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39"/>
  </p:notesMasterIdLst>
  <p:sldIdLst>
    <p:sldId id="312" r:id="rId2"/>
    <p:sldId id="313" r:id="rId3"/>
    <p:sldId id="257" r:id="rId4"/>
    <p:sldId id="258" r:id="rId5"/>
    <p:sldId id="314" r:id="rId6"/>
    <p:sldId id="315" r:id="rId7"/>
    <p:sldId id="316" r:id="rId8"/>
    <p:sldId id="318" r:id="rId9"/>
    <p:sldId id="261" r:id="rId10"/>
    <p:sldId id="271" r:id="rId11"/>
    <p:sldId id="319" r:id="rId12"/>
    <p:sldId id="320" r:id="rId13"/>
    <p:sldId id="262" r:id="rId14"/>
    <p:sldId id="256" r:id="rId15"/>
    <p:sldId id="321" r:id="rId16"/>
    <p:sldId id="277" r:id="rId17"/>
    <p:sldId id="260" r:id="rId18"/>
    <p:sldId id="322" r:id="rId19"/>
    <p:sldId id="274" r:id="rId20"/>
    <p:sldId id="275" r:id="rId21"/>
    <p:sldId id="276" r:id="rId22"/>
    <p:sldId id="280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</p:sldIdLst>
  <p:sldSz cx="9144000" cy="5143500" type="screen16x9"/>
  <p:notesSz cx="6858000" cy="9144000"/>
  <p:embeddedFontLst>
    <p:embeddedFont>
      <p:font typeface="Aleo" panose="00000500000000000000" pitchFamily="2" charset="0"/>
      <p:regular r:id="rId40"/>
      <p:bold r:id="rId41"/>
      <p:italic r:id="rId42"/>
      <p:boldItalic r:id="rId43"/>
    </p:embeddedFont>
    <p:embeddedFont>
      <p:font typeface="Arial Black" panose="020B0A04020102020204" pitchFamily="34" charset="0"/>
      <p:bold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Open Sans" panose="020B0606030504020204" pitchFamily="34" charset="0"/>
      <p:regular r:id="rId49"/>
      <p:bold r:id="rId50"/>
      <p:italic r:id="rId51"/>
      <p:boldItalic r:id="rId52"/>
    </p:embeddedFont>
    <p:embeddedFont>
      <p:font typeface="Questrial" pitchFamily="2" charset="0"/>
      <p:regular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7C3A0B3-5EBC-4847-B5DB-51EE1CC72C7F}">
  <a:tblStyle styleId="{F7C3A0B3-5EBC-4847-B5DB-51EE1CC72C7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9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" name="Google Shape;1373;g11b25f6973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4" name="Google Shape;1374;g11b25f6973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1" name="Google Shape;8361;g124f779fa67_0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2" name="Google Shape;8362;g124f779fa67_0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" name="Google Shape;8376;g124f779fa67_0_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77" name="Google Shape;8377;g124f779fa67_0_3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5" name="Google Shape;9855;g124f779fa67_0_4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56" name="Google Shape;9856;g124f779fa67_0_4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9953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" name="Google Shape;1385;g11b25f6973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6" name="Google Shape;1386;g11b25f69734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3" name="Google Shape;2203;g11b25f6973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4" name="Google Shape;2204;g11b25f6973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0" name="Google Shape;7190;g124f779fa67_0_3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1" name="Google Shape;7191;g124f779fa67_0_3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4" name="Google Shape;2984;g11b25f69734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5" name="Google Shape;2985;g11b25f69734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0" name="Google Shape;8390;g124f779fa67_0_3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91" name="Google Shape;8391;g124f779fa67_0_3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7" name="Google Shape;2187;g124f779fa67_0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8" name="Google Shape;2188;g124f779fa67_0_2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6" name="Google Shape;8346;g124f779fa67_0_3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7" name="Google Shape;8347;g124f779fa67_0_3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078825" y="1710950"/>
            <a:ext cx="6986400" cy="9141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788500" y="3073085"/>
            <a:ext cx="3567000" cy="2970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 rot="8100030">
            <a:off x="7915249" y="3953406"/>
            <a:ext cx="2602157" cy="2298827"/>
            <a:chOff x="3375445" y="3388204"/>
            <a:chExt cx="326198" cy="288171"/>
          </a:xfrm>
        </p:grpSpPr>
        <p:sp>
          <p:nvSpPr>
            <p:cNvPr id="13" name="Google Shape;13;p2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 rot="-2413412">
            <a:off x="-1116814" y="-1156288"/>
            <a:ext cx="2602175" cy="2298841"/>
            <a:chOff x="3375445" y="3388204"/>
            <a:chExt cx="326198" cy="288171"/>
          </a:xfrm>
        </p:grpSpPr>
        <p:sp>
          <p:nvSpPr>
            <p:cNvPr id="16" name="Google Shape;16;p2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SECTION_TITLE_AND_DESCRIPTION_1_2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8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8"/>
          <p:cNvSpPr txBox="1">
            <a:spLocks noGrp="1"/>
          </p:cNvSpPr>
          <p:nvPr>
            <p:ph type="title"/>
          </p:nvPr>
        </p:nvSpPr>
        <p:spPr>
          <a:xfrm>
            <a:off x="5345900" y="1407950"/>
            <a:ext cx="3078000" cy="10062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subTitle" idx="1"/>
          </p:nvPr>
        </p:nvSpPr>
        <p:spPr>
          <a:xfrm>
            <a:off x="5161950" y="2551350"/>
            <a:ext cx="3262200" cy="123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22" name="Google Shape;122;p18"/>
          <p:cNvGrpSpPr/>
          <p:nvPr/>
        </p:nvGrpSpPr>
        <p:grpSpPr>
          <a:xfrm rot="8100030">
            <a:off x="7915249" y="3953406"/>
            <a:ext cx="2602157" cy="2298827"/>
            <a:chOff x="3375445" y="3388204"/>
            <a:chExt cx="326198" cy="288171"/>
          </a:xfrm>
        </p:grpSpPr>
        <p:sp>
          <p:nvSpPr>
            <p:cNvPr id="123" name="Google Shape;123;p18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8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125;p18"/>
          <p:cNvGrpSpPr/>
          <p:nvPr/>
        </p:nvGrpSpPr>
        <p:grpSpPr>
          <a:xfrm rot="-2413412">
            <a:off x="-1116814" y="-1156288"/>
            <a:ext cx="2602175" cy="2298841"/>
            <a:chOff x="3375445" y="3388204"/>
            <a:chExt cx="326198" cy="288171"/>
          </a:xfrm>
        </p:grpSpPr>
        <p:sp>
          <p:nvSpPr>
            <p:cNvPr id="126" name="Google Shape;126;p18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8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2_1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0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40" name="Google Shape;140;p20"/>
          <p:cNvGrpSpPr/>
          <p:nvPr/>
        </p:nvGrpSpPr>
        <p:grpSpPr>
          <a:xfrm rot="-8386588" flipH="1">
            <a:off x="-1116814" y="3999487"/>
            <a:ext cx="2602175" cy="2298841"/>
            <a:chOff x="3375445" y="3388204"/>
            <a:chExt cx="326198" cy="288171"/>
          </a:xfrm>
        </p:grpSpPr>
        <p:sp>
          <p:nvSpPr>
            <p:cNvPr id="141" name="Google Shape;141;p20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0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_AND_TWO_COLUMNS_1_1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3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1" name="Google Shape;161;p23"/>
          <p:cNvGrpSpPr/>
          <p:nvPr/>
        </p:nvGrpSpPr>
        <p:grpSpPr>
          <a:xfrm rot="2699970" flipH="1">
            <a:off x="7786499" y="-1037120"/>
            <a:ext cx="2602157" cy="2298827"/>
            <a:chOff x="3375445" y="3388204"/>
            <a:chExt cx="326198" cy="288171"/>
          </a:xfrm>
        </p:grpSpPr>
        <p:sp>
          <p:nvSpPr>
            <p:cNvPr id="162" name="Google Shape;162;p23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3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64;p23"/>
          <p:cNvGrpSpPr/>
          <p:nvPr/>
        </p:nvGrpSpPr>
        <p:grpSpPr>
          <a:xfrm rot="-8386588" flipH="1">
            <a:off x="-1116814" y="3968334"/>
            <a:ext cx="2602175" cy="2298841"/>
            <a:chOff x="3375445" y="3388204"/>
            <a:chExt cx="326198" cy="288171"/>
          </a:xfrm>
        </p:grpSpPr>
        <p:sp>
          <p:nvSpPr>
            <p:cNvPr id="165" name="Google Shape;165;p23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3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7" name="Google Shape;167;p23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1"/>
          </p:nvPr>
        </p:nvSpPr>
        <p:spPr>
          <a:xfrm>
            <a:off x="720000" y="3065625"/>
            <a:ext cx="2366100" cy="4320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2"/>
          </p:nvPr>
        </p:nvSpPr>
        <p:spPr>
          <a:xfrm>
            <a:off x="949200" y="3543850"/>
            <a:ext cx="1907700" cy="8214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3"/>
          </p:nvPr>
        </p:nvSpPr>
        <p:spPr>
          <a:xfrm>
            <a:off x="3388950" y="3065625"/>
            <a:ext cx="2366100" cy="4320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4"/>
          </p:nvPr>
        </p:nvSpPr>
        <p:spPr>
          <a:xfrm>
            <a:off x="3618150" y="3543850"/>
            <a:ext cx="1907700" cy="8214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5"/>
          </p:nvPr>
        </p:nvSpPr>
        <p:spPr>
          <a:xfrm>
            <a:off x="6057900" y="3065625"/>
            <a:ext cx="2366100" cy="4320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6"/>
          </p:nvPr>
        </p:nvSpPr>
        <p:spPr>
          <a:xfrm>
            <a:off x="6287100" y="3543850"/>
            <a:ext cx="1907700" cy="8214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3"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30"/>
          <p:cNvPicPr preferRelativeResize="0"/>
          <p:nvPr/>
        </p:nvPicPr>
        <p:blipFill rotWithShape="1">
          <a:blip r:embed="rId2">
            <a:alphaModFix amt="36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3_1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31"/>
          <p:cNvPicPr preferRelativeResize="0"/>
          <p:nvPr/>
        </p:nvPicPr>
        <p:blipFill rotWithShape="1">
          <a:blip r:embed="rId2">
            <a:alphaModFix amt="36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3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5465763" y="2740650"/>
            <a:ext cx="2651400" cy="6660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639650"/>
            <a:ext cx="2651400" cy="19635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5465763" y="3443600"/>
            <a:ext cx="2651400" cy="542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3" name="Google Shape;23;p3"/>
          <p:cNvGrpSpPr/>
          <p:nvPr/>
        </p:nvGrpSpPr>
        <p:grpSpPr>
          <a:xfrm rot="-8386588" flipH="1">
            <a:off x="-1116814" y="3968334"/>
            <a:ext cx="2602175" cy="2298841"/>
            <a:chOff x="3375445" y="3388204"/>
            <a:chExt cx="326198" cy="288171"/>
          </a:xfrm>
        </p:grpSpPr>
        <p:sp>
          <p:nvSpPr>
            <p:cNvPr id="24" name="Google Shape;24;p3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3"/>
          <p:cNvGrpSpPr/>
          <p:nvPr/>
        </p:nvGrpSpPr>
        <p:grpSpPr>
          <a:xfrm rot="2699970" flipH="1">
            <a:off x="7786499" y="-1037120"/>
            <a:ext cx="2602157" cy="2298827"/>
            <a:chOff x="3375445" y="3388204"/>
            <a:chExt cx="326198" cy="288171"/>
          </a:xfrm>
        </p:grpSpPr>
        <p:sp>
          <p:nvSpPr>
            <p:cNvPr id="27" name="Google Shape;27;p3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5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" name="Google Shape;38;p5"/>
          <p:cNvGrpSpPr/>
          <p:nvPr/>
        </p:nvGrpSpPr>
        <p:grpSpPr>
          <a:xfrm rot="2699970" flipH="1">
            <a:off x="7915249" y="-1141345"/>
            <a:ext cx="2602157" cy="2298827"/>
            <a:chOff x="3375445" y="3388204"/>
            <a:chExt cx="326198" cy="288171"/>
          </a:xfrm>
        </p:grpSpPr>
        <p:sp>
          <p:nvSpPr>
            <p:cNvPr id="39" name="Google Shape;39;p5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5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41;p5"/>
          <p:cNvGrpSpPr/>
          <p:nvPr/>
        </p:nvGrpSpPr>
        <p:grpSpPr>
          <a:xfrm rot="-8386588" flipH="1">
            <a:off x="-1116814" y="3968334"/>
            <a:ext cx="2602175" cy="2298841"/>
            <a:chOff x="3375445" y="3388204"/>
            <a:chExt cx="326198" cy="288171"/>
          </a:xfrm>
        </p:grpSpPr>
        <p:sp>
          <p:nvSpPr>
            <p:cNvPr id="42" name="Google Shape;42;p5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5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" name="Google Shape;44;p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ubTitle" idx="1"/>
          </p:nvPr>
        </p:nvSpPr>
        <p:spPr>
          <a:xfrm>
            <a:off x="1567313" y="3142150"/>
            <a:ext cx="2801400" cy="4320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subTitle" idx="2"/>
          </p:nvPr>
        </p:nvSpPr>
        <p:spPr>
          <a:xfrm>
            <a:off x="1567325" y="3620375"/>
            <a:ext cx="2801400" cy="9831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subTitle" idx="3"/>
          </p:nvPr>
        </p:nvSpPr>
        <p:spPr>
          <a:xfrm>
            <a:off x="4775275" y="3142150"/>
            <a:ext cx="2801400" cy="4320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4"/>
          </p:nvPr>
        </p:nvSpPr>
        <p:spPr>
          <a:xfrm>
            <a:off x="4775288" y="3620375"/>
            <a:ext cx="2801400" cy="9831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6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" name="Google Shape;51;p6"/>
          <p:cNvGrpSpPr/>
          <p:nvPr/>
        </p:nvGrpSpPr>
        <p:grpSpPr>
          <a:xfrm rot="2699970" flipH="1">
            <a:off x="7786499" y="-1037120"/>
            <a:ext cx="2602157" cy="2298827"/>
            <a:chOff x="3375445" y="3388204"/>
            <a:chExt cx="326198" cy="288171"/>
          </a:xfrm>
        </p:grpSpPr>
        <p:sp>
          <p:nvSpPr>
            <p:cNvPr id="52" name="Google Shape;52;p6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6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Google Shape;54;p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7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1463238" y="1991825"/>
            <a:ext cx="6217500" cy="17535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000"/>
              <a:buFont typeface="Anaheim"/>
              <a:buChar char="●"/>
              <a:defRPr>
                <a:solidFill>
                  <a:schemeClr val="dk1"/>
                </a:solidFill>
              </a:defRPr>
            </a:lvl1pPr>
            <a:lvl2pPr marL="914400" lvl="1" indent="-2794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>
                <a:solidFill>
                  <a:schemeClr val="dk1"/>
                </a:solidFill>
              </a:defRPr>
            </a:lvl2pPr>
            <a:lvl3pPr marL="1371600" lvl="2" indent="-2794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>
                <a:solidFill>
                  <a:schemeClr val="dk1"/>
                </a:solidFill>
              </a:defRPr>
            </a:lvl3pPr>
            <a:lvl4pPr marL="1828800" lvl="3" indent="-2794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>
                <a:solidFill>
                  <a:schemeClr val="dk1"/>
                </a:solidFill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>
                <a:solidFill>
                  <a:schemeClr val="dk1"/>
                </a:solidFill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>
                <a:solidFill>
                  <a:schemeClr val="dk1"/>
                </a:solidFill>
              </a:defRPr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>
                <a:solidFill>
                  <a:schemeClr val="dk1"/>
                </a:solidFill>
              </a:defRPr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>
                <a:solidFill>
                  <a:schemeClr val="dk1"/>
                </a:solidFill>
              </a:defRPr>
            </a:lvl8pPr>
            <a:lvl9pPr marL="4114800" lvl="8" indent="-2667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9" name="Google Shape;59;p7"/>
          <p:cNvGrpSpPr/>
          <p:nvPr/>
        </p:nvGrpSpPr>
        <p:grpSpPr>
          <a:xfrm rot="8100030">
            <a:off x="7915249" y="3953406"/>
            <a:ext cx="2602157" cy="2298827"/>
            <a:chOff x="3375445" y="3388204"/>
            <a:chExt cx="326198" cy="288171"/>
          </a:xfrm>
        </p:grpSpPr>
        <p:sp>
          <p:nvSpPr>
            <p:cNvPr id="60" name="Google Shape;60;p7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7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1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1"/>
          <p:cNvSpPr txBox="1">
            <a:spLocks noGrp="1"/>
          </p:cNvSpPr>
          <p:nvPr>
            <p:ph type="title" hasCustomPrompt="1"/>
          </p:nvPr>
        </p:nvSpPr>
        <p:spPr>
          <a:xfrm>
            <a:off x="2007075" y="1299213"/>
            <a:ext cx="4106100" cy="17469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5" name="Google Shape;75;p11"/>
          <p:cNvSpPr txBox="1">
            <a:spLocks noGrp="1"/>
          </p:cNvSpPr>
          <p:nvPr>
            <p:ph type="subTitle" idx="1"/>
          </p:nvPr>
        </p:nvSpPr>
        <p:spPr>
          <a:xfrm>
            <a:off x="2414775" y="3046113"/>
            <a:ext cx="3290700" cy="467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3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title" idx="2" hasCustomPrompt="1"/>
          </p:nvPr>
        </p:nvSpPr>
        <p:spPr>
          <a:xfrm>
            <a:off x="2081388" y="1387275"/>
            <a:ext cx="1636500" cy="6327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000">
                <a:solidFill>
                  <a:srgbClr val="EB967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81" name="Google Shape;81;p13"/>
          <p:cNvSpPr txBox="1">
            <a:spLocks noGrp="1"/>
          </p:cNvSpPr>
          <p:nvPr>
            <p:ph type="subTitle" idx="1"/>
          </p:nvPr>
        </p:nvSpPr>
        <p:spPr>
          <a:xfrm>
            <a:off x="1498950" y="2020075"/>
            <a:ext cx="2801400" cy="3372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subTitle" idx="3"/>
          </p:nvPr>
        </p:nvSpPr>
        <p:spPr>
          <a:xfrm>
            <a:off x="1498938" y="2429100"/>
            <a:ext cx="2801400" cy="4320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 idx="4" hasCustomPrompt="1"/>
          </p:nvPr>
        </p:nvSpPr>
        <p:spPr>
          <a:xfrm>
            <a:off x="2081388" y="3129675"/>
            <a:ext cx="1636500" cy="6327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000">
                <a:solidFill>
                  <a:srgbClr val="EB967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84" name="Google Shape;84;p13"/>
          <p:cNvSpPr txBox="1">
            <a:spLocks noGrp="1"/>
          </p:cNvSpPr>
          <p:nvPr>
            <p:ph type="subTitle" idx="5"/>
          </p:nvPr>
        </p:nvSpPr>
        <p:spPr>
          <a:xfrm>
            <a:off x="1498950" y="3762375"/>
            <a:ext cx="2801400" cy="3372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6"/>
          </p:nvPr>
        </p:nvSpPr>
        <p:spPr>
          <a:xfrm>
            <a:off x="1498938" y="4171500"/>
            <a:ext cx="2801400" cy="4320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title" idx="7" hasCustomPrompt="1"/>
          </p:nvPr>
        </p:nvSpPr>
        <p:spPr>
          <a:xfrm>
            <a:off x="5426113" y="1387275"/>
            <a:ext cx="1636500" cy="6327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000">
                <a:solidFill>
                  <a:srgbClr val="EB967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8"/>
          </p:nvPr>
        </p:nvSpPr>
        <p:spPr>
          <a:xfrm>
            <a:off x="4843675" y="2020075"/>
            <a:ext cx="2801400" cy="3372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9"/>
          </p:nvPr>
        </p:nvSpPr>
        <p:spPr>
          <a:xfrm>
            <a:off x="4843663" y="2429100"/>
            <a:ext cx="2801400" cy="4320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13" hasCustomPrompt="1"/>
          </p:nvPr>
        </p:nvSpPr>
        <p:spPr>
          <a:xfrm>
            <a:off x="5426113" y="3129675"/>
            <a:ext cx="1636500" cy="6327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000">
                <a:solidFill>
                  <a:srgbClr val="EB967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14"/>
          </p:nvPr>
        </p:nvSpPr>
        <p:spPr>
          <a:xfrm>
            <a:off x="4843675" y="3762375"/>
            <a:ext cx="2801400" cy="3372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2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leo"/>
              <a:buNone/>
              <a:defRPr sz="2000">
                <a:solidFill>
                  <a:schemeClr val="dk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5"/>
          </p:nvPr>
        </p:nvSpPr>
        <p:spPr>
          <a:xfrm>
            <a:off x="4843663" y="4171500"/>
            <a:ext cx="2801400" cy="4320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92" name="Google Shape;92;p13"/>
          <p:cNvGrpSpPr/>
          <p:nvPr/>
        </p:nvGrpSpPr>
        <p:grpSpPr>
          <a:xfrm rot="-8386588" flipH="1">
            <a:off x="-1116814" y="3968334"/>
            <a:ext cx="2602175" cy="2298841"/>
            <a:chOff x="3375445" y="3388204"/>
            <a:chExt cx="326198" cy="288171"/>
          </a:xfrm>
        </p:grpSpPr>
        <p:sp>
          <p:nvSpPr>
            <p:cNvPr id="93" name="Google Shape;93;p13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SECTION_TITLE_AND_DESCRIPTION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17"/>
          <p:cNvPicPr preferRelativeResize="0"/>
          <p:nvPr/>
        </p:nvPicPr>
        <p:blipFill rotWithShape="1">
          <a:blip r:embed="rId2">
            <a:alphaModFix amt="24000"/>
          </a:blip>
          <a:srcRect t="19267" b="1992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 txBox="1">
            <a:spLocks noGrp="1"/>
          </p:cNvSpPr>
          <p:nvPr>
            <p:ph type="title"/>
          </p:nvPr>
        </p:nvSpPr>
        <p:spPr>
          <a:xfrm>
            <a:off x="720000" y="1407950"/>
            <a:ext cx="3467100" cy="10062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subTitle" idx="1"/>
          </p:nvPr>
        </p:nvSpPr>
        <p:spPr>
          <a:xfrm>
            <a:off x="720000" y="2551552"/>
            <a:ext cx="3270900" cy="123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12" name="Google Shape;112;p17"/>
          <p:cNvGrpSpPr/>
          <p:nvPr/>
        </p:nvGrpSpPr>
        <p:grpSpPr>
          <a:xfrm rot="-8386588" flipH="1">
            <a:off x="-1116814" y="3999487"/>
            <a:ext cx="2602175" cy="2298841"/>
            <a:chOff x="3375445" y="3388204"/>
            <a:chExt cx="326198" cy="288171"/>
          </a:xfrm>
        </p:grpSpPr>
        <p:sp>
          <p:nvSpPr>
            <p:cNvPr id="113" name="Google Shape;113;p17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7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7"/>
          <p:cNvGrpSpPr/>
          <p:nvPr/>
        </p:nvGrpSpPr>
        <p:grpSpPr>
          <a:xfrm rot="-2413412">
            <a:off x="-1116814" y="-1156288"/>
            <a:ext cx="2602175" cy="2298841"/>
            <a:chOff x="3375445" y="3388204"/>
            <a:chExt cx="326198" cy="288171"/>
          </a:xfrm>
        </p:grpSpPr>
        <p:sp>
          <p:nvSpPr>
            <p:cNvPr id="116" name="Google Shape;116;p17"/>
            <p:cNvSpPr/>
            <p:nvPr/>
          </p:nvSpPr>
          <p:spPr>
            <a:xfrm>
              <a:off x="3375445" y="3613216"/>
              <a:ext cx="326198" cy="63160"/>
            </a:xfrm>
            <a:custGeom>
              <a:avLst/>
              <a:gdLst/>
              <a:ahLst/>
              <a:cxnLst/>
              <a:rect l="l" t="t" r="r" b="b"/>
              <a:pathLst>
                <a:path w="10257" h="1986" extrusionOk="0">
                  <a:moveTo>
                    <a:pt x="10257" y="1"/>
                  </a:moveTo>
                  <a:lnTo>
                    <a:pt x="10257" y="1655"/>
                  </a:lnTo>
                  <a:cubicBezTo>
                    <a:pt x="10210" y="1591"/>
                    <a:pt x="10147" y="1513"/>
                    <a:pt x="10068" y="1465"/>
                  </a:cubicBezTo>
                  <a:cubicBezTo>
                    <a:pt x="9879" y="1371"/>
                    <a:pt x="9674" y="1545"/>
                    <a:pt x="9485" y="1434"/>
                  </a:cubicBezTo>
                  <a:cubicBezTo>
                    <a:pt x="9391" y="1371"/>
                    <a:pt x="9233" y="1230"/>
                    <a:pt x="9154" y="1135"/>
                  </a:cubicBezTo>
                  <a:cubicBezTo>
                    <a:pt x="9076" y="1024"/>
                    <a:pt x="9107" y="930"/>
                    <a:pt x="8965" y="978"/>
                  </a:cubicBezTo>
                  <a:cubicBezTo>
                    <a:pt x="8776" y="1041"/>
                    <a:pt x="8824" y="1182"/>
                    <a:pt x="8603" y="1087"/>
                  </a:cubicBezTo>
                  <a:cubicBezTo>
                    <a:pt x="8555" y="1072"/>
                    <a:pt x="8477" y="1041"/>
                    <a:pt x="8429" y="1009"/>
                  </a:cubicBezTo>
                  <a:cubicBezTo>
                    <a:pt x="8383" y="978"/>
                    <a:pt x="8383" y="930"/>
                    <a:pt x="8351" y="867"/>
                  </a:cubicBezTo>
                  <a:cubicBezTo>
                    <a:pt x="8288" y="789"/>
                    <a:pt x="8225" y="726"/>
                    <a:pt x="8083" y="789"/>
                  </a:cubicBezTo>
                  <a:cubicBezTo>
                    <a:pt x="8020" y="820"/>
                    <a:pt x="8020" y="835"/>
                    <a:pt x="7988" y="883"/>
                  </a:cubicBezTo>
                  <a:cubicBezTo>
                    <a:pt x="7925" y="978"/>
                    <a:pt x="7956" y="1104"/>
                    <a:pt x="7784" y="1072"/>
                  </a:cubicBezTo>
                  <a:cubicBezTo>
                    <a:pt x="7815" y="1167"/>
                    <a:pt x="7830" y="1293"/>
                    <a:pt x="7721" y="1339"/>
                  </a:cubicBezTo>
                  <a:cubicBezTo>
                    <a:pt x="7658" y="1356"/>
                    <a:pt x="7578" y="1308"/>
                    <a:pt x="7515" y="1308"/>
                  </a:cubicBezTo>
                  <a:cubicBezTo>
                    <a:pt x="7437" y="1324"/>
                    <a:pt x="7421" y="1371"/>
                    <a:pt x="7343" y="1402"/>
                  </a:cubicBezTo>
                  <a:cubicBezTo>
                    <a:pt x="7154" y="1465"/>
                    <a:pt x="7137" y="1339"/>
                    <a:pt x="6996" y="1308"/>
                  </a:cubicBezTo>
                  <a:cubicBezTo>
                    <a:pt x="6807" y="1261"/>
                    <a:pt x="6633" y="1482"/>
                    <a:pt x="6444" y="1450"/>
                  </a:cubicBezTo>
                  <a:cubicBezTo>
                    <a:pt x="6318" y="1419"/>
                    <a:pt x="6366" y="1371"/>
                    <a:pt x="6286" y="1324"/>
                  </a:cubicBezTo>
                  <a:cubicBezTo>
                    <a:pt x="6208" y="1276"/>
                    <a:pt x="6208" y="1308"/>
                    <a:pt x="6145" y="1308"/>
                  </a:cubicBezTo>
                  <a:cubicBezTo>
                    <a:pt x="5971" y="1308"/>
                    <a:pt x="5830" y="1261"/>
                    <a:pt x="5673" y="1230"/>
                  </a:cubicBezTo>
                  <a:cubicBezTo>
                    <a:pt x="5547" y="1198"/>
                    <a:pt x="5436" y="1293"/>
                    <a:pt x="5341" y="1198"/>
                  </a:cubicBezTo>
                  <a:cubicBezTo>
                    <a:pt x="5294" y="1150"/>
                    <a:pt x="5341" y="1056"/>
                    <a:pt x="5278" y="1009"/>
                  </a:cubicBezTo>
                  <a:cubicBezTo>
                    <a:pt x="5215" y="961"/>
                    <a:pt x="5105" y="993"/>
                    <a:pt x="5042" y="1009"/>
                  </a:cubicBezTo>
                  <a:cubicBezTo>
                    <a:pt x="5042" y="978"/>
                    <a:pt x="5042" y="915"/>
                    <a:pt x="5057" y="883"/>
                  </a:cubicBezTo>
                  <a:cubicBezTo>
                    <a:pt x="5042" y="898"/>
                    <a:pt x="5026" y="898"/>
                    <a:pt x="5011" y="898"/>
                  </a:cubicBezTo>
                  <a:cubicBezTo>
                    <a:pt x="4931" y="804"/>
                    <a:pt x="5089" y="663"/>
                    <a:pt x="5042" y="552"/>
                  </a:cubicBezTo>
                  <a:cubicBezTo>
                    <a:pt x="4948" y="568"/>
                    <a:pt x="4805" y="631"/>
                    <a:pt x="4790" y="536"/>
                  </a:cubicBezTo>
                  <a:cubicBezTo>
                    <a:pt x="4679" y="804"/>
                    <a:pt x="4459" y="772"/>
                    <a:pt x="4223" y="804"/>
                  </a:cubicBezTo>
                  <a:cubicBezTo>
                    <a:pt x="3923" y="852"/>
                    <a:pt x="4049" y="1167"/>
                    <a:pt x="3876" y="1324"/>
                  </a:cubicBezTo>
                  <a:cubicBezTo>
                    <a:pt x="3750" y="1419"/>
                    <a:pt x="3561" y="1419"/>
                    <a:pt x="3435" y="1465"/>
                  </a:cubicBezTo>
                  <a:cubicBezTo>
                    <a:pt x="3404" y="1497"/>
                    <a:pt x="3387" y="1465"/>
                    <a:pt x="3356" y="1497"/>
                  </a:cubicBezTo>
                  <a:cubicBezTo>
                    <a:pt x="3324" y="1513"/>
                    <a:pt x="3309" y="1591"/>
                    <a:pt x="3278" y="1608"/>
                  </a:cubicBezTo>
                  <a:cubicBezTo>
                    <a:pt x="3135" y="1781"/>
                    <a:pt x="2774" y="1875"/>
                    <a:pt x="2568" y="1860"/>
                  </a:cubicBezTo>
                  <a:cubicBezTo>
                    <a:pt x="2427" y="1844"/>
                    <a:pt x="2411" y="1734"/>
                    <a:pt x="2301" y="1702"/>
                  </a:cubicBezTo>
                  <a:cubicBezTo>
                    <a:pt x="2221" y="1671"/>
                    <a:pt x="2127" y="1734"/>
                    <a:pt x="2049" y="1718"/>
                  </a:cubicBezTo>
                  <a:cubicBezTo>
                    <a:pt x="1969" y="1718"/>
                    <a:pt x="1923" y="1655"/>
                    <a:pt x="1843" y="1639"/>
                  </a:cubicBezTo>
                  <a:cubicBezTo>
                    <a:pt x="1780" y="1639"/>
                    <a:pt x="1749" y="1702"/>
                    <a:pt x="1686" y="1655"/>
                  </a:cubicBezTo>
                  <a:cubicBezTo>
                    <a:pt x="1591" y="1608"/>
                    <a:pt x="1639" y="1528"/>
                    <a:pt x="1608" y="1450"/>
                  </a:cubicBezTo>
                  <a:cubicBezTo>
                    <a:pt x="1560" y="1324"/>
                    <a:pt x="1513" y="1387"/>
                    <a:pt x="1371" y="1419"/>
                  </a:cubicBezTo>
                  <a:cubicBezTo>
                    <a:pt x="1198" y="1465"/>
                    <a:pt x="1040" y="1545"/>
                    <a:pt x="866" y="1608"/>
                  </a:cubicBezTo>
                  <a:cubicBezTo>
                    <a:pt x="772" y="1639"/>
                    <a:pt x="520" y="1970"/>
                    <a:pt x="473" y="1765"/>
                  </a:cubicBezTo>
                  <a:cubicBezTo>
                    <a:pt x="394" y="1844"/>
                    <a:pt x="190" y="1938"/>
                    <a:pt x="1" y="198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7"/>
            <p:cNvSpPr/>
            <p:nvPr/>
          </p:nvSpPr>
          <p:spPr>
            <a:xfrm>
              <a:off x="3375445" y="3388204"/>
              <a:ext cx="326198" cy="283169"/>
            </a:xfrm>
            <a:custGeom>
              <a:avLst/>
              <a:gdLst/>
              <a:ahLst/>
              <a:cxnLst/>
              <a:rect l="l" t="t" r="r" b="b"/>
              <a:pathLst>
                <a:path w="10257" h="8904" extrusionOk="0">
                  <a:moveTo>
                    <a:pt x="9674" y="1"/>
                  </a:moveTo>
                  <a:lnTo>
                    <a:pt x="9643" y="348"/>
                  </a:lnTo>
                  <a:cubicBezTo>
                    <a:pt x="9738" y="364"/>
                    <a:pt x="9801" y="458"/>
                    <a:pt x="9784" y="553"/>
                  </a:cubicBezTo>
                  <a:cubicBezTo>
                    <a:pt x="9769" y="616"/>
                    <a:pt x="9721" y="679"/>
                    <a:pt x="9658" y="694"/>
                  </a:cubicBezTo>
                  <a:cubicBezTo>
                    <a:pt x="9548" y="711"/>
                    <a:pt x="9438" y="631"/>
                    <a:pt x="9438" y="521"/>
                  </a:cubicBezTo>
                  <a:cubicBezTo>
                    <a:pt x="9438" y="427"/>
                    <a:pt x="9517" y="364"/>
                    <a:pt x="9595" y="348"/>
                  </a:cubicBezTo>
                  <a:lnTo>
                    <a:pt x="9595" y="1"/>
                  </a:lnTo>
                  <a:lnTo>
                    <a:pt x="8618" y="1"/>
                  </a:lnTo>
                  <a:lnTo>
                    <a:pt x="8618" y="348"/>
                  </a:lnTo>
                  <a:cubicBezTo>
                    <a:pt x="8729" y="348"/>
                    <a:pt x="8807" y="442"/>
                    <a:pt x="8776" y="553"/>
                  </a:cubicBezTo>
                  <a:cubicBezTo>
                    <a:pt x="8761" y="616"/>
                    <a:pt x="8713" y="679"/>
                    <a:pt x="8650" y="694"/>
                  </a:cubicBezTo>
                  <a:cubicBezTo>
                    <a:pt x="8540" y="711"/>
                    <a:pt x="8446" y="631"/>
                    <a:pt x="8446" y="521"/>
                  </a:cubicBezTo>
                  <a:cubicBezTo>
                    <a:pt x="8446" y="442"/>
                    <a:pt x="8492" y="364"/>
                    <a:pt x="8572" y="348"/>
                  </a:cubicBezTo>
                  <a:lnTo>
                    <a:pt x="8555" y="1"/>
                  </a:lnTo>
                  <a:lnTo>
                    <a:pt x="7626" y="1"/>
                  </a:lnTo>
                  <a:lnTo>
                    <a:pt x="7626" y="348"/>
                  </a:lnTo>
                  <a:cubicBezTo>
                    <a:pt x="7721" y="364"/>
                    <a:pt x="7799" y="442"/>
                    <a:pt x="7767" y="553"/>
                  </a:cubicBezTo>
                  <a:cubicBezTo>
                    <a:pt x="7767" y="616"/>
                    <a:pt x="7704" y="679"/>
                    <a:pt x="7641" y="694"/>
                  </a:cubicBezTo>
                  <a:cubicBezTo>
                    <a:pt x="7532" y="711"/>
                    <a:pt x="7437" y="631"/>
                    <a:pt x="7437" y="521"/>
                  </a:cubicBezTo>
                  <a:cubicBezTo>
                    <a:pt x="7437" y="442"/>
                    <a:pt x="7484" y="379"/>
                    <a:pt x="7563" y="348"/>
                  </a:cubicBezTo>
                  <a:lnTo>
                    <a:pt x="7515" y="1"/>
                  </a:lnTo>
                  <a:lnTo>
                    <a:pt x="6602" y="1"/>
                  </a:lnTo>
                  <a:lnTo>
                    <a:pt x="6618" y="348"/>
                  </a:lnTo>
                  <a:cubicBezTo>
                    <a:pt x="6712" y="364"/>
                    <a:pt x="6791" y="458"/>
                    <a:pt x="6775" y="553"/>
                  </a:cubicBezTo>
                  <a:cubicBezTo>
                    <a:pt x="6759" y="616"/>
                    <a:pt x="6696" y="679"/>
                    <a:pt x="6633" y="694"/>
                  </a:cubicBezTo>
                  <a:cubicBezTo>
                    <a:pt x="6523" y="711"/>
                    <a:pt x="6429" y="631"/>
                    <a:pt x="6429" y="521"/>
                  </a:cubicBezTo>
                  <a:cubicBezTo>
                    <a:pt x="6429" y="442"/>
                    <a:pt x="6492" y="364"/>
                    <a:pt x="6555" y="348"/>
                  </a:cubicBezTo>
                  <a:lnTo>
                    <a:pt x="6538" y="1"/>
                  </a:lnTo>
                  <a:lnTo>
                    <a:pt x="5673" y="1"/>
                  </a:lnTo>
                  <a:lnTo>
                    <a:pt x="5625" y="348"/>
                  </a:lnTo>
                  <a:cubicBezTo>
                    <a:pt x="5719" y="364"/>
                    <a:pt x="5782" y="458"/>
                    <a:pt x="5767" y="553"/>
                  </a:cubicBezTo>
                  <a:cubicBezTo>
                    <a:pt x="5751" y="616"/>
                    <a:pt x="5704" y="679"/>
                    <a:pt x="5641" y="694"/>
                  </a:cubicBezTo>
                  <a:cubicBezTo>
                    <a:pt x="5530" y="711"/>
                    <a:pt x="5420" y="631"/>
                    <a:pt x="5420" y="521"/>
                  </a:cubicBezTo>
                  <a:cubicBezTo>
                    <a:pt x="5420" y="427"/>
                    <a:pt x="5483" y="364"/>
                    <a:pt x="5578" y="348"/>
                  </a:cubicBezTo>
                  <a:lnTo>
                    <a:pt x="5562" y="1"/>
                  </a:lnTo>
                  <a:lnTo>
                    <a:pt x="4570" y="1"/>
                  </a:lnTo>
                  <a:lnTo>
                    <a:pt x="4585" y="348"/>
                  </a:lnTo>
                  <a:lnTo>
                    <a:pt x="4601" y="348"/>
                  </a:lnTo>
                  <a:cubicBezTo>
                    <a:pt x="4696" y="348"/>
                    <a:pt x="4774" y="427"/>
                    <a:pt x="4774" y="521"/>
                  </a:cubicBezTo>
                  <a:cubicBezTo>
                    <a:pt x="4774" y="616"/>
                    <a:pt x="4696" y="694"/>
                    <a:pt x="4601" y="694"/>
                  </a:cubicBezTo>
                  <a:cubicBezTo>
                    <a:pt x="4490" y="694"/>
                    <a:pt x="4427" y="616"/>
                    <a:pt x="4427" y="521"/>
                  </a:cubicBezTo>
                  <a:cubicBezTo>
                    <a:pt x="4427" y="442"/>
                    <a:pt x="4475" y="379"/>
                    <a:pt x="4553" y="348"/>
                  </a:cubicBezTo>
                  <a:lnTo>
                    <a:pt x="4475" y="1"/>
                  </a:lnTo>
                  <a:lnTo>
                    <a:pt x="3593" y="1"/>
                  </a:lnTo>
                  <a:lnTo>
                    <a:pt x="3608" y="348"/>
                  </a:lnTo>
                  <a:cubicBezTo>
                    <a:pt x="3702" y="364"/>
                    <a:pt x="3782" y="442"/>
                    <a:pt x="3765" y="553"/>
                  </a:cubicBezTo>
                  <a:cubicBezTo>
                    <a:pt x="3750" y="616"/>
                    <a:pt x="3687" y="679"/>
                    <a:pt x="3624" y="694"/>
                  </a:cubicBezTo>
                  <a:cubicBezTo>
                    <a:pt x="3513" y="711"/>
                    <a:pt x="3419" y="631"/>
                    <a:pt x="3419" y="521"/>
                  </a:cubicBezTo>
                  <a:cubicBezTo>
                    <a:pt x="3419" y="427"/>
                    <a:pt x="3482" y="348"/>
                    <a:pt x="3576" y="348"/>
                  </a:cubicBezTo>
                  <a:lnTo>
                    <a:pt x="3530" y="1"/>
                  </a:lnTo>
                  <a:lnTo>
                    <a:pt x="2726" y="1"/>
                  </a:lnTo>
                  <a:lnTo>
                    <a:pt x="2631" y="348"/>
                  </a:lnTo>
                  <a:cubicBezTo>
                    <a:pt x="2710" y="379"/>
                    <a:pt x="2774" y="458"/>
                    <a:pt x="2757" y="568"/>
                  </a:cubicBezTo>
                  <a:cubicBezTo>
                    <a:pt x="2742" y="631"/>
                    <a:pt x="2679" y="679"/>
                    <a:pt x="2616" y="694"/>
                  </a:cubicBezTo>
                  <a:cubicBezTo>
                    <a:pt x="2505" y="711"/>
                    <a:pt x="2411" y="631"/>
                    <a:pt x="2411" y="521"/>
                  </a:cubicBezTo>
                  <a:cubicBezTo>
                    <a:pt x="2411" y="427"/>
                    <a:pt x="2474" y="364"/>
                    <a:pt x="2553" y="348"/>
                  </a:cubicBezTo>
                  <a:lnTo>
                    <a:pt x="2616" y="1"/>
                  </a:lnTo>
                  <a:lnTo>
                    <a:pt x="1608" y="1"/>
                  </a:lnTo>
                  <a:lnTo>
                    <a:pt x="1608" y="348"/>
                  </a:lnTo>
                  <a:cubicBezTo>
                    <a:pt x="1702" y="364"/>
                    <a:pt x="1765" y="458"/>
                    <a:pt x="1749" y="553"/>
                  </a:cubicBezTo>
                  <a:cubicBezTo>
                    <a:pt x="1734" y="616"/>
                    <a:pt x="1686" y="679"/>
                    <a:pt x="1623" y="694"/>
                  </a:cubicBezTo>
                  <a:cubicBezTo>
                    <a:pt x="1513" y="711"/>
                    <a:pt x="1402" y="631"/>
                    <a:pt x="1402" y="521"/>
                  </a:cubicBezTo>
                  <a:cubicBezTo>
                    <a:pt x="1402" y="442"/>
                    <a:pt x="1465" y="364"/>
                    <a:pt x="1545" y="348"/>
                  </a:cubicBezTo>
                  <a:lnTo>
                    <a:pt x="1528" y="1"/>
                  </a:lnTo>
                  <a:lnTo>
                    <a:pt x="599" y="1"/>
                  </a:lnTo>
                  <a:lnTo>
                    <a:pt x="583" y="348"/>
                  </a:lnTo>
                  <a:cubicBezTo>
                    <a:pt x="694" y="348"/>
                    <a:pt x="772" y="442"/>
                    <a:pt x="740" y="553"/>
                  </a:cubicBezTo>
                  <a:cubicBezTo>
                    <a:pt x="725" y="616"/>
                    <a:pt x="677" y="679"/>
                    <a:pt x="614" y="694"/>
                  </a:cubicBezTo>
                  <a:cubicBezTo>
                    <a:pt x="505" y="711"/>
                    <a:pt x="410" y="631"/>
                    <a:pt x="410" y="521"/>
                  </a:cubicBezTo>
                  <a:cubicBezTo>
                    <a:pt x="410" y="442"/>
                    <a:pt x="457" y="379"/>
                    <a:pt x="520" y="348"/>
                  </a:cubicBezTo>
                  <a:lnTo>
                    <a:pt x="488" y="1"/>
                  </a:lnTo>
                  <a:lnTo>
                    <a:pt x="173" y="1"/>
                  </a:lnTo>
                  <a:cubicBezTo>
                    <a:pt x="79" y="1"/>
                    <a:pt x="1" y="80"/>
                    <a:pt x="1" y="190"/>
                  </a:cubicBezTo>
                  <a:lnTo>
                    <a:pt x="1" y="8903"/>
                  </a:lnTo>
                  <a:cubicBezTo>
                    <a:pt x="190" y="8872"/>
                    <a:pt x="394" y="8761"/>
                    <a:pt x="473" y="8683"/>
                  </a:cubicBezTo>
                  <a:cubicBezTo>
                    <a:pt x="520" y="8887"/>
                    <a:pt x="772" y="8557"/>
                    <a:pt x="866" y="8525"/>
                  </a:cubicBezTo>
                  <a:cubicBezTo>
                    <a:pt x="1040" y="8462"/>
                    <a:pt x="1198" y="8383"/>
                    <a:pt x="1371" y="8336"/>
                  </a:cubicBezTo>
                  <a:cubicBezTo>
                    <a:pt x="1513" y="8305"/>
                    <a:pt x="1560" y="8242"/>
                    <a:pt x="1608" y="8383"/>
                  </a:cubicBezTo>
                  <a:cubicBezTo>
                    <a:pt x="1639" y="8446"/>
                    <a:pt x="1591" y="8525"/>
                    <a:pt x="1686" y="8588"/>
                  </a:cubicBezTo>
                  <a:cubicBezTo>
                    <a:pt x="1749" y="8620"/>
                    <a:pt x="1780" y="8557"/>
                    <a:pt x="1843" y="8572"/>
                  </a:cubicBezTo>
                  <a:cubicBezTo>
                    <a:pt x="1923" y="8572"/>
                    <a:pt x="1969" y="8635"/>
                    <a:pt x="2049" y="8635"/>
                  </a:cubicBezTo>
                  <a:cubicBezTo>
                    <a:pt x="2127" y="8651"/>
                    <a:pt x="2221" y="8603"/>
                    <a:pt x="2301" y="8620"/>
                  </a:cubicBezTo>
                  <a:cubicBezTo>
                    <a:pt x="2411" y="8651"/>
                    <a:pt x="2427" y="8761"/>
                    <a:pt x="2568" y="8777"/>
                  </a:cubicBezTo>
                  <a:cubicBezTo>
                    <a:pt x="2774" y="8793"/>
                    <a:pt x="3135" y="8698"/>
                    <a:pt x="3278" y="8540"/>
                  </a:cubicBezTo>
                  <a:cubicBezTo>
                    <a:pt x="3309" y="8509"/>
                    <a:pt x="3324" y="8431"/>
                    <a:pt x="3356" y="8414"/>
                  </a:cubicBezTo>
                  <a:cubicBezTo>
                    <a:pt x="3387" y="8399"/>
                    <a:pt x="3404" y="8414"/>
                    <a:pt x="3435" y="8399"/>
                  </a:cubicBezTo>
                  <a:cubicBezTo>
                    <a:pt x="3561" y="8336"/>
                    <a:pt x="3750" y="8336"/>
                    <a:pt x="3876" y="8242"/>
                  </a:cubicBezTo>
                  <a:cubicBezTo>
                    <a:pt x="4049" y="8084"/>
                    <a:pt x="3923" y="7769"/>
                    <a:pt x="4223" y="7721"/>
                  </a:cubicBezTo>
                  <a:cubicBezTo>
                    <a:pt x="4459" y="7690"/>
                    <a:pt x="4679" y="7721"/>
                    <a:pt x="4790" y="7454"/>
                  </a:cubicBezTo>
                  <a:cubicBezTo>
                    <a:pt x="4805" y="7548"/>
                    <a:pt x="4948" y="7485"/>
                    <a:pt x="5042" y="7469"/>
                  </a:cubicBezTo>
                  <a:cubicBezTo>
                    <a:pt x="5089" y="7580"/>
                    <a:pt x="4931" y="7721"/>
                    <a:pt x="5011" y="7816"/>
                  </a:cubicBezTo>
                  <a:cubicBezTo>
                    <a:pt x="5026" y="7816"/>
                    <a:pt x="5042" y="7816"/>
                    <a:pt x="5057" y="7801"/>
                  </a:cubicBezTo>
                  <a:cubicBezTo>
                    <a:pt x="5042" y="7847"/>
                    <a:pt x="5042" y="7895"/>
                    <a:pt x="5042" y="7927"/>
                  </a:cubicBezTo>
                  <a:cubicBezTo>
                    <a:pt x="5105" y="7910"/>
                    <a:pt x="5215" y="7879"/>
                    <a:pt x="5278" y="7927"/>
                  </a:cubicBezTo>
                  <a:cubicBezTo>
                    <a:pt x="5341" y="7990"/>
                    <a:pt x="5294" y="8068"/>
                    <a:pt x="5341" y="8116"/>
                  </a:cubicBezTo>
                  <a:cubicBezTo>
                    <a:pt x="5436" y="8210"/>
                    <a:pt x="5547" y="8116"/>
                    <a:pt x="5673" y="8147"/>
                  </a:cubicBezTo>
                  <a:cubicBezTo>
                    <a:pt x="5830" y="8179"/>
                    <a:pt x="5971" y="8225"/>
                    <a:pt x="6145" y="8225"/>
                  </a:cubicBezTo>
                  <a:cubicBezTo>
                    <a:pt x="6208" y="8242"/>
                    <a:pt x="6208" y="8210"/>
                    <a:pt x="6286" y="8242"/>
                  </a:cubicBezTo>
                  <a:cubicBezTo>
                    <a:pt x="6366" y="8288"/>
                    <a:pt x="6318" y="8351"/>
                    <a:pt x="6444" y="8368"/>
                  </a:cubicBezTo>
                  <a:cubicBezTo>
                    <a:pt x="6633" y="8399"/>
                    <a:pt x="6807" y="8179"/>
                    <a:pt x="6996" y="8225"/>
                  </a:cubicBezTo>
                  <a:cubicBezTo>
                    <a:pt x="7137" y="8257"/>
                    <a:pt x="7154" y="8383"/>
                    <a:pt x="7343" y="8320"/>
                  </a:cubicBezTo>
                  <a:cubicBezTo>
                    <a:pt x="7421" y="8305"/>
                    <a:pt x="7437" y="8242"/>
                    <a:pt x="7515" y="8242"/>
                  </a:cubicBezTo>
                  <a:cubicBezTo>
                    <a:pt x="7578" y="8225"/>
                    <a:pt x="7658" y="8288"/>
                    <a:pt x="7721" y="8257"/>
                  </a:cubicBezTo>
                  <a:cubicBezTo>
                    <a:pt x="7830" y="8225"/>
                    <a:pt x="7815" y="8084"/>
                    <a:pt x="7784" y="7990"/>
                  </a:cubicBezTo>
                  <a:cubicBezTo>
                    <a:pt x="7956" y="8021"/>
                    <a:pt x="7925" y="7895"/>
                    <a:pt x="7988" y="7801"/>
                  </a:cubicBezTo>
                  <a:cubicBezTo>
                    <a:pt x="8020" y="7753"/>
                    <a:pt x="8020" y="7738"/>
                    <a:pt x="8083" y="7706"/>
                  </a:cubicBezTo>
                  <a:cubicBezTo>
                    <a:pt x="8225" y="7643"/>
                    <a:pt x="8288" y="7706"/>
                    <a:pt x="8351" y="7801"/>
                  </a:cubicBezTo>
                  <a:cubicBezTo>
                    <a:pt x="8383" y="7847"/>
                    <a:pt x="8383" y="7895"/>
                    <a:pt x="8429" y="7942"/>
                  </a:cubicBezTo>
                  <a:cubicBezTo>
                    <a:pt x="8477" y="7973"/>
                    <a:pt x="8555" y="7990"/>
                    <a:pt x="8603" y="8021"/>
                  </a:cubicBezTo>
                  <a:cubicBezTo>
                    <a:pt x="8824" y="8099"/>
                    <a:pt x="8776" y="7958"/>
                    <a:pt x="8965" y="7895"/>
                  </a:cubicBezTo>
                  <a:cubicBezTo>
                    <a:pt x="9107" y="7847"/>
                    <a:pt x="9076" y="7942"/>
                    <a:pt x="9154" y="8053"/>
                  </a:cubicBezTo>
                  <a:cubicBezTo>
                    <a:pt x="9233" y="8147"/>
                    <a:pt x="9391" y="8288"/>
                    <a:pt x="9485" y="8351"/>
                  </a:cubicBezTo>
                  <a:cubicBezTo>
                    <a:pt x="9674" y="8462"/>
                    <a:pt x="9879" y="8288"/>
                    <a:pt x="10068" y="8399"/>
                  </a:cubicBezTo>
                  <a:cubicBezTo>
                    <a:pt x="10147" y="8431"/>
                    <a:pt x="10210" y="8509"/>
                    <a:pt x="10257" y="8572"/>
                  </a:cubicBezTo>
                  <a:lnTo>
                    <a:pt x="10257" y="190"/>
                  </a:lnTo>
                  <a:cubicBezTo>
                    <a:pt x="10257" y="80"/>
                    <a:pt x="10179" y="1"/>
                    <a:pt x="100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leo"/>
              <a:buNone/>
              <a:defRPr sz="2800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●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○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■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●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○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■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●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○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Questrial"/>
              <a:buChar char="■"/>
              <a:defRPr sz="16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7" r:id="rId6"/>
    <p:sldLayoutId id="2147483658" r:id="rId7"/>
    <p:sldLayoutId id="2147483659" r:id="rId8"/>
    <p:sldLayoutId id="2147483663" r:id="rId9"/>
    <p:sldLayoutId id="2147483664" r:id="rId10"/>
    <p:sldLayoutId id="2147483666" r:id="rId11"/>
    <p:sldLayoutId id="2147483669" r:id="rId12"/>
    <p:sldLayoutId id="2147483676" r:id="rId13"/>
    <p:sldLayoutId id="2147483677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be 2">
            <a:extLst>
              <a:ext uri="{FF2B5EF4-FFF2-40B4-BE49-F238E27FC236}">
                <a16:creationId xmlns:a16="http://schemas.microsoft.com/office/drawing/2014/main" id="{55CC8A27-AB31-9325-4B8A-815B6DE0F65C}"/>
              </a:ext>
            </a:extLst>
          </p:cNvPr>
          <p:cNvSpPr/>
          <p:nvPr/>
        </p:nvSpPr>
        <p:spPr>
          <a:xfrm>
            <a:off x="1634321" y="800657"/>
            <a:ext cx="2269429" cy="309907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rgbClr val="FFFFFF">
                  <a:lumMod val="75000"/>
                  <a:shade val="30000"/>
                  <a:satMod val="115000"/>
                </a:srgbClr>
              </a:gs>
              <a:gs pos="50000">
                <a:srgbClr val="FFFFFF">
                  <a:lumMod val="75000"/>
                  <a:shade val="67500"/>
                  <a:satMod val="115000"/>
                </a:srgbClr>
              </a:gs>
              <a:gs pos="100000">
                <a:srgbClr val="FFFFFF">
                  <a:lumMod val="75000"/>
                  <a:shade val="100000"/>
                  <a:satMod val="115000"/>
                </a:srgbClr>
              </a:gs>
            </a:gsLst>
            <a:lin ang="0" scaled="1"/>
            <a:tileRect/>
          </a:gradFill>
          <a:ln w="25400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D37E81-602E-5B79-735A-F435C81EE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321" y="916766"/>
            <a:ext cx="2198721" cy="2982961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50D15F42-E63A-ADDF-CAFB-E081CED1350D}"/>
              </a:ext>
            </a:extLst>
          </p:cNvPr>
          <p:cNvSpPr txBox="1">
            <a:spLocks/>
          </p:cNvSpPr>
          <p:nvPr/>
        </p:nvSpPr>
        <p:spPr>
          <a:xfrm>
            <a:off x="3694819" y="1183711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テキスト プレースホルダー 11">
            <a:extLst>
              <a:ext uri="{FF2B5EF4-FFF2-40B4-BE49-F238E27FC236}">
                <a16:creationId xmlns:a16="http://schemas.microsoft.com/office/drawing/2014/main" id="{CBC7A8E9-03EA-2ECE-39B6-ADDE0E524A5F}"/>
              </a:ext>
            </a:extLst>
          </p:cNvPr>
          <p:cNvSpPr txBox="1">
            <a:spLocks/>
          </p:cNvSpPr>
          <p:nvPr/>
        </p:nvSpPr>
        <p:spPr>
          <a:xfrm>
            <a:off x="3983865" y="1572864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3200" b="1" dirty="0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3200" b="1" dirty="0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3200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3200" b="1" dirty="0">
              <a:solidFill>
                <a:srgbClr val="E8380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" name="直線コネクタ 9">
            <a:extLst>
              <a:ext uri="{FF2B5EF4-FFF2-40B4-BE49-F238E27FC236}">
                <a16:creationId xmlns:a16="http://schemas.microsoft.com/office/drawing/2014/main" id="{D5577549-DA70-96E7-6FF2-24BAC55F9F36}"/>
              </a:ext>
            </a:extLst>
          </p:cNvPr>
          <p:cNvCxnSpPr/>
          <p:nvPr/>
        </p:nvCxnSpPr>
        <p:spPr>
          <a:xfrm>
            <a:off x="4100824" y="270643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7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78C71007-E83D-2FD1-E3D0-FFDE699FF186}"/>
              </a:ext>
            </a:extLst>
          </p:cNvPr>
          <p:cNvSpPr/>
          <p:nvPr/>
        </p:nvSpPr>
        <p:spPr>
          <a:xfrm>
            <a:off x="5164632" y="2837089"/>
            <a:ext cx="2134239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UNTUK SMP KELAS VII</a:t>
            </a:r>
            <a:endParaRPr lang="id-ID" b="1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23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93" name="Google Shape;7193;p50"/>
          <p:cNvGrpSpPr/>
          <p:nvPr/>
        </p:nvGrpSpPr>
        <p:grpSpPr>
          <a:xfrm flipH="1">
            <a:off x="3481188" y="3426822"/>
            <a:ext cx="4581035" cy="1003070"/>
            <a:chOff x="2991274" y="1743865"/>
            <a:chExt cx="468370" cy="102554"/>
          </a:xfrm>
        </p:grpSpPr>
        <p:sp>
          <p:nvSpPr>
            <p:cNvPr id="7194" name="Google Shape;7194;p50"/>
            <p:cNvSpPr/>
            <p:nvPr/>
          </p:nvSpPr>
          <p:spPr>
            <a:xfrm>
              <a:off x="2999621" y="1744174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16" y="1639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07" y="3088"/>
                    <a:pt x="4160" y="3103"/>
                  </a:cubicBezTo>
                  <a:cubicBezTo>
                    <a:pt x="4112" y="3103"/>
                    <a:pt x="4097" y="3135"/>
                    <a:pt x="4066" y="3088"/>
                  </a:cubicBezTo>
                  <a:cubicBezTo>
                    <a:pt x="4066" y="3057"/>
                    <a:pt x="4066" y="3040"/>
                    <a:pt x="4049" y="3025"/>
                  </a:cubicBezTo>
                  <a:cubicBezTo>
                    <a:pt x="4034" y="2994"/>
                    <a:pt x="4018" y="2977"/>
                    <a:pt x="4003" y="2962"/>
                  </a:cubicBezTo>
                  <a:cubicBezTo>
                    <a:pt x="3986" y="2946"/>
                    <a:pt x="3971" y="2946"/>
                    <a:pt x="3955" y="2946"/>
                  </a:cubicBezTo>
                  <a:lnTo>
                    <a:pt x="3923" y="2946"/>
                  </a:lnTo>
                  <a:cubicBezTo>
                    <a:pt x="3908" y="2946"/>
                    <a:pt x="3908" y="2931"/>
                    <a:pt x="3892" y="2914"/>
                  </a:cubicBezTo>
                  <a:cubicBezTo>
                    <a:pt x="3860" y="2899"/>
                    <a:pt x="3829" y="2899"/>
                    <a:pt x="3797" y="2883"/>
                  </a:cubicBezTo>
                  <a:cubicBezTo>
                    <a:pt x="3782" y="2883"/>
                    <a:pt x="3766" y="2883"/>
                    <a:pt x="3766" y="2868"/>
                  </a:cubicBezTo>
                  <a:cubicBezTo>
                    <a:pt x="3751" y="2851"/>
                    <a:pt x="3751" y="2805"/>
                    <a:pt x="3751" y="2788"/>
                  </a:cubicBezTo>
                  <a:cubicBezTo>
                    <a:pt x="3751" y="2742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77" y="2301"/>
                    <a:pt x="3545" y="2301"/>
                  </a:cubicBezTo>
                  <a:cubicBezTo>
                    <a:pt x="3499" y="2316"/>
                    <a:pt x="3467" y="2316"/>
                    <a:pt x="3419" y="2316"/>
                  </a:cubicBezTo>
                  <a:lnTo>
                    <a:pt x="3388" y="2316"/>
                  </a:lnTo>
                  <a:lnTo>
                    <a:pt x="3341" y="2316"/>
                  </a:lnTo>
                  <a:cubicBezTo>
                    <a:pt x="3293" y="2332"/>
                    <a:pt x="3246" y="2347"/>
                    <a:pt x="3199" y="2379"/>
                  </a:cubicBezTo>
                  <a:cubicBezTo>
                    <a:pt x="3167" y="2395"/>
                    <a:pt x="3152" y="2395"/>
                    <a:pt x="3152" y="2410"/>
                  </a:cubicBezTo>
                  <a:cubicBezTo>
                    <a:pt x="3120" y="2458"/>
                    <a:pt x="3120" y="2505"/>
                    <a:pt x="3089" y="2536"/>
                  </a:cubicBezTo>
                  <a:cubicBezTo>
                    <a:pt x="3057" y="2521"/>
                    <a:pt x="2963" y="2521"/>
                    <a:pt x="2931" y="2568"/>
                  </a:cubicBezTo>
                  <a:cubicBezTo>
                    <a:pt x="2931" y="2584"/>
                    <a:pt x="2915" y="2584"/>
                    <a:pt x="2915" y="2599"/>
                  </a:cubicBezTo>
                  <a:cubicBezTo>
                    <a:pt x="2915" y="2599"/>
                    <a:pt x="2900" y="2616"/>
                    <a:pt x="2883" y="2616"/>
                  </a:cubicBezTo>
                  <a:cubicBezTo>
                    <a:pt x="2883" y="2631"/>
                    <a:pt x="2868" y="2631"/>
                    <a:pt x="2868" y="2662"/>
                  </a:cubicBezTo>
                  <a:cubicBezTo>
                    <a:pt x="2852" y="2694"/>
                    <a:pt x="2868" y="2710"/>
                    <a:pt x="2837" y="2725"/>
                  </a:cubicBezTo>
                  <a:cubicBezTo>
                    <a:pt x="2820" y="2742"/>
                    <a:pt x="2789" y="2742"/>
                    <a:pt x="2774" y="2757"/>
                  </a:cubicBezTo>
                  <a:cubicBezTo>
                    <a:pt x="2742" y="2773"/>
                    <a:pt x="2679" y="2788"/>
                    <a:pt x="2648" y="2820"/>
                  </a:cubicBezTo>
                  <a:cubicBezTo>
                    <a:pt x="2648" y="2836"/>
                    <a:pt x="2648" y="2868"/>
                    <a:pt x="2631" y="2883"/>
                  </a:cubicBezTo>
                  <a:cubicBezTo>
                    <a:pt x="2631" y="2899"/>
                    <a:pt x="2616" y="2977"/>
                    <a:pt x="2616" y="2977"/>
                  </a:cubicBezTo>
                  <a:cubicBezTo>
                    <a:pt x="2585" y="2994"/>
                    <a:pt x="2568" y="2977"/>
                    <a:pt x="2553" y="2977"/>
                  </a:cubicBezTo>
                  <a:cubicBezTo>
                    <a:pt x="2537" y="2962"/>
                    <a:pt x="2505" y="2962"/>
                    <a:pt x="2490" y="2962"/>
                  </a:cubicBezTo>
                  <a:lnTo>
                    <a:pt x="2427" y="2994"/>
                  </a:lnTo>
                  <a:cubicBezTo>
                    <a:pt x="2411" y="3009"/>
                    <a:pt x="2396" y="3009"/>
                    <a:pt x="2364" y="3009"/>
                  </a:cubicBezTo>
                  <a:lnTo>
                    <a:pt x="2348" y="3009"/>
                  </a:lnTo>
                  <a:cubicBezTo>
                    <a:pt x="2316" y="3009"/>
                    <a:pt x="2301" y="3009"/>
                    <a:pt x="2285" y="3025"/>
                  </a:cubicBezTo>
                  <a:cubicBezTo>
                    <a:pt x="2253" y="3040"/>
                    <a:pt x="2238" y="3040"/>
                    <a:pt x="2207" y="3057"/>
                  </a:cubicBezTo>
                  <a:cubicBezTo>
                    <a:pt x="2175" y="3057"/>
                    <a:pt x="2081" y="3088"/>
                    <a:pt x="2049" y="3057"/>
                  </a:cubicBezTo>
                  <a:cubicBezTo>
                    <a:pt x="2033" y="3040"/>
                    <a:pt x="2049" y="3040"/>
                    <a:pt x="2033" y="3025"/>
                  </a:cubicBezTo>
                  <a:cubicBezTo>
                    <a:pt x="2018" y="3009"/>
                    <a:pt x="2033" y="3009"/>
                    <a:pt x="2001" y="3009"/>
                  </a:cubicBezTo>
                  <a:lnTo>
                    <a:pt x="1970" y="3009"/>
                  </a:lnTo>
                  <a:cubicBezTo>
                    <a:pt x="1954" y="2994"/>
                    <a:pt x="1954" y="2977"/>
                    <a:pt x="1938" y="2962"/>
                  </a:cubicBezTo>
                  <a:lnTo>
                    <a:pt x="1891" y="2962"/>
                  </a:lnTo>
                  <a:cubicBezTo>
                    <a:pt x="1844" y="2977"/>
                    <a:pt x="1812" y="2977"/>
                    <a:pt x="1765" y="2977"/>
                  </a:cubicBezTo>
                  <a:lnTo>
                    <a:pt x="1702" y="2977"/>
                  </a:lnTo>
                  <a:lnTo>
                    <a:pt x="1686" y="2977"/>
                  </a:lnTo>
                  <a:lnTo>
                    <a:pt x="1655" y="2977"/>
                  </a:lnTo>
                  <a:cubicBezTo>
                    <a:pt x="1639" y="2977"/>
                    <a:pt x="1639" y="2962"/>
                    <a:pt x="1623" y="2962"/>
                  </a:cubicBezTo>
                  <a:lnTo>
                    <a:pt x="1591" y="2962"/>
                  </a:lnTo>
                  <a:cubicBezTo>
                    <a:pt x="1576" y="2977"/>
                    <a:pt x="1560" y="2977"/>
                    <a:pt x="1560" y="2977"/>
                  </a:cubicBezTo>
                  <a:cubicBezTo>
                    <a:pt x="1560" y="2962"/>
                    <a:pt x="1545" y="2962"/>
                    <a:pt x="1545" y="2962"/>
                  </a:cubicBezTo>
                  <a:cubicBezTo>
                    <a:pt x="1545" y="2946"/>
                    <a:pt x="1528" y="2946"/>
                    <a:pt x="1528" y="2946"/>
                  </a:cubicBezTo>
                  <a:cubicBezTo>
                    <a:pt x="1497" y="2946"/>
                    <a:pt x="1450" y="2946"/>
                    <a:pt x="1419" y="2931"/>
                  </a:cubicBezTo>
                  <a:cubicBezTo>
                    <a:pt x="1402" y="2914"/>
                    <a:pt x="1387" y="2914"/>
                    <a:pt x="1371" y="2899"/>
                  </a:cubicBezTo>
                  <a:lnTo>
                    <a:pt x="1293" y="2899"/>
                  </a:lnTo>
                  <a:lnTo>
                    <a:pt x="1245" y="2899"/>
                  </a:lnTo>
                  <a:cubicBezTo>
                    <a:pt x="1245" y="2883"/>
                    <a:pt x="1245" y="2883"/>
                    <a:pt x="1230" y="2883"/>
                  </a:cubicBezTo>
                  <a:lnTo>
                    <a:pt x="1198" y="2883"/>
                  </a:lnTo>
                  <a:cubicBezTo>
                    <a:pt x="1198" y="2820"/>
                    <a:pt x="1072" y="2820"/>
                    <a:pt x="1024" y="2820"/>
                  </a:cubicBezTo>
                  <a:cubicBezTo>
                    <a:pt x="978" y="2820"/>
                    <a:pt x="1009" y="2805"/>
                    <a:pt x="993" y="2773"/>
                  </a:cubicBezTo>
                  <a:cubicBezTo>
                    <a:pt x="978" y="2757"/>
                    <a:pt x="946" y="2757"/>
                    <a:pt x="915" y="2757"/>
                  </a:cubicBezTo>
                  <a:lnTo>
                    <a:pt x="883" y="2757"/>
                  </a:lnTo>
                  <a:cubicBezTo>
                    <a:pt x="883" y="2742"/>
                    <a:pt x="883" y="2694"/>
                    <a:pt x="867" y="2694"/>
                  </a:cubicBezTo>
                  <a:cubicBezTo>
                    <a:pt x="867" y="2679"/>
                    <a:pt x="835" y="2679"/>
                    <a:pt x="820" y="2694"/>
                  </a:cubicBezTo>
                  <a:lnTo>
                    <a:pt x="772" y="2694"/>
                  </a:lnTo>
                  <a:cubicBezTo>
                    <a:pt x="772" y="2647"/>
                    <a:pt x="694" y="2662"/>
                    <a:pt x="694" y="2616"/>
                  </a:cubicBezTo>
                  <a:lnTo>
                    <a:pt x="646" y="2616"/>
                  </a:lnTo>
                  <a:cubicBezTo>
                    <a:pt x="631" y="2616"/>
                    <a:pt x="600" y="2616"/>
                    <a:pt x="583" y="2599"/>
                  </a:cubicBezTo>
                  <a:cubicBezTo>
                    <a:pt x="568" y="2584"/>
                    <a:pt x="568" y="2536"/>
                    <a:pt x="552" y="2521"/>
                  </a:cubicBezTo>
                  <a:cubicBezTo>
                    <a:pt x="552" y="2473"/>
                    <a:pt x="552" y="2427"/>
                    <a:pt x="520" y="2379"/>
                  </a:cubicBezTo>
                  <a:cubicBezTo>
                    <a:pt x="505" y="2379"/>
                    <a:pt x="489" y="2364"/>
                    <a:pt x="473" y="2364"/>
                  </a:cubicBezTo>
                  <a:cubicBezTo>
                    <a:pt x="457" y="2347"/>
                    <a:pt x="394" y="2332"/>
                    <a:pt x="379" y="2316"/>
                  </a:cubicBezTo>
                  <a:cubicBezTo>
                    <a:pt x="347" y="2301"/>
                    <a:pt x="347" y="2238"/>
                    <a:pt x="347" y="2206"/>
                  </a:cubicBezTo>
                  <a:cubicBezTo>
                    <a:pt x="347" y="2158"/>
                    <a:pt x="347" y="2112"/>
                    <a:pt x="331" y="2048"/>
                  </a:cubicBezTo>
                  <a:cubicBezTo>
                    <a:pt x="316" y="2001"/>
                    <a:pt x="316" y="1954"/>
                    <a:pt x="300" y="1906"/>
                  </a:cubicBezTo>
                  <a:cubicBezTo>
                    <a:pt x="300" y="1891"/>
                    <a:pt x="300" y="1891"/>
                    <a:pt x="284" y="1875"/>
                  </a:cubicBezTo>
                  <a:cubicBezTo>
                    <a:pt x="253" y="1843"/>
                    <a:pt x="173" y="1843"/>
                    <a:pt x="158" y="1796"/>
                  </a:cubicBezTo>
                  <a:cubicBezTo>
                    <a:pt x="142" y="1749"/>
                    <a:pt x="173" y="1670"/>
                    <a:pt x="127" y="1654"/>
                  </a:cubicBezTo>
                  <a:cubicBezTo>
                    <a:pt x="110" y="1639"/>
                    <a:pt x="95" y="1639"/>
                    <a:pt x="79" y="16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5" name="Google Shape;7195;p50"/>
            <p:cNvSpPr/>
            <p:nvPr/>
          </p:nvSpPr>
          <p:spPr>
            <a:xfrm>
              <a:off x="2991274" y="1743865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47" y="1622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55" y="3025"/>
                    <a:pt x="4207" y="3025"/>
                  </a:cubicBezTo>
                  <a:cubicBezTo>
                    <a:pt x="4160" y="3040"/>
                    <a:pt x="4144" y="3072"/>
                    <a:pt x="4112" y="3009"/>
                  </a:cubicBezTo>
                  <a:cubicBezTo>
                    <a:pt x="4112" y="2994"/>
                    <a:pt x="4097" y="2977"/>
                    <a:pt x="4081" y="2946"/>
                  </a:cubicBezTo>
                  <a:cubicBezTo>
                    <a:pt x="4081" y="2931"/>
                    <a:pt x="4066" y="2914"/>
                    <a:pt x="4049" y="2899"/>
                  </a:cubicBezTo>
                  <a:cubicBezTo>
                    <a:pt x="4018" y="2868"/>
                    <a:pt x="4018" y="2868"/>
                    <a:pt x="4003" y="2868"/>
                  </a:cubicBezTo>
                  <a:lnTo>
                    <a:pt x="3971" y="2868"/>
                  </a:lnTo>
                  <a:cubicBezTo>
                    <a:pt x="3955" y="2868"/>
                    <a:pt x="3940" y="2851"/>
                    <a:pt x="3940" y="2851"/>
                  </a:cubicBezTo>
                  <a:cubicBezTo>
                    <a:pt x="3908" y="2836"/>
                    <a:pt x="3877" y="2836"/>
                    <a:pt x="3845" y="2820"/>
                  </a:cubicBezTo>
                  <a:cubicBezTo>
                    <a:pt x="3829" y="2805"/>
                    <a:pt x="3814" y="2805"/>
                    <a:pt x="3814" y="2805"/>
                  </a:cubicBezTo>
                  <a:cubicBezTo>
                    <a:pt x="3797" y="2788"/>
                    <a:pt x="3782" y="2788"/>
                    <a:pt x="3782" y="2773"/>
                  </a:cubicBezTo>
                  <a:cubicBezTo>
                    <a:pt x="3766" y="2710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62" y="2269"/>
                    <a:pt x="3530" y="2269"/>
                  </a:cubicBezTo>
                  <a:cubicBezTo>
                    <a:pt x="3482" y="2269"/>
                    <a:pt x="3436" y="2284"/>
                    <a:pt x="3404" y="2284"/>
                  </a:cubicBezTo>
                  <a:lnTo>
                    <a:pt x="3372" y="2284"/>
                  </a:lnTo>
                  <a:cubicBezTo>
                    <a:pt x="3356" y="2269"/>
                    <a:pt x="3341" y="2269"/>
                    <a:pt x="3309" y="2284"/>
                  </a:cubicBezTo>
                  <a:cubicBezTo>
                    <a:pt x="3262" y="2284"/>
                    <a:pt x="3199" y="2269"/>
                    <a:pt x="3152" y="2301"/>
                  </a:cubicBezTo>
                  <a:cubicBezTo>
                    <a:pt x="3136" y="2316"/>
                    <a:pt x="3120" y="2316"/>
                    <a:pt x="3104" y="2332"/>
                  </a:cubicBezTo>
                  <a:cubicBezTo>
                    <a:pt x="3089" y="2379"/>
                    <a:pt x="3089" y="2427"/>
                    <a:pt x="3057" y="2473"/>
                  </a:cubicBezTo>
                  <a:cubicBezTo>
                    <a:pt x="3009" y="2442"/>
                    <a:pt x="2868" y="2442"/>
                    <a:pt x="2837" y="2490"/>
                  </a:cubicBezTo>
                  <a:cubicBezTo>
                    <a:pt x="2837" y="2505"/>
                    <a:pt x="2820" y="2505"/>
                    <a:pt x="2820" y="2521"/>
                  </a:cubicBezTo>
                  <a:cubicBezTo>
                    <a:pt x="2820" y="2521"/>
                    <a:pt x="2805" y="2536"/>
                    <a:pt x="2789" y="2536"/>
                  </a:cubicBezTo>
                  <a:cubicBezTo>
                    <a:pt x="2789" y="2553"/>
                    <a:pt x="2774" y="2553"/>
                    <a:pt x="2774" y="2584"/>
                  </a:cubicBezTo>
                  <a:cubicBezTo>
                    <a:pt x="2757" y="2616"/>
                    <a:pt x="2774" y="2631"/>
                    <a:pt x="2742" y="2647"/>
                  </a:cubicBezTo>
                  <a:cubicBezTo>
                    <a:pt x="2726" y="2662"/>
                    <a:pt x="2694" y="2662"/>
                    <a:pt x="2679" y="2679"/>
                  </a:cubicBezTo>
                  <a:cubicBezTo>
                    <a:pt x="2648" y="2694"/>
                    <a:pt x="2648" y="2757"/>
                    <a:pt x="2616" y="2773"/>
                  </a:cubicBezTo>
                  <a:cubicBezTo>
                    <a:pt x="2600" y="2788"/>
                    <a:pt x="2585" y="2773"/>
                    <a:pt x="2585" y="2788"/>
                  </a:cubicBezTo>
                  <a:cubicBezTo>
                    <a:pt x="2568" y="2805"/>
                    <a:pt x="2568" y="2883"/>
                    <a:pt x="2553" y="2899"/>
                  </a:cubicBezTo>
                  <a:cubicBezTo>
                    <a:pt x="2537" y="2899"/>
                    <a:pt x="2522" y="2883"/>
                    <a:pt x="2505" y="2883"/>
                  </a:cubicBezTo>
                  <a:lnTo>
                    <a:pt x="2442" y="2883"/>
                  </a:lnTo>
                  <a:cubicBezTo>
                    <a:pt x="2411" y="2883"/>
                    <a:pt x="2474" y="2962"/>
                    <a:pt x="2442" y="2962"/>
                  </a:cubicBezTo>
                  <a:cubicBezTo>
                    <a:pt x="2427" y="2977"/>
                    <a:pt x="2396" y="2977"/>
                    <a:pt x="2379" y="2977"/>
                  </a:cubicBezTo>
                  <a:lnTo>
                    <a:pt x="2364" y="2977"/>
                  </a:lnTo>
                  <a:cubicBezTo>
                    <a:pt x="2333" y="2977"/>
                    <a:pt x="2316" y="2977"/>
                    <a:pt x="2301" y="2994"/>
                  </a:cubicBezTo>
                  <a:cubicBezTo>
                    <a:pt x="2270" y="3009"/>
                    <a:pt x="2253" y="3025"/>
                    <a:pt x="2222" y="3025"/>
                  </a:cubicBezTo>
                  <a:cubicBezTo>
                    <a:pt x="2190" y="3025"/>
                    <a:pt x="2096" y="3057"/>
                    <a:pt x="2064" y="3025"/>
                  </a:cubicBezTo>
                  <a:cubicBezTo>
                    <a:pt x="2049" y="3009"/>
                    <a:pt x="2064" y="3025"/>
                    <a:pt x="2049" y="2994"/>
                  </a:cubicBezTo>
                  <a:cubicBezTo>
                    <a:pt x="2033" y="2977"/>
                    <a:pt x="2049" y="2977"/>
                    <a:pt x="2018" y="2977"/>
                  </a:cubicBezTo>
                  <a:cubicBezTo>
                    <a:pt x="2018" y="2977"/>
                    <a:pt x="1986" y="2994"/>
                    <a:pt x="1986" y="2977"/>
                  </a:cubicBezTo>
                  <a:cubicBezTo>
                    <a:pt x="1970" y="2962"/>
                    <a:pt x="1954" y="2914"/>
                    <a:pt x="1938" y="2899"/>
                  </a:cubicBezTo>
                  <a:cubicBezTo>
                    <a:pt x="1923" y="2899"/>
                    <a:pt x="1907" y="2914"/>
                    <a:pt x="1891" y="2914"/>
                  </a:cubicBezTo>
                  <a:lnTo>
                    <a:pt x="1781" y="2914"/>
                  </a:lnTo>
                  <a:cubicBezTo>
                    <a:pt x="1749" y="2931"/>
                    <a:pt x="1734" y="2931"/>
                    <a:pt x="1702" y="2931"/>
                  </a:cubicBezTo>
                  <a:cubicBezTo>
                    <a:pt x="1702" y="2914"/>
                    <a:pt x="1702" y="2914"/>
                    <a:pt x="1686" y="2914"/>
                  </a:cubicBezTo>
                  <a:lnTo>
                    <a:pt x="1655" y="2914"/>
                  </a:lnTo>
                  <a:lnTo>
                    <a:pt x="1623" y="2914"/>
                  </a:lnTo>
                  <a:lnTo>
                    <a:pt x="1591" y="2914"/>
                  </a:lnTo>
                  <a:lnTo>
                    <a:pt x="1560" y="2914"/>
                  </a:lnTo>
                  <a:cubicBezTo>
                    <a:pt x="1560" y="2914"/>
                    <a:pt x="1560" y="2899"/>
                    <a:pt x="1545" y="2899"/>
                  </a:cubicBezTo>
                  <a:lnTo>
                    <a:pt x="1528" y="2899"/>
                  </a:lnTo>
                  <a:cubicBezTo>
                    <a:pt x="1513" y="2883"/>
                    <a:pt x="1497" y="2899"/>
                    <a:pt x="1497" y="2899"/>
                  </a:cubicBezTo>
                  <a:cubicBezTo>
                    <a:pt x="1482" y="2899"/>
                    <a:pt x="1465" y="2899"/>
                    <a:pt x="1450" y="2883"/>
                  </a:cubicBezTo>
                  <a:cubicBezTo>
                    <a:pt x="1419" y="2883"/>
                    <a:pt x="1419" y="2868"/>
                    <a:pt x="1387" y="2851"/>
                  </a:cubicBezTo>
                  <a:lnTo>
                    <a:pt x="1324" y="2851"/>
                  </a:lnTo>
                  <a:lnTo>
                    <a:pt x="1276" y="2851"/>
                  </a:lnTo>
                  <a:cubicBezTo>
                    <a:pt x="1261" y="2851"/>
                    <a:pt x="1261" y="2836"/>
                    <a:pt x="1261" y="2836"/>
                  </a:cubicBezTo>
                  <a:lnTo>
                    <a:pt x="1230" y="2836"/>
                  </a:lnTo>
                  <a:cubicBezTo>
                    <a:pt x="1230" y="2773"/>
                    <a:pt x="1150" y="2742"/>
                    <a:pt x="1104" y="2742"/>
                  </a:cubicBezTo>
                  <a:cubicBezTo>
                    <a:pt x="1056" y="2757"/>
                    <a:pt x="1087" y="2742"/>
                    <a:pt x="1072" y="2710"/>
                  </a:cubicBezTo>
                  <a:cubicBezTo>
                    <a:pt x="1041" y="2679"/>
                    <a:pt x="1024" y="2679"/>
                    <a:pt x="993" y="2679"/>
                  </a:cubicBezTo>
                  <a:cubicBezTo>
                    <a:pt x="978" y="2662"/>
                    <a:pt x="961" y="2631"/>
                    <a:pt x="961" y="2616"/>
                  </a:cubicBezTo>
                  <a:cubicBezTo>
                    <a:pt x="930" y="2599"/>
                    <a:pt x="898" y="2584"/>
                    <a:pt x="867" y="2584"/>
                  </a:cubicBezTo>
                  <a:cubicBezTo>
                    <a:pt x="867" y="2427"/>
                    <a:pt x="741" y="2395"/>
                    <a:pt x="741" y="2458"/>
                  </a:cubicBezTo>
                  <a:lnTo>
                    <a:pt x="709" y="2458"/>
                  </a:lnTo>
                  <a:cubicBezTo>
                    <a:pt x="694" y="2473"/>
                    <a:pt x="694" y="2473"/>
                    <a:pt x="678" y="2458"/>
                  </a:cubicBezTo>
                  <a:cubicBezTo>
                    <a:pt x="663" y="2442"/>
                    <a:pt x="646" y="2379"/>
                    <a:pt x="646" y="2364"/>
                  </a:cubicBezTo>
                  <a:cubicBezTo>
                    <a:pt x="631" y="2332"/>
                    <a:pt x="646" y="2316"/>
                    <a:pt x="631" y="2284"/>
                  </a:cubicBezTo>
                  <a:cubicBezTo>
                    <a:pt x="615" y="2284"/>
                    <a:pt x="600" y="2269"/>
                    <a:pt x="583" y="2269"/>
                  </a:cubicBezTo>
                  <a:cubicBezTo>
                    <a:pt x="552" y="2253"/>
                    <a:pt x="505" y="2238"/>
                    <a:pt x="473" y="2221"/>
                  </a:cubicBezTo>
                  <a:cubicBezTo>
                    <a:pt x="457" y="2190"/>
                    <a:pt x="457" y="2143"/>
                    <a:pt x="457" y="2112"/>
                  </a:cubicBezTo>
                  <a:cubicBezTo>
                    <a:pt x="457" y="2064"/>
                    <a:pt x="457" y="2001"/>
                    <a:pt x="442" y="1954"/>
                  </a:cubicBezTo>
                  <a:cubicBezTo>
                    <a:pt x="426" y="1906"/>
                    <a:pt x="363" y="1938"/>
                    <a:pt x="347" y="1891"/>
                  </a:cubicBezTo>
                  <a:cubicBezTo>
                    <a:pt x="347" y="1875"/>
                    <a:pt x="347" y="1875"/>
                    <a:pt x="331" y="1859"/>
                  </a:cubicBezTo>
                  <a:cubicBezTo>
                    <a:pt x="300" y="1828"/>
                    <a:pt x="221" y="1828"/>
                    <a:pt x="205" y="1780"/>
                  </a:cubicBezTo>
                  <a:cubicBezTo>
                    <a:pt x="190" y="1733"/>
                    <a:pt x="221" y="1654"/>
                    <a:pt x="158" y="1639"/>
                  </a:cubicBezTo>
                  <a:cubicBezTo>
                    <a:pt x="142" y="1622"/>
                    <a:pt x="142" y="1639"/>
                    <a:pt x="110" y="1622"/>
                  </a:cubicBezTo>
                  <a:close/>
                </a:path>
              </a:pathLst>
            </a:custGeom>
            <a:solidFill>
              <a:srgbClr val="BDCD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6" name="Google Shape;7196;p50"/>
            <p:cNvSpPr/>
            <p:nvPr/>
          </p:nvSpPr>
          <p:spPr>
            <a:xfrm>
              <a:off x="3345867" y="1783261"/>
              <a:ext cx="12053" cy="7028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300" y="0"/>
                  </a:moveTo>
                  <a:lnTo>
                    <a:pt x="300" y="15"/>
                  </a:lnTo>
                  <a:cubicBezTo>
                    <a:pt x="315" y="32"/>
                    <a:pt x="300" y="47"/>
                    <a:pt x="300" y="63"/>
                  </a:cubicBezTo>
                  <a:lnTo>
                    <a:pt x="269" y="63"/>
                  </a:lnTo>
                  <a:lnTo>
                    <a:pt x="252" y="63"/>
                  </a:lnTo>
                  <a:lnTo>
                    <a:pt x="221" y="110"/>
                  </a:lnTo>
                  <a:lnTo>
                    <a:pt x="206" y="126"/>
                  </a:lnTo>
                  <a:lnTo>
                    <a:pt x="189" y="126"/>
                  </a:lnTo>
                  <a:lnTo>
                    <a:pt x="158" y="95"/>
                  </a:lnTo>
                  <a:lnTo>
                    <a:pt x="126" y="110"/>
                  </a:lnTo>
                  <a:lnTo>
                    <a:pt x="126" y="126"/>
                  </a:lnTo>
                  <a:cubicBezTo>
                    <a:pt x="111" y="141"/>
                    <a:pt x="111" y="141"/>
                    <a:pt x="95" y="141"/>
                  </a:cubicBezTo>
                  <a:lnTo>
                    <a:pt x="95" y="141"/>
                  </a:lnTo>
                  <a:lnTo>
                    <a:pt x="95" y="141"/>
                  </a:lnTo>
                  <a:cubicBezTo>
                    <a:pt x="95" y="158"/>
                    <a:pt x="80" y="173"/>
                    <a:pt x="63" y="173"/>
                  </a:cubicBezTo>
                  <a:lnTo>
                    <a:pt x="63" y="173"/>
                  </a:lnTo>
                  <a:lnTo>
                    <a:pt x="32" y="173"/>
                  </a:lnTo>
                  <a:lnTo>
                    <a:pt x="17" y="189"/>
                  </a:lnTo>
                  <a:lnTo>
                    <a:pt x="0" y="189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32" y="189"/>
                  </a:lnTo>
                  <a:cubicBezTo>
                    <a:pt x="48" y="204"/>
                    <a:pt x="48" y="204"/>
                    <a:pt x="48" y="221"/>
                  </a:cubicBezTo>
                  <a:lnTo>
                    <a:pt x="63" y="221"/>
                  </a:lnTo>
                  <a:lnTo>
                    <a:pt x="63" y="221"/>
                  </a:lnTo>
                  <a:lnTo>
                    <a:pt x="95" y="221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32" y="78"/>
                  </a:lnTo>
                  <a:lnTo>
                    <a:pt x="347" y="78"/>
                  </a:lnTo>
                  <a:cubicBezTo>
                    <a:pt x="363" y="78"/>
                    <a:pt x="378" y="78"/>
                    <a:pt x="378" y="63"/>
                  </a:cubicBezTo>
                  <a:cubicBezTo>
                    <a:pt x="378" y="32"/>
                    <a:pt x="363" y="15"/>
                    <a:pt x="347" y="15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7" name="Google Shape;7197;p50"/>
            <p:cNvSpPr/>
            <p:nvPr/>
          </p:nvSpPr>
          <p:spPr>
            <a:xfrm>
              <a:off x="3387467" y="1780239"/>
              <a:ext cx="8523" cy="3053"/>
            </a:xfrm>
            <a:custGeom>
              <a:avLst/>
              <a:gdLst/>
              <a:ahLst/>
              <a:cxnLst/>
              <a:rect l="l" t="t" r="r" b="b"/>
              <a:pathLst>
                <a:path w="268" h="96" extrusionOk="0">
                  <a:moveTo>
                    <a:pt x="253" y="1"/>
                  </a:moveTo>
                  <a:cubicBezTo>
                    <a:pt x="253" y="16"/>
                    <a:pt x="236" y="16"/>
                    <a:pt x="236" y="16"/>
                  </a:cubicBezTo>
                  <a:lnTo>
                    <a:pt x="205" y="16"/>
                  </a:lnTo>
                  <a:cubicBezTo>
                    <a:pt x="173" y="16"/>
                    <a:pt x="158" y="32"/>
                    <a:pt x="127" y="32"/>
                  </a:cubicBezTo>
                  <a:lnTo>
                    <a:pt x="79" y="32"/>
                  </a:lnTo>
                  <a:lnTo>
                    <a:pt x="47" y="32"/>
                  </a:lnTo>
                  <a:lnTo>
                    <a:pt x="47" y="32"/>
                  </a:lnTo>
                  <a:cubicBezTo>
                    <a:pt x="32" y="32"/>
                    <a:pt x="16" y="47"/>
                    <a:pt x="16" y="64"/>
                  </a:cubicBezTo>
                  <a:cubicBezTo>
                    <a:pt x="1" y="79"/>
                    <a:pt x="16" y="95"/>
                    <a:pt x="32" y="95"/>
                  </a:cubicBezTo>
                  <a:lnTo>
                    <a:pt x="79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42" y="47"/>
                    <a:pt x="142" y="32"/>
                    <a:pt x="158" y="32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90" y="32"/>
                    <a:pt x="205" y="32"/>
                    <a:pt x="205" y="47"/>
                  </a:cubicBezTo>
                  <a:lnTo>
                    <a:pt x="205" y="64"/>
                  </a:lnTo>
                  <a:cubicBezTo>
                    <a:pt x="221" y="64"/>
                    <a:pt x="236" y="47"/>
                    <a:pt x="253" y="47"/>
                  </a:cubicBezTo>
                  <a:cubicBezTo>
                    <a:pt x="253" y="32"/>
                    <a:pt x="268" y="16"/>
                    <a:pt x="25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8" name="Google Shape;7198;p50"/>
            <p:cNvSpPr/>
            <p:nvPr/>
          </p:nvSpPr>
          <p:spPr>
            <a:xfrm>
              <a:off x="3269698" y="1778713"/>
              <a:ext cx="7060" cy="6583"/>
            </a:xfrm>
            <a:custGeom>
              <a:avLst/>
              <a:gdLst/>
              <a:ahLst/>
              <a:cxnLst/>
              <a:rect l="l" t="t" r="r" b="b"/>
              <a:pathLst>
                <a:path w="222" h="207" extrusionOk="0">
                  <a:moveTo>
                    <a:pt x="190" y="1"/>
                  </a:moveTo>
                  <a:lnTo>
                    <a:pt x="190" y="1"/>
                  </a:lnTo>
                  <a:cubicBezTo>
                    <a:pt x="190" y="1"/>
                    <a:pt x="190" y="17"/>
                    <a:pt x="174" y="32"/>
                  </a:cubicBezTo>
                  <a:lnTo>
                    <a:pt x="158" y="32"/>
                  </a:lnTo>
                  <a:cubicBezTo>
                    <a:pt x="174" y="49"/>
                    <a:pt x="174" y="64"/>
                    <a:pt x="174" y="80"/>
                  </a:cubicBezTo>
                  <a:cubicBezTo>
                    <a:pt x="158" y="95"/>
                    <a:pt x="158" y="95"/>
                    <a:pt x="143" y="95"/>
                  </a:cubicBezTo>
                  <a:lnTo>
                    <a:pt x="126" y="95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80"/>
                  </a:lnTo>
                  <a:lnTo>
                    <a:pt x="48" y="80"/>
                  </a:lnTo>
                  <a:lnTo>
                    <a:pt x="48" y="80"/>
                  </a:lnTo>
                  <a:cubicBezTo>
                    <a:pt x="48" y="80"/>
                    <a:pt x="32" y="80"/>
                    <a:pt x="32" y="95"/>
                  </a:cubicBezTo>
                  <a:lnTo>
                    <a:pt x="0" y="158"/>
                  </a:lnTo>
                  <a:cubicBezTo>
                    <a:pt x="0" y="175"/>
                    <a:pt x="0" y="190"/>
                    <a:pt x="17" y="206"/>
                  </a:cubicBezTo>
                  <a:cubicBezTo>
                    <a:pt x="17" y="190"/>
                    <a:pt x="32" y="190"/>
                    <a:pt x="32" y="190"/>
                  </a:cubicBezTo>
                  <a:lnTo>
                    <a:pt x="32" y="190"/>
                  </a:lnTo>
                  <a:lnTo>
                    <a:pt x="48" y="190"/>
                  </a:lnTo>
                  <a:cubicBezTo>
                    <a:pt x="48" y="190"/>
                    <a:pt x="63" y="190"/>
                    <a:pt x="63" y="206"/>
                  </a:cubicBezTo>
                  <a:lnTo>
                    <a:pt x="63" y="190"/>
                  </a:lnTo>
                  <a:lnTo>
                    <a:pt x="95" y="143"/>
                  </a:lnTo>
                  <a:cubicBezTo>
                    <a:pt x="143" y="127"/>
                    <a:pt x="190" y="112"/>
                    <a:pt x="221" y="49"/>
                  </a:cubicBezTo>
                  <a:cubicBezTo>
                    <a:pt x="221" y="32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9" name="Google Shape;7199;p50"/>
            <p:cNvSpPr/>
            <p:nvPr/>
          </p:nvSpPr>
          <p:spPr>
            <a:xfrm>
              <a:off x="3381933" y="1761698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17" y="63"/>
                  </a:lnTo>
                  <a:cubicBezTo>
                    <a:pt x="1" y="79"/>
                    <a:pt x="1" y="95"/>
                    <a:pt x="17" y="111"/>
                  </a:cubicBezTo>
                  <a:cubicBezTo>
                    <a:pt x="17" y="111"/>
                    <a:pt x="32" y="95"/>
                    <a:pt x="49" y="95"/>
                  </a:cubicBezTo>
                  <a:lnTo>
                    <a:pt x="49" y="95"/>
                  </a:lnTo>
                  <a:lnTo>
                    <a:pt x="49" y="95"/>
                  </a:lnTo>
                  <a:lnTo>
                    <a:pt x="80" y="111"/>
                  </a:lnTo>
                  <a:lnTo>
                    <a:pt x="143" y="63"/>
                  </a:lnTo>
                  <a:cubicBezTo>
                    <a:pt x="158" y="48"/>
                    <a:pt x="158" y="16"/>
                    <a:pt x="143" y="16"/>
                  </a:cubicBezTo>
                  <a:cubicBezTo>
                    <a:pt x="127" y="0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0" name="Google Shape;7200;p50"/>
            <p:cNvSpPr/>
            <p:nvPr/>
          </p:nvSpPr>
          <p:spPr>
            <a:xfrm>
              <a:off x="3367907" y="1784724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7"/>
                    <a:pt x="1" y="17"/>
                    <a:pt x="1" y="32"/>
                  </a:cubicBezTo>
                  <a:cubicBezTo>
                    <a:pt x="1" y="64"/>
                    <a:pt x="1" y="80"/>
                    <a:pt x="32" y="80"/>
                  </a:cubicBezTo>
                  <a:lnTo>
                    <a:pt x="158" y="80"/>
                  </a:lnTo>
                  <a:lnTo>
                    <a:pt x="158" y="80"/>
                  </a:lnTo>
                  <a:cubicBezTo>
                    <a:pt x="174" y="80"/>
                    <a:pt x="190" y="80"/>
                    <a:pt x="190" y="49"/>
                  </a:cubicBezTo>
                  <a:cubicBezTo>
                    <a:pt x="190" y="32"/>
                    <a:pt x="174" y="17"/>
                    <a:pt x="15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1" name="Google Shape;7201;p50"/>
            <p:cNvSpPr/>
            <p:nvPr/>
          </p:nvSpPr>
          <p:spPr>
            <a:xfrm>
              <a:off x="3437049" y="1810803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95" y="0"/>
                  </a:moveTo>
                  <a:cubicBezTo>
                    <a:pt x="80" y="0"/>
                    <a:pt x="64" y="17"/>
                    <a:pt x="49" y="32"/>
                  </a:cubicBezTo>
                  <a:lnTo>
                    <a:pt x="49" y="63"/>
                  </a:lnTo>
                  <a:lnTo>
                    <a:pt x="32" y="63"/>
                  </a:lnTo>
                  <a:cubicBezTo>
                    <a:pt x="1" y="80"/>
                    <a:pt x="1" y="95"/>
                    <a:pt x="1" y="111"/>
                  </a:cubicBezTo>
                  <a:lnTo>
                    <a:pt x="17" y="111"/>
                  </a:lnTo>
                  <a:cubicBezTo>
                    <a:pt x="64" y="95"/>
                    <a:pt x="112" y="95"/>
                    <a:pt x="158" y="80"/>
                  </a:cubicBezTo>
                  <a:cubicBezTo>
                    <a:pt x="143" y="80"/>
                    <a:pt x="143" y="63"/>
                    <a:pt x="143" y="63"/>
                  </a:cubicBezTo>
                  <a:cubicBezTo>
                    <a:pt x="143" y="32"/>
                    <a:pt x="158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17"/>
                    <a:pt x="175" y="17"/>
                    <a:pt x="175" y="17"/>
                  </a:cubicBezTo>
                  <a:lnTo>
                    <a:pt x="175" y="0"/>
                  </a:lnTo>
                  <a:lnTo>
                    <a:pt x="158" y="0"/>
                  </a:lnTo>
                  <a:cubicBezTo>
                    <a:pt x="158" y="17"/>
                    <a:pt x="143" y="32"/>
                    <a:pt x="127" y="32"/>
                  </a:cubicBezTo>
                  <a:lnTo>
                    <a:pt x="127" y="32"/>
                  </a:lnTo>
                  <a:cubicBezTo>
                    <a:pt x="112" y="32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2" name="Google Shape;7202;p50"/>
            <p:cNvSpPr/>
            <p:nvPr/>
          </p:nvSpPr>
          <p:spPr>
            <a:xfrm>
              <a:off x="3285727" y="1804283"/>
              <a:ext cx="4580" cy="7060"/>
            </a:xfrm>
            <a:custGeom>
              <a:avLst/>
              <a:gdLst/>
              <a:ahLst/>
              <a:cxnLst/>
              <a:rect l="l" t="t" r="r" b="b"/>
              <a:pathLst>
                <a:path w="144" h="222" extrusionOk="0">
                  <a:moveTo>
                    <a:pt x="64" y="64"/>
                  </a:moveTo>
                  <a:lnTo>
                    <a:pt x="64" y="64"/>
                  </a:lnTo>
                  <a:lnTo>
                    <a:pt x="64" y="64"/>
                  </a:lnTo>
                  <a:close/>
                  <a:moveTo>
                    <a:pt x="49" y="1"/>
                  </a:moveTo>
                  <a:lnTo>
                    <a:pt x="49" y="16"/>
                  </a:lnTo>
                  <a:lnTo>
                    <a:pt x="17" y="16"/>
                  </a:lnTo>
                  <a:cubicBezTo>
                    <a:pt x="17" y="32"/>
                    <a:pt x="17" y="48"/>
                    <a:pt x="1" y="64"/>
                  </a:cubicBezTo>
                  <a:lnTo>
                    <a:pt x="1" y="64"/>
                  </a:lnTo>
                  <a:cubicBezTo>
                    <a:pt x="1" y="95"/>
                    <a:pt x="17" y="127"/>
                    <a:pt x="49" y="127"/>
                  </a:cubicBezTo>
                  <a:cubicBezTo>
                    <a:pt x="64" y="142"/>
                    <a:pt x="80" y="142"/>
                    <a:pt x="80" y="190"/>
                  </a:cubicBezTo>
                  <a:cubicBezTo>
                    <a:pt x="80" y="205"/>
                    <a:pt x="95" y="205"/>
                    <a:pt x="112" y="222"/>
                  </a:cubicBezTo>
                  <a:cubicBezTo>
                    <a:pt x="112" y="205"/>
                    <a:pt x="127" y="205"/>
                    <a:pt x="143" y="190"/>
                  </a:cubicBezTo>
                  <a:lnTo>
                    <a:pt x="143" y="174"/>
                  </a:lnTo>
                  <a:lnTo>
                    <a:pt x="143" y="127"/>
                  </a:lnTo>
                  <a:lnTo>
                    <a:pt x="112" y="127"/>
                  </a:lnTo>
                  <a:lnTo>
                    <a:pt x="80" y="95"/>
                  </a:lnTo>
                  <a:lnTo>
                    <a:pt x="80" y="79"/>
                  </a:lnTo>
                  <a:lnTo>
                    <a:pt x="80" y="64"/>
                  </a:lnTo>
                  <a:cubicBezTo>
                    <a:pt x="64" y="64"/>
                    <a:pt x="64" y="48"/>
                    <a:pt x="64" y="32"/>
                  </a:cubicBezTo>
                  <a:cubicBezTo>
                    <a:pt x="64" y="32"/>
                    <a:pt x="49" y="16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3" name="Google Shape;7203;p50"/>
            <p:cNvSpPr/>
            <p:nvPr/>
          </p:nvSpPr>
          <p:spPr>
            <a:xfrm>
              <a:off x="3287730" y="180628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4" name="Google Shape;7204;p50"/>
            <p:cNvSpPr/>
            <p:nvPr/>
          </p:nvSpPr>
          <p:spPr>
            <a:xfrm>
              <a:off x="3196072" y="1776709"/>
              <a:ext cx="5502" cy="8587"/>
            </a:xfrm>
            <a:custGeom>
              <a:avLst/>
              <a:gdLst/>
              <a:ahLst/>
              <a:cxnLst/>
              <a:rect l="l" t="t" r="r" b="b"/>
              <a:pathLst>
                <a:path w="173" h="270" extrusionOk="0">
                  <a:moveTo>
                    <a:pt x="126" y="1"/>
                  </a:moveTo>
                  <a:lnTo>
                    <a:pt x="126" y="1"/>
                  </a:lnTo>
                  <a:cubicBezTo>
                    <a:pt x="95" y="1"/>
                    <a:pt x="95" y="17"/>
                    <a:pt x="95" y="49"/>
                  </a:cubicBezTo>
                  <a:lnTo>
                    <a:pt x="95" y="143"/>
                  </a:lnTo>
                  <a:lnTo>
                    <a:pt x="95" y="143"/>
                  </a:lnTo>
                  <a:lnTo>
                    <a:pt x="47" y="190"/>
                  </a:lnTo>
                  <a:lnTo>
                    <a:pt x="15" y="190"/>
                  </a:lnTo>
                  <a:lnTo>
                    <a:pt x="0" y="190"/>
                  </a:lnTo>
                  <a:lnTo>
                    <a:pt x="0" y="206"/>
                  </a:lnTo>
                  <a:lnTo>
                    <a:pt x="0" y="221"/>
                  </a:lnTo>
                  <a:lnTo>
                    <a:pt x="0" y="269"/>
                  </a:lnTo>
                  <a:cubicBezTo>
                    <a:pt x="0" y="253"/>
                    <a:pt x="15" y="253"/>
                    <a:pt x="15" y="253"/>
                  </a:cubicBezTo>
                  <a:lnTo>
                    <a:pt x="110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41" y="206"/>
                  </a:lnTo>
                  <a:cubicBezTo>
                    <a:pt x="141" y="190"/>
                    <a:pt x="141" y="190"/>
                    <a:pt x="158" y="175"/>
                  </a:cubicBezTo>
                  <a:cubicBezTo>
                    <a:pt x="173" y="175"/>
                    <a:pt x="173" y="158"/>
                    <a:pt x="173" y="158"/>
                  </a:cubicBezTo>
                  <a:lnTo>
                    <a:pt x="158" y="32"/>
                  </a:ln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5" name="Google Shape;7205;p50"/>
            <p:cNvSpPr/>
            <p:nvPr/>
          </p:nvSpPr>
          <p:spPr>
            <a:xfrm>
              <a:off x="3034700" y="1797286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7" y="0"/>
                  </a:moveTo>
                  <a:cubicBezTo>
                    <a:pt x="47" y="15"/>
                    <a:pt x="32" y="15"/>
                    <a:pt x="32" y="15"/>
                  </a:cubicBezTo>
                  <a:lnTo>
                    <a:pt x="16" y="15"/>
                  </a:lnTo>
                  <a:lnTo>
                    <a:pt x="16" y="0"/>
                  </a:lnTo>
                  <a:lnTo>
                    <a:pt x="16" y="47"/>
                  </a:lnTo>
                  <a:lnTo>
                    <a:pt x="1" y="63"/>
                  </a:lnTo>
                  <a:lnTo>
                    <a:pt x="16" y="63"/>
                  </a:lnTo>
                  <a:cubicBezTo>
                    <a:pt x="47" y="63"/>
                    <a:pt x="64" y="47"/>
                    <a:pt x="47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6" name="Google Shape;7206;p50"/>
            <p:cNvSpPr/>
            <p:nvPr/>
          </p:nvSpPr>
          <p:spPr>
            <a:xfrm>
              <a:off x="3038199" y="1797286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58" y="0"/>
                  </a:moveTo>
                  <a:lnTo>
                    <a:pt x="15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15"/>
                    <a:pt x="0" y="32"/>
                    <a:pt x="0" y="47"/>
                  </a:cubicBez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158" y="79"/>
                  </a:lnTo>
                  <a:cubicBezTo>
                    <a:pt x="174" y="63"/>
                    <a:pt x="189" y="47"/>
                    <a:pt x="189" y="32"/>
                  </a:cubicBezTo>
                  <a:cubicBezTo>
                    <a:pt x="189" y="15"/>
                    <a:pt x="174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7" name="Google Shape;7207;p50"/>
            <p:cNvSpPr/>
            <p:nvPr/>
          </p:nvSpPr>
          <p:spPr>
            <a:xfrm>
              <a:off x="3381933" y="1764687"/>
              <a:ext cx="6583" cy="3053"/>
            </a:xfrm>
            <a:custGeom>
              <a:avLst/>
              <a:gdLst/>
              <a:ahLst/>
              <a:cxnLst/>
              <a:rect l="l" t="t" r="r" b="b"/>
              <a:pathLst>
                <a:path w="207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7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158" y="95"/>
                  </a:lnTo>
                  <a:lnTo>
                    <a:pt x="158" y="95"/>
                  </a:lnTo>
                  <a:cubicBezTo>
                    <a:pt x="175" y="95"/>
                    <a:pt x="190" y="80"/>
                    <a:pt x="206" y="64"/>
                  </a:cubicBezTo>
                  <a:cubicBezTo>
                    <a:pt x="206" y="49"/>
                    <a:pt x="190" y="32"/>
                    <a:pt x="175" y="32"/>
                  </a:cubicBez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8" name="Google Shape;7208;p50"/>
            <p:cNvSpPr/>
            <p:nvPr/>
          </p:nvSpPr>
          <p:spPr>
            <a:xfrm>
              <a:off x="3290275" y="1816814"/>
              <a:ext cx="9032" cy="3021"/>
            </a:xfrm>
            <a:custGeom>
              <a:avLst/>
              <a:gdLst/>
              <a:ahLst/>
              <a:cxnLst/>
              <a:rect l="l" t="t" r="r" b="b"/>
              <a:pathLst>
                <a:path w="284" h="95" extrusionOk="0">
                  <a:moveTo>
                    <a:pt x="0" y="0"/>
                  </a:moveTo>
                  <a:lnTo>
                    <a:pt x="0" y="0"/>
                  </a:lnTo>
                  <a:lnTo>
                    <a:pt x="32" y="63"/>
                  </a:lnTo>
                  <a:cubicBezTo>
                    <a:pt x="32" y="80"/>
                    <a:pt x="47" y="95"/>
                    <a:pt x="63" y="95"/>
                  </a:cubicBezTo>
                  <a:lnTo>
                    <a:pt x="63" y="95"/>
                  </a:lnTo>
                  <a:lnTo>
                    <a:pt x="189" y="80"/>
                  </a:lnTo>
                  <a:cubicBezTo>
                    <a:pt x="189" y="80"/>
                    <a:pt x="189" y="63"/>
                    <a:pt x="204" y="63"/>
                  </a:cubicBezTo>
                  <a:lnTo>
                    <a:pt x="204" y="63"/>
                  </a:lnTo>
                  <a:lnTo>
                    <a:pt x="221" y="63"/>
                  </a:lnTo>
                  <a:lnTo>
                    <a:pt x="221" y="80"/>
                  </a:lnTo>
                  <a:lnTo>
                    <a:pt x="252" y="63"/>
                  </a:lnTo>
                  <a:cubicBezTo>
                    <a:pt x="267" y="63"/>
                    <a:pt x="284" y="48"/>
                    <a:pt x="284" y="32"/>
                  </a:cubicBezTo>
                  <a:cubicBezTo>
                    <a:pt x="284" y="17"/>
                    <a:pt x="267" y="17"/>
                    <a:pt x="267" y="17"/>
                  </a:cubicBezTo>
                  <a:cubicBezTo>
                    <a:pt x="252" y="17"/>
                    <a:pt x="252" y="32"/>
                    <a:pt x="236" y="32"/>
                  </a:cubicBezTo>
                  <a:lnTo>
                    <a:pt x="236" y="48"/>
                  </a:lnTo>
                  <a:cubicBezTo>
                    <a:pt x="221" y="48"/>
                    <a:pt x="221" y="63"/>
                    <a:pt x="204" y="63"/>
                  </a:cubicBezTo>
                  <a:cubicBezTo>
                    <a:pt x="189" y="63"/>
                    <a:pt x="189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lnTo>
                    <a:pt x="126" y="48"/>
                  </a:lnTo>
                  <a:lnTo>
                    <a:pt x="110" y="48"/>
                  </a:lnTo>
                  <a:cubicBezTo>
                    <a:pt x="110" y="48"/>
                    <a:pt x="95" y="48"/>
                    <a:pt x="78" y="32"/>
                  </a:cubicBez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63" y="32"/>
                  </a:lnTo>
                  <a:cubicBezTo>
                    <a:pt x="63" y="32"/>
                    <a:pt x="47" y="48"/>
                    <a:pt x="32" y="48"/>
                  </a:cubicBezTo>
                  <a:lnTo>
                    <a:pt x="15" y="32"/>
                  </a:lnTo>
                  <a:cubicBezTo>
                    <a:pt x="0" y="32"/>
                    <a:pt x="0" y="17"/>
                    <a:pt x="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9" name="Google Shape;7209;p50"/>
            <p:cNvSpPr/>
            <p:nvPr/>
          </p:nvSpPr>
          <p:spPr>
            <a:xfrm>
              <a:off x="3384954" y="1778713"/>
              <a:ext cx="11035" cy="3053"/>
            </a:xfrm>
            <a:custGeom>
              <a:avLst/>
              <a:gdLst/>
              <a:ahLst/>
              <a:cxnLst/>
              <a:rect l="l" t="t" r="r" b="b"/>
              <a:pathLst>
                <a:path w="347" h="96" extrusionOk="0">
                  <a:moveTo>
                    <a:pt x="315" y="1"/>
                  </a:moveTo>
                  <a:lnTo>
                    <a:pt x="300" y="1"/>
                  </a:lnTo>
                  <a:lnTo>
                    <a:pt x="269" y="1"/>
                  </a:lnTo>
                  <a:lnTo>
                    <a:pt x="221" y="1"/>
                  </a:lnTo>
                  <a:cubicBezTo>
                    <a:pt x="221" y="17"/>
                    <a:pt x="221" y="17"/>
                    <a:pt x="206" y="17"/>
                  </a:cubicBezTo>
                  <a:lnTo>
                    <a:pt x="111" y="32"/>
                  </a:lnTo>
                  <a:lnTo>
                    <a:pt x="95" y="49"/>
                  </a:lnTo>
                  <a:cubicBezTo>
                    <a:pt x="80" y="49"/>
                    <a:pt x="63" y="32"/>
                    <a:pt x="63" y="17"/>
                  </a:cubicBezTo>
                  <a:lnTo>
                    <a:pt x="63" y="1"/>
                  </a:lnTo>
                  <a:lnTo>
                    <a:pt x="63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17" y="32"/>
                  </a:lnTo>
                  <a:cubicBezTo>
                    <a:pt x="0" y="49"/>
                    <a:pt x="17" y="80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cubicBezTo>
                    <a:pt x="48" y="95"/>
                    <a:pt x="63" y="95"/>
                    <a:pt x="80" y="80"/>
                  </a:cubicBezTo>
                  <a:lnTo>
                    <a:pt x="80" y="80"/>
                  </a:lnTo>
                  <a:lnTo>
                    <a:pt x="111" y="80"/>
                  </a:lnTo>
                  <a:lnTo>
                    <a:pt x="174" y="80"/>
                  </a:lnTo>
                  <a:lnTo>
                    <a:pt x="206" y="80"/>
                  </a:lnTo>
                  <a:lnTo>
                    <a:pt x="206" y="80"/>
                  </a:lnTo>
                  <a:cubicBezTo>
                    <a:pt x="237" y="80"/>
                    <a:pt x="252" y="64"/>
                    <a:pt x="284" y="64"/>
                  </a:cubicBezTo>
                  <a:lnTo>
                    <a:pt x="315" y="64"/>
                  </a:lnTo>
                  <a:cubicBezTo>
                    <a:pt x="315" y="64"/>
                    <a:pt x="332" y="64"/>
                    <a:pt x="332" y="49"/>
                  </a:cubicBezTo>
                  <a:cubicBezTo>
                    <a:pt x="347" y="49"/>
                    <a:pt x="347" y="32"/>
                    <a:pt x="347" y="32"/>
                  </a:cubicBezTo>
                  <a:cubicBezTo>
                    <a:pt x="347" y="17"/>
                    <a:pt x="332" y="1"/>
                    <a:pt x="3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0" name="Google Shape;7210;p50"/>
            <p:cNvSpPr/>
            <p:nvPr/>
          </p:nvSpPr>
          <p:spPr>
            <a:xfrm>
              <a:off x="3206567" y="1794265"/>
              <a:ext cx="2544" cy="7537"/>
            </a:xfrm>
            <a:custGeom>
              <a:avLst/>
              <a:gdLst/>
              <a:ahLst/>
              <a:cxnLst/>
              <a:rect l="l" t="t" r="r" b="b"/>
              <a:pathLst>
                <a:path w="80" h="23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7" y="32"/>
                    <a:pt x="17" y="32"/>
                    <a:pt x="0" y="32"/>
                  </a:cubicBezTo>
                  <a:lnTo>
                    <a:pt x="0" y="79"/>
                  </a:lnTo>
                  <a:lnTo>
                    <a:pt x="0" y="174"/>
                  </a:lnTo>
                  <a:lnTo>
                    <a:pt x="0" y="205"/>
                  </a:lnTo>
                  <a:cubicBezTo>
                    <a:pt x="0" y="221"/>
                    <a:pt x="17" y="237"/>
                    <a:pt x="32" y="237"/>
                  </a:cubicBezTo>
                  <a:lnTo>
                    <a:pt x="48" y="237"/>
                  </a:lnTo>
                  <a:cubicBezTo>
                    <a:pt x="63" y="237"/>
                    <a:pt x="80" y="221"/>
                    <a:pt x="80" y="205"/>
                  </a:cubicBezTo>
                  <a:lnTo>
                    <a:pt x="80" y="158"/>
                  </a:lnTo>
                  <a:cubicBezTo>
                    <a:pt x="63" y="127"/>
                    <a:pt x="63" y="95"/>
                    <a:pt x="63" y="64"/>
                  </a:cubicBezTo>
                  <a:lnTo>
                    <a:pt x="80" y="47"/>
                  </a:lnTo>
                  <a:lnTo>
                    <a:pt x="80" y="47"/>
                  </a:lnTo>
                  <a:cubicBezTo>
                    <a:pt x="63" y="47"/>
                    <a:pt x="48" y="32"/>
                    <a:pt x="48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1" name="Google Shape;7211;p50"/>
            <p:cNvSpPr/>
            <p:nvPr/>
          </p:nvSpPr>
          <p:spPr>
            <a:xfrm>
              <a:off x="3274214" y="1781734"/>
              <a:ext cx="6551" cy="3021"/>
            </a:xfrm>
            <a:custGeom>
              <a:avLst/>
              <a:gdLst/>
              <a:ahLst/>
              <a:cxnLst/>
              <a:rect l="l" t="t" r="r" b="b"/>
              <a:pathLst>
                <a:path w="206" h="95" extrusionOk="0">
                  <a:moveTo>
                    <a:pt x="174" y="0"/>
                  </a:moveTo>
                  <a:lnTo>
                    <a:pt x="32" y="32"/>
                  </a:lnTo>
                  <a:cubicBezTo>
                    <a:pt x="16" y="32"/>
                    <a:pt x="1" y="63"/>
                    <a:pt x="16" y="80"/>
                  </a:cubicBezTo>
                  <a:cubicBezTo>
                    <a:pt x="16" y="95"/>
                    <a:pt x="32" y="95"/>
                    <a:pt x="48" y="95"/>
                  </a:cubicBezTo>
                  <a:lnTo>
                    <a:pt x="48" y="95"/>
                  </a:lnTo>
                  <a:lnTo>
                    <a:pt x="205" y="63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2" name="Google Shape;7212;p50"/>
            <p:cNvSpPr/>
            <p:nvPr/>
          </p:nvSpPr>
          <p:spPr>
            <a:xfrm>
              <a:off x="3334355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221" y="1"/>
                  </a:moveTo>
                  <a:lnTo>
                    <a:pt x="205" y="1"/>
                  </a:lnTo>
                  <a:lnTo>
                    <a:pt x="205" y="1"/>
                  </a:lnTo>
                  <a:lnTo>
                    <a:pt x="79" y="17"/>
                  </a:lnTo>
                  <a:cubicBezTo>
                    <a:pt x="64" y="32"/>
                    <a:pt x="47" y="49"/>
                    <a:pt x="47" y="64"/>
                  </a:cubicBezTo>
                  <a:lnTo>
                    <a:pt x="64" y="95"/>
                  </a:lnTo>
                  <a:lnTo>
                    <a:pt x="47" y="95"/>
                  </a:lnTo>
                  <a:lnTo>
                    <a:pt x="47" y="95"/>
                  </a:lnTo>
                  <a:cubicBezTo>
                    <a:pt x="32" y="95"/>
                    <a:pt x="16" y="112"/>
                    <a:pt x="16" y="112"/>
                  </a:cubicBezTo>
                  <a:lnTo>
                    <a:pt x="1" y="143"/>
                  </a:lnTo>
                  <a:lnTo>
                    <a:pt x="95" y="158"/>
                  </a:lnTo>
                  <a:lnTo>
                    <a:pt x="127" y="127"/>
                  </a:lnTo>
                  <a:lnTo>
                    <a:pt x="127" y="127"/>
                  </a:lnTo>
                  <a:cubicBezTo>
                    <a:pt x="110" y="112"/>
                    <a:pt x="110" y="112"/>
                    <a:pt x="110" y="95"/>
                  </a:cubicBezTo>
                  <a:cubicBezTo>
                    <a:pt x="110" y="80"/>
                    <a:pt x="127" y="64"/>
                    <a:pt x="142" y="64"/>
                  </a:cubicBezTo>
                  <a:lnTo>
                    <a:pt x="205" y="49"/>
                  </a:lnTo>
                  <a:lnTo>
                    <a:pt x="205" y="49"/>
                  </a:lnTo>
                  <a:cubicBezTo>
                    <a:pt x="221" y="49"/>
                    <a:pt x="236" y="64"/>
                    <a:pt x="236" y="64"/>
                  </a:cubicBezTo>
                  <a:lnTo>
                    <a:pt x="253" y="80"/>
                  </a:lnTo>
                  <a:lnTo>
                    <a:pt x="253" y="32"/>
                  </a:lnTo>
                  <a:cubicBezTo>
                    <a:pt x="253" y="17"/>
                    <a:pt x="236" y="17"/>
                    <a:pt x="236" y="17"/>
                  </a:cubicBezTo>
                  <a:cubicBezTo>
                    <a:pt x="236" y="1"/>
                    <a:pt x="221" y="1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3" name="Google Shape;7213;p50"/>
            <p:cNvSpPr/>
            <p:nvPr/>
          </p:nvSpPr>
          <p:spPr>
            <a:xfrm>
              <a:off x="3130398" y="1833352"/>
              <a:ext cx="7028" cy="4039"/>
            </a:xfrm>
            <a:custGeom>
              <a:avLst/>
              <a:gdLst/>
              <a:ahLst/>
              <a:cxnLst/>
              <a:rect l="l" t="t" r="r" b="b"/>
              <a:pathLst>
                <a:path w="221" h="127" extrusionOk="0">
                  <a:moveTo>
                    <a:pt x="80" y="1"/>
                  </a:moveTo>
                  <a:lnTo>
                    <a:pt x="80" y="1"/>
                  </a:lnTo>
                  <a:lnTo>
                    <a:pt x="48" y="1"/>
                  </a:lnTo>
                  <a:lnTo>
                    <a:pt x="32" y="1"/>
                  </a:lnTo>
                  <a:cubicBezTo>
                    <a:pt x="17" y="1"/>
                    <a:pt x="0" y="16"/>
                    <a:pt x="17" y="47"/>
                  </a:cubicBezTo>
                  <a:cubicBezTo>
                    <a:pt x="17" y="64"/>
                    <a:pt x="32" y="79"/>
                    <a:pt x="48" y="79"/>
                  </a:cubicBezTo>
                  <a:lnTo>
                    <a:pt x="48" y="79"/>
                  </a:lnTo>
                  <a:lnTo>
                    <a:pt x="63" y="64"/>
                  </a:lnTo>
                  <a:lnTo>
                    <a:pt x="80" y="64"/>
                  </a:lnTo>
                  <a:cubicBezTo>
                    <a:pt x="111" y="79"/>
                    <a:pt x="126" y="79"/>
                    <a:pt x="143" y="95"/>
                  </a:cubicBezTo>
                  <a:cubicBezTo>
                    <a:pt x="158" y="110"/>
                    <a:pt x="158" y="110"/>
                    <a:pt x="174" y="110"/>
                  </a:cubicBezTo>
                  <a:lnTo>
                    <a:pt x="189" y="127"/>
                  </a:lnTo>
                  <a:cubicBezTo>
                    <a:pt x="206" y="127"/>
                    <a:pt x="206" y="110"/>
                    <a:pt x="221" y="110"/>
                  </a:cubicBezTo>
                  <a:cubicBezTo>
                    <a:pt x="221" y="79"/>
                    <a:pt x="221" y="64"/>
                    <a:pt x="206" y="64"/>
                  </a:cubicBezTo>
                  <a:cubicBezTo>
                    <a:pt x="206" y="47"/>
                    <a:pt x="189" y="47"/>
                    <a:pt x="174" y="47"/>
                  </a:cubicBezTo>
                  <a:cubicBezTo>
                    <a:pt x="158" y="32"/>
                    <a:pt x="143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4" name="Google Shape;7214;p50"/>
            <p:cNvSpPr/>
            <p:nvPr/>
          </p:nvSpPr>
          <p:spPr>
            <a:xfrm>
              <a:off x="3423023" y="1778236"/>
              <a:ext cx="9573" cy="12053"/>
            </a:xfrm>
            <a:custGeom>
              <a:avLst/>
              <a:gdLst/>
              <a:ahLst/>
              <a:cxnLst/>
              <a:rect l="l" t="t" r="r" b="b"/>
              <a:pathLst>
                <a:path w="301" h="379" extrusionOk="0">
                  <a:moveTo>
                    <a:pt x="190" y="173"/>
                  </a:moveTo>
                  <a:cubicBezTo>
                    <a:pt x="175" y="173"/>
                    <a:pt x="175" y="173"/>
                    <a:pt x="158" y="190"/>
                  </a:cubicBezTo>
                  <a:cubicBezTo>
                    <a:pt x="143" y="221"/>
                    <a:pt x="158" y="236"/>
                    <a:pt x="190" y="284"/>
                  </a:cubicBezTo>
                  <a:lnTo>
                    <a:pt x="158" y="299"/>
                  </a:lnTo>
                  <a:lnTo>
                    <a:pt x="158" y="299"/>
                  </a:lnTo>
                  <a:cubicBezTo>
                    <a:pt x="143" y="284"/>
                    <a:pt x="143" y="268"/>
                    <a:pt x="127" y="253"/>
                  </a:cubicBezTo>
                  <a:lnTo>
                    <a:pt x="127" y="253"/>
                  </a:lnTo>
                  <a:lnTo>
                    <a:pt x="112" y="253"/>
                  </a:lnTo>
                  <a:lnTo>
                    <a:pt x="49" y="236"/>
                  </a:lnTo>
                  <a:cubicBezTo>
                    <a:pt x="64" y="253"/>
                    <a:pt x="64" y="268"/>
                    <a:pt x="80" y="284"/>
                  </a:cubicBezTo>
                  <a:lnTo>
                    <a:pt x="112" y="284"/>
                  </a:lnTo>
                  <a:lnTo>
                    <a:pt x="112" y="284"/>
                  </a:lnTo>
                  <a:lnTo>
                    <a:pt x="112" y="284"/>
                  </a:lnTo>
                  <a:cubicBezTo>
                    <a:pt x="127" y="284"/>
                    <a:pt x="143" y="284"/>
                    <a:pt x="143" y="299"/>
                  </a:cubicBezTo>
                  <a:cubicBezTo>
                    <a:pt x="158" y="316"/>
                    <a:pt x="143" y="316"/>
                    <a:pt x="143" y="331"/>
                  </a:cubicBezTo>
                  <a:cubicBezTo>
                    <a:pt x="158" y="331"/>
                    <a:pt x="158" y="347"/>
                    <a:pt x="158" y="362"/>
                  </a:cubicBezTo>
                  <a:lnTo>
                    <a:pt x="158" y="379"/>
                  </a:lnTo>
                  <a:lnTo>
                    <a:pt x="175" y="379"/>
                  </a:lnTo>
                  <a:lnTo>
                    <a:pt x="175" y="379"/>
                  </a:lnTo>
                  <a:cubicBezTo>
                    <a:pt x="175" y="379"/>
                    <a:pt x="190" y="379"/>
                    <a:pt x="190" y="362"/>
                  </a:cubicBezTo>
                  <a:lnTo>
                    <a:pt x="253" y="316"/>
                  </a:lnTo>
                  <a:cubicBezTo>
                    <a:pt x="253" y="316"/>
                    <a:pt x="269" y="284"/>
                    <a:pt x="253" y="284"/>
                  </a:cubicBezTo>
                  <a:cubicBezTo>
                    <a:pt x="253" y="268"/>
                    <a:pt x="253" y="268"/>
                    <a:pt x="238" y="253"/>
                  </a:cubicBezTo>
                  <a:lnTo>
                    <a:pt x="284" y="221"/>
                  </a:lnTo>
                  <a:lnTo>
                    <a:pt x="284" y="221"/>
                  </a:lnTo>
                  <a:lnTo>
                    <a:pt x="301" y="190"/>
                  </a:lnTo>
                  <a:cubicBezTo>
                    <a:pt x="301" y="190"/>
                    <a:pt x="284" y="190"/>
                    <a:pt x="284" y="173"/>
                  </a:cubicBezTo>
                  <a:lnTo>
                    <a:pt x="284" y="173"/>
                  </a:lnTo>
                  <a:lnTo>
                    <a:pt x="238" y="205"/>
                  </a:lnTo>
                  <a:lnTo>
                    <a:pt x="221" y="205"/>
                  </a:lnTo>
                  <a:cubicBezTo>
                    <a:pt x="221" y="205"/>
                    <a:pt x="206" y="205"/>
                    <a:pt x="190" y="190"/>
                  </a:cubicBezTo>
                  <a:lnTo>
                    <a:pt x="190" y="173"/>
                  </a:lnTo>
                  <a:close/>
                  <a:moveTo>
                    <a:pt x="17" y="47"/>
                  </a:moveTo>
                  <a:lnTo>
                    <a:pt x="17" y="47"/>
                  </a:lnTo>
                  <a:lnTo>
                    <a:pt x="17" y="47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" y="32"/>
                    <a:pt x="1" y="47"/>
                    <a:pt x="17" y="64"/>
                  </a:cubicBezTo>
                  <a:lnTo>
                    <a:pt x="17" y="64"/>
                  </a:lnTo>
                  <a:cubicBezTo>
                    <a:pt x="17" y="95"/>
                    <a:pt x="17" y="142"/>
                    <a:pt x="32" y="173"/>
                  </a:cubicBezTo>
                  <a:lnTo>
                    <a:pt x="95" y="173"/>
                  </a:lnTo>
                  <a:cubicBezTo>
                    <a:pt x="95" y="142"/>
                    <a:pt x="80" y="95"/>
                    <a:pt x="95" y="47"/>
                  </a:cubicBezTo>
                  <a:cubicBezTo>
                    <a:pt x="95" y="32"/>
                    <a:pt x="80" y="16"/>
                    <a:pt x="64" y="16"/>
                  </a:cubicBezTo>
                  <a:lnTo>
                    <a:pt x="64" y="16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5" name="Google Shape;7215;p50"/>
            <p:cNvSpPr/>
            <p:nvPr/>
          </p:nvSpPr>
          <p:spPr>
            <a:xfrm>
              <a:off x="3423564" y="177973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6" name="Google Shape;7216;p50"/>
            <p:cNvSpPr/>
            <p:nvPr/>
          </p:nvSpPr>
          <p:spPr>
            <a:xfrm>
              <a:off x="3440070" y="1796746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17" y="1"/>
                  </a:moveTo>
                  <a:cubicBezTo>
                    <a:pt x="0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0" y="80"/>
                    <a:pt x="17" y="96"/>
                    <a:pt x="32" y="96"/>
                  </a:cubicBezTo>
                  <a:lnTo>
                    <a:pt x="32" y="96"/>
                  </a:lnTo>
                  <a:lnTo>
                    <a:pt x="32" y="96"/>
                  </a:lnTo>
                  <a:cubicBezTo>
                    <a:pt x="17" y="80"/>
                    <a:pt x="17" y="64"/>
                    <a:pt x="32" y="49"/>
                  </a:cubicBezTo>
                  <a:cubicBezTo>
                    <a:pt x="32" y="32"/>
                    <a:pt x="48" y="32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48" y="32"/>
                  </a:lnTo>
                  <a:lnTo>
                    <a:pt x="48" y="32"/>
                  </a:lnTo>
                  <a:cubicBezTo>
                    <a:pt x="32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7" name="Google Shape;7217;p50"/>
            <p:cNvSpPr/>
            <p:nvPr/>
          </p:nvSpPr>
          <p:spPr>
            <a:xfrm>
              <a:off x="3332351" y="1811312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221" y="16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16"/>
                  </a:cubicBezTo>
                  <a:cubicBezTo>
                    <a:pt x="1" y="32"/>
                    <a:pt x="1" y="47"/>
                    <a:pt x="16" y="64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7" y="64"/>
                    <a:pt x="47" y="47"/>
                    <a:pt x="64" y="47"/>
                  </a:cubicBezTo>
                  <a:lnTo>
                    <a:pt x="79" y="47"/>
                  </a:lnTo>
                  <a:lnTo>
                    <a:pt x="79" y="47"/>
                  </a:lnTo>
                  <a:cubicBezTo>
                    <a:pt x="95" y="47"/>
                    <a:pt x="110" y="79"/>
                    <a:pt x="110" y="95"/>
                  </a:cubicBezTo>
                  <a:lnTo>
                    <a:pt x="95" y="110"/>
                  </a:lnTo>
                  <a:lnTo>
                    <a:pt x="110" y="110"/>
                  </a:lnTo>
                  <a:cubicBezTo>
                    <a:pt x="127" y="110"/>
                    <a:pt x="142" y="127"/>
                    <a:pt x="142" y="142"/>
                  </a:cubicBezTo>
                  <a:cubicBezTo>
                    <a:pt x="142" y="158"/>
                    <a:pt x="142" y="158"/>
                    <a:pt x="127" y="173"/>
                  </a:cubicBezTo>
                  <a:lnTo>
                    <a:pt x="127" y="173"/>
                  </a:lnTo>
                  <a:cubicBezTo>
                    <a:pt x="142" y="173"/>
                    <a:pt x="142" y="190"/>
                    <a:pt x="142" y="190"/>
                  </a:cubicBezTo>
                  <a:lnTo>
                    <a:pt x="173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205" y="142"/>
                  </a:lnTo>
                  <a:cubicBezTo>
                    <a:pt x="190" y="142"/>
                    <a:pt x="190" y="142"/>
                    <a:pt x="190" y="127"/>
                  </a:cubicBezTo>
                  <a:lnTo>
                    <a:pt x="190" y="110"/>
                  </a:lnTo>
                  <a:cubicBezTo>
                    <a:pt x="173" y="110"/>
                    <a:pt x="173" y="95"/>
                    <a:pt x="158" y="79"/>
                  </a:cubicBezTo>
                  <a:lnTo>
                    <a:pt x="158" y="79"/>
                  </a:lnTo>
                  <a:lnTo>
                    <a:pt x="158" y="95"/>
                  </a:lnTo>
                  <a:lnTo>
                    <a:pt x="127" y="79"/>
                  </a:lnTo>
                  <a:lnTo>
                    <a:pt x="142" y="79"/>
                  </a:lnTo>
                  <a:lnTo>
                    <a:pt x="158" y="79"/>
                  </a:lnTo>
                  <a:lnTo>
                    <a:pt x="142" y="32"/>
                  </a:lnTo>
                  <a:lnTo>
                    <a:pt x="127" y="47"/>
                  </a:lnTo>
                  <a:lnTo>
                    <a:pt x="110" y="47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79" y="47"/>
                  </a:lnTo>
                  <a:cubicBezTo>
                    <a:pt x="64" y="47"/>
                    <a:pt x="47" y="32"/>
                    <a:pt x="4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8" name="Google Shape;7218;p50"/>
            <p:cNvSpPr/>
            <p:nvPr/>
          </p:nvSpPr>
          <p:spPr>
            <a:xfrm>
              <a:off x="3429034" y="1749167"/>
              <a:ext cx="8587" cy="4516"/>
            </a:xfrm>
            <a:custGeom>
              <a:avLst/>
              <a:gdLst/>
              <a:ahLst/>
              <a:cxnLst/>
              <a:rect l="l" t="t" r="r" b="b"/>
              <a:pathLst>
                <a:path w="270" h="142" extrusionOk="0">
                  <a:moveTo>
                    <a:pt x="221" y="1"/>
                  </a:moveTo>
                  <a:cubicBezTo>
                    <a:pt x="206" y="16"/>
                    <a:pt x="175" y="16"/>
                    <a:pt x="158" y="16"/>
                  </a:cubicBezTo>
                  <a:cubicBezTo>
                    <a:pt x="158" y="32"/>
                    <a:pt x="158" y="32"/>
                    <a:pt x="175" y="47"/>
                  </a:cubicBezTo>
                  <a:cubicBezTo>
                    <a:pt x="143" y="64"/>
                    <a:pt x="95" y="64"/>
                    <a:pt x="64" y="79"/>
                  </a:cubicBezTo>
                  <a:cubicBezTo>
                    <a:pt x="49" y="79"/>
                    <a:pt x="32" y="95"/>
                    <a:pt x="17" y="110"/>
                  </a:cubicBezTo>
                  <a:lnTo>
                    <a:pt x="1" y="110"/>
                  </a:lnTo>
                  <a:lnTo>
                    <a:pt x="1" y="110"/>
                  </a:lnTo>
                  <a:lnTo>
                    <a:pt x="64" y="127"/>
                  </a:lnTo>
                  <a:cubicBezTo>
                    <a:pt x="80" y="127"/>
                    <a:pt x="95" y="127"/>
                    <a:pt x="95" y="142"/>
                  </a:cubicBezTo>
                  <a:cubicBezTo>
                    <a:pt x="112" y="127"/>
                    <a:pt x="143" y="127"/>
                    <a:pt x="158" y="127"/>
                  </a:cubicBezTo>
                  <a:lnTo>
                    <a:pt x="175" y="110"/>
                  </a:lnTo>
                  <a:cubicBezTo>
                    <a:pt x="175" y="95"/>
                    <a:pt x="175" y="79"/>
                    <a:pt x="190" y="64"/>
                  </a:cubicBezTo>
                  <a:lnTo>
                    <a:pt x="206" y="64"/>
                  </a:lnTo>
                  <a:lnTo>
                    <a:pt x="221" y="64"/>
                  </a:lnTo>
                  <a:cubicBezTo>
                    <a:pt x="238" y="64"/>
                    <a:pt x="238" y="64"/>
                    <a:pt x="238" y="47"/>
                  </a:cubicBezTo>
                  <a:lnTo>
                    <a:pt x="253" y="47"/>
                  </a:lnTo>
                  <a:lnTo>
                    <a:pt x="253" y="64"/>
                  </a:lnTo>
                  <a:lnTo>
                    <a:pt x="269" y="64"/>
                  </a:lnTo>
                  <a:cubicBezTo>
                    <a:pt x="269" y="64"/>
                    <a:pt x="269" y="47"/>
                    <a:pt x="253" y="47"/>
                  </a:cubicBezTo>
                  <a:cubicBezTo>
                    <a:pt x="253" y="32"/>
                    <a:pt x="238" y="32"/>
                    <a:pt x="238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9" name="Google Shape;7219;p50"/>
            <p:cNvSpPr/>
            <p:nvPr/>
          </p:nvSpPr>
          <p:spPr>
            <a:xfrm>
              <a:off x="3277712" y="1807304"/>
              <a:ext cx="2544" cy="7060"/>
            </a:xfrm>
            <a:custGeom>
              <a:avLst/>
              <a:gdLst/>
              <a:ahLst/>
              <a:cxnLst/>
              <a:rect l="l" t="t" r="r" b="b"/>
              <a:pathLst>
                <a:path w="80" h="22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32"/>
                  </a:cubicBezTo>
                  <a:cubicBezTo>
                    <a:pt x="1" y="47"/>
                    <a:pt x="1" y="63"/>
                    <a:pt x="1" y="79"/>
                  </a:cubicBezTo>
                  <a:lnTo>
                    <a:pt x="1" y="142"/>
                  </a:lnTo>
                  <a:lnTo>
                    <a:pt x="1" y="158"/>
                  </a:lnTo>
                  <a:lnTo>
                    <a:pt x="1" y="221"/>
                  </a:lnTo>
                  <a:lnTo>
                    <a:pt x="1" y="221"/>
                  </a:lnTo>
                  <a:cubicBezTo>
                    <a:pt x="80" y="190"/>
                    <a:pt x="80" y="127"/>
                    <a:pt x="80" y="79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0" name="Google Shape;7220;p50"/>
            <p:cNvSpPr/>
            <p:nvPr/>
          </p:nvSpPr>
          <p:spPr>
            <a:xfrm>
              <a:off x="3120379" y="1826355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cubicBezTo>
                    <a:pt x="126" y="15"/>
                    <a:pt x="111" y="32"/>
                    <a:pt x="111" y="47"/>
                  </a:cubicBezTo>
                  <a:lnTo>
                    <a:pt x="80" y="47"/>
                  </a:lnTo>
                  <a:cubicBezTo>
                    <a:pt x="80" y="47"/>
                    <a:pt x="63" y="47"/>
                    <a:pt x="48" y="32"/>
                  </a:cubicBezTo>
                  <a:lnTo>
                    <a:pt x="48" y="15"/>
                  </a:lnTo>
                  <a:lnTo>
                    <a:pt x="17" y="32"/>
                  </a:lnTo>
                  <a:cubicBezTo>
                    <a:pt x="17" y="32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143" y="110"/>
                  </a:lnTo>
                  <a:lnTo>
                    <a:pt x="143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63"/>
                    <a:pt x="158" y="47"/>
                    <a:pt x="143" y="47"/>
                  </a:cubicBezTo>
                  <a:lnTo>
                    <a:pt x="126" y="47"/>
                  </a:lnTo>
                  <a:cubicBezTo>
                    <a:pt x="143" y="32"/>
                    <a:pt x="143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1" name="Google Shape;7221;p50"/>
            <p:cNvSpPr/>
            <p:nvPr/>
          </p:nvSpPr>
          <p:spPr>
            <a:xfrm>
              <a:off x="3260188" y="1773243"/>
              <a:ext cx="7060" cy="4516"/>
            </a:xfrm>
            <a:custGeom>
              <a:avLst/>
              <a:gdLst/>
              <a:ahLst/>
              <a:cxnLst/>
              <a:rect l="l" t="t" r="r" b="b"/>
              <a:pathLst>
                <a:path w="222" h="142" extrusionOk="0">
                  <a:moveTo>
                    <a:pt x="142" y="63"/>
                  </a:moveTo>
                  <a:lnTo>
                    <a:pt x="142" y="47"/>
                  </a:lnTo>
                  <a:lnTo>
                    <a:pt x="142" y="63"/>
                  </a:lnTo>
                  <a:close/>
                  <a:moveTo>
                    <a:pt x="110" y="15"/>
                  </a:move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79" y="78"/>
                  </a:lnTo>
                  <a:lnTo>
                    <a:pt x="79" y="95"/>
                  </a:lnTo>
                  <a:cubicBezTo>
                    <a:pt x="95" y="110"/>
                    <a:pt x="110" y="110"/>
                    <a:pt x="142" y="126"/>
                  </a:cubicBezTo>
                  <a:lnTo>
                    <a:pt x="173" y="126"/>
                  </a:lnTo>
                  <a:lnTo>
                    <a:pt x="173" y="141"/>
                  </a:lnTo>
                  <a:cubicBezTo>
                    <a:pt x="190" y="141"/>
                    <a:pt x="205" y="126"/>
                    <a:pt x="205" y="110"/>
                  </a:cubicBezTo>
                  <a:cubicBezTo>
                    <a:pt x="221" y="95"/>
                    <a:pt x="221" y="78"/>
                    <a:pt x="190" y="78"/>
                  </a:cubicBezTo>
                  <a:cubicBezTo>
                    <a:pt x="190" y="63"/>
                    <a:pt x="173" y="63"/>
                    <a:pt x="158" y="63"/>
                  </a:cubicBezTo>
                  <a:cubicBezTo>
                    <a:pt x="158" y="63"/>
                    <a:pt x="142" y="47"/>
                    <a:pt x="127" y="47"/>
                  </a:cubicBezTo>
                  <a:cubicBezTo>
                    <a:pt x="127" y="32"/>
                    <a:pt x="127" y="15"/>
                    <a:pt x="110" y="15"/>
                  </a:cubicBez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5"/>
                    <a:pt x="1" y="47"/>
                  </a:cubicBezTo>
                  <a:cubicBezTo>
                    <a:pt x="1" y="47"/>
                    <a:pt x="1" y="63"/>
                    <a:pt x="16" y="63"/>
                  </a:cubicBezTo>
                  <a:lnTo>
                    <a:pt x="16" y="47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2" name="Google Shape;7222;p50"/>
            <p:cNvSpPr/>
            <p:nvPr/>
          </p:nvSpPr>
          <p:spPr>
            <a:xfrm>
              <a:off x="3264673" y="1774706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"/>
                  </a:move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3" name="Google Shape;7223;p50"/>
            <p:cNvSpPr/>
            <p:nvPr/>
          </p:nvSpPr>
          <p:spPr>
            <a:xfrm>
              <a:off x="3353882" y="1814333"/>
              <a:ext cx="6042" cy="7028"/>
            </a:xfrm>
            <a:custGeom>
              <a:avLst/>
              <a:gdLst/>
              <a:ahLst/>
              <a:cxnLst/>
              <a:rect l="l" t="t" r="r" b="b"/>
              <a:pathLst>
                <a:path w="190" h="221" extrusionOk="0">
                  <a:moveTo>
                    <a:pt x="126" y="0"/>
                  </a:moveTo>
                  <a:lnTo>
                    <a:pt x="126" y="15"/>
                  </a:lnTo>
                  <a:lnTo>
                    <a:pt x="63" y="158"/>
                  </a:lnTo>
                  <a:lnTo>
                    <a:pt x="17" y="173"/>
                  </a:lnTo>
                  <a:cubicBezTo>
                    <a:pt x="0" y="189"/>
                    <a:pt x="0" y="204"/>
                    <a:pt x="0" y="221"/>
                  </a:cubicBezTo>
                  <a:lnTo>
                    <a:pt x="17" y="221"/>
                  </a:lnTo>
                  <a:lnTo>
                    <a:pt x="80" y="221"/>
                  </a:lnTo>
                  <a:lnTo>
                    <a:pt x="111" y="204"/>
                  </a:lnTo>
                  <a:cubicBezTo>
                    <a:pt x="126" y="204"/>
                    <a:pt x="126" y="189"/>
                    <a:pt x="126" y="189"/>
                  </a:cubicBezTo>
                  <a:lnTo>
                    <a:pt x="189" y="32"/>
                  </a:lnTo>
                  <a:lnTo>
                    <a:pt x="189" y="15"/>
                  </a:lnTo>
                  <a:cubicBezTo>
                    <a:pt x="189" y="32"/>
                    <a:pt x="174" y="32"/>
                    <a:pt x="158" y="32"/>
                  </a:cubicBezTo>
                  <a:lnTo>
                    <a:pt x="158" y="32"/>
                  </a:lnTo>
                  <a:cubicBezTo>
                    <a:pt x="143" y="32"/>
                    <a:pt x="126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4" name="Google Shape;7224;p50"/>
            <p:cNvSpPr/>
            <p:nvPr/>
          </p:nvSpPr>
          <p:spPr>
            <a:xfrm>
              <a:off x="3118376" y="1813315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6"/>
                  </a:cubicBezTo>
                  <a:lnTo>
                    <a:pt x="17" y="16"/>
                  </a:lnTo>
                  <a:cubicBezTo>
                    <a:pt x="17" y="47"/>
                    <a:pt x="0" y="64"/>
                    <a:pt x="0" y="79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2" y="110"/>
                  </a:lnTo>
                  <a:lnTo>
                    <a:pt x="17" y="127"/>
                  </a:lnTo>
                  <a:cubicBezTo>
                    <a:pt x="17" y="142"/>
                    <a:pt x="17" y="158"/>
                    <a:pt x="32" y="158"/>
                  </a:cubicBezTo>
                  <a:lnTo>
                    <a:pt x="48" y="173"/>
                  </a:lnTo>
                  <a:cubicBezTo>
                    <a:pt x="63" y="173"/>
                    <a:pt x="80" y="158"/>
                    <a:pt x="80" y="158"/>
                  </a:cubicBezTo>
                  <a:lnTo>
                    <a:pt x="80" y="142"/>
                  </a:lnTo>
                  <a:cubicBezTo>
                    <a:pt x="95" y="127"/>
                    <a:pt x="111" y="95"/>
                    <a:pt x="111" y="64"/>
                  </a:cubicBezTo>
                  <a:lnTo>
                    <a:pt x="95" y="16"/>
                  </a:lnTo>
                  <a:cubicBezTo>
                    <a:pt x="80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5" name="Google Shape;7225;p50"/>
            <p:cNvSpPr/>
            <p:nvPr/>
          </p:nvSpPr>
          <p:spPr>
            <a:xfrm>
              <a:off x="3105336" y="1785741"/>
              <a:ext cx="8046" cy="4548"/>
            </a:xfrm>
            <a:custGeom>
              <a:avLst/>
              <a:gdLst/>
              <a:ahLst/>
              <a:cxnLst/>
              <a:rect l="l" t="t" r="r" b="b"/>
              <a:pathLst>
                <a:path w="253" h="143" extrusionOk="0">
                  <a:moveTo>
                    <a:pt x="80" y="17"/>
                  </a:moveTo>
                  <a:lnTo>
                    <a:pt x="80" y="32"/>
                  </a:lnTo>
                  <a:lnTo>
                    <a:pt x="48" y="63"/>
                  </a:lnTo>
                  <a:lnTo>
                    <a:pt x="64" y="63"/>
                  </a:lnTo>
                  <a:cubicBezTo>
                    <a:pt x="64" y="80"/>
                    <a:pt x="64" y="80"/>
                    <a:pt x="80" y="95"/>
                  </a:cubicBezTo>
                  <a:lnTo>
                    <a:pt x="190" y="143"/>
                  </a:lnTo>
                  <a:lnTo>
                    <a:pt x="206" y="143"/>
                  </a:lnTo>
                  <a:cubicBezTo>
                    <a:pt x="221" y="143"/>
                    <a:pt x="238" y="143"/>
                    <a:pt x="238" y="126"/>
                  </a:cubicBezTo>
                  <a:cubicBezTo>
                    <a:pt x="253" y="111"/>
                    <a:pt x="238" y="95"/>
                    <a:pt x="238" y="95"/>
                  </a:cubicBezTo>
                  <a:lnTo>
                    <a:pt x="190" y="111"/>
                  </a:lnTo>
                  <a:lnTo>
                    <a:pt x="175" y="111"/>
                  </a:lnTo>
                  <a:cubicBezTo>
                    <a:pt x="175" y="111"/>
                    <a:pt x="158" y="111"/>
                    <a:pt x="158" y="95"/>
                  </a:cubicBezTo>
                  <a:lnTo>
                    <a:pt x="143" y="95"/>
                  </a:lnTo>
                  <a:lnTo>
                    <a:pt x="143" y="95"/>
                  </a:lnTo>
                  <a:cubicBezTo>
                    <a:pt x="127" y="95"/>
                    <a:pt x="112" y="95"/>
                    <a:pt x="112" y="80"/>
                  </a:cubicBezTo>
                  <a:lnTo>
                    <a:pt x="112" y="32"/>
                  </a:lnTo>
                  <a:lnTo>
                    <a:pt x="80" y="17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6" name="Google Shape;7226;p50"/>
            <p:cNvSpPr/>
            <p:nvPr/>
          </p:nvSpPr>
          <p:spPr>
            <a:xfrm>
              <a:off x="3438066" y="1748181"/>
              <a:ext cx="4039" cy="13039"/>
            </a:xfrm>
            <a:custGeom>
              <a:avLst/>
              <a:gdLst/>
              <a:ahLst/>
              <a:cxnLst/>
              <a:rect l="l" t="t" r="r" b="b"/>
              <a:pathLst>
                <a:path w="127" h="410" extrusionOk="0">
                  <a:moveTo>
                    <a:pt x="80" y="0"/>
                  </a:moveTo>
                  <a:cubicBezTo>
                    <a:pt x="63" y="15"/>
                    <a:pt x="32" y="15"/>
                    <a:pt x="17" y="15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17" y="110"/>
                    <a:pt x="17" y="141"/>
                    <a:pt x="17" y="189"/>
                  </a:cubicBezTo>
                  <a:cubicBezTo>
                    <a:pt x="0" y="221"/>
                    <a:pt x="0" y="252"/>
                    <a:pt x="17" y="284"/>
                  </a:cubicBezTo>
                  <a:lnTo>
                    <a:pt x="32" y="268"/>
                  </a:lnTo>
                  <a:lnTo>
                    <a:pt x="48" y="268"/>
                  </a:lnTo>
                  <a:lnTo>
                    <a:pt x="48" y="268"/>
                  </a:lnTo>
                  <a:cubicBezTo>
                    <a:pt x="48" y="268"/>
                    <a:pt x="63" y="268"/>
                    <a:pt x="80" y="284"/>
                  </a:cubicBezTo>
                  <a:cubicBezTo>
                    <a:pt x="80" y="299"/>
                    <a:pt x="80" y="315"/>
                    <a:pt x="63" y="331"/>
                  </a:cubicBezTo>
                  <a:lnTo>
                    <a:pt x="48" y="347"/>
                  </a:lnTo>
                  <a:lnTo>
                    <a:pt x="48" y="347"/>
                  </a:lnTo>
                  <a:lnTo>
                    <a:pt x="32" y="362"/>
                  </a:lnTo>
                  <a:cubicBezTo>
                    <a:pt x="17" y="378"/>
                    <a:pt x="32" y="410"/>
                    <a:pt x="48" y="410"/>
                  </a:cubicBezTo>
                  <a:lnTo>
                    <a:pt x="63" y="410"/>
                  </a:lnTo>
                  <a:cubicBezTo>
                    <a:pt x="80" y="410"/>
                    <a:pt x="80" y="410"/>
                    <a:pt x="95" y="394"/>
                  </a:cubicBezTo>
                  <a:lnTo>
                    <a:pt x="111" y="347"/>
                  </a:lnTo>
                  <a:cubicBezTo>
                    <a:pt x="126" y="347"/>
                    <a:pt x="126" y="331"/>
                    <a:pt x="111" y="315"/>
                  </a:cubicBezTo>
                  <a:cubicBezTo>
                    <a:pt x="80" y="284"/>
                    <a:pt x="80" y="236"/>
                    <a:pt x="80" y="189"/>
                  </a:cubicBezTo>
                  <a:cubicBezTo>
                    <a:pt x="80" y="141"/>
                    <a:pt x="80" y="110"/>
                    <a:pt x="63" y="78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7" name="Google Shape;7227;p50"/>
            <p:cNvSpPr/>
            <p:nvPr/>
          </p:nvSpPr>
          <p:spPr>
            <a:xfrm>
              <a:off x="3380470" y="1776709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126" y="1"/>
                  </a:moveTo>
                  <a:lnTo>
                    <a:pt x="126" y="1"/>
                  </a:lnTo>
                  <a:lnTo>
                    <a:pt x="110" y="1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95"/>
                  </a:lnTo>
                  <a:cubicBezTo>
                    <a:pt x="0" y="112"/>
                    <a:pt x="15" y="112"/>
                    <a:pt x="15" y="112"/>
                  </a:cubicBezTo>
                  <a:lnTo>
                    <a:pt x="32" y="112"/>
                  </a:lnTo>
                  <a:lnTo>
                    <a:pt x="141" y="64"/>
                  </a:lnTo>
                  <a:cubicBezTo>
                    <a:pt x="158" y="64"/>
                    <a:pt x="158" y="32"/>
                    <a:pt x="158" y="17"/>
                  </a:cubicBez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8" name="Google Shape;7228;p50"/>
            <p:cNvSpPr/>
            <p:nvPr/>
          </p:nvSpPr>
          <p:spPr>
            <a:xfrm>
              <a:off x="3384954" y="1791275"/>
              <a:ext cx="9032" cy="3498"/>
            </a:xfrm>
            <a:custGeom>
              <a:avLst/>
              <a:gdLst/>
              <a:ahLst/>
              <a:cxnLst/>
              <a:rect l="l" t="t" r="r" b="b"/>
              <a:pathLst>
                <a:path w="284" h="110" extrusionOk="0">
                  <a:moveTo>
                    <a:pt x="17" y="0"/>
                  </a:moveTo>
                  <a:cubicBezTo>
                    <a:pt x="17" y="15"/>
                    <a:pt x="0" y="15"/>
                    <a:pt x="0" y="15"/>
                  </a:cubicBezTo>
                  <a:cubicBezTo>
                    <a:pt x="17" y="15"/>
                    <a:pt x="17" y="32"/>
                    <a:pt x="17" y="32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52" y="110"/>
                    <a:pt x="269" y="95"/>
                    <a:pt x="284" y="95"/>
                  </a:cubicBezTo>
                  <a:cubicBezTo>
                    <a:pt x="284" y="63"/>
                    <a:pt x="269" y="47"/>
                    <a:pt x="252" y="47"/>
                  </a:cubicBezTo>
                  <a:lnTo>
                    <a:pt x="158" y="15"/>
                  </a:lnTo>
                  <a:cubicBezTo>
                    <a:pt x="158" y="32"/>
                    <a:pt x="158" y="32"/>
                    <a:pt x="143" y="47"/>
                  </a:cubicBezTo>
                  <a:lnTo>
                    <a:pt x="126" y="47"/>
                  </a:lnTo>
                  <a:cubicBezTo>
                    <a:pt x="111" y="47"/>
                    <a:pt x="95" y="32"/>
                    <a:pt x="95" y="15"/>
                  </a:cubicBezTo>
                  <a:lnTo>
                    <a:pt x="95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9" name="Google Shape;7229;p50"/>
            <p:cNvSpPr/>
            <p:nvPr/>
          </p:nvSpPr>
          <p:spPr>
            <a:xfrm>
              <a:off x="3390965" y="1801294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206" y="16"/>
                  </a:moveTo>
                  <a:lnTo>
                    <a:pt x="189" y="16"/>
                  </a:lnTo>
                  <a:lnTo>
                    <a:pt x="143" y="32"/>
                  </a:lnTo>
                  <a:lnTo>
                    <a:pt x="143" y="110"/>
                  </a:lnTo>
                  <a:cubicBezTo>
                    <a:pt x="143" y="110"/>
                    <a:pt x="158" y="110"/>
                    <a:pt x="158" y="95"/>
                  </a:cubicBezTo>
                  <a:lnTo>
                    <a:pt x="158" y="95"/>
                  </a:lnTo>
                  <a:lnTo>
                    <a:pt x="174" y="95"/>
                  </a:lnTo>
                  <a:cubicBezTo>
                    <a:pt x="174" y="95"/>
                    <a:pt x="189" y="79"/>
                    <a:pt x="206" y="79"/>
                  </a:cubicBezTo>
                  <a:lnTo>
                    <a:pt x="221" y="79"/>
                  </a:lnTo>
                  <a:cubicBezTo>
                    <a:pt x="237" y="79"/>
                    <a:pt x="237" y="63"/>
                    <a:pt x="237" y="47"/>
                  </a:cubicBezTo>
                  <a:cubicBezTo>
                    <a:pt x="237" y="32"/>
                    <a:pt x="221" y="16"/>
                    <a:pt x="206" y="16"/>
                  </a:cubicBezTo>
                  <a:close/>
                  <a:moveTo>
                    <a:pt x="32" y="0"/>
                  </a:moveTo>
                  <a:cubicBezTo>
                    <a:pt x="32" y="16"/>
                    <a:pt x="0" y="47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80" y="79"/>
                  </a:lnTo>
                  <a:lnTo>
                    <a:pt x="80" y="32"/>
                  </a:lnTo>
                  <a:cubicBezTo>
                    <a:pt x="63" y="16"/>
                    <a:pt x="80" y="16"/>
                    <a:pt x="80" y="16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0" name="Google Shape;7230;p50"/>
            <p:cNvSpPr/>
            <p:nvPr/>
          </p:nvSpPr>
          <p:spPr>
            <a:xfrm>
              <a:off x="3185513" y="1774229"/>
              <a:ext cx="7569" cy="6042"/>
            </a:xfrm>
            <a:custGeom>
              <a:avLst/>
              <a:gdLst/>
              <a:ahLst/>
              <a:cxnLst/>
              <a:rect l="l" t="t" r="r" b="b"/>
              <a:pathLst>
                <a:path w="238" h="190" extrusionOk="0">
                  <a:moveTo>
                    <a:pt x="158" y="95"/>
                  </a:moveTo>
                  <a:lnTo>
                    <a:pt x="158" y="95"/>
                  </a:lnTo>
                  <a:lnTo>
                    <a:pt x="158" y="95"/>
                  </a:lnTo>
                  <a:close/>
                  <a:moveTo>
                    <a:pt x="95" y="1"/>
                  </a:moveTo>
                  <a:cubicBezTo>
                    <a:pt x="64" y="1"/>
                    <a:pt x="32" y="1"/>
                    <a:pt x="1" y="16"/>
                  </a:cubicBezTo>
                  <a:lnTo>
                    <a:pt x="1" y="16"/>
                  </a:lnTo>
                  <a:cubicBezTo>
                    <a:pt x="17" y="32"/>
                    <a:pt x="32" y="47"/>
                    <a:pt x="48" y="47"/>
                  </a:cubicBezTo>
                  <a:cubicBezTo>
                    <a:pt x="80" y="79"/>
                    <a:pt x="95" y="95"/>
                    <a:pt x="111" y="127"/>
                  </a:cubicBezTo>
                  <a:cubicBezTo>
                    <a:pt x="111" y="158"/>
                    <a:pt x="143" y="158"/>
                    <a:pt x="158" y="173"/>
                  </a:cubicBezTo>
                  <a:lnTo>
                    <a:pt x="190" y="173"/>
                  </a:lnTo>
                  <a:cubicBezTo>
                    <a:pt x="190" y="190"/>
                    <a:pt x="190" y="190"/>
                    <a:pt x="206" y="190"/>
                  </a:cubicBezTo>
                  <a:cubicBezTo>
                    <a:pt x="221" y="190"/>
                    <a:pt x="221" y="173"/>
                    <a:pt x="237" y="158"/>
                  </a:cubicBezTo>
                  <a:cubicBezTo>
                    <a:pt x="237" y="142"/>
                    <a:pt x="237" y="127"/>
                    <a:pt x="221" y="110"/>
                  </a:cubicBezTo>
                  <a:lnTo>
                    <a:pt x="190" y="110"/>
                  </a:lnTo>
                  <a:lnTo>
                    <a:pt x="174" y="95"/>
                  </a:lnTo>
                  <a:cubicBezTo>
                    <a:pt x="158" y="47"/>
                    <a:pt x="127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1" name="Google Shape;7231;p50"/>
            <p:cNvSpPr/>
            <p:nvPr/>
          </p:nvSpPr>
          <p:spPr>
            <a:xfrm>
              <a:off x="3190538" y="177725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2" name="Google Shape;7232;p50"/>
            <p:cNvSpPr/>
            <p:nvPr/>
          </p:nvSpPr>
          <p:spPr>
            <a:xfrm>
              <a:off x="3042206" y="1820821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43" y="0"/>
                    <a:pt x="126" y="17"/>
                    <a:pt x="126" y="17"/>
                  </a:cubicBezTo>
                  <a:cubicBezTo>
                    <a:pt x="126" y="32"/>
                    <a:pt x="111" y="32"/>
                    <a:pt x="95" y="48"/>
                  </a:cubicBezTo>
                  <a:lnTo>
                    <a:pt x="95" y="63"/>
                  </a:lnTo>
                  <a:cubicBezTo>
                    <a:pt x="95" y="80"/>
                    <a:pt x="80" y="95"/>
                    <a:pt x="63" y="95"/>
                  </a:cubicBezTo>
                  <a:lnTo>
                    <a:pt x="0" y="95"/>
                  </a:lnTo>
                  <a:lnTo>
                    <a:pt x="0" y="111"/>
                  </a:lnTo>
                  <a:cubicBezTo>
                    <a:pt x="17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11"/>
                    <a:pt x="80" y="111"/>
                    <a:pt x="95" y="111"/>
                  </a:cubicBezTo>
                  <a:cubicBezTo>
                    <a:pt x="126" y="111"/>
                    <a:pt x="174" y="95"/>
                    <a:pt x="189" y="48"/>
                  </a:cubicBezTo>
                  <a:cubicBezTo>
                    <a:pt x="189" y="32"/>
                    <a:pt x="189" y="17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3" name="Google Shape;7233;p50"/>
            <p:cNvSpPr/>
            <p:nvPr/>
          </p:nvSpPr>
          <p:spPr>
            <a:xfrm>
              <a:off x="3167004" y="1793279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73" y="0"/>
                  </a:moveTo>
                  <a:lnTo>
                    <a:pt x="173" y="0"/>
                  </a:lnTo>
                  <a:lnTo>
                    <a:pt x="32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78"/>
                    <a:pt x="15" y="95"/>
                    <a:pt x="32" y="95"/>
                  </a:cubicBezTo>
                  <a:lnTo>
                    <a:pt x="32" y="95"/>
                  </a:lnTo>
                  <a:lnTo>
                    <a:pt x="63" y="78"/>
                  </a:lnTo>
                  <a:lnTo>
                    <a:pt x="63" y="78"/>
                  </a:lnTo>
                  <a:cubicBezTo>
                    <a:pt x="78" y="63"/>
                    <a:pt x="110" y="47"/>
                    <a:pt x="141" y="47"/>
                  </a:cubicBezTo>
                  <a:lnTo>
                    <a:pt x="189" y="47"/>
                  </a:lnTo>
                  <a:lnTo>
                    <a:pt x="189" y="32"/>
                  </a:lnTo>
                  <a:lnTo>
                    <a:pt x="189" y="15"/>
                  </a:lnTo>
                  <a:cubicBezTo>
                    <a:pt x="189" y="0"/>
                    <a:pt x="173" y="0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4" name="Google Shape;7234;p50"/>
            <p:cNvSpPr/>
            <p:nvPr/>
          </p:nvSpPr>
          <p:spPr>
            <a:xfrm>
              <a:off x="3346376" y="1812806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158" y="189"/>
                  </a:moveTo>
                  <a:lnTo>
                    <a:pt x="158" y="189"/>
                  </a:lnTo>
                  <a:lnTo>
                    <a:pt x="142" y="206"/>
                  </a:lnTo>
                  <a:lnTo>
                    <a:pt x="110" y="206"/>
                  </a:lnTo>
                  <a:lnTo>
                    <a:pt x="95" y="206"/>
                  </a:lnTo>
                  <a:lnTo>
                    <a:pt x="95" y="206"/>
                  </a:lnTo>
                  <a:lnTo>
                    <a:pt x="64" y="206"/>
                  </a:lnTo>
                  <a:lnTo>
                    <a:pt x="47" y="206"/>
                  </a:lnTo>
                  <a:lnTo>
                    <a:pt x="47" y="206"/>
                  </a:lnTo>
                  <a:cubicBezTo>
                    <a:pt x="47" y="221"/>
                    <a:pt x="47" y="237"/>
                    <a:pt x="32" y="237"/>
                  </a:cubicBezTo>
                  <a:lnTo>
                    <a:pt x="1" y="252"/>
                  </a:lnTo>
                  <a:cubicBezTo>
                    <a:pt x="16" y="252"/>
                    <a:pt x="16" y="252"/>
                    <a:pt x="16" y="269"/>
                  </a:cubicBezTo>
                  <a:lnTo>
                    <a:pt x="32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110" y="237"/>
                  </a:lnTo>
                  <a:lnTo>
                    <a:pt x="173" y="269"/>
                  </a:lnTo>
                  <a:lnTo>
                    <a:pt x="190" y="269"/>
                  </a:lnTo>
                  <a:cubicBezTo>
                    <a:pt x="205" y="269"/>
                    <a:pt x="221" y="252"/>
                    <a:pt x="221" y="252"/>
                  </a:cubicBezTo>
                  <a:cubicBezTo>
                    <a:pt x="236" y="221"/>
                    <a:pt x="221" y="206"/>
                    <a:pt x="205" y="206"/>
                  </a:cubicBezTo>
                  <a:lnTo>
                    <a:pt x="158" y="189"/>
                  </a:lnTo>
                  <a:close/>
                  <a:moveTo>
                    <a:pt x="95" y="17"/>
                  </a:moveTo>
                  <a:lnTo>
                    <a:pt x="79" y="32"/>
                  </a:lnTo>
                  <a:cubicBezTo>
                    <a:pt x="79" y="48"/>
                    <a:pt x="64" y="63"/>
                    <a:pt x="47" y="63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32" y="80"/>
                  </a:lnTo>
                  <a:cubicBezTo>
                    <a:pt x="47" y="95"/>
                    <a:pt x="47" y="111"/>
                    <a:pt x="32" y="126"/>
                  </a:cubicBezTo>
                  <a:cubicBezTo>
                    <a:pt x="32" y="126"/>
                    <a:pt x="16" y="143"/>
                    <a:pt x="1" y="143"/>
                  </a:cubicBezTo>
                  <a:lnTo>
                    <a:pt x="1" y="143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6" y="174"/>
                  </a:lnTo>
                  <a:lnTo>
                    <a:pt x="16" y="174"/>
                  </a:lnTo>
                  <a:lnTo>
                    <a:pt x="16" y="174"/>
                  </a:lnTo>
                  <a:cubicBezTo>
                    <a:pt x="16" y="158"/>
                    <a:pt x="32" y="143"/>
                    <a:pt x="47" y="143"/>
                  </a:cubicBezTo>
                  <a:lnTo>
                    <a:pt x="64" y="143"/>
                  </a:lnTo>
                  <a:cubicBezTo>
                    <a:pt x="79" y="111"/>
                    <a:pt x="79" y="80"/>
                    <a:pt x="95" y="32"/>
                  </a:cubicBezTo>
                  <a:cubicBezTo>
                    <a:pt x="110" y="32"/>
                    <a:pt x="110" y="17"/>
                    <a:pt x="95" y="17"/>
                  </a:cubicBezTo>
                  <a:close/>
                  <a:moveTo>
                    <a:pt x="32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5" name="Google Shape;7235;p50"/>
            <p:cNvSpPr/>
            <p:nvPr/>
          </p:nvSpPr>
          <p:spPr>
            <a:xfrm>
              <a:off x="3103842" y="1790258"/>
              <a:ext cx="7060" cy="2512"/>
            </a:xfrm>
            <a:custGeom>
              <a:avLst/>
              <a:gdLst/>
              <a:ahLst/>
              <a:cxnLst/>
              <a:rect l="l" t="t" r="r" b="b"/>
              <a:pathLst>
                <a:path w="222" h="79" extrusionOk="0">
                  <a:moveTo>
                    <a:pt x="32" y="16"/>
                  </a:moveTo>
                  <a:lnTo>
                    <a:pt x="16" y="16"/>
                  </a:lnTo>
                  <a:cubicBezTo>
                    <a:pt x="1" y="32"/>
                    <a:pt x="16" y="64"/>
                    <a:pt x="32" y="64"/>
                  </a:cubicBezTo>
                  <a:lnTo>
                    <a:pt x="32" y="79"/>
                  </a:lnTo>
                  <a:cubicBezTo>
                    <a:pt x="32" y="64"/>
                    <a:pt x="48" y="47"/>
                    <a:pt x="64" y="47"/>
                  </a:cubicBezTo>
                  <a:lnTo>
                    <a:pt x="64" y="47"/>
                  </a:lnTo>
                  <a:lnTo>
                    <a:pt x="64" y="47"/>
                  </a:lnTo>
                  <a:cubicBezTo>
                    <a:pt x="79" y="47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64"/>
                  </a:lnTo>
                  <a:cubicBezTo>
                    <a:pt x="111" y="64"/>
                    <a:pt x="127" y="64"/>
                    <a:pt x="127" y="47"/>
                  </a:cubicBezTo>
                  <a:lnTo>
                    <a:pt x="127" y="47"/>
                  </a:lnTo>
                  <a:lnTo>
                    <a:pt x="95" y="16"/>
                  </a:lnTo>
                  <a:lnTo>
                    <a:pt x="79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32" y="16"/>
                  </a:lnTo>
                  <a:close/>
                  <a:moveTo>
                    <a:pt x="190" y="1"/>
                  </a:moveTo>
                  <a:lnTo>
                    <a:pt x="190" y="1"/>
                  </a:lnTo>
                  <a:lnTo>
                    <a:pt x="174" y="16"/>
                  </a:lnTo>
                  <a:lnTo>
                    <a:pt x="174" y="47"/>
                  </a:lnTo>
                  <a:lnTo>
                    <a:pt x="174" y="47"/>
                  </a:lnTo>
                  <a:cubicBezTo>
                    <a:pt x="174" y="47"/>
                    <a:pt x="190" y="64"/>
                    <a:pt x="190" y="79"/>
                  </a:cubicBezTo>
                  <a:lnTo>
                    <a:pt x="190" y="79"/>
                  </a:lnTo>
                  <a:cubicBezTo>
                    <a:pt x="222" y="79"/>
                    <a:pt x="222" y="64"/>
                    <a:pt x="222" y="32"/>
                  </a:cubicBezTo>
                  <a:cubicBezTo>
                    <a:pt x="222" y="16"/>
                    <a:pt x="205" y="1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6" name="Google Shape;7236;p50"/>
            <p:cNvSpPr/>
            <p:nvPr/>
          </p:nvSpPr>
          <p:spPr>
            <a:xfrm>
              <a:off x="3397485" y="1767709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110" y="17"/>
                  </a:lnTo>
                  <a:lnTo>
                    <a:pt x="95" y="17"/>
                  </a:lnTo>
                  <a:lnTo>
                    <a:pt x="64" y="17"/>
                  </a:lnTo>
                  <a:lnTo>
                    <a:pt x="32" y="17"/>
                  </a:lnTo>
                  <a:cubicBezTo>
                    <a:pt x="16" y="32"/>
                    <a:pt x="1" y="48"/>
                    <a:pt x="16" y="63"/>
                  </a:cubicBezTo>
                  <a:cubicBezTo>
                    <a:pt x="16" y="80"/>
                    <a:pt x="32" y="95"/>
                    <a:pt x="47" y="95"/>
                  </a:cubicBezTo>
                  <a:lnTo>
                    <a:pt x="47" y="95"/>
                  </a:lnTo>
                  <a:lnTo>
                    <a:pt x="142" y="63"/>
                  </a:lnTo>
                  <a:lnTo>
                    <a:pt x="142" y="48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7" name="Google Shape;7237;p50"/>
            <p:cNvSpPr/>
            <p:nvPr/>
          </p:nvSpPr>
          <p:spPr>
            <a:xfrm>
              <a:off x="3263210" y="1818817"/>
              <a:ext cx="4039" cy="9573"/>
            </a:xfrm>
            <a:custGeom>
              <a:avLst/>
              <a:gdLst/>
              <a:ahLst/>
              <a:cxnLst/>
              <a:rect l="l" t="t" r="r" b="b"/>
              <a:pathLst>
                <a:path w="127" h="301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17"/>
                  </a:cubicBezTo>
                  <a:cubicBezTo>
                    <a:pt x="32" y="32"/>
                    <a:pt x="32" y="63"/>
                    <a:pt x="47" y="63"/>
                  </a:cubicBezTo>
                  <a:cubicBezTo>
                    <a:pt x="47" y="80"/>
                    <a:pt x="47" y="80"/>
                    <a:pt x="63" y="80"/>
                  </a:cubicBezTo>
                  <a:cubicBezTo>
                    <a:pt x="47" y="95"/>
                    <a:pt x="47" y="95"/>
                    <a:pt x="47" y="111"/>
                  </a:cubicBezTo>
                  <a:cubicBezTo>
                    <a:pt x="47" y="126"/>
                    <a:pt x="32" y="143"/>
                    <a:pt x="32" y="158"/>
                  </a:cubicBezTo>
                  <a:lnTo>
                    <a:pt x="32" y="174"/>
                  </a:lnTo>
                  <a:cubicBezTo>
                    <a:pt x="15" y="206"/>
                    <a:pt x="0" y="252"/>
                    <a:pt x="47" y="284"/>
                  </a:cubicBezTo>
                  <a:cubicBezTo>
                    <a:pt x="47" y="300"/>
                    <a:pt x="47" y="300"/>
                    <a:pt x="63" y="300"/>
                  </a:cubicBezTo>
                  <a:cubicBezTo>
                    <a:pt x="78" y="300"/>
                    <a:pt x="78" y="300"/>
                    <a:pt x="95" y="284"/>
                  </a:cubicBezTo>
                  <a:lnTo>
                    <a:pt x="95" y="237"/>
                  </a:lnTo>
                  <a:cubicBezTo>
                    <a:pt x="78" y="237"/>
                    <a:pt x="78" y="237"/>
                    <a:pt x="78" y="206"/>
                  </a:cubicBezTo>
                  <a:lnTo>
                    <a:pt x="78" y="206"/>
                  </a:lnTo>
                  <a:cubicBezTo>
                    <a:pt x="63" y="206"/>
                    <a:pt x="47" y="206"/>
                    <a:pt x="47" y="189"/>
                  </a:cubicBezTo>
                  <a:cubicBezTo>
                    <a:pt x="32" y="174"/>
                    <a:pt x="47" y="158"/>
                    <a:pt x="63" y="143"/>
                  </a:cubicBezTo>
                  <a:lnTo>
                    <a:pt x="95" y="126"/>
                  </a:lnTo>
                  <a:cubicBezTo>
                    <a:pt x="78" y="126"/>
                    <a:pt x="78" y="111"/>
                    <a:pt x="78" y="111"/>
                  </a:cubicBezTo>
                  <a:cubicBezTo>
                    <a:pt x="78" y="80"/>
                    <a:pt x="78" y="63"/>
                    <a:pt x="95" y="63"/>
                  </a:cubicBezTo>
                  <a:lnTo>
                    <a:pt x="126" y="63"/>
                  </a:lnTo>
                  <a:lnTo>
                    <a:pt x="126" y="48"/>
                  </a:lnTo>
                  <a:cubicBezTo>
                    <a:pt x="126" y="63"/>
                    <a:pt x="110" y="63"/>
                    <a:pt x="110" y="63"/>
                  </a:cubicBezTo>
                  <a:cubicBezTo>
                    <a:pt x="95" y="63"/>
                    <a:pt x="95" y="63"/>
                    <a:pt x="78" y="48"/>
                  </a:cubicBezTo>
                  <a:lnTo>
                    <a:pt x="78" y="17"/>
                  </a:lnTo>
                  <a:cubicBezTo>
                    <a:pt x="78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8" name="Google Shape;7238;p50"/>
            <p:cNvSpPr/>
            <p:nvPr/>
          </p:nvSpPr>
          <p:spPr>
            <a:xfrm>
              <a:off x="3398503" y="1786727"/>
              <a:ext cx="3021" cy="9573"/>
            </a:xfrm>
            <a:custGeom>
              <a:avLst/>
              <a:gdLst/>
              <a:ahLst/>
              <a:cxnLst/>
              <a:rect l="l" t="t" r="r" b="b"/>
              <a:pathLst>
                <a:path w="95" h="301" extrusionOk="0">
                  <a:moveTo>
                    <a:pt x="95" y="1"/>
                  </a:moveTo>
                  <a:cubicBezTo>
                    <a:pt x="78" y="17"/>
                    <a:pt x="47" y="17"/>
                    <a:pt x="32" y="17"/>
                  </a:cubicBezTo>
                  <a:lnTo>
                    <a:pt x="15" y="17"/>
                  </a:lnTo>
                  <a:lnTo>
                    <a:pt x="15" y="80"/>
                  </a:lnTo>
                  <a:lnTo>
                    <a:pt x="15" y="80"/>
                  </a:lnTo>
                  <a:lnTo>
                    <a:pt x="0" y="143"/>
                  </a:lnTo>
                  <a:cubicBezTo>
                    <a:pt x="15" y="158"/>
                    <a:pt x="15" y="158"/>
                    <a:pt x="15" y="175"/>
                  </a:cubicBezTo>
                  <a:lnTo>
                    <a:pt x="15" y="221"/>
                  </a:lnTo>
                  <a:lnTo>
                    <a:pt x="0" y="238"/>
                  </a:lnTo>
                  <a:cubicBezTo>
                    <a:pt x="15" y="238"/>
                    <a:pt x="15" y="253"/>
                    <a:pt x="15" y="269"/>
                  </a:cubicBezTo>
                  <a:lnTo>
                    <a:pt x="32" y="284"/>
                  </a:lnTo>
                  <a:lnTo>
                    <a:pt x="32" y="301"/>
                  </a:lnTo>
                  <a:lnTo>
                    <a:pt x="32" y="301"/>
                  </a:lnTo>
                  <a:cubicBezTo>
                    <a:pt x="47" y="301"/>
                    <a:pt x="63" y="284"/>
                    <a:pt x="63" y="253"/>
                  </a:cubicBezTo>
                  <a:lnTo>
                    <a:pt x="63" y="221"/>
                  </a:lnTo>
                  <a:lnTo>
                    <a:pt x="47" y="206"/>
                  </a:lnTo>
                  <a:cubicBezTo>
                    <a:pt x="32" y="206"/>
                    <a:pt x="15" y="190"/>
                    <a:pt x="32" y="175"/>
                  </a:cubicBezTo>
                  <a:cubicBezTo>
                    <a:pt x="32" y="158"/>
                    <a:pt x="47" y="143"/>
                    <a:pt x="47" y="143"/>
                  </a:cubicBezTo>
                  <a:lnTo>
                    <a:pt x="63" y="143"/>
                  </a:lnTo>
                  <a:lnTo>
                    <a:pt x="63" y="143"/>
                  </a:lnTo>
                  <a:lnTo>
                    <a:pt x="78" y="143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63" y="80"/>
                    <a:pt x="47" y="80"/>
                    <a:pt x="47" y="64"/>
                  </a:cubicBezTo>
                  <a:cubicBezTo>
                    <a:pt x="32" y="32"/>
                    <a:pt x="47" y="17"/>
                    <a:pt x="78" y="17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9" name="Google Shape;7239;p50"/>
            <p:cNvSpPr/>
            <p:nvPr/>
          </p:nvSpPr>
          <p:spPr>
            <a:xfrm>
              <a:off x="3429034" y="1757182"/>
              <a:ext cx="5565" cy="4548"/>
            </a:xfrm>
            <a:custGeom>
              <a:avLst/>
              <a:gdLst/>
              <a:ahLst/>
              <a:cxnLst/>
              <a:rect l="l" t="t" r="r" b="b"/>
              <a:pathLst>
                <a:path w="175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7" y="95"/>
                  </a:lnTo>
                  <a:lnTo>
                    <a:pt x="32" y="127"/>
                  </a:lnTo>
                  <a:cubicBezTo>
                    <a:pt x="49" y="127"/>
                    <a:pt x="49" y="142"/>
                    <a:pt x="64" y="142"/>
                  </a:cubicBezTo>
                  <a:lnTo>
                    <a:pt x="64" y="142"/>
                  </a:lnTo>
                  <a:lnTo>
                    <a:pt x="158" y="127"/>
                  </a:lnTo>
                  <a:lnTo>
                    <a:pt x="175" y="127"/>
                  </a:lnTo>
                  <a:lnTo>
                    <a:pt x="158" y="111"/>
                  </a:lnTo>
                  <a:lnTo>
                    <a:pt x="175" y="79"/>
                  </a:lnTo>
                  <a:cubicBezTo>
                    <a:pt x="175" y="64"/>
                    <a:pt x="158" y="64"/>
                    <a:pt x="158" y="64"/>
                  </a:cubicBezTo>
                  <a:lnTo>
                    <a:pt x="143" y="64"/>
                  </a:lnTo>
                  <a:lnTo>
                    <a:pt x="143" y="64"/>
                  </a:lnTo>
                  <a:lnTo>
                    <a:pt x="80" y="64"/>
                  </a:lnTo>
                  <a:lnTo>
                    <a:pt x="64" y="16"/>
                  </a:lnTo>
                  <a:cubicBezTo>
                    <a:pt x="49" y="16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0" name="Google Shape;7240;p50"/>
            <p:cNvSpPr/>
            <p:nvPr/>
          </p:nvSpPr>
          <p:spPr>
            <a:xfrm>
              <a:off x="3181029" y="1780239"/>
              <a:ext cx="5534" cy="6042"/>
            </a:xfrm>
            <a:custGeom>
              <a:avLst/>
              <a:gdLst/>
              <a:ahLst/>
              <a:cxnLst/>
              <a:rect l="l" t="t" r="r" b="b"/>
              <a:pathLst>
                <a:path w="174" h="190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95" y="1"/>
                    <a:pt x="95" y="16"/>
                    <a:pt x="95" y="16"/>
                  </a:cubicBezTo>
                  <a:cubicBezTo>
                    <a:pt x="95" y="32"/>
                    <a:pt x="95" y="47"/>
                    <a:pt x="78" y="64"/>
                  </a:cubicBezTo>
                  <a:cubicBezTo>
                    <a:pt x="63" y="64"/>
                    <a:pt x="63" y="64"/>
                    <a:pt x="47" y="79"/>
                  </a:cubicBezTo>
                  <a:cubicBezTo>
                    <a:pt x="47" y="79"/>
                    <a:pt x="32" y="79"/>
                    <a:pt x="32" y="95"/>
                  </a:cubicBezTo>
                  <a:lnTo>
                    <a:pt x="15" y="110"/>
                  </a:lnTo>
                  <a:lnTo>
                    <a:pt x="15" y="110"/>
                  </a:lnTo>
                  <a:lnTo>
                    <a:pt x="15" y="127"/>
                  </a:lnTo>
                  <a:lnTo>
                    <a:pt x="15" y="158"/>
                  </a:lnTo>
                  <a:lnTo>
                    <a:pt x="0" y="173"/>
                  </a:lnTo>
                  <a:cubicBezTo>
                    <a:pt x="0" y="190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47" y="173"/>
                    <a:pt x="47" y="173"/>
                    <a:pt x="63" y="173"/>
                  </a:cubicBezTo>
                  <a:cubicBezTo>
                    <a:pt x="63" y="173"/>
                    <a:pt x="78" y="158"/>
                    <a:pt x="95" y="158"/>
                  </a:cubicBezTo>
                  <a:cubicBezTo>
                    <a:pt x="110" y="158"/>
                    <a:pt x="142" y="142"/>
                    <a:pt x="158" y="110"/>
                  </a:cubicBezTo>
                  <a:cubicBezTo>
                    <a:pt x="173" y="79"/>
                    <a:pt x="158" y="47"/>
                    <a:pt x="142" y="16"/>
                  </a:cubicBez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1" name="Google Shape;7241;p50"/>
            <p:cNvSpPr/>
            <p:nvPr/>
          </p:nvSpPr>
          <p:spPr>
            <a:xfrm>
              <a:off x="3428557" y="1768218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1" y="142"/>
                  </a:lnTo>
                  <a:lnTo>
                    <a:pt x="1" y="142"/>
                  </a:lnTo>
                  <a:lnTo>
                    <a:pt x="16" y="142"/>
                  </a:lnTo>
                  <a:lnTo>
                    <a:pt x="16" y="142"/>
                  </a:lnTo>
                  <a:cubicBezTo>
                    <a:pt x="32" y="142"/>
                    <a:pt x="47" y="158"/>
                    <a:pt x="47" y="173"/>
                  </a:cubicBezTo>
                  <a:lnTo>
                    <a:pt x="47" y="173"/>
                  </a:lnTo>
                  <a:lnTo>
                    <a:pt x="79" y="190"/>
                  </a:lnTo>
                  <a:cubicBezTo>
                    <a:pt x="79" y="173"/>
                    <a:pt x="64" y="173"/>
                    <a:pt x="64" y="158"/>
                  </a:cubicBezTo>
                  <a:cubicBezTo>
                    <a:pt x="79" y="142"/>
                    <a:pt x="79" y="127"/>
                    <a:pt x="95" y="127"/>
                  </a:cubicBezTo>
                  <a:lnTo>
                    <a:pt x="110" y="127"/>
                  </a:lnTo>
                  <a:lnTo>
                    <a:pt x="110" y="127"/>
                  </a:lnTo>
                  <a:cubicBezTo>
                    <a:pt x="95" y="110"/>
                    <a:pt x="95" y="110"/>
                    <a:pt x="95" y="95"/>
                  </a:cubicBezTo>
                  <a:lnTo>
                    <a:pt x="79" y="79"/>
                  </a:lnTo>
                  <a:lnTo>
                    <a:pt x="79" y="47"/>
                  </a:lnTo>
                  <a:cubicBezTo>
                    <a:pt x="95" y="16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2" name="Google Shape;7242;p50"/>
            <p:cNvSpPr/>
            <p:nvPr/>
          </p:nvSpPr>
          <p:spPr>
            <a:xfrm>
              <a:off x="3384954" y="1789272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7" y="63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95" y="78"/>
                  </a:lnTo>
                  <a:cubicBezTo>
                    <a:pt x="80" y="47"/>
                    <a:pt x="8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3" name="Google Shape;7243;p50"/>
            <p:cNvSpPr/>
            <p:nvPr/>
          </p:nvSpPr>
          <p:spPr>
            <a:xfrm>
              <a:off x="3440579" y="1795283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42" y="0"/>
                  </a:moveTo>
                  <a:lnTo>
                    <a:pt x="16" y="15"/>
                  </a:lnTo>
                  <a:cubicBezTo>
                    <a:pt x="1" y="15"/>
                    <a:pt x="1" y="32"/>
                    <a:pt x="1" y="47"/>
                  </a:cubicBezTo>
                  <a:lnTo>
                    <a:pt x="1" y="47"/>
                  </a:lnTo>
                  <a:cubicBezTo>
                    <a:pt x="1" y="63"/>
                    <a:pt x="16" y="78"/>
                    <a:pt x="32" y="78"/>
                  </a:cubicBezTo>
                  <a:lnTo>
                    <a:pt x="32" y="78"/>
                  </a:lnTo>
                  <a:lnTo>
                    <a:pt x="47" y="78"/>
                  </a:lnTo>
                  <a:lnTo>
                    <a:pt x="110" y="63"/>
                  </a:lnTo>
                  <a:lnTo>
                    <a:pt x="127" y="47"/>
                  </a:lnTo>
                  <a:lnTo>
                    <a:pt x="142" y="47"/>
                  </a:lnTo>
                  <a:lnTo>
                    <a:pt x="158" y="47"/>
                  </a:lnTo>
                  <a:lnTo>
                    <a:pt x="190" y="47"/>
                  </a:lnTo>
                  <a:cubicBezTo>
                    <a:pt x="190" y="32"/>
                    <a:pt x="173" y="15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4" name="Google Shape;7244;p50"/>
            <p:cNvSpPr/>
            <p:nvPr/>
          </p:nvSpPr>
          <p:spPr>
            <a:xfrm>
              <a:off x="3378943" y="1789272"/>
              <a:ext cx="3562" cy="6042"/>
            </a:xfrm>
            <a:custGeom>
              <a:avLst/>
              <a:gdLst/>
              <a:ahLst/>
              <a:cxnLst/>
              <a:rect l="l" t="t" r="r" b="b"/>
              <a:pathLst>
                <a:path w="112" h="190" extrusionOk="0">
                  <a:moveTo>
                    <a:pt x="111" y="158"/>
                  </a:moveTo>
                  <a:lnTo>
                    <a:pt x="111" y="158"/>
                  </a:lnTo>
                  <a:cubicBezTo>
                    <a:pt x="111" y="158"/>
                    <a:pt x="111" y="173"/>
                    <a:pt x="95" y="173"/>
                  </a:cubicBezTo>
                  <a:lnTo>
                    <a:pt x="95" y="189"/>
                  </a:lnTo>
                  <a:lnTo>
                    <a:pt x="111" y="173"/>
                  </a:lnTo>
                  <a:lnTo>
                    <a:pt x="111" y="158"/>
                  </a:lnTo>
                  <a:close/>
                  <a:moveTo>
                    <a:pt x="32" y="0"/>
                  </a:moveTo>
                  <a:lnTo>
                    <a:pt x="17" y="0"/>
                  </a:lnTo>
                  <a:cubicBezTo>
                    <a:pt x="0" y="15"/>
                    <a:pt x="0" y="15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7" y="32"/>
                  </a:lnTo>
                  <a:cubicBezTo>
                    <a:pt x="32" y="32"/>
                    <a:pt x="48" y="47"/>
                    <a:pt x="32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8" y="95"/>
                    <a:pt x="63" y="110"/>
                    <a:pt x="63" y="110"/>
                  </a:cubicBezTo>
                  <a:lnTo>
                    <a:pt x="63" y="110"/>
                  </a:lnTo>
                  <a:lnTo>
                    <a:pt x="80" y="95"/>
                  </a:lnTo>
                  <a:lnTo>
                    <a:pt x="80" y="78"/>
                  </a:lnTo>
                  <a:cubicBezTo>
                    <a:pt x="80" y="63"/>
                    <a:pt x="80" y="47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48" y="32"/>
                    <a:pt x="32" y="15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5" name="Google Shape;7245;p50"/>
            <p:cNvSpPr/>
            <p:nvPr/>
          </p:nvSpPr>
          <p:spPr>
            <a:xfrm>
              <a:off x="3441597" y="1811312"/>
              <a:ext cx="7505" cy="2035"/>
            </a:xfrm>
            <a:custGeom>
              <a:avLst/>
              <a:gdLst/>
              <a:ahLst/>
              <a:cxnLst/>
              <a:rect l="l" t="t" r="r" b="b"/>
              <a:pathLst>
                <a:path w="236" h="64" extrusionOk="0">
                  <a:moveTo>
                    <a:pt x="221" y="1"/>
                  </a:moveTo>
                  <a:lnTo>
                    <a:pt x="189" y="16"/>
                  </a:lnTo>
                  <a:lnTo>
                    <a:pt x="173" y="16"/>
                  </a:lnTo>
                  <a:lnTo>
                    <a:pt x="158" y="16"/>
                  </a:lnTo>
                  <a:lnTo>
                    <a:pt x="158" y="16"/>
                  </a:lnTo>
                  <a:cubicBezTo>
                    <a:pt x="141" y="16"/>
                    <a:pt x="141" y="16"/>
                    <a:pt x="141" y="32"/>
                  </a:cubicBezTo>
                  <a:lnTo>
                    <a:pt x="126" y="16"/>
                  </a:lnTo>
                  <a:cubicBezTo>
                    <a:pt x="110" y="32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8" y="32"/>
                    <a:pt x="63" y="16"/>
                    <a:pt x="63" y="16"/>
                  </a:cubicBezTo>
                  <a:lnTo>
                    <a:pt x="47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5" y="16"/>
                    <a:pt x="0" y="16"/>
                    <a:pt x="0" y="47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15" y="64"/>
                  </a:lnTo>
                  <a:cubicBezTo>
                    <a:pt x="78" y="64"/>
                    <a:pt x="158" y="47"/>
                    <a:pt x="221" y="16"/>
                  </a:cubicBezTo>
                  <a:cubicBezTo>
                    <a:pt x="204" y="32"/>
                    <a:pt x="110" y="47"/>
                    <a:pt x="110" y="47"/>
                  </a:cubicBezTo>
                  <a:lnTo>
                    <a:pt x="141" y="32"/>
                  </a:lnTo>
                  <a:cubicBezTo>
                    <a:pt x="173" y="32"/>
                    <a:pt x="204" y="16"/>
                    <a:pt x="236" y="16"/>
                  </a:cubicBezTo>
                  <a:cubicBezTo>
                    <a:pt x="221" y="16"/>
                    <a:pt x="221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6" name="Google Shape;7246;p50"/>
            <p:cNvSpPr/>
            <p:nvPr/>
          </p:nvSpPr>
          <p:spPr>
            <a:xfrm>
              <a:off x="3033174" y="1802279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64" y="1"/>
                  </a:moveTo>
                  <a:lnTo>
                    <a:pt x="49" y="1"/>
                  </a:lnTo>
                  <a:cubicBezTo>
                    <a:pt x="32" y="1"/>
                    <a:pt x="32" y="1"/>
                    <a:pt x="17" y="16"/>
                  </a:cubicBezTo>
                  <a:lnTo>
                    <a:pt x="1" y="16"/>
                  </a:lnTo>
                  <a:lnTo>
                    <a:pt x="1" y="16"/>
                  </a:lnTo>
                  <a:cubicBezTo>
                    <a:pt x="1" y="32"/>
                    <a:pt x="1" y="32"/>
                    <a:pt x="17" y="48"/>
                  </a:cubicBez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lnTo>
                    <a:pt x="32" y="79"/>
                  </a:lnTo>
                  <a:cubicBezTo>
                    <a:pt x="49" y="64"/>
                    <a:pt x="49" y="64"/>
                    <a:pt x="64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7" name="Google Shape;7247;p50"/>
            <p:cNvSpPr/>
            <p:nvPr/>
          </p:nvSpPr>
          <p:spPr>
            <a:xfrm>
              <a:off x="3326340" y="1768695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47" y="1"/>
                  </a:moveTo>
                  <a:cubicBezTo>
                    <a:pt x="32" y="17"/>
                    <a:pt x="16" y="32"/>
                    <a:pt x="0" y="64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0" y="112"/>
                    <a:pt x="16" y="112"/>
                    <a:pt x="16" y="112"/>
                  </a:cubicBezTo>
                  <a:lnTo>
                    <a:pt x="32" y="127"/>
                  </a:lnTo>
                  <a:cubicBezTo>
                    <a:pt x="47" y="127"/>
                    <a:pt x="63" y="112"/>
                    <a:pt x="63" y="95"/>
                  </a:cubicBezTo>
                  <a:cubicBezTo>
                    <a:pt x="79" y="64"/>
                    <a:pt x="95" y="49"/>
                    <a:pt x="95" y="49"/>
                  </a:cubicBezTo>
                  <a:lnTo>
                    <a:pt x="127" y="80"/>
                  </a:lnTo>
                  <a:cubicBezTo>
                    <a:pt x="142" y="95"/>
                    <a:pt x="142" y="95"/>
                    <a:pt x="158" y="95"/>
                  </a:cubicBezTo>
                  <a:cubicBezTo>
                    <a:pt x="158" y="95"/>
                    <a:pt x="173" y="95"/>
                    <a:pt x="173" y="80"/>
                  </a:cubicBezTo>
                  <a:cubicBezTo>
                    <a:pt x="190" y="64"/>
                    <a:pt x="190" y="49"/>
                    <a:pt x="173" y="32"/>
                  </a:cubicBezTo>
                  <a:lnTo>
                    <a:pt x="158" y="17"/>
                  </a:lnTo>
                  <a:cubicBezTo>
                    <a:pt x="158" y="32"/>
                    <a:pt x="142" y="49"/>
                    <a:pt x="142" y="49"/>
                  </a:cubicBezTo>
                  <a:lnTo>
                    <a:pt x="127" y="49"/>
                  </a:lnTo>
                  <a:cubicBezTo>
                    <a:pt x="110" y="49"/>
                    <a:pt x="110" y="49"/>
                    <a:pt x="95" y="32"/>
                  </a:cubicBezTo>
                  <a:lnTo>
                    <a:pt x="79" y="32"/>
                  </a:lnTo>
                  <a:lnTo>
                    <a:pt x="63" y="32"/>
                  </a:lnTo>
                  <a:cubicBezTo>
                    <a:pt x="47" y="32"/>
                    <a:pt x="47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8" name="Google Shape;7248;p50"/>
            <p:cNvSpPr/>
            <p:nvPr/>
          </p:nvSpPr>
          <p:spPr>
            <a:xfrm>
              <a:off x="3357412" y="1800785"/>
              <a:ext cx="4516" cy="8046"/>
            </a:xfrm>
            <a:custGeom>
              <a:avLst/>
              <a:gdLst/>
              <a:ahLst/>
              <a:cxnLst/>
              <a:rect l="l" t="t" r="r" b="b"/>
              <a:pathLst>
                <a:path w="142" h="253" extrusionOk="0">
                  <a:moveTo>
                    <a:pt x="78" y="0"/>
                  </a:moveTo>
                  <a:lnTo>
                    <a:pt x="78" y="0"/>
                  </a:lnTo>
                  <a:cubicBezTo>
                    <a:pt x="63" y="0"/>
                    <a:pt x="63" y="0"/>
                    <a:pt x="47" y="16"/>
                  </a:cubicBezTo>
                  <a:lnTo>
                    <a:pt x="47" y="16"/>
                  </a:lnTo>
                  <a:cubicBezTo>
                    <a:pt x="47" y="32"/>
                    <a:pt x="63" y="32"/>
                    <a:pt x="47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26" y="111"/>
                    <a:pt x="126" y="142"/>
                    <a:pt x="110" y="142"/>
                  </a:cubicBezTo>
                  <a:lnTo>
                    <a:pt x="47" y="189"/>
                  </a:lnTo>
                  <a:cubicBezTo>
                    <a:pt x="47" y="205"/>
                    <a:pt x="32" y="205"/>
                    <a:pt x="32" y="205"/>
                  </a:cubicBezTo>
                  <a:cubicBezTo>
                    <a:pt x="15" y="205"/>
                    <a:pt x="15" y="205"/>
                    <a:pt x="0" y="189"/>
                  </a:cubicBezTo>
                  <a:cubicBezTo>
                    <a:pt x="15" y="221"/>
                    <a:pt x="15" y="237"/>
                    <a:pt x="15" y="252"/>
                  </a:cubicBezTo>
                  <a:lnTo>
                    <a:pt x="15" y="252"/>
                  </a:lnTo>
                  <a:cubicBezTo>
                    <a:pt x="78" y="252"/>
                    <a:pt x="110" y="205"/>
                    <a:pt x="126" y="174"/>
                  </a:cubicBezTo>
                  <a:lnTo>
                    <a:pt x="126" y="158"/>
                  </a:lnTo>
                  <a:cubicBezTo>
                    <a:pt x="141" y="158"/>
                    <a:pt x="141" y="142"/>
                    <a:pt x="141" y="126"/>
                  </a:cubicBezTo>
                  <a:lnTo>
                    <a:pt x="110" y="63"/>
                  </a:lnTo>
                  <a:lnTo>
                    <a:pt x="110" y="48"/>
                  </a:lnTo>
                  <a:cubicBezTo>
                    <a:pt x="126" y="32"/>
                    <a:pt x="110" y="16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9" name="Google Shape;7249;p50"/>
            <p:cNvSpPr/>
            <p:nvPr/>
          </p:nvSpPr>
          <p:spPr>
            <a:xfrm>
              <a:off x="3040202" y="1790258"/>
              <a:ext cx="8046" cy="4516"/>
            </a:xfrm>
            <a:custGeom>
              <a:avLst/>
              <a:gdLst/>
              <a:ahLst/>
              <a:cxnLst/>
              <a:rect l="l" t="t" r="r" b="b"/>
              <a:pathLst>
                <a:path w="253" h="142" extrusionOk="0">
                  <a:moveTo>
                    <a:pt x="206" y="1"/>
                  </a:moveTo>
                  <a:cubicBezTo>
                    <a:pt x="143" y="1"/>
                    <a:pt x="63" y="16"/>
                    <a:pt x="0" y="16"/>
                  </a:cubicBezTo>
                  <a:lnTo>
                    <a:pt x="80" y="16"/>
                  </a:lnTo>
                  <a:cubicBezTo>
                    <a:pt x="95" y="16"/>
                    <a:pt x="95" y="1"/>
                    <a:pt x="111" y="1"/>
                  </a:cubicBezTo>
                  <a:lnTo>
                    <a:pt x="111" y="1"/>
                  </a:lnTo>
                  <a:lnTo>
                    <a:pt x="126" y="1"/>
                  </a:lnTo>
                  <a:cubicBezTo>
                    <a:pt x="143" y="16"/>
                    <a:pt x="158" y="32"/>
                    <a:pt x="143" y="47"/>
                  </a:cubicBezTo>
                  <a:lnTo>
                    <a:pt x="158" y="110"/>
                  </a:lnTo>
                  <a:cubicBezTo>
                    <a:pt x="158" y="127"/>
                    <a:pt x="174" y="142"/>
                    <a:pt x="189" y="142"/>
                  </a:cubicBezTo>
                  <a:lnTo>
                    <a:pt x="189" y="142"/>
                  </a:lnTo>
                  <a:lnTo>
                    <a:pt x="221" y="142"/>
                  </a:lnTo>
                  <a:cubicBezTo>
                    <a:pt x="237" y="142"/>
                    <a:pt x="252" y="127"/>
                    <a:pt x="252" y="110"/>
                  </a:cubicBezTo>
                  <a:cubicBezTo>
                    <a:pt x="252" y="95"/>
                    <a:pt x="237" y="79"/>
                    <a:pt x="221" y="7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0" name="Google Shape;7250;p50"/>
            <p:cNvSpPr/>
            <p:nvPr/>
          </p:nvSpPr>
          <p:spPr>
            <a:xfrm>
              <a:off x="3187517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80" y="0"/>
                  </a:moveTo>
                  <a:cubicBezTo>
                    <a:pt x="80" y="15"/>
                    <a:pt x="64" y="15"/>
                    <a:pt x="64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32" y="47"/>
                    <a:pt x="32" y="47"/>
                  </a:cubicBezTo>
                  <a:cubicBezTo>
                    <a:pt x="32" y="63"/>
                    <a:pt x="48" y="63"/>
                    <a:pt x="48" y="63"/>
                  </a:cubicBezTo>
                  <a:cubicBezTo>
                    <a:pt x="48" y="63"/>
                    <a:pt x="64" y="47"/>
                    <a:pt x="80" y="47"/>
                  </a:cubicBezTo>
                  <a:cubicBezTo>
                    <a:pt x="80" y="47"/>
                    <a:pt x="80" y="32"/>
                    <a:pt x="95" y="32"/>
                  </a:cubicBezTo>
                  <a:lnTo>
                    <a:pt x="95" y="15"/>
                  </a:lnTo>
                  <a:cubicBezTo>
                    <a:pt x="95" y="15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1" name="Google Shape;7251;p50"/>
            <p:cNvSpPr/>
            <p:nvPr/>
          </p:nvSpPr>
          <p:spPr>
            <a:xfrm>
              <a:off x="3262669" y="1802279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12" y="142"/>
                  </a:moveTo>
                  <a:lnTo>
                    <a:pt x="112" y="142"/>
                  </a:lnTo>
                  <a:lnTo>
                    <a:pt x="112" y="142"/>
                  </a:lnTo>
                  <a:lnTo>
                    <a:pt x="112" y="142"/>
                  </a:lnTo>
                  <a:close/>
                  <a:moveTo>
                    <a:pt x="127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64" y="48"/>
                  </a:lnTo>
                  <a:lnTo>
                    <a:pt x="64" y="48"/>
                  </a:lnTo>
                  <a:cubicBezTo>
                    <a:pt x="49" y="48"/>
                    <a:pt x="32" y="48"/>
                    <a:pt x="17" y="64"/>
                  </a:cubicBezTo>
                  <a:cubicBezTo>
                    <a:pt x="1" y="79"/>
                    <a:pt x="1" y="95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49" y="111"/>
                    <a:pt x="49" y="111"/>
                  </a:cubicBezTo>
                  <a:lnTo>
                    <a:pt x="64" y="95"/>
                  </a:lnTo>
                  <a:cubicBezTo>
                    <a:pt x="80" y="79"/>
                    <a:pt x="80" y="79"/>
                    <a:pt x="95" y="79"/>
                  </a:cubicBezTo>
                  <a:lnTo>
                    <a:pt x="95" y="79"/>
                  </a:lnTo>
                  <a:lnTo>
                    <a:pt x="112" y="79"/>
                  </a:lnTo>
                  <a:lnTo>
                    <a:pt x="127" y="95"/>
                  </a:lnTo>
                  <a:lnTo>
                    <a:pt x="143" y="79"/>
                  </a:lnTo>
                  <a:lnTo>
                    <a:pt x="158" y="79"/>
                  </a:lnTo>
                  <a:cubicBezTo>
                    <a:pt x="175" y="79"/>
                    <a:pt x="190" y="95"/>
                    <a:pt x="190" y="127"/>
                  </a:cubicBezTo>
                  <a:lnTo>
                    <a:pt x="190" y="127"/>
                  </a:lnTo>
                  <a:lnTo>
                    <a:pt x="190" y="127"/>
                  </a:lnTo>
                  <a:lnTo>
                    <a:pt x="206" y="79"/>
                  </a:lnTo>
                  <a:cubicBezTo>
                    <a:pt x="206" y="64"/>
                    <a:pt x="206" y="48"/>
                    <a:pt x="190" y="32"/>
                  </a:cubicBezTo>
                  <a:lnTo>
                    <a:pt x="14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2" name="Google Shape;7252;p50"/>
            <p:cNvSpPr/>
            <p:nvPr/>
          </p:nvSpPr>
          <p:spPr>
            <a:xfrm>
              <a:off x="3372932" y="1787745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0" y="143"/>
                  </a:lnTo>
                  <a:cubicBezTo>
                    <a:pt x="0" y="158"/>
                    <a:pt x="0" y="158"/>
                    <a:pt x="16" y="174"/>
                  </a:cubicBezTo>
                  <a:lnTo>
                    <a:pt x="32" y="174"/>
                  </a:lnTo>
                  <a:lnTo>
                    <a:pt x="48" y="174"/>
                  </a:lnTo>
                  <a:lnTo>
                    <a:pt x="158" y="95"/>
                  </a:lnTo>
                  <a:lnTo>
                    <a:pt x="174" y="80"/>
                  </a:lnTo>
                  <a:lnTo>
                    <a:pt x="174" y="48"/>
                  </a:lnTo>
                  <a:cubicBezTo>
                    <a:pt x="158" y="32"/>
                    <a:pt x="158" y="32"/>
                    <a:pt x="143" y="32"/>
                  </a:cubicBezTo>
                  <a:lnTo>
                    <a:pt x="126" y="32"/>
                  </a:lnTo>
                  <a:lnTo>
                    <a:pt x="80" y="63"/>
                  </a:ln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3" name="Google Shape;7253;p50"/>
            <p:cNvSpPr/>
            <p:nvPr/>
          </p:nvSpPr>
          <p:spPr>
            <a:xfrm>
              <a:off x="3261206" y="1804792"/>
              <a:ext cx="7505" cy="9032"/>
            </a:xfrm>
            <a:custGeom>
              <a:avLst/>
              <a:gdLst/>
              <a:ahLst/>
              <a:cxnLst/>
              <a:rect l="l" t="t" r="r" b="b"/>
              <a:pathLst>
                <a:path w="236" h="284" extrusionOk="0">
                  <a:moveTo>
                    <a:pt x="204" y="0"/>
                  </a:moveTo>
                  <a:lnTo>
                    <a:pt x="189" y="0"/>
                  </a:lnTo>
                  <a:lnTo>
                    <a:pt x="173" y="16"/>
                  </a:lnTo>
                  <a:lnTo>
                    <a:pt x="173" y="48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95"/>
                  </a:lnTo>
                  <a:lnTo>
                    <a:pt x="158" y="95"/>
                  </a:lnTo>
                  <a:lnTo>
                    <a:pt x="78" y="189"/>
                  </a:lnTo>
                  <a:lnTo>
                    <a:pt x="78" y="206"/>
                  </a:lnTo>
                  <a:cubicBezTo>
                    <a:pt x="78" y="221"/>
                    <a:pt x="63" y="237"/>
                    <a:pt x="47" y="237"/>
                  </a:cubicBezTo>
                  <a:lnTo>
                    <a:pt x="47" y="237"/>
                  </a:lnTo>
                  <a:cubicBezTo>
                    <a:pt x="15" y="237"/>
                    <a:pt x="15" y="221"/>
                    <a:pt x="15" y="206"/>
                  </a:cubicBezTo>
                  <a:lnTo>
                    <a:pt x="15" y="206"/>
                  </a:lnTo>
                  <a:cubicBezTo>
                    <a:pt x="0" y="221"/>
                    <a:pt x="0" y="237"/>
                    <a:pt x="15" y="252"/>
                  </a:cubicBezTo>
                  <a:lnTo>
                    <a:pt x="47" y="284"/>
                  </a:lnTo>
                  <a:lnTo>
                    <a:pt x="78" y="284"/>
                  </a:lnTo>
                  <a:lnTo>
                    <a:pt x="78" y="284"/>
                  </a:lnTo>
                  <a:cubicBezTo>
                    <a:pt x="95" y="284"/>
                    <a:pt x="95" y="284"/>
                    <a:pt x="95" y="269"/>
                  </a:cubicBezTo>
                  <a:lnTo>
                    <a:pt x="189" y="158"/>
                  </a:lnTo>
                  <a:lnTo>
                    <a:pt x="189" y="158"/>
                  </a:lnTo>
                  <a:lnTo>
                    <a:pt x="221" y="158"/>
                  </a:lnTo>
                  <a:cubicBezTo>
                    <a:pt x="221" y="142"/>
                    <a:pt x="236" y="142"/>
                    <a:pt x="236" y="126"/>
                  </a:cubicBezTo>
                  <a:lnTo>
                    <a:pt x="236" y="48"/>
                  </a:lnTo>
                  <a:lnTo>
                    <a:pt x="236" y="48"/>
                  </a:lnTo>
                  <a:cubicBezTo>
                    <a:pt x="236" y="16"/>
                    <a:pt x="221" y="0"/>
                    <a:pt x="20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4" name="Google Shape;7254;p50"/>
            <p:cNvSpPr/>
            <p:nvPr/>
          </p:nvSpPr>
          <p:spPr>
            <a:xfrm>
              <a:off x="3227590" y="1789272"/>
              <a:ext cx="2576" cy="7505"/>
            </a:xfrm>
            <a:custGeom>
              <a:avLst/>
              <a:gdLst/>
              <a:ahLst/>
              <a:cxnLst/>
              <a:rect l="l" t="t" r="r" b="b"/>
              <a:pathLst>
                <a:path w="81" h="236" extrusionOk="0">
                  <a:moveTo>
                    <a:pt x="17" y="0"/>
                  </a:moveTo>
                  <a:lnTo>
                    <a:pt x="17" y="15"/>
                  </a:lnTo>
                  <a:lnTo>
                    <a:pt x="1" y="189"/>
                  </a:lnTo>
                  <a:cubicBezTo>
                    <a:pt x="1" y="221"/>
                    <a:pt x="17" y="236"/>
                    <a:pt x="32" y="236"/>
                  </a:cubicBezTo>
                  <a:lnTo>
                    <a:pt x="32" y="236"/>
                  </a:lnTo>
                  <a:cubicBezTo>
                    <a:pt x="49" y="236"/>
                    <a:pt x="64" y="221"/>
                    <a:pt x="64" y="204"/>
                  </a:cubicBezTo>
                  <a:lnTo>
                    <a:pt x="80" y="95"/>
                  </a:lnTo>
                  <a:cubicBezTo>
                    <a:pt x="64" y="95"/>
                    <a:pt x="64" y="95"/>
                    <a:pt x="64" y="7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5" name="Google Shape;7255;p50"/>
            <p:cNvSpPr/>
            <p:nvPr/>
          </p:nvSpPr>
          <p:spPr>
            <a:xfrm>
              <a:off x="3413514" y="1771716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79" y="0"/>
                  </a:moveTo>
                  <a:cubicBezTo>
                    <a:pt x="64" y="17"/>
                    <a:pt x="32" y="32"/>
                    <a:pt x="1" y="48"/>
                  </a:cubicBezTo>
                  <a:lnTo>
                    <a:pt x="1" y="80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80"/>
                  </a:lnTo>
                  <a:cubicBezTo>
                    <a:pt x="64" y="80"/>
                    <a:pt x="64" y="63"/>
                    <a:pt x="79" y="48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6" name="Google Shape;7256;p50"/>
            <p:cNvSpPr/>
            <p:nvPr/>
          </p:nvSpPr>
          <p:spPr>
            <a:xfrm>
              <a:off x="3198553" y="1790735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32"/>
                  </a:cubicBezTo>
                  <a:cubicBezTo>
                    <a:pt x="0" y="32"/>
                    <a:pt x="17" y="32"/>
                    <a:pt x="17" y="49"/>
                  </a:cubicBezTo>
                  <a:lnTo>
                    <a:pt x="32" y="49"/>
                  </a:lnTo>
                  <a:cubicBezTo>
                    <a:pt x="48" y="49"/>
                    <a:pt x="63" y="64"/>
                    <a:pt x="63" y="80"/>
                  </a:cubicBezTo>
                  <a:cubicBezTo>
                    <a:pt x="80" y="80"/>
                    <a:pt x="80" y="95"/>
                    <a:pt x="80" y="112"/>
                  </a:cubicBezTo>
                  <a:cubicBezTo>
                    <a:pt x="80" y="143"/>
                    <a:pt x="95" y="143"/>
                    <a:pt x="111" y="143"/>
                  </a:cubicBezTo>
                  <a:lnTo>
                    <a:pt x="111" y="143"/>
                  </a:lnTo>
                  <a:lnTo>
                    <a:pt x="111" y="143"/>
                  </a:lnTo>
                  <a:cubicBezTo>
                    <a:pt x="143" y="143"/>
                    <a:pt x="158" y="127"/>
                    <a:pt x="143" y="112"/>
                  </a:cubicBezTo>
                  <a:cubicBezTo>
                    <a:pt x="143" y="32"/>
                    <a:pt x="111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7" name="Google Shape;7257;p50"/>
            <p:cNvSpPr/>
            <p:nvPr/>
          </p:nvSpPr>
          <p:spPr>
            <a:xfrm>
              <a:off x="3391951" y="1781257"/>
              <a:ext cx="5565" cy="4039"/>
            </a:xfrm>
            <a:custGeom>
              <a:avLst/>
              <a:gdLst/>
              <a:ahLst/>
              <a:cxnLst/>
              <a:rect l="l" t="t" r="r" b="b"/>
              <a:pathLst>
                <a:path w="175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15"/>
                    <a:pt x="1" y="32"/>
                  </a:cubicBezTo>
                  <a:lnTo>
                    <a:pt x="1" y="47"/>
                  </a:lnTo>
                  <a:lnTo>
                    <a:pt x="17" y="47"/>
                  </a:lnTo>
                  <a:cubicBezTo>
                    <a:pt x="32" y="47"/>
                    <a:pt x="32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64" y="47"/>
                    <a:pt x="64" y="63"/>
                  </a:cubicBezTo>
                  <a:cubicBezTo>
                    <a:pt x="80" y="78"/>
                    <a:pt x="64" y="95"/>
                    <a:pt x="49" y="110"/>
                  </a:cubicBezTo>
                  <a:lnTo>
                    <a:pt x="32" y="110"/>
                  </a:lnTo>
                  <a:lnTo>
                    <a:pt x="32" y="126"/>
                  </a:lnTo>
                  <a:lnTo>
                    <a:pt x="49" y="126"/>
                  </a:lnTo>
                  <a:lnTo>
                    <a:pt x="64" y="126"/>
                  </a:lnTo>
                  <a:lnTo>
                    <a:pt x="112" y="110"/>
                  </a:lnTo>
                  <a:cubicBezTo>
                    <a:pt x="112" y="95"/>
                    <a:pt x="127" y="95"/>
                    <a:pt x="127" y="95"/>
                  </a:cubicBezTo>
                  <a:lnTo>
                    <a:pt x="143" y="95"/>
                  </a:lnTo>
                  <a:lnTo>
                    <a:pt x="143" y="95"/>
                  </a:lnTo>
                  <a:lnTo>
                    <a:pt x="158" y="95"/>
                  </a:lnTo>
                  <a:cubicBezTo>
                    <a:pt x="175" y="95"/>
                    <a:pt x="175" y="78"/>
                    <a:pt x="175" y="63"/>
                  </a:cubicBezTo>
                  <a:cubicBezTo>
                    <a:pt x="175" y="47"/>
                    <a:pt x="158" y="32"/>
                    <a:pt x="143" y="32"/>
                  </a:cubicBezTo>
                  <a:lnTo>
                    <a:pt x="127" y="32"/>
                  </a:lnTo>
                  <a:lnTo>
                    <a:pt x="80" y="47"/>
                  </a:lnTo>
                  <a:lnTo>
                    <a:pt x="64" y="32"/>
                  </a:lnTo>
                  <a:lnTo>
                    <a:pt x="64" y="15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8" name="Google Shape;7258;p50"/>
            <p:cNvSpPr/>
            <p:nvPr/>
          </p:nvSpPr>
          <p:spPr>
            <a:xfrm>
              <a:off x="3350861" y="1782243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80" y="1"/>
                  </a:moveTo>
                  <a:lnTo>
                    <a:pt x="80" y="1"/>
                  </a:lnTo>
                  <a:lnTo>
                    <a:pt x="80" y="1"/>
                  </a:lnTo>
                  <a:lnTo>
                    <a:pt x="64" y="16"/>
                  </a:lnTo>
                  <a:lnTo>
                    <a:pt x="17" y="110"/>
                  </a:lnTo>
                  <a:cubicBezTo>
                    <a:pt x="1" y="110"/>
                    <a:pt x="1" y="127"/>
                    <a:pt x="1" y="127"/>
                  </a:cubicBezTo>
                  <a:lnTo>
                    <a:pt x="32" y="158"/>
                  </a:lnTo>
                  <a:lnTo>
                    <a:pt x="49" y="158"/>
                  </a:lnTo>
                  <a:lnTo>
                    <a:pt x="64" y="142"/>
                  </a:lnTo>
                  <a:lnTo>
                    <a:pt x="95" y="95"/>
                  </a:lnTo>
                  <a:lnTo>
                    <a:pt x="112" y="95"/>
                  </a:lnTo>
                  <a:lnTo>
                    <a:pt x="143" y="95"/>
                  </a:lnTo>
                  <a:cubicBezTo>
                    <a:pt x="143" y="79"/>
                    <a:pt x="158" y="64"/>
                    <a:pt x="143" y="47"/>
                  </a:cubicBezTo>
                  <a:lnTo>
                    <a:pt x="143" y="32"/>
                  </a:lnTo>
                  <a:lnTo>
                    <a:pt x="112" y="16"/>
                  </a:lnTo>
                  <a:cubicBezTo>
                    <a:pt x="112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9" name="Google Shape;7259;p50"/>
            <p:cNvSpPr/>
            <p:nvPr/>
          </p:nvSpPr>
          <p:spPr>
            <a:xfrm>
              <a:off x="3093314" y="1790258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0" y="1"/>
                  </a:moveTo>
                  <a:lnTo>
                    <a:pt x="0" y="32"/>
                  </a:lnTo>
                  <a:cubicBezTo>
                    <a:pt x="0" y="47"/>
                    <a:pt x="17" y="64"/>
                    <a:pt x="32" y="64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48" y="64"/>
                    <a:pt x="48" y="64"/>
                    <a:pt x="63" y="79"/>
                  </a:cubicBezTo>
                  <a:lnTo>
                    <a:pt x="63" y="79"/>
                  </a:lnTo>
                  <a:lnTo>
                    <a:pt x="63" y="79"/>
                  </a:lnTo>
                  <a:lnTo>
                    <a:pt x="80" y="79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111" y="79"/>
                    <a:pt x="111" y="79"/>
                  </a:cubicBezTo>
                  <a:cubicBezTo>
                    <a:pt x="111" y="64"/>
                    <a:pt x="111" y="47"/>
                    <a:pt x="95" y="47"/>
                  </a:cubicBezTo>
                  <a:lnTo>
                    <a:pt x="17" y="16"/>
                  </a:lnTo>
                  <a:cubicBezTo>
                    <a:pt x="0" y="1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0" name="Google Shape;7260;p50"/>
            <p:cNvSpPr/>
            <p:nvPr/>
          </p:nvSpPr>
          <p:spPr>
            <a:xfrm>
              <a:off x="3271701" y="1773720"/>
              <a:ext cx="4548" cy="1018"/>
            </a:xfrm>
            <a:custGeom>
              <a:avLst/>
              <a:gdLst/>
              <a:ahLst/>
              <a:cxnLst/>
              <a:rect l="l" t="t" r="r" b="b"/>
              <a:pathLst>
                <a:path w="143" h="32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95" y="17"/>
                    <a:pt x="80" y="17"/>
                  </a:cubicBezTo>
                  <a:lnTo>
                    <a:pt x="63" y="17"/>
                  </a:lnTo>
                  <a:cubicBezTo>
                    <a:pt x="48" y="17"/>
                    <a:pt x="48" y="17"/>
                    <a:pt x="32" y="0"/>
                  </a:cubicBezTo>
                  <a:lnTo>
                    <a:pt x="32" y="0"/>
                  </a:lnTo>
                  <a:lnTo>
                    <a:pt x="17" y="0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11" y="17"/>
                  </a:lnTo>
                  <a:lnTo>
                    <a:pt x="111" y="17"/>
                  </a:lnTo>
                  <a:cubicBezTo>
                    <a:pt x="127" y="17"/>
                    <a:pt x="127" y="32"/>
                    <a:pt x="143" y="32"/>
                  </a:cubicBezTo>
                  <a:lnTo>
                    <a:pt x="143" y="17"/>
                  </a:lnTo>
                  <a:cubicBezTo>
                    <a:pt x="127" y="0"/>
                    <a:pt x="127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1" name="Google Shape;7261;p50"/>
            <p:cNvSpPr/>
            <p:nvPr/>
          </p:nvSpPr>
          <p:spPr>
            <a:xfrm>
              <a:off x="3403496" y="1768695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110" y="1"/>
                  </a:moveTo>
                  <a:lnTo>
                    <a:pt x="110" y="17"/>
                  </a:lnTo>
                  <a:cubicBezTo>
                    <a:pt x="127" y="32"/>
                    <a:pt x="110" y="49"/>
                    <a:pt x="95" y="64"/>
                  </a:cubicBezTo>
                  <a:lnTo>
                    <a:pt x="79" y="64"/>
                  </a:lnTo>
                  <a:cubicBezTo>
                    <a:pt x="64" y="64"/>
                    <a:pt x="64" y="64"/>
                    <a:pt x="47" y="49"/>
                  </a:cubicBezTo>
                  <a:lnTo>
                    <a:pt x="47" y="32"/>
                  </a:lnTo>
                  <a:lnTo>
                    <a:pt x="16" y="32"/>
                  </a:lnTo>
                  <a:cubicBezTo>
                    <a:pt x="1" y="49"/>
                    <a:pt x="1" y="49"/>
                    <a:pt x="1" y="64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79" y="80"/>
                    <a:pt x="95" y="80"/>
                    <a:pt x="110" y="80"/>
                  </a:cubicBezTo>
                  <a:cubicBezTo>
                    <a:pt x="110" y="64"/>
                    <a:pt x="127" y="49"/>
                    <a:pt x="142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74" y="32"/>
                    <a:pt x="190" y="32"/>
                    <a:pt x="190" y="49"/>
                  </a:cubicBezTo>
                  <a:cubicBezTo>
                    <a:pt x="190" y="32"/>
                    <a:pt x="174" y="32"/>
                    <a:pt x="174" y="32"/>
                  </a:cubicBezTo>
                  <a:cubicBezTo>
                    <a:pt x="158" y="1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2" name="Google Shape;7262;p50"/>
            <p:cNvSpPr/>
            <p:nvPr/>
          </p:nvSpPr>
          <p:spPr>
            <a:xfrm>
              <a:off x="3410016" y="1766691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42" y="1"/>
                  </a:lnTo>
                  <a:lnTo>
                    <a:pt x="48" y="32"/>
                  </a:lnTo>
                  <a:cubicBezTo>
                    <a:pt x="48" y="49"/>
                    <a:pt x="48" y="49"/>
                    <a:pt x="32" y="64"/>
                  </a:cubicBezTo>
                  <a:lnTo>
                    <a:pt x="16" y="64"/>
                  </a:lnTo>
                  <a:lnTo>
                    <a:pt x="0" y="64"/>
                  </a:lnTo>
                  <a:lnTo>
                    <a:pt x="0" y="80"/>
                  </a:lnTo>
                  <a:cubicBezTo>
                    <a:pt x="16" y="95"/>
                    <a:pt x="32" y="112"/>
                    <a:pt x="48" y="112"/>
                  </a:cubicBezTo>
                  <a:lnTo>
                    <a:pt x="48" y="95"/>
                  </a:lnTo>
                  <a:lnTo>
                    <a:pt x="126" y="80"/>
                  </a:lnTo>
                  <a:cubicBezTo>
                    <a:pt x="126" y="64"/>
                    <a:pt x="142" y="49"/>
                    <a:pt x="158" y="49"/>
                  </a:cubicBezTo>
                  <a:lnTo>
                    <a:pt x="158" y="49"/>
                  </a:lnTo>
                  <a:lnTo>
                    <a:pt x="174" y="49"/>
                  </a:lnTo>
                  <a:lnTo>
                    <a:pt x="189" y="49"/>
                  </a:lnTo>
                  <a:lnTo>
                    <a:pt x="189" y="32"/>
                  </a:lnTo>
                  <a:cubicBezTo>
                    <a:pt x="189" y="17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3" name="Google Shape;7263;p50"/>
            <p:cNvSpPr/>
            <p:nvPr/>
          </p:nvSpPr>
          <p:spPr>
            <a:xfrm>
              <a:off x="3110361" y="1795283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47"/>
                  </a:moveTo>
                  <a:lnTo>
                    <a:pt x="32" y="63"/>
                  </a:lnTo>
                  <a:lnTo>
                    <a:pt x="17" y="63"/>
                  </a:ln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32" y="142"/>
                    <a:pt x="48" y="158"/>
                  </a:cubicBezTo>
                  <a:lnTo>
                    <a:pt x="63" y="158"/>
                  </a:lnTo>
                  <a:cubicBezTo>
                    <a:pt x="80" y="158"/>
                    <a:pt x="95" y="158"/>
                    <a:pt x="95" y="142"/>
                  </a:cubicBezTo>
                  <a:lnTo>
                    <a:pt x="95" y="142"/>
                  </a:lnTo>
                  <a:cubicBezTo>
                    <a:pt x="80" y="142"/>
                    <a:pt x="63" y="142"/>
                    <a:pt x="63" y="126"/>
                  </a:cubicBezTo>
                  <a:cubicBezTo>
                    <a:pt x="48" y="110"/>
                    <a:pt x="48" y="95"/>
                    <a:pt x="63" y="78"/>
                  </a:cubicBezTo>
                  <a:lnTo>
                    <a:pt x="63" y="78"/>
                  </a:lnTo>
                  <a:lnTo>
                    <a:pt x="63" y="78"/>
                  </a:lnTo>
                  <a:cubicBezTo>
                    <a:pt x="63" y="78"/>
                    <a:pt x="63" y="63"/>
                    <a:pt x="48" y="47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4" name="Google Shape;7264;p50"/>
            <p:cNvSpPr/>
            <p:nvPr/>
          </p:nvSpPr>
          <p:spPr>
            <a:xfrm>
              <a:off x="3268680" y="1767709"/>
              <a:ext cx="7060" cy="13580"/>
            </a:xfrm>
            <a:custGeom>
              <a:avLst/>
              <a:gdLst/>
              <a:ahLst/>
              <a:cxnLst/>
              <a:rect l="l" t="t" r="r" b="b"/>
              <a:pathLst>
                <a:path w="222" h="427" extrusionOk="0">
                  <a:moveTo>
                    <a:pt x="112" y="174"/>
                  </a:moveTo>
                  <a:cubicBezTo>
                    <a:pt x="95" y="174"/>
                    <a:pt x="95" y="174"/>
                    <a:pt x="80" y="189"/>
                  </a:cubicBezTo>
                  <a:lnTo>
                    <a:pt x="64" y="189"/>
                  </a:lnTo>
                  <a:lnTo>
                    <a:pt x="32" y="189"/>
                  </a:lnTo>
                  <a:cubicBezTo>
                    <a:pt x="32" y="206"/>
                    <a:pt x="32" y="221"/>
                    <a:pt x="17" y="237"/>
                  </a:cubicBezTo>
                  <a:cubicBezTo>
                    <a:pt x="17" y="269"/>
                    <a:pt x="17" y="284"/>
                    <a:pt x="1" y="315"/>
                  </a:cubicBezTo>
                  <a:cubicBezTo>
                    <a:pt x="1" y="315"/>
                    <a:pt x="1" y="332"/>
                    <a:pt x="17" y="347"/>
                  </a:cubicBezTo>
                  <a:lnTo>
                    <a:pt x="49" y="410"/>
                  </a:lnTo>
                  <a:cubicBezTo>
                    <a:pt x="64" y="426"/>
                    <a:pt x="64" y="426"/>
                    <a:pt x="80" y="426"/>
                  </a:cubicBezTo>
                  <a:lnTo>
                    <a:pt x="80" y="426"/>
                  </a:lnTo>
                  <a:lnTo>
                    <a:pt x="95" y="426"/>
                  </a:lnTo>
                  <a:lnTo>
                    <a:pt x="112" y="426"/>
                  </a:lnTo>
                  <a:cubicBezTo>
                    <a:pt x="95" y="410"/>
                    <a:pt x="95" y="395"/>
                    <a:pt x="112" y="395"/>
                  </a:cubicBezTo>
                  <a:cubicBezTo>
                    <a:pt x="112" y="378"/>
                    <a:pt x="127" y="363"/>
                    <a:pt x="127" y="363"/>
                  </a:cubicBezTo>
                  <a:lnTo>
                    <a:pt x="143" y="363"/>
                  </a:lnTo>
                  <a:lnTo>
                    <a:pt x="143" y="363"/>
                  </a:lnTo>
                  <a:lnTo>
                    <a:pt x="190" y="378"/>
                  </a:lnTo>
                  <a:lnTo>
                    <a:pt x="190" y="378"/>
                  </a:lnTo>
                  <a:lnTo>
                    <a:pt x="206" y="378"/>
                  </a:lnTo>
                  <a:cubicBezTo>
                    <a:pt x="222" y="363"/>
                    <a:pt x="222" y="347"/>
                    <a:pt x="222" y="347"/>
                  </a:cubicBezTo>
                  <a:lnTo>
                    <a:pt x="222" y="332"/>
                  </a:lnTo>
                  <a:cubicBezTo>
                    <a:pt x="206" y="315"/>
                    <a:pt x="206" y="315"/>
                    <a:pt x="190" y="315"/>
                  </a:cubicBezTo>
                  <a:lnTo>
                    <a:pt x="158" y="315"/>
                  </a:lnTo>
                  <a:lnTo>
                    <a:pt x="95" y="347"/>
                  </a:lnTo>
                  <a:lnTo>
                    <a:pt x="95" y="347"/>
                  </a:lnTo>
                  <a:lnTo>
                    <a:pt x="80" y="363"/>
                  </a:lnTo>
                  <a:cubicBezTo>
                    <a:pt x="80" y="363"/>
                    <a:pt x="64" y="378"/>
                    <a:pt x="49" y="378"/>
                  </a:cubicBezTo>
                  <a:cubicBezTo>
                    <a:pt x="49" y="378"/>
                    <a:pt x="32" y="378"/>
                    <a:pt x="32" y="363"/>
                  </a:cubicBezTo>
                  <a:cubicBezTo>
                    <a:pt x="17" y="347"/>
                    <a:pt x="17" y="332"/>
                    <a:pt x="32" y="315"/>
                  </a:cubicBezTo>
                  <a:lnTo>
                    <a:pt x="64" y="269"/>
                  </a:lnTo>
                  <a:lnTo>
                    <a:pt x="64" y="252"/>
                  </a:lnTo>
                  <a:cubicBezTo>
                    <a:pt x="64" y="237"/>
                    <a:pt x="80" y="221"/>
                    <a:pt x="95" y="221"/>
                  </a:cubicBezTo>
                  <a:lnTo>
                    <a:pt x="95" y="221"/>
                  </a:lnTo>
                  <a:cubicBezTo>
                    <a:pt x="95" y="206"/>
                    <a:pt x="112" y="206"/>
                    <a:pt x="112" y="189"/>
                  </a:cubicBezTo>
                  <a:lnTo>
                    <a:pt x="112" y="174"/>
                  </a:lnTo>
                  <a:lnTo>
                    <a:pt x="112" y="174"/>
                  </a:lnTo>
                  <a:close/>
                  <a:moveTo>
                    <a:pt x="143" y="0"/>
                  </a:moveTo>
                  <a:lnTo>
                    <a:pt x="143" y="0"/>
                  </a:lnTo>
                  <a:cubicBezTo>
                    <a:pt x="143" y="17"/>
                    <a:pt x="143" y="17"/>
                    <a:pt x="127" y="17"/>
                  </a:cubicBezTo>
                  <a:lnTo>
                    <a:pt x="112" y="32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5" y="80"/>
                  </a:lnTo>
                  <a:cubicBezTo>
                    <a:pt x="80" y="95"/>
                    <a:pt x="80" y="111"/>
                    <a:pt x="64" y="111"/>
                  </a:cubicBezTo>
                  <a:lnTo>
                    <a:pt x="64" y="111"/>
                  </a:lnTo>
                  <a:lnTo>
                    <a:pt x="64" y="111"/>
                  </a:lnTo>
                  <a:lnTo>
                    <a:pt x="80" y="111"/>
                  </a:lnTo>
                  <a:lnTo>
                    <a:pt x="95" y="111"/>
                  </a:lnTo>
                  <a:lnTo>
                    <a:pt x="95" y="95"/>
                  </a:lnTo>
                  <a:cubicBezTo>
                    <a:pt x="95" y="63"/>
                    <a:pt x="112" y="48"/>
                    <a:pt x="127" y="48"/>
                  </a:cubicBezTo>
                  <a:lnTo>
                    <a:pt x="127" y="48"/>
                  </a:lnTo>
                  <a:cubicBezTo>
                    <a:pt x="143" y="48"/>
                    <a:pt x="158" y="63"/>
                    <a:pt x="158" y="63"/>
                  </a:cubicBezTo>
                  <a:lnTo>
                    <a:pt x="175" y="48"/>
                  </a:lnTo>
                  <a:cubicBezTo>
                    <a:pt x="158" y="32"/>
                    <a:pt x="158" y="17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5" name="Google Shape;7265;p50"/>
            <p:cNvSpPr/>
            <p:nvPr/>
          </p:nvSpPr>
          <p:spPr>
            <a:xfrm>
              <a:off x="3415009" y="1754192"/>
              <a:ext cx="7569" cy="3021"/>
            </a:xfrm>
            <a:custGeom>
              <a:avLst/>
              <a:gdLst/>
              <a:ahLst/>
              <a:cxnLst/>
              <a:rect l="l" t="t" r="r" b="b"/>
              <a:pathLst>
                <a:path w="238" h="95" extrusionOk="0">
                  <a:moveTo>
                    <a:pt x="127" y="16"/>
                  </a:moveTo>
                  <a:lnTo>
                    <a:pt x="95" y="32"/>
                  </a:lnTo>
                  <a:lnTo>
                    <a:pt x="80" y="32"/>
                  </a:lnTo>
                  <a:cubicBezTo>
                    <a:pt x="64" y="32"/>
                    <a:pt x="64" y="32"/>
                    <a:pt x="48" y="16"/>
                  </a:cubicBezTo>
                  <a:lnTo>
                    <a:pt x="32" y="32"/>
                  </a:lnTo>
                  <a:cubicBezTo>
                    <a:pt x="17" y="32"/>
                    <a:pt x="1" y="47"/>
                    <a:pt x="1" y="63"/>
                  </a:cubicBezTo>
                  <a:lnTo>
                    <a:pt x="1" y="79"/>
                  </a:lnTo>
                  <a:cubicBezTo>
                    <a:pt x="17" y="79"/>
                    <a:pt x="32" y="79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lnTo>
                    <a:pt x="64" y="95"/>
                  </a:lnTo>
                  <a:lnTo>
                    <a:pt x="64" y="63"/>
                  </a:lnTo>
                  <a:cubicBezTo>
                    <a:pt x="80" y="47"/>
                    <a:pt x="80" y="47"/>
                    <a:pt x="95" y="47"/>
                  </a:cubicBezTo>
                  <a:lnTo>
                    <a:pt x="95" y="47"/>
                  </a:lnTo>
                  <a:lnTo>
                    <a:pt x="112" y="47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16"/>
                  </a:lnTo>
                  <a:close/>
                  <a:moveTo>
                    <a:pt x="238" y="0"/>
                  </a:moveTo>
                  <a:cubicBezTo>
                    <a:pt x="238" y="16"/>
                    <a:pt x="221" y="16"/>
                    <a:pt x="221" y="16"/>
                  </a:cubicBezTo>
                  <a:lnTo>
                    <a:pt x="206" y="16"/>
                  </a:lnTo>
                  <a:lnTo>
                    <a:pt x="190" y="16"/>
                  </a:lnTo>
                  <a:lnTo>
                    <a:pt x="206" y="47"/>
                  </a:lnTo>
                  <a:lnTo>
                    <a:pt x="221" y="3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6" name="Google Shape;7266;p50"/>
            <p:cNvSpPr/>
            <p:nvPr/>
          </p:nvSpPr>
          <p:spPr>
            <a:xfrm>
              <a:off x="3016159" y="1795760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126" y="0"/>
                  </a:move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cubicBezTo>
                    <a:pt x="0" y="48"/>
                    <a:pt x="0" y="63"/>
                    <a:pt x="16" y="63"/>
                  </a:cubicBezTo>
                  <a:cubicBezTo>
                    <a:pt x="16" y="48"/>
                    <a:pt x="32" y="48"/>
                    <a:pt x="32" y="48"/>
                  </a:cubicBezTo>
                  <a:lnTo>
                    <a:pt x="48" y="48"/>
                  </a:lnTo>
                  <a:lnTo>
                    <a:pt x="48" y="48"/>
                  </a:lnTo>
                  <a:lnTo>
                    <a:pt x="126" y="63"/>
                  </a:lnTo>
                  <a:lnTo>
                    <a:pt x="158" y="63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7" name="Google Shape;7267;p50"/>
            <p:cNvSpPr/>
            <p:nvPr/>
          </p:nvSpPr>
          <p:spPr>
            <a:xfrm>
              <a:off x="3415518" y="1802788"/>
              <a:ext cx="12562" cy="6551"/>
            </a:xfrm>
            <a:custGeom>
              <a:avLst/>
              <a:gdLst/>
              <a:ahLst/>
              <a:cxnLst/>
              <a:rect l="l" t="t" r="r" b="b"/>
              <a:pathLst>
                <a:path w="395" h="206" extrusionOk="0">
                  <a:moveTo>
                    <a:pt x="190" y="111"/>
                  </a:moveTo>
                  <a:lnTo>
                    <a:pt x="190" y="126"/>
                  </a:lnTo>
                  <a:cubicBezTo>
                    <a:pt x="174" y="142"/>
                    <a:pt x="174" y="158"/>
                    <a:pt x="159" y="158"/>
                  </a:cubicBezTo>
                  <a:lnTo>
                    <a:pt x="142" y="158"/>
                  </a:lnTo>
                  <a:cubicBezTo>
                    <a:pt x="142" y="142"/>
                    <a:pt x="127" y="142"/>
                    <a:pt x="127" y="142"/>
                  </a:cubicBezTo>
                  <a:lnTo>
                    <a:pt x="96" y="142"/>
                  </a:lnTo>
                  <a:cubicBezTo>
                    <a:pt x="79" y="142"/>
                    <a:pt x="79" y="126"/>
                    <a:pt x="64" y="126"/>
                  </a:cubicBezTo>
                  <a:lnTo>
                    <a:pt x="64" y="126"/>
                  </a:lnTo>
                  <a:cubicBezTo>
                    <a:pt x="64" y="142"/>
                    <a:pt x="64" y="158"/>
                    <a:pt x="48" y="158"/>
                  </a:cubicBezTo>
                  <a:lnTo>
                    <a:pt x="16" y="174"/>
                  </a:lnTo>
                  <a:lnTo>
                    <a:pt x="1" y="174"/>
                  </a:lnTo>
                  <a:cubicBezTo>
                    <a:pt x="16" y="189"/>
                    <a:pt x="32" y="205"/>
                    <a:pt x="48" y="205"/>
                  </a:cubicBezTo>
                  <a:lnTo>
                    <a:pt x="48" y="205"/>
                  </a:lnTo>
                  <a:cubicBezTo>
                    <a:pt x="111" y="205"/>
                    <a:pt x="159" y="174"/>
                    <a:pt x="205" y="142"/>
                  </a:cubicBezTo>
                  <a:lnTo>
                    <a:pt x="190" y="111"/>
                  </a:lnTo>
                  <a:lnTo>
                    <a:pt x="190" y="111"/>
                  </a:lnTo>
                  <a:close/>
                  <a:moveTo>
                    <a:pt x="363" y="0"/>
                  </a:moveTo>
                  <a:lnTo>
                    <a:pt x="285" y="0"/>
                  </a:lnTo>
                  <a:lnTo>
                    <a:pt x="285" y="32"/>
                  </a:lnTo>
                  <a:cubicBezTo>
                    <a:pt x="285" y="48"/>
                    <a:pt x="268" y="63"/>
                    <a:pt x="253" y="63"/>
                  </a:cubicBezTo>
                  <a:lnTo>
                    <a:pt x="253" y="63"/>
                  </a:lnTo>
                  <a:cubicBezTo>
                    <a:pt x="237" y="63"/>
                    <a:pt x="222" y="48"/>
                    <a:pt x="222" y="32"/>
                  </a:cubicBezTo>
                  <a:lnTo>
                    <a:pt x="222" y="32"/>
                  </a:lnTo>
                  <a:cubicBezTo>
                    <a:pt x="205" y="48"/>
                    <a:pt x="190" y="48"/>
                    <a:pt x="190" y="63"/>
                  </a:cubicBezTo>
                  <a:cubicBezTo>
                    <a:pt x="190" y="79"/>
                    <a:pt x="174" y="79"/>
                    <a:pt x="159" y="79"/>
                  </a:cubicBezTo>
                  <a:lnTo>
                    <a:pt x="159" y="79"/>
                  </a:lnTo>
                  <a:lnTo>
                    <a:pt x="159" y="79"/>
                  </a:lnTo>
                  <a:lnTo>
                    <a:pt x="159" y="79"/>
                  </a:lnTo>
                  <a:lnTo>
                    <a:pt x="174" y="95"/>
                  </a:lnTo>
                  <a:cubicBezTo>
                    <a:pt x="174" y="79"/>
                    <a:pt x="174" y="79"/>
                    <a:pt x="190" y="63"/>
                  </a:cubicBezTo>
                  <a:lnTo>
                    <a:pt x="205" y="63"/>
                  </a:lnTo>
                  <a:lnTo>
                    <a:pt x="205" y="63"/>
                  </a:lnTo>
                  <a:lnTo>
                    <a:pt x="237" y="63"/>
                  </a:lnTo>
                  <a:lnTo>
                    <a:pt x="253" y="95"/>
                  </a:lnTo>
                  <a:cubicBezTo>
                    <a:pt x="253" y="79"/>
                    <a:pt x="268" y="79"/>
                    <a:pt x="268" y="79"/>
                  </a:cubicBezTo>
                  <a:lnTo>
                    <a:pt x="316" y="126"/>
                  </a:lnTo>
                  <a:cubicBezTo>
                    <a:pt x="316" y="142"/>
                    <a:pt x="331" y="142"/>
                    <a:pt x="331" y="142"/>
                  </a:cubicBezTo>
                  <a:lnTo>
                    <a:pt x="331" y="142"/>
                  </a:lnTo>
                  <a:lnTo>
                    <a:pt x="348" y="142"/>
                  </a:lnTo>
                  <a:lnTo>
                    <a:pt x="363" y="142"/>
                  </a:lnTo>
                  <a:lnTo>
                    <a:pt x="363" y="126"/>
                  </a:lnTo>
                  <a:lnTo>
                    <a:pt x="394" y="79"/>
                  </a:lnTo>
                  <a:lnTo>
                    <a:pt x="379" y="79"/>
                  </a:lnTo>
                  <a:lnTo>
                    <a:pt x="379" y="79"/>
                  </a:lnTo>
                  <a:cubicBezTo>
                    <a:pt x="348" y="79"/>
                    <a:pt x="331" y="63"/>
                    <a:pt x="331" y="48"/>
                  </a:cubicBezTo>
                  <a:cubicBezTo>
                    <a:pt x="331" y="32"/>
                    <a:pt x="348" y="16"/>
                    <a:pt x="379" y="16"/>
                  </a:cubicBezTo>
                  <a:lnTo>
                    <a:pt x="379" y="16"/>
                  </a:lnTo>
                  <a:lnTo>
                    <a:pt x="379" y="16"/>
                  </a:lnTo>
                  <a:cubicBezTo>
                    <a:pt x="379" y="0"/>
                    <a:pt x="379" y="0"/>
                    <a:pt x="3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8" name="Google Shape;7268;p50"/>
            <p:cNvSpPr/>
            <p:nvPr/>
          </p:nvSpPr>
          <p:spPr>
            <a:xfrm>
              <a:off x="3325831" y="181131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lnTo>
                    <a:pt x="32" y="47"/>
                  </a:lnTo>
                  <a:cubicBezTo>
                    <a:pt x="16" y="47"/>
                    <a:pt x="16" y="47"/>
                    <a:pt x="0" y="64"/>
                  </a:cubicBezTo>
                  <a:lnTo>
                    <a:pt x="16" y="64"/>
                  </a:lnTo>
                  <a:cubicBezTo>
                    <a:pt x="32" y="64"/>
                    <a:pt x="48" y="79"/>
                    <a:pt x="32" y="95"/>
                  </a:cubicBezTo>
                  <a:lnTo>
                    <a:pt x="32" y="173"/>
                  </a:lnTo>
                  <a:lnTo>
                    <a:pt x="16" y="190"/>
                  </a:lnTo>
                  <a:lnTo>
                    <a:pt x="16" y="221"/>
                  </a:lnTo>
                  <a:lnTo>
                    <a:pt x="16" y="221"/>
                  </a:lnTo>
                  <a:cubicBezTo>
                    <a:pt x="32" y="221"/>
                    <a:pt x="32" y="221"/>
                    <a:pt x="32" y="205"/>
                  </a:cubicBezTo>
                  <a:lnTo>
                    <a:pt x="79" y="173"/>
                  </a:lnTo>
                  <a:lnTo>
                    <a:pt x="79" y="173"/>
                  </a:lnTo>
                  <a:lnTo>
                    <a:pt x="79" y="158"/>
                  </a:lnTo>
                  <a:lnTo>
                    <a:pt x="95" y="158"/>
                  </a:lnTo>
                  <a:cubicBezTo>
                    <a:pt x="111" y="142"/>
                    <a:pt x="111" y="142"/>
                    <a:pt x="111" y="127"/>
                  </a:cubicBezTo>
                  <a:lnTo>
                    <a:pt x="111" y="127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95" y="95"/>
                  </a:lnTo>
                  <a:lnTo>
                    <a:pt x="126" y="79"/>
                  </a:lnTo>
                  <a:cubicBezTo>
                    <a:pt x="126" y="64"/>
                    <a:pt x="143" y="64"/>
                    <a:pt x="143" y="64"/>
                  </a:cubicBezTo>
                  <a:lnTo>
                    <a:pt x="143" y="64"/>
                  </a:lnTo>
                  <a:lnTo>
                    <a:pt x="158" y="64"/>
                  </a:lnTo>
                  <a:cubicBezTo>
                    <a:pt x="174" y="47"/>
                    <a:pt x="174" y="32"/>
                    <a:pt x="174" y="16"/>
                  </a:cubicBezTo>
                  <a:cubicBezTo>
                    <a:pt x="158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9" name="Google Shape;7269;p50"/>
            <p:cNvSpPr/>
            <p:nvPr/>
          </p:nvSpPr>
          <p:spPr>
            <a:xfrm>
              <a:off x="3155459" y="1818817"/>
              <a:ext cx="6042" cy="2544"/>
            </a:xfrm>
            <a:custGeom>
              <a:avLst/>
              <a:gdLst/>
              <a:ahLst/>
              <a:cxnLst/>
              <a:rect l="l" t="t" r="r" b="b"/>
              <a:pathLst>
                <a:path w="190" h="80" extrusionOk="0">
                  <a:moveTo>
                    <a:pt x="111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80" y="0"/>
                    <a:pt x="80" y="17"/>
                    <a:pt x="63" y="17"/>
                  </a:cubicBezTo>
                  <a:lnTo>
                    <a:pt x="17" y="63"/>
                  </a:lnTo>
                  <a:lnTo>
                    <a:pt x="0" y="63"/>
                  </a:lnTo>
                  <a:cubicBezTo>
                    <a:pt x="0" y="80"/>
                    <a:pt x="17" y="80"/>
                    <a:pt x="17" y="80"/>
                  </a:cubicBezTo>
                  <a:lnTo>
                    <a:pt x="32" y="80"/>
                  </a:lnTo>
                  <a:lnTo>
                    <a:pt x="48" y="80"/>
                  </a:lnTo>
                  <a:cubicBezTo>
                    <a:pt x="63" y="80"/>
                    <a:pt x="63" y="63"/>
                    <a:pt x="80" y="63"/>
                  </a:cubicBezTo>
                  <a:lnTo>
                    <a:pt x="80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126" y="63"/>
                  </a:lnTo>
                  <a:lnTo>
                    <a:pt x="143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48"/>
                  </a:lnTo>
                  <a:cubicBezTo>
                    <a:pt x="158" y="32"/>
                    <a:pt x="174" y="32"/>
                    <a:pt x="189" y="32"/>
                  </a:cubicBezTo>
                  <a:lnTo>
                    <a:pt x="189" y="32"/>
                  </a:lnTo>
                  <a:cubicBezTo>
                    <a:pt x="189" y="17"/>
                    <a:pt x="174" y="0"/>
                    <a:pt x="158" y="0"/>
                  </a:cubicBezTo>
                  <a:lnTo>
                    <a:pt x="158" y="0"/>
                  </a:lnTo>
                  <a:lnTo>
                    <a:pt x="126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0" name="Google Shape;7270;p50"/>
            <p:cNvSpPr/>
            <p:nvPr/>
          </p:nvSpPr>
          <p:spPr>
            <a:xfrm>
              <a:off x="3332351" y="1797763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32" y="64"/>
                    <a:pt x="47" y="48"/>
                    <a:pt x="64" y="32"/>
                  </a:cubicBezTo>
                  <a:lnTo>
                    <a:pt x="64" y="32"/>
                  </a:lnTo>
                  <a:lnTo>
                    <a:pt x="79" y="32"/>
                  </a:lnTo>
                  <a:cubicBezTo>
                    <a:pt x="79" y="32"/>
                    <a:pt x="95" y="48"/>
                    <a:pt x="110" y="48"/>
                  </a:cubicBezTo>
                  <a:lnTo>
                    <a:pt x="127" y="95"/>
                  </a:lnTo>
                  <a:cubicBezTo>
                    <a:pt x="142" y="111"/>
                    <a:pt x="158" y="111"/>
                    <a:pt x="158" y="111"/>
                  </a:cubicBezTo>
                  <a:lnTo>
                    <a:pt x="173" y="111"/>
                  </a:lnTo>
                  <a:cubicBezTo>
                    <a:pt x="190" y="95"/>
                    <a:pt x="205" y="95"/>
                    <a:pt x="221" y="80"/>
                  </a:cubicBezTo>
                  <a:lnTo>
                    <a:pt x="221" y="80"/>
                  </a:lnTo>
                  <a:lnTo>
                    <a:pt x="221" y="80"/>
                  </a:lnTo>
                  <a:cubicBezTo>
                    <a:pt x="221" y="48"/>
                    <a:pt x="205" y="32"/>
                    <a:pt x="190" y="32"/>
                  </a:cubicBezTo>
                  <a:lnTo>
                    <a:pt x="158" y="32"/>
                  </a:lnTo>
                  <a:lnTo>
                    <a:pt x="95" y="32"/>
                  </a:lnTo>
                  <a:cubicBezTo>
                    <a:pt x="95" y="32"/>
                    <a:pt x="79" y="32"/>
                    <a:pt x="64" y="17"/>
                  </a:cubicBezTo>
                  <a:lnTo>
                    <a:pt x="47" y="17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1" name="Google Shape;7271;p50"/>
            <p:cNvSpPr/>
            <p:nvPr/>
          </p:nvSpPr>
          <p:spPr>
            <a:xfrm>
              <a:off x="3435045" y="1792738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32"/>
                  </a:lnTo>
                  <a:cubicBezTo>
                    <a:pt x="80" y="32"/>
                    <a:pt x="80" y="49"/>
                    <a:pt x="64" y="49"/>
                  </a:cubicBezTo>
                  <a:cubicBezTo>
                    <a:pt x="64" y="49"/>
                    <a:pt x="49" y="49"/>
                    <a:pt x="49" y="32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7" y="32"/>
                    <a:pt x="1" y="49"/>
                    <a:pt x="17" y="64"/>
                  </a:cubicBezTo>
                  <a:cubicBezTo>
                    <a:pt x="32" y="80"/>
                    <a:pt x="32" y="80"/>
                    <a:pt x="49" y="80"/>
                  </a:cubicBezTo>
                  <a:lnTo>
                    <a:pt x="64" y="80"/>
                  </a:lnTo>
                  <a:lnTo>
                    <a:pt x="95" y="64"/>
                  </a:lnTo>
                  <a:lnTo>
                    <a:pt x="127" y="80"/>
                  </a:lnTo>
                  <a:lnTo>
                    <a:pt x="143" y="80"/>
                  </a:lnTo>
                  <a:cubicBezTo>
                    <a:pt x="158" y="80"/>
                    <a:pt x="175" y="64"/>
                    <a:pt x="175" y="49"/>
                  </a:cubicBezTo>
                  <a:cubicBezTo>
                    <a:pt x="175" y="32"/>
                    <a:pt x="175" y="17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2" name="Google Shape;7272;p50"/>
            <p:cNvSpPr/>
            <p:nvPr/>
          </p:nvSpPr>
          <p:spPr>
            <a:xfrm>
              <a:off x="3441597" y="1790258"/>
              <a:ext cx="3021" cy="5057"/>
            </a:xfrm>
            <a:custGeom>
              <a:avLst/>
              <a:gdLst/>
              <a:ahLst/>
              <a:cxnLst/>
              <a:rect l="l" t="t" r="r" b="b"/>
              <a:pathLst>
                <a:path w="95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79"/>
                  </a:lnTo>
                  <a:lnTo>
                    <a:pt x="15" y="95"/>
                  </a:lnTo>
                  <a:cubicBezTo>
                    <a:pt x="0" y="110"/>
                    <a:pt x="0" y="127"/>
                    <a:pt x="15" y="142"/>
                  </a:cubicBezTo>
                  <a:cubicBezTo>
                    <a:pt x="15" y="158"/>
                    <a:pt x="32" y="158"/>
                    <a:pt x="32" y="158"/>
                  </a:cubicBezTo>
                  <a:lnTo>
                    <a:pt x="63" y="158"/>
                  </a:lnTo>
                  <a:lnTo>
                    <a:pt x="78" y="142"/>
                  </a:lnTo>
                  <a:cubicBezTo>
                    <a:pt x="63" y="127"/>
                    <a:pt x="63" y="110"/>
                    <a:pt x="63" y="95"/>
                  </a:cubicBezTo>
                  <a:cubicBezTo>
                    <a:pt x="47" y="95"/>
                    <a:pt x="47" y="79"/>
                    <a:pt x="47" y="64"/>
                  </a:cubicBezTo>
                  <a:cubicBezTo>
                    <a:pt x="47" y="47"/>
                    <a:pt x="63" y="32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3" name="Google Shape;7273;p50"/>
            <p:cNvSpPr/>
            <p:nvPr/>
          </p:nvSpPr>
          <p:spPr>
            <a:xfrm>
              <a:off x="3261683" y="1804792"/>
              <a:ext cx="5025" cy="7569"/>
            </a:xfrm>
            <a:custGeom>
              <a:avLst/>
              <a:gdLst/>
              <a:ahLst/>
              <a:cxnLst/>
              <a:rect l="l" t="t" r="r" b="b"/>
              <a:pathLst>
                <a:path w="158" h="238" extrusionOk="0">
                  <a:moveTo>
                    <a:pt x="126" y="0"/>
                  </a:moveTo>
                  <a:lnTo>
                    <a:pt x="126" y="0"/>
                  </a:lnTo>
                  <a:cubicBezTo>
                    <a:pt x="111" y="0"/>
                    <a:pt x="111" y="0"/>
                    <a:pt x="95" y="16"/>
                  </a:cubicBezTo>
                  <a:lnTo>
                    <a:pt x="80" y="32"/>
                  </a:lnTo>
                  <a:cubicBezTo>
                    <a:pt x="80" y="32"/>
                    <a:pt x="80" y="48"/>
                    <a:pt x="63" y="48"/>
                  </a:cubicBezTo>
                  <a:cubicBezTo>
                    <a:pt x="32" y="95"/>
                    <a:pt x="0" y="142"/>
                    <a:pt x="0" y="206"/>
                  </a:cubicBezTo>
                  <a:lnTo>
                    <a:pt x="0" y="206"/>
                  </a:lnTo>
                  <a:cubicBezTo>
                    <a:pt x="0" y="221"/>
                    <a:pt x="0" y="237"/>
                    <a:pt x="32" y="237"/>
                  </a:cubicBezTo>
                  <a:lnTo>
                    <a:pt x="32" y="237"/>
                  </a:lnTo>
                  <a:cubicBezTo>
                    <a:pt x="48" y="237"/>
                    <a:pt x="63" y="221"/>
                    <a:pt x="63" y="206"/>
                  </a:cubicBezTo>
                  <a:lnTo>
                    <a:pt x="63" y="189"/>
                  </a:lnTo>
                  <a:cubicBezTo>
                    <a:pt x="63" y="142"/>
                    <a:pt x="95" y="111"/>
                    <a:pt x="126" y="79"/>
                  </a:cubicBezTo>
                  <a:cubicBezTo>
                    <a:pt x="143" y="79"/>
                    <a:pt x="143" y="63"/>
                    <a:pt x="143" y="63"/>
                  </a:cubicBezTo>
                  <a:lnTo>
                    <a:pt x="143" y="63"/>
                  </a:lnTo>
                  <a:lnTo>
                    <a:pt x="158" y="48"/>
                  </a:lnTo>
                  <a:lnTo>
                    <a:pt x="158" y="16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4" name="Google Shape;7274;p50"/>
            <p:cNvSpPr/>
            <p:nvPr/>
          </p:nvSpPr>
          <p:spPr>
            <a:xfrm>
              <a:off x="3051747" y="1823811"/>
              <a:ext cx="7028" cy="3562"/>
            </a:xfrm>
            <a:custGeom>
              <a:avLst/>
              <a:gdLst/>
              <a:ahLst/>
              <a:cxnLst/>
              <a:rect l="l" t="t" r="r" b="b"/>
              <a:pathLst>
                <a:path w="221" h="112" extrusionOk="0">
                  <a:moveTo>
                    <a:pt x="32" y="1"/>
                  </a:moveTo>
                  <a:lnTo>
                    <a:pt x="0" y="1"/>
                  </a:lnTo>
                  <a:cubicBezTo>
                    <a:pt x="0" y="1"/>
                    <a:pt x="16" y="17"/>
                    <a:pt x="16" y="32"/>
                  </a:cubicBezTo>
                  <a:cubicBezTo>
                    <a:pt x="16" y="32"/>
                    <a:pt x="16" y="49"/>
                    <a:pt x="0" y="49"/>
                  </a:cubicBezTo>
                  <a:cubicBezTo>
                    <a:pt x="32" y="49"/>
                    <a:pt x="32" y="64"/>
                    <a:pt x="32" y="80"/>
                  </a:cubicBezTo>
                  <a:cubicBezTo>
                    <a:pt x="47" y="80"/>
                    <a:pt x="32" y="80"/>
                    <a:pt x="32" y="95"/>
                  </a:cubicBezTo>
                  <a:cubicBezTo>
                    <a:pt x="79" y="112"/>
                    <a:pt x="126" y="112"/>
                    <a:pt x="158" y="112"/>
                  </a:cubicBezTo>
                  <a:lnTo>
                    <a:pt x="205" y="112"/>
                  </a:lnTo>
                  <a:lnTo>
                    <a:pt x="205" y="95"/>
                  </a:lnTo>
                  <a:cubicBezTo>
                    <a:pt x="205" y="95"/>
                    <a:pt x="189" y="80"/>
                    <a:pt x="205" y="80"/>
                  </a:cubicBezTo>
                  <a:cubicBezTo>
                    <a:pt x="205" y="64"/>
                    <a:pt x="205" y="49"/>
                    <a:pt x="221" y="49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205" y="49"/>
                  </a:lnTo>
                  <a:lnTo>
                    <a:pt x="158" y="49"/>
                  </a:lnTo>
                  <a:lnTo>
                    <a:pt x="110" y="49"/>
                  </a:lnTo>
                  <a:lnTo>
                    <a:pt x="110" y="32"/>
                  </a:lnTo>
                  <a:cubicBezTo>
                    <a:pt x="95" y="32"/>
                    <a:pt x="95" y="32"/>
                    <a:pt x="95" y="17"/>
                  </a:cubicBez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5" name="Google Shape;7275;p50"/>
            <p:cNvSpPr/>
            <p:nvPr/>
          </p:nvSpPr>
          <p:spPr>
            <a:xfrm>
              <a:off x="3036704" y="1821807"/>
              <a:ext cx="8523" cy="2576"/>
            </a:xfrm>
            <a:custGeom>
              <a:avLst/>
              <a:gdLst/>
              <a:ahLst/>
              <a:cxnLst/>
              <a:rect l="l" t="t" r="r" b="b"/>
              <a:pathLst>
                <a:path w="268" h="81" extrusionOk="0">
                  <a:moveTo>
                    <a:pt x="16" y="1"/>
                  </a:moveTo>
                  <a:lnTo>
                    <a:pt x="1" y="17"/>
                  </a:lnTo>
                  <a:lnTo>
                    <a:pt x="1" y="32"/>
                  </a:lnTo>
                  <a:cubicBezTo>
                    <a:pt x="1" y="49"/>
                    <a:pt x="1" y="49"/>
                    <a:pt x="16" y="64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79" y="64"/>
                  </a:lnTo>
                  <a:cubicBezTo>
                    <a:pt x="64" y="64"/>
                    <a:pt x="47" y="64"/>
                    <a:pt x="47" y="49"/>
                  </a:cubicBezTo>
                  <a:lnTo>
                    <a:pt x="16" y="1"/>
                  </a:lnTo>
                  <a:close/>
                  <a:moveTo>
                    <a:pt x="158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110" y="17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58" y="49"/>
                  </a:lnTo>
                  <a:cubicBezTo>
                    <a:pt x="158" y="49"/>
                    <a:pt x="173" y="49"/>
                    <a:pt x="173" y="64"/>
                  </a:cubicBezTo>
                  <a:lnTo>
                    <a:pt x="236" y="64"/>
                  </a:lnTo>
                  <a:cubicBezTo>
                    <a:pt x="253" y="64"/>
                    <a:pt x="268" y="49"/>
                    <a:pt x="268" y="32"/>
                  </a:cubicBezTo>
                  <a:lnTo>
                    <a:pt x="268" y="17"/>
                  </a:lnTo>
                  <a:lnTo>
                    <a:pt x="253" y="1"/>
                  </a:lnTo>
                  <a:lnTo>
                    <a:pt x="205" y="32"/>
                  </a:lnTo>
                  <a:cubicBezTo>
                    <a:pt x="205" y="49"/>
                    <a:pt x="205" y="49"/>
                    <a:pt x="190" y="49"/>
                  </a:cubicBezTo>
                  <a:cubicBezTo>
                    <a:pt x="173" y="49"/>
                    <a:pt x="173" y="32"/>
                    <a:pt x="158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6" name="Google Shape;7276;p50"/>
            <p:cNvSpPr/>
            <p:nvPr/>
          </p:nvSpPr>
          <p:spPr>
            <a:xfrm>
              <a:off x="3384954" y="1782720"/>
              <a:ext cx="2035" cy="5565"/>
            </a:xfrm>
            <a:custGeom>
              <a:avLst/>
              <a:gdLst/>
              <a:ahLst/>
              <a:cxnLst/>
              <a:rect l="l" t="t" r="r" b="b"/>
              <a:pathLst>
                <a:path w="64" h="175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48" y="143"/>
                  </a:lnTo>
                  <a:cubicBezTo>
                    <a:pt x="48" y="127"/>
                    <a:pt x="48" y="112"/>
                    <a:pt x="63" y="95"/>
                  </a:cubicBezTo>
                  <a:lnTo>
                    <a:pt x="63" y="95"/>
                  </a:lnTo>
                  <a:lnTo>
                    <a:pt x="63" y="32"/>
                  </a:lnTo>
                  <a:cubicBezTo>
                    <a:pt x="63" y="17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7" name="Google Shape;7277;p50"/>
            <p:cNvSpPr/>
            <p:nvPr/>
          </p:nvSpPr>
          <p:spPr>
            <a:xfrm>
              <a:off x="3115895" y="1797286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95" y="0"/>
                  </a:moveTo>
                  <a:lnTo>
                    <a:pt x="47" y="0"/>
                  </a:lnTo>
                  <a:cubicBezTo>
                    <a:pt x="47" y="15"/>
                    <a:pt x="47" y="15"/>
                    <a:pt x="32" y="32"/>
                  </a:cubicBezTo>
                  <a:lnTo>
                    <a:pt x="0" y="47"/>
                  </a:lnTo>
                  <a:cubicBezTo>
                    <a:pt x="0" y="63"/>
                    <a:pt x="0" y="63"/>
                    <a:pt x="15" y="63"/>
                  </a:cubicBezTo>
                  <a:lnTo>
                    <a:pt x="15" y="63"/>
                  </a:lnTo>
                  <a:cubicBezTo>
                    <a:pt x="32" y="63"/>
                    <a:pt x="47" y="63"/>
                    <a:pt x="63" y="47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78" y="32"/>
                  </a:lnTo>
                  <a:lnTo>
                    <a:pt x="95" y="32"/>
                  </a:lnTo>
                  <a:lnTo>
                    <a:pt x="110" y="32"/>
                  </a:lnTo>
                  <a:lnTo>
                    <a:pt x="110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8" name="Google Shape;7278;p50"/>
            <p:cNvSpPr/>
            <p:nvPr/>
          </p:nvSpPr>
          <p:spPr>
            <a:xfrm>
              <a:off x="3117358" y="1795760"/>
              <a:ext cx="4580" cy="2035"/>
            </a:xfrm>
            <a:custGeom>
              <a:avLst/>
              <a:gdLst/>
              <a:ahLst/>
              <a:cxnLst/>
              <a:rect l="l" t="t" r="r" b="b"/>
              <a:pathLst>
                <a:path w="144" h="64" extrusionOk="0">
                  <a:moveTo>
                    <a:pt x="64" y="0"/>
                  </a:move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17" y="48"/>
                    <a:pt x="1" y="48"/>
                  </a:cubicBezTo>
                  <a:lnTo>
                    <a:pt x="49" y="48"/>
                  </a:lnTo>
                  <a:lnTo>
                    <a:pt x="49" y="63"/>
                  </a:lnTo>
                  <a:lnTo>
                    <a:pt x="64" y="63"/>
                  </a:lnTo>
                  <a:lnTo>
                    <a:pt x="64" y="32"/>
                  </a:lnTo>
                  <a:lnTo>
                    <a:pt x="64" y="0"/>
                  </a:lnTo>
                  <a:close/>
                  <a:moveTo>
                    <a:pt x="143" y="0"/>
                  </a:moveTo>
                  <a:lnTo>
                    <a:pt x="127" y="0"/>
                  </a:lnTo>
                  <a:lnTo>
                    <a:pt x="127" y="17"/>
                  </a:lnTo>
                  <a:lnTo>
                    <a:pt x="143" y="17"/>
                  </a:lnTo>
                  <a:lnTo>
                    <a:pt x="143" y="1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9" name="Google Shape;7279;p50"/>
            <p:cNvSpPr/>
            <p:nvPr/>
          </p:nvSpPr>
          <p:spPr>
            <a:xfrm>
              <a:off x="3324813" y="181331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lnTo>
                    <a:pt x="32" y="110"/>
                  </a:lnTo>
                  <a:cubicBezTo>
                    <a:pt x="32" y="110"/>
                    <a:pt x="48" y="110"/>
                    <a:pt x="48" y="127"/>
                  </a:cubicBezTo>
                  <a:lnTo>
                    <a:pt x="48" y="127"/>
                  </a:lnTo>
                  <a:lnTo>
                    <a:pt x="64" y="110"/>
                  </a:lnTo>
                  <a:lnTo>
                    <a:pt x="64" y="32"/>
                  </a:lnTo>
                  <a:cubicBezTo>
                    <a:pt x="80" y="16"/>
                    <a:pt x="64" y="1"/>
                    <a:pt x="48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0" name="Google Shape;7280;p50"/>
            <p:cNvSpPr/>
            <p:nvPr/>
          </p:nvSpPr>
          <p:spPr>
            <a:xfrm>
              <a:off x="3267694" y="1815319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0" y="32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lose/>
                  <a:moveTo>
                    <a:pt x="63" y="1"/>
                  </a:moveTo>
                  <a:lnTo>
                    <a:pt x="63" y="1"/>
                  </a:lnTo>
                  <a:lnTo>
                    <a:pt x="63" y="16"/>
                  </a:lnTo>
                  <a:cubicBezTo>
                    <a:pt x="63" y="16"/>
                    <a:pt x="80" y="32"/>
                    <a:pt x="63" y="47"/>
                  </a:cubicBezTo>
                  <a:lnTo>
                    <a:pt x="63" y="64"/>
                  </a:lnTo>
                  <a:lnTo>
                    <a:pt x="80" y="64"/>
                  </a:lnTo>
                  <a:lnTo>
                    <a:pt x="80" y="47"/>
                  </a:lnTo>
                  <a:cubicBezTo>
                    <a:pt x="95" y="32"/>
                    <a:pt x="95" y="16"/>
                    <a:pt x="111" y="16"/>
                  </a:cubicBezTo>
                  <a:lnTo>
                    <a:pt x="111" y="16"/>
                  </a:lnTo>
                  <a:lnTo>
                    <a:pt x="126" y="16"/>
                  </a:lnTo>
                  <a:cubicBezTo>
                    <a:pt x="143" y="32"/>
                    <a:pt x="158" y="47"/>
                    <a:pt x="143" y="64"/>
                  </a:cubicBezTo>
                  <a:lnTo>
                    <a:pt x="143" y="79"/>
                  </a:lnTo>
                  <a:lnTo>
                    <a:pt x="158" y="79"/>
                  </a:lnTo>
                  <a:lnTo>
                    <a:pt x="158" y="79"/>
                  </a:lnTo>
                  <a:cubicBezTo>
                    <a:pt x="174" y="79"/>
                    <a:pt x="189" y="64"/>
                    <a:pt x="189" y="47"/>
                  </a:cubicBezTo>
                  <a:cubicBezTo>
                    <a:pt x="189" y="32"/>
                    <a:pt x="174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1" name="Google Shape;7281;p50"/>
            <p:cNvSpPr/>
            <p:nvPr/>
          </p:nvSpPr>
          <p:spPr>
            <a:xfrm>
              <a:off x="3404513" y="1785741"/>
              <a:ext cx="2512" cy="1558"/>
            </a:xfrm>
            <a:custGeom>
              <a:avLst/>
              <a:gdLst/>
              <a:ahLst/>
              <a:cxnLst/>
              <a:rect l="l" t="t" r="r" b="b"/>
              <a:pathLst>
                <a:path w="79" h="49" extrusionOk="0">
                  <a:moveTo>
                    <a:pt x="32" y="0"/>
                  </a:moveTo>
                  <a:lnTo>
                    <a:pt x="32" y="0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" y="48"/>
                  </a:lnTo>
                  <a:cubicBezTo>
                    <a:pt x="15" y="32"/>
                    <a:pt x="32" y="32"/>
                    <a:pt x="32" y="32"/>
                  </a:cubicBezTo>
                  <a:lnTo>
                    <a:pt x="47" y="32"/>
                  </a:lnTo>
                  <a:lnTo>
                    <a:pt x="47" y="32"/>
                  </a:ln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2" name="Google Shape;7282;p50"/>
            <p:cNvSpPr/>
            <p:nvPr/>
          </p:nvSpPr>
          <p:spPr>
            <a:xfrm>
              <a:off x="3078271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32" y="1"/>
                  </a:moveTo>
                  <a:cubicBezTo>
                    <a:pt x="17" y="1"/>
                    <a:pt x="17" y="1"/>
                    <a:pt x="17" y="17"/>
                  </a:cubicBezTo>
                  <a:cubicBezTo>
                    <a:pt x="1" y="32"/>
                    <a:pt x="17" y="49"/>
                    <a:pt x="32" y="64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95"/>
                  </a:lnTo>
                  <a:cubicBezTo>
                    <a:pt x="80" y="112"/>
                    <a:pt x="80" y="112"/>
                    <a:pt x="95" y="112"/>
                  </a:cubicBezTo>
                  <a:lnTo>
                    <a:pt x="95" y="127"/>
                  </a:lnTo>
                  <a:cubicBezTo>
                    <a:pt x="95" y="112"/>
                    <a:pt x="112" y="112"/>
                    <a:pt x="112" y="112"/>
                  </a:cubicBezTo>
                  <a:lnTo>
                    <a:pt x="158" y="80"/>
                  </a:lnTo>
                  <a:lnTo>
                    <a:pt x="158" y="64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27" y="64"/>
                    <a:pt x="112" y="64"/>
                    <a:pt x="112" y="49"/>
                  </a:cubicBezTo>
                  <a:cubicBezTo>
                    <a:pt x="95" y="49"/>
                    <a:pt x="95" y="32"/>
                    <a:pt x="95" y="32"/>
                  </a:cubicBezTo>
                  <a:lnTo>
                    <a:pt x="95" y="17"/>
                  </a:lnTo>
                  <a:lnTo>
                    <a:pt x="64" y="17"/>
                  </a:lnTo>
                  <a:lnTo>
                    <a:pt x="4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3" name="Google Shape;7283;p50"/>
            <p:cNvSpPr/>
            <p:nvPr/>
          </p:nvSpPr>
          <p:spPr>
            <a:xfrm>
              <a:off x="3337376" y="1821330"/>
              <a:ext cx="5502" cy="1527"/>
            </a:xfrm>
            <a:custGeom>
              <a:avLst/>
              <a:gdLst/>
              <a:ahLst/>
              <a:cxnLst/>
              <a:rect l="l" t="t" r="r" b="b"/>
              <a:pathLst>
                <a:path w="173" h="48" extrusionOk="0">
                  <a:moveTo>
                    <a:pt x="141" y="1"/>
                  </a:moveTo>
                  <a:lnTo>
                    <a:pt x="126" y="1"/>
                  </a:lnTo>
                  <a:lnTo>
                    <a:pt x="126" y="1"/>
                  </a:lnTo>
                  <a:lnTo>
                    <a:pt x="0" y="47"/>
                  </a:lnTo>
                  <a:cubicBezTo>
                    <a:pt x="47" y="47"/>
                    <a:pt x="110" y="32"/>
                    <a:pt x="173" y="32"/>
                  </a:cubicBezTo>
                  <a:lnTo>
                    <a:pt x="173" y="32"/>
                  </a:lnTo>
                  <a:lnTo>
                    <a:pt x="158" y="32"/>
                  </a:lnTo>
                  <a:lnTo>
                    <a:pt x="158" y="16"/>
                  </a:lnTo>
                  <a:cubicBezTo>
                    <a:pt x="158" y="1"/>
                    <a:pt x="141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4" name="Google Shape;7284;p50"/>
            <p:cNvSpPr/>
            <p:nvPr/>
          </p:nvSpPr>
          <p:spPr>
            <a:xfrm>
              <a:off x="3428557" y="1807781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1" y="48"/>
                  </a:moveTo>
                  <a:lnTo>
                    <a:pt x="1" y="48"/>
                  </a:lnTo>
                  <a:lnTo>
                    <a:pt x="1" y="64"/>
                  </a:lnTo>
                  <a:lnTo>
                    <a:pt x="1" y="48"/>
                  </a:lnTo>
                  <a:close/>
                  <a:moveTo>
                    <a:pt x="95" y="1"/>
                  </a:moveTo>
                  <a:lnTo>
                    <a:pt x="95" y="1"/>
                  </a:lnTo>
                  <a:cubicBezTo>
                    <a:pt x="95" y="17"/>
                    <a:pt x="79" y="17"/>
                    <a:pt x="79" y="17"/>
                  </a:cubicBez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cubicBezTo>
                    <a:pt x="64" y="17"/>
                    <a:pt x="79" y="32"/>
                    <a:pt x="79" y="64"/>
                  </a:cubicBezTo>
                  <a:lnTo>
                    <a:pt x="64" y="64"/>
                  </a:lnTo>
                  <a:lnTo>
                    <a:pt x="79" y="80"/>
                  </a:ln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5" name="Google Shape;7285;p50"/>
            <p:cNvSpPr/>
            <p:nvPr/>
          </p:nvSpPr>
          <p:spPr>
            <a:xfrm>
              <a:off x="3059762" y="1827818"/>
              <a:ext cx="12053" cy="7569"/>
            </a:xfrm>
            <a:custGeom>
              <a:avLst/>
              <a:gdLst/>
              <a:ahLst/>
              <a:cxnLst/>
              <a:rect l="l" t="t" r="r" b="b"/>
              <a:pathLst>
                <a:path w="379" h="238" extrusionOk="0">
                  <a:moveTo>
                    <a:pt x="32" y="1"/>
                  </a:moveTo>
                  <a:cubicBezTo>
                    <a:pt x="47" y="17"/>
                    <a:pt x="47" y="32"/>
                    <a:pt x="47" y="49"/>
                  </a:cubicBezTo>
                  <a:cubicBezTo>
                    <a:pt x="32" y="64"/>
                    <a:pt x="16" y="64"/>
                    <a:pt x="16" y="64"/>
                  </a:cubicBezTo>
                  <a:lnTo>
                    <a:pt x="0" y="64"/>
                  </a:lnTo>
                  <a:cubicBezTo>
                    <a:pt x="16" y="64"/>
                    <a:pt x="16" y="80"/>
                    <a:pt x="16" y="80"/>
                  </a:cubicBezTo>
                  <a:lnTo>
                    <a:pt x="32" y="80"/>
                  </a:lnTo>
                  <a:lnTo>
                    <a:pt x="63" y="80"/>
                  </a:lnTo>
                  <a:lnTo>
                    <a:pt x="79" y="64"/>
                  </a:lnTo>
                  <a:lnTo>
                    <a:pt x="95" y="64"/>
                  </a:lnTo>
                  <a:cubicBezTo>
                    <a:pt x="95" y="64"/>
                    <a:pt x="95" y="80"/>
                    <a:pt x="110" y="80"/>
                  </a:cubicBezTo>
                  <a:cubicBezTo>
                    <a:pt x="110" y="64"/>
                    <a:pt x="127" y="49"/>
                    <a:pt x="142" y="49"/>
                  </a:cubicBezTo>
                  <a:lnTo>
                    <a:pt x="142" y="49"/>
                  </a:lnTo>
                  <a:lnTo>
                    <a:pt x="142" y="49"/>
                  </a:lnTo>
                  <a:cubicBezTo>
                    <a:pt x="158" y="49"/>
                    <a:pt x="173" y="64"/>
                    <a:pt x="173" y="80"/>
                  </a:cubicBezTo>
                  <a:lnTo>
                    <a:pt x="173" y="127"/>
                  </a:lnTo>
                  <a:cubicBezTo>
                    <a:pt x="236" y="143"/>
                    <a:pt x="284" y="175"/>
                    <a:pt x="316" y="221"/>
                  </a:cubicBezTo>
                  <a:cubicBezTo>
                    <a:pt x="316" y="238"/>
                    <a:pt x="331" y="238"/>
                    <a:pt x="347" y="238"/>
                  </a:cubicBezTo>
                  <a:lnTo>
                    <a:pt x="362" y="238"/>
                  </a:lnTo>
                  <a:cubicBezTo>
                    <a:pt x="379" y="238"/>
                    <a:pt x="379" y="206"/>
                    <a:pt x="379" y="190"/>
                  </a:cubicBezTo>
                  <a:cubicBezTo>
                    <a:pt x="362" y="190"/>
                    <a:pt x="362" y="175"/>
                    <a:pt x="362" y="175"/>
                  </a:cubicBezTo>
                  <a:cubicBezTo>
                    <a:pt x="299" y="143"/>
                    <a:pt x="253" y="112"/>
                    <a:pt x="205" y="80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190" y="64"/>
                  </a:lnTo>
                  <a:cubicBezTo>
                    <a:pt x="173" y="64"/>
                    <a:pt x="173" y="64"/>
                    <a:pt x="158" y="49"/>
                  </a:cubicBezTo>
                  <a:lnTo>
                    <a:pt x="158" y="49"/>
                  </a:lnTo>
                  <a:cubicBezTo>
                    <a:pt x="142" y="49"/>
                    <a:pt x="142" y="32"/>
                    <a:pt x="142" y="32"/>
                  </a:cubicBezTo>
                  <a:lnTo>
                    <a:pt x="142" y="32"/>
                  </a:lnTo>
                  <a:lnTo>
                    <a:pt x="127" y="49"/>
                  </a:lnTo>
                  <a:cubicBezTo>
                    <a:pt x="110" y="49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9" y="17"/>
                    <a:pt x="63" y="17"/>
                    <a:pt x="63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6" name="Google Shape;7286;p50"/>
            <p:cNvSpPr/>
            <p:nvPr/>
          </p:nvSpPr>
          <p:spPr>
            <a:xfrm>
              <a:off x="3030184" y="1795283"/>
              <a:ext cx="6551" cy="10050"/>
            </a:xfrm>
            <a:custGeom>
              <a:avLst/>
              <a:gdLst/>
              <a:ahLst/>
              <a:cxnLst/>
              <a:rect l="l" t="t" r="r" b="b"/>
              <a:pathLst>
                <a:path w="206" h="316" extrusionOk="0">
                  <a:moveTo>
                    <a:pt x="80" y="236"/>
                  </a:moveTo>
                  <a:lnTo>
                    <a:pt x="17" y="236"/>
                  </a:lnTo>
                  <a:lnTo>
                    <a:pt x="17" y="252"/>
                  </a:lnTo>
                  <a:cubicBezTo>
                    <a:pt x="17" y="268"/>
                    <a:pt x="0" y="268"/>
                    <a:pt x="0" y="284"/>
                  </a:cubicBezTo>
                  <a:cubicBezTo>
                    <a:pt x="17" y="299"/>
                    <a:pt x="17" y="315"/>
                    <a:pt x="32" y="315"/>
                  </a:cubicBezTo>
                  <a:lnTo>
                    <a:pt x="63" y="299"/>
                  </a:lnTo>
                  <a:cubicBezTo>
                    <a:pt x="63" y="284"/>
                    <a:pt x="80" y="284"/>
                    <a:pt x="80" y="284"/>
                  </a:cubicBezTo>
                  <a:lnTo>
                    <a:pt x="80" y="284"/>
                  </a:lnTo>
                  <a:cubicBezTo>
                    <a:pt x="95" y="284"/>
                    <a:pt x="95" y="284"/>
                    <a:pt x="111" y="299"/>
                  </a:cubicBezTo>
                  <a:lnTo>
                    <a:pt x="111" y="268"/>
                  </a:lnTo>
                  <a:cubicBezTo>
                    <a:pt x="95" y="252"/>
                    <a:pt x="95" y="252"/>
                    <a:pt x="95" y="236"/>
                  </a:cubicBezTo>
                  <a:lnTo>
                    <a:pt x="80" y="236"/>
                  </a:lnTo>
                  <a:close/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95" y="32"/>
                  </a:cubicBezTo>
                  <a:lnTo>
                    <a:pt x="80" y="63"/>
                  </a:lnTo>
                  <a:cubicBezTo>
                    <a:pt x="95" y="63"/>
                    <a:pt x="111" y="78"/>
                    <a:pt x="111" y="95"/>
                  </a:cubicBezTo>
                  <a:cubicBezTo>
                    <a:pt x="111" y="110"/>
                    <a:pt x="95" y="126"/>
                    <a:pt x="80" y="126"/>
                  </a:cubicBezTo>
                  <a:lnTo>
                    <a:pt x="80" y="126"/>
                  </a:lnTo>
                  <a:lnTo>
                    <a:pt x="17" y="126"/>
                  </a:lnTo>
                  <a:cubicBezTo>
                    <a:pt x="17" y="126"/>
                    <a:pt x="17" y="142"/>
                    <a:pt x="0" y="142"/>
                  </a:cubicBezTo>
                  <a:lnTo>
                    <a:pt x="0" y="173"/>
                  </a:lnTo>
                  <a:lnTo>
                    <a:pt x="80" y="173"/>
                  </a:lnTo>
                  <a:cubicBezTo>
                    <a:pt x="95" y="158"/>
                    <a:pt x="111" y="158"/>
                    <a:pt x="126" y="142"/>
                  </a:cubicBezTo>
                  <a:cubicBezTo>
                    <a:pt x="143" y="142"/>
                    <a:pt x="143" y="142"/>
                    <a:pt x="143" y="126"/>
                  </a:cubicBezTo>
                  <a:lnTo>
                    <a:pt x="158" y="110"/>
                  </a:lnTo>
                  <a:lnTo>
                    <a:pt x="158" y="63"/>
                  </a:lnTo>
                  <a:lnTo>
                    <a:pt x="158" y="78"/>
                  </a:lnTo>
                  <a:lnTo>
                    <a:pt x="174" y="78"/>
                  </a:lnTo>
                  <a:cubicBezTo>
                    <a:pt x="174" y="78"/>
                    <a:pt x="189" y="78"/>
                    <a:pt x="189" y="63"/>
                  </a:cubicBezTo>
                  <a:cubicBezTo>
                    <a:pt x="189" y="63"/>
                    <a:pt x="206" y="63"/>
                    <a:pt x="206" y="47"/>
                  </a:cubicBezTo>
                  <a:cubicBezTo>
                    <a:pt x="206" y="32"/>
                    <a:pt x="206" y="15"/>
                    <a:pt x="189" y="0"/>
                  </a:cubicBezTo>
                  <a:lnTo>
                    <a:pt x="126" y="15"/>
                  </a:lnTo>
                  <a:lnTo>
                    <a:pt x="126" y="15"/>
                  </a:lnTo>
                  <a:cubicBezTo>
                    <a:pt x="111" y="15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7" name="Google Shape;7287;p50"/>
            <p:cNvSpPr/>
            <p:nvPr/>
          </p:nvSpPr>
          <p:spPr>
            <a:xfrm>
              <a:off x="3037181" y="1793756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43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32" y="17"/>
                  </a:lnTo>
                  <a:cubicBezTo>
                    <a:pt x="32" y="32"/>
                    <a:pt x="17" y="48"/>
                    <a:pt x="1" y="48"/>
                  </a:cubicBezTo>
                  <a:lnTo>
                    <a:pt x="1" y="63"/>
                  </a:lnTo>
                  <a:cubicBezTo>
                    <a:pt x="17" y="80"/>
                    <a:pt x="17" y="95"/>
                    <a:pt x="49" y="95"/>
                  </a:cubicBezTo>
                  <a:lnTo>
                    <a:pt x="49" y="95"/>
                  </a:lnTo>
                  <a:lnTo>
                    <a:pt x="127" y="95"/>
                  </a:lnTo>
                  <a:cubicBezTo>
                    <a:pt x="143" y="95"/>
                    <a:pt x="158" y="80"/>
                    <a:pt x="158" y="63"/>
                  </a:cubicBezTo>
                  <a:cubicBezTo>
                    <a:pt x="175" y="63"/>
                    <a:pt x="190" y="48"/>
                    <a:pt x="190" y="32"/>
                  </a:cubicBezTo>
                  <a:lnTo>
                    <a:pt x="190" y="32"/>
                  </a:lnTo>
                  <a:lnTo>
                    <a:pt x="190" y="32"/>
                  </a:lnTo>
                  <a:cubicBezTo>
                    <a:pt x="175" y="32"/>
                    <a:pt x="158" y="32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8" name="Google Shape;7288;p50"/>
            <p:cNvSpPr/>
            <p:nvPr/>
          </p:nvSpPr>
          <p:spPr>
            <a:xfrm>
              <a:off x="3379929" y="1786250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64" y="1"/>
                  </a:moveTo>
                  <a:lnTo>
                    <a:pt x="49" y="1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79"/>
                  </a:lnTo>
                  <a:lnTo>
                    <a:pt x="1" y="95"/>
                  </a:lnTo>
                  <a:cubicBezTo>
                    <a:pt x="1" y="110"/>
                    <a:pt x="17" y="127"/>
                    <a:pt x="32" y="127"/>
                  </a:cubicBezTo>
                  <a:lnTo>
                    <a:pt x="32" y="127"/>
                  </a:lnTo>
                  <a:lnTo>
                    <a:pt x="32" y="127"/>
                  </a:lnTo>
                  <a:cubicBezTo>
                    <a:pt x="49" y="110"/>
                    <a:pt x="64" y="110"/>
                    <a:pt x="64" y="9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9" name="Google Shape;7289;p50"/>
            <p:cNvSpPr/>
            <p:nvPr/>
          </p:nvSpPr>
          <p:spPr>
            <a:xfrm>
              <a:off x="3317785" y="1762684"/>
              <a:ext cx="6074" cy="4580"/>
            </a:xfrm>
            <a:custGeom>
              <a:avLst/>
              <a:gdLst/>
              <a:ahLst/>
              <a:cxnLst/>
              <a:rect l="l" t="t" r="r" b="b"/>
              <a:pathLst>
                <a:path w="191" h="144" extrusionOk="0">
                  <a:moveTo>
                    <a:pt x="159" y="1"/>
                  </a:moveTo>
                  <a:lnTo>
                    <a:pt x="159" y="1"/>
                  </a:lnTo>
                  <a:lnTo>
                    <a:pt x="80" y="1"/>
                  </a:lnTo>
                  <a:cubicBezTo>
                    <a:pt x="64" y="1"/>
                    <a:pt x="64" y="17"/>
                    <a:pt x="49" y="17"/>
                  </a:cubicBezTo>
                  <a:lnTo>
                    <a:pt x="1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33" y="143"/>
                  </a:lnTo>
                  <a:lnTo>
                    <a:pt x="64" y="143"/>
                  </a:lnTo>
                  <a:lnTo>
                    <a:pt x="96" y="80"/>
                  </a:lnTo>
                  <a:lnTo>
                    <a:pt x="143" y="64"/>
                  </a:lnTo>
                  <a:cubicBezTo>
                    <a:pt x="143" y="48"/>
                    <a:pt x="159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lnTo>
                    <a:pt x="190" y="32"/>
                  </a:lnTo>
                  <a:cubicBezTo>
                    <a:pt x="190" y="17"/>
                    <a:pt x="175" y="1"/>
                    <a:pt x="15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0" name="Google Shape;7290;p50"/>
            <p:cNvSpPr/>
            <p:nvPr/>
          </p:nvSpPr>
          <p:spPr>
            <a:xfrm>
              <a:off x="3181506" y="1799290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143" y="0"/>
                  </a:moveTo>
                  <a:lnTo>
                    <a:pt x="127" y="0"/>
                  </a:lnTo>
                  <a:cubicBezTo>
                    <a:pt x="127" y="16"/>
                    <a:pt x="111" y="16"/>
                    <a:pt x="95" y="16"/>
                  </a:cubicBezTo>
                  <a:lnTo>
                    <a:pt x="95" y="16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0" y="47"/>
                    <a:pt x="0" y="63"/>
                    <a:pt x="17" y="79"/>
                  </a:cubicBezTo>
                  <a:cubicBezTo>
                    <a:pt x="48" y="95"/>
                    <a:pt x="63" y="95"/>
                    <a:pt x="80" y="95"/>
                  </a:cubicBezTo>
                  <a:cubicBezTo>
                    <a:pt x="111" y="95"/>
                    <a:pt x="127" y="79"/>
                    <a:pt x="158" y="47"/>
                  </a:cubicBezTo>
                  <a:lnTo>
                    <a:pt x="158" y="47"/>
                  </a:lnTo>
                  <a:cubicBezTo>
                    <a:pt x="143" y="32"/>
                    <a:pt x="143" y="16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1" name="Google Shape;7291;p50"/>
            <p:cNvSpPr/>
            <p:nvPr/>
          </p:nvSpPr>
          <p:spPr>
            <a:xfrm>
              <a:off x="3374936" y="1766691"/>
              <a:ext cx="8046" cy="3562"/>
            </a:xfrm>
            <a:custGeom>
              <a:avLst/>
              <a:gdLst/>
              <a:ahLst/>
              <a:cxnLst/>
              <a:rect l="l" t="t" r="r" b="b"/>
              <a:pathLst>
                <a:path w="253" h="112" extrusionOk="0">
                  <a:moveTo>
                    <a:pt x="206" y="1"/>
                  </a:moveTo>
                  <a:lnTo>
                    <a:pt x="206" y="1"/>
                  </a:lnTo>
                  <a:lnTo>
                    <a:pt x="189" y="1"/>
                  </a:lnTo>
                  <a:cubicBezTo>
                    <a:pt x="158" y="32"/>
                    <a:pt x="143" y="32"/>
                    <a:pt x="111" y="32"/>
                  </a:cubicBezTo>
                  <a:cubicBezTo>
                    <a:pt x="95" y="32"/>
                    <a:pt x="80" y="32"/>
                    <a:pt x="63" y="17"/>
                  </a:cubicBezTo>
                  <a:lnTo>
                    <a:pt x="32" y="17"/>
                  </a:lnTo>
                  <a:cubicBezTo>
                    <a:pt x="32" y="17"/>
                    <a:pt x="17" y="17"/>
                    <a:pt x="17" y="32"/>
                  </a:cubicBezTo>
                  <a:cubicBezTo>
                    <a:pt x="0" y="49"/>
                    <a:pt x="0" y="80"/>
                    <a:pt x="17" y="80"/>
                  </a:cubicBezTo>
                  <a:cubicBezTo>
                    <a:pt x="48" y="95"/>
                    <a:pt x="80" y="112"/>
                    <a:pt x="111" y="112"/>
                  </a:cubicBezTo>
                  <a:cubicBezTo>
                    <a:pt x="158" y="112"/>
                    <a:pt x="189" y="95"/>
                    <a:pt x="237" y="64"/>
                  </a:cubicBezTo>
                  <a:cubicBezTo>
                    <a:pt x="252" y="49"/>
                    <a:pt x="252" y="32"/>
                    <a:pt x="237" y="17"/>
                  </a:cubicBezTo>
                  <a:cubicBezTo>
                    <a:pt x="237" y="1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2" name="Google Shape;7292;p50"/>
            <p:cNvSpPr/>
            <p:nvPr/>
          </p:nvSpPr>
          <p:spPr>
            <a:xfrm>
              <a:off x="3277235" y="1775246"/>
              <a:ext cx="6042" cy="6042"/>
            </a:xfrm>
            <a:custGeom>
              <a:avLst/>
              <a:gdLst/>
              <a:ahLst/>
              <a:cxnLst/>
              <a:rect l="l" t="t" r="r" b="b"/>
              <a:pathLst>
                <a:path w="190" h="19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47" y="158"/>
                  </a:lnTo>
                  <a:lnTo>
                    <a:pt x="63" y="141"/>
                  </a:lnTo>
                  <a:lnTo>
                    <a:pt x="79" y="126"/>
                  </a:lnTo>
                  <a:lnTo>
                    <a:pt x="95" y="126"/>
                  </a:lnTo>
                  <a:lnTo>
                    <a:pt x="110" y="141"/>
                  </a:lnTo>
                  <a:lnTo>
                    <a:pt x="142" y="189"/>
                  </a:lnTo>
                  <a:lnTo>
                    <a:pt x="173" y="158"/>
                  </a:lnTo>
                  <a:cubicBezTo>
                    <a:pt x="189" y="141"/>
                    <a:pt x="189" y="126"/>
                    <a:pt x="189" y="110"/>
                  </a:cubicBezTo>
                  <a:lnTo>
                    <a:pt x="126" y="15"/>
                  </a:lnTo>
                  <a:cubicBezTo>
                    <a:pt x="110" y="15"/>
                    <a:pt x="95" y="0"/>
                    <a:pt x="95" y="0"/>
                  </a:cubicBezTo>
                  <a:cubicBezTo>
                    <a:pt x="79" y="0"/>
                    <a:pt x="79" y="15"/>
                    <a:pt x="79" y="15"/>
                  </a:cubicBezTo>
                  <a:lnTo>
                    <a:pt x="63" y="15"/>
                  </a:lnTo>
                  <a:cubicBezTo>
                    <a:pt x="63" y="15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3" name="Google Shape;7293;p50"/>
            <p:cNvSpPr/>
            <p:nvPr/>
          </p:nvSpPr>
          <p:spPr>
            <a:xfrm>
              <a:off x="3066250" y="1828358"/>
              <a:ext cx="9573" cy="6042"/>
            </a:xfrm>
            <a:custGeom>
              <a:avLst/>
              <a:gdLst/>
              <a:ahLst/>
              <a:cxnLst/>
              <a:rect l="l" t="t" r="r" b="b"/>
              <a:pathLst>
                <a:path w="301" h="19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63"/>
                  </a:lnTo>
                  <a:cubicBezTo>
                    <a:pt x="49" y="95"/>
                    <a:pt x="95" y="126"/>
                    <a:pt x="158" y="158"/>
                  </a:cubicBezTo>
                  <a:cubicBezTo>
                    <a:pt x="190" y="158"/>
                    <a:pt x="221" y="173"/>
                    <a:pt x="253" y="189"/>
                  </a:cubicBezTo>
                  <a:lnTo>
                    <a:pt x="253" y="189"/>
                  </a:lnTo>
                  <a:cubicBezTo>
                    <a:pt x="269" y="189"/>
                    <a:pt x="284" y="173"/>
                    <a:pt x="284" y="158"/>
                  </a:cubicBezTo>
                  <a:cubicBezTo>
                    <a:pt x="301" y="141"/>
                    <a:pt x="284" y="126"/>
                    <a:pt x="269" y="110"/>
                  </a:cubicBezTo>
                  <a:cubicBezTo>
                    <a:pt x="175" y="95"/>
                    <a:pt x="112" y="63"/>
                    <a:pt x="49" y="15"/>
                  </a:cubicBezTo>
                  <a:cubicBezTo>
                    <a:pt x="49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4" name="Google Shape;7294;p50"/>
            <p:cNvSpPr/>
            <p:nvPr/>
          </p:nvSpPr>
          <p:spPr>
            <a:xfrm>
              <a:off x="3119362" y="1791275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95" y="15"/>
                  </a:moveTo>
                  <a:lnTo>
                    <a:pt x="95" y="15"/>
                  </a:lnTo>
                  <a:lnTo>
                    <a:pt x="95" y="15"/>
                  </a:lnTo>
                  <a:lnTo>
                    <a:pt x="95" y="15"/>
                  </a:lnTo>
                  <a:close/>
                  <a:moveTo>
                    <a:pt x="17" y="0"/>
                  </a:moveTo>
                  <a:cubicBezTo>
                    <a:pt x="1" y="15"/>
                    <a:pt x="1" y="32"/>
                    <a:pt x="1" y="32"/>
                  </a:cubicBezTo>
                  <a:lnTo>
                    <a:pt x="1" y="78"/>
                  </a:lnTo>
                  <a:cubicBezTo>
                    <a:pt x="17" y="78"/>
                    <a:pt x="17" y="78"/>
                    <a:pt x="17" y="95"/>
                  </a:cubicBezTo>
                  <a:cubicBezTo>
                    <a:pt x="32" y="95"/>
                    <a:pt x="32" y="110"/>
                    <a:pt x="32" y="126"/>
                  </a:cubicBez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64" y="141"/>
                  </a:lnTo>
                  <a:lnTo>
                    <a:pt x="80" y="141"/>
                  </a:lnTo>
                  <a:lnTo>
                    <a:pt x="80" y="110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32"/>
                  </a:lnTo>
                  <a:cubicBezTo>
                    <a:pt x="95" y="32"/>
                    <a:pt x="95" y="47"/>
                    <a:pt x="80" y="47"/>
                  </a:cubicBezTo>
                  <a:lnTo>
                    <a:pt x="64" y="47"/>
                  </a:lnTo>
                  <a:lnTo>
                    <a:pt x="32" y="4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5" name="Google Shape;7295;p50"/>
            <p:cNvSpPr/>
            <p:nvPr/>
          </p:nvSpPr>
          <p:spPr>
            <a:xfrm>
              <a:off x="3410016" y="1781734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0" y="32"/>
                  </a:lnTo>
                  <a:lnTo>
                    <a:pt x="16" y="48"/>
                  </a:lnTo>
                  <a:cubicBezTo>
                    <a:pt x="16" y="63"/>
                    <a:pt x="16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6" y="111"/>
                  </a:cubicBezTo>
                  <a:lnTo>
                    <a:pt x="16" y="111"/>
                  </a:lnTo>
                  <a:lnTo>
                    <a:pt x="111" y="63"/>
                  </a:lnTo>
                  <a:lnTo>
                    <a:pt x="126" y="32"/>
                  </a:lnTo>
                  <a:cubicBezTo>
                    <a:pt x="126" y="17"/>
                    <a:pt x="142" y="17"/>
                    <a:pt x="142" y="17"/>
                  </a:cubicBezTo>
                  <a:cubicBezTo>
                    <a:pt x="142" y="0"/>
                    <a:pt x="142" y="0"/>
                    <a:pt x="126" y="0"/>
                  </a:cubicBezTo>
                  <a:lnTo>
                    <a:pt x="126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6" name="Google Shape;7296;p50"/>
            <p:cNvSpPr/>
            <p:nvPr/>
          </p:nvSpPr>
          <p:spPr>
            <a:xfrm>
              <a:off x="3392969" y="1804283"/>
              <a:ext cx="8555" cy="4548"/>
            </a:xfrm>
            <a:custGeom>
              <a:avLst/>
              <a:gdLst/>
              <a:ahLst/>
              <a:cxnLst/>
              <a:rect l="l" t="t" r="r" b="b"/>
              <a:pathLst>
                <a:path w="269" h="143" extrusionOk="0">
                  <a:moveTo>
                    <a:pt x="206" y="32"/>
                  </a:moveTo>
                  <a:cubicBezTo>
                    <a:pt x="189" y="48"/>
                    <a:pt x="189" y="48"/>
                    <a:pt x="174" y="48"/>
                  </a:cubicBezTo>
                  <a:lnTo>
                    <a:pt x="143" y="64"/>
                  </a:lnTo>
                  <a:lnTo>
                    <a:pt x="174" y="79"/>
                  </a:lnTo>
                  <a:cubicBezTo>
                    <a:pt x="174" y="95"/>
                    <a:pt x="189" y="111"/>
                    <a:pt x="189" y="127"/>
                  </a:cubicBezTo>
                  <a:cubicBezTo>
                    <a:pt x="206" y="127"/>
                    <a:pt x="206" y="142"/>
                    <a:pt x="221" y="142"/>
                  </a:cubicBezTo>
                  <a:lnTo>
                    <a:pt x="237" y="142"/>
                  </a:lnTo>
                  <a:cubicBezTo>
                    <a:pt x="252" y="127"/>
                    <a:pt x="269" y="111"/>
                    <a:pt x="252" y="95"/>
                  </a:cubicBezTo>
                  <a:lnTo>
                    <a:pt x="252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21" y="48"/>
                  </a:lnTo>
                  <a:lnTo>
                    <a:pt x="206" y="32"/>
                  </a:lnTo>
                  <a:close/>
                  <a:moveTo>
                    <a:pt x="17" y="32"/>
                  </a:moveTo>
                  <a:lnTo>
                    <a:pt x="17" y="48"/>
                  </a:lnTo>
                  <a:lnTo>
                    <a:pt x="0" y="48"/>
                  </a:lnTo>
                  <a:lnTo>
                    <a:pt x="0" y="64"/>
                  </a:lnTo>
                  <a:cubicBezTo>
                    <a:pt x="17" y="64"/>
                    <a:pt x="17" y="79"/>
                    <a:pt x="32" y="79"/>
                  </a:cubicBezTo>
                  <a:lnTo>
                    <a:pt x="48" y="79"/>
                  </a:lnTo>
                  <a:lnTo>
                    <a:pt x="48" y="64"/>
                  </a:lnTo>
                  <a:lnTo>
                    <a:pt x="48" y="64"/>
                  </a:lnTo>
                  <a:cubicBezTo>
                    <a:pt x="32" y="64"/>
                    <a:pt x="17" y="48"/>
                    <a:pt x="17" y="32"/>
                  </a:cubicBezTo>
                  <a:lnTo>
                    <a:pt x="17" y="32"/>
                  </a:lnTo>
                  <a:close/>
                  <a:moveTo>
                    <a:pt x="111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95" y="16"/>
                    <a:pt x="80" y="16"/>
                    <a:pt x="80" y="16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111" y="32"/>
                  </a:lnTo>
                  <a:lnTo>
                    <a:pt x="111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7" name="Google Shape;7297;p50"/>
            <p:cNvSpPr/>
            <p:nvPr/>
          </p:nvSpPr>
          <p:spPr>
            <a:xfrm>
              <a:off x="3312792" y="1778713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80" y="112"/>
                  </a:moveTo>
                  <a:lnTo>
                    <a:pt x="80" y="112"/>
                  </a:lnTo>
                  <a:lnTo>
                    <a:pt x="80" y="112"/>
                  </a:lnTo>
                  <a:close/>
                  <a:moveTo>
                    <a:pt x="80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32" y="95"/>
                  </a:lnTo>
                  <a:cubicBezTo>
                    <a:pt x="48" y="95"/>
                    <a:pt x="48" y="112"/>
                    <a:pt x="48" y="112"/>
                  </a:cubicBezTo>
                  <a:lnTo>
                    <a:pt x="48" y="112"/>
                  </a:lnTo>
                  <a:lnTo>
                    <a:pt x="63" y="80"/>
                  </a:lnTo>
                  <a:cubicBezTo>
                    <a:pt x="80" y="95"/>
                    <a:pt x="80" y="95"/>
                    <a:pt x="80" y="112"/>
                  </a:cubicBezTo>
                  <a:lnTo>
                    <a:pt x="80" y="112"/>
                  </a:lnTo>
                  <a:cubicBezTo>
                    <a:pt x="80" y="127"/>
                    <a:pt x="95" y="143"/>
                    <a:pt x="111" y="143"/>
                  </a:cubicBezTo>
                  <a:lnTo>
                    <a:pt x="126" y="143"/>
                  </a:lnTo>
                  <a:cubicBezTo>
                    <a:pt x="143" y="143"/>
                    <a:pt x="158" y="127"/>
                    <a:pt x="143" y="95"/>
                  </a:cubicBezTo>
                  <a:lnTo>
                    <a:pt x="143" y="80"/>
                  </a:lnTo>
                  <a:cubicBezTo>
                    <a:pt x="143" y="64"/>
                    <a:pt x="126" y="49"/>
                    <a:pt x="111" y="32"/>
                  </a:cubicBezTo>
                  <a:lnTo>
                    <a:pt x="95" y="17"/>
                  </a:lnTo>
                  <a:cubicBezTo>
                    <a:pt x="95" y="1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8" name="Google Shape;7298;p50"/>
            <p:cNvSpPr/>
            <p:nvPr/>
          </p:nvSpPr>
          <p:spPr>
            <a:xfrm>
              <a:off x="3315304" y="178224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9" name="Google Shape;7299;p50"/>
            <p:cNvSpPr/>
            <p:nvPr/>
          </p:nvSpPr>
          <p:spPr>
            <a:xfrm>
              <a:off x="3455622" y="177772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0" name="Google Shape;7300;p50"/>
            <p:cNvSpPr/>
            <p:nvPr/>
          </p:nvSpPr>
          <p:spPr>
            <a:xfrm>
              <a:off x="3451615" y="177524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0" y="32"/>
                    <a:pt x="0" y="47"/>
                    <a:pt x="16" y="63"/>
                  </a:cubicBezTo>
                  <a:lnTo>
                    <a:pt x="16" y="78"/>
                  </a:lnTo>
                  <a:cubicBezTo>
                    <a:pt x="0" y="95"/>
                    <a:pt x="16" y="110"/>
                    <a:pt x="32" y="110"/>
                  </a:cubicBezTo>
                  <a:lnTo>
                    <a:pt x="63" y="126"/>
                  </a:lnTo>
                  <a:lnTo>
                    <a:pt x="79" y="126"/>
                  </a:lnTo>
                  <a:cubicBezTo>
                    <a:pt x="95" y="126"/>
                    <a:pt x="95" y="126"/>
                    <a:pt x="110" y="110"/>
                  </a:cubicBezTo>
                  <a:lnTo>
                    <a:pt x="126" y="95"/>
                  </a:lnTo>
                  <a:lnTo>
                    <a:pt x="126" y="78"/>
                  </a:lnTo>
                  <a:lnTo>
                    <a:pt x="126" y="78"/>
                  </a:lnTo>
                  <a:cubicBezTo>
                    <a:pt x="126" y="63"/>
                    <a:pt x="126" y="47"/>
                    <a:pt x="110" y="47"/>
                  </a:cubicBezTo>
                  <a:lnTo>
                    <a:pt x="63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1" name="Google Shape;7301;p50"/>
            <p:cNvSpPr/>
            <p:nvPr/>
          </p:nvSpPr>
          <p:spPr>
            <a:xfrm>
              <a:off x="3332828" y="181280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64" y="0"/>
                  </a:moveTo>
                  <a:lnTo>
                    <a:pt x="49" y="0"/>
                  </a:lnTo>
                  <a:cubicBezTo>
                    <a:pt x="32" y="0"/>
                    <a:pt x="32" y="17"/>
                    <a:pt x="17" y="32"/>
                  </a:cubicBezTo>
                  <a:lnTo>
                    <a:pt x="17" y="32"/>
                  </a:lnTo>
                  <a:lnTo>
                    <a:pt x="17" y="48"/>
                  </a:lnTo>
                  <a:cubicBezTo>
                    <a:pt x="32" y="48"/>
                    <a:pt x="32" y="48"/>
                    <a:pt x="32" y="63"/>
                  </a:cubicBezTo>
                  <a:cubicBezTo>
                    <a:pt x="32" y="80"/>
                    <a:pt x="32" y="95"/>
                    <a:pt x="17" y="95"/>
                  </a:cubicBezTo>
                  <a:lnTo>
                    <a:pt x="1" y="95"/>
                  </a:lnTo>
                  <a:lnTo>
                    <a:pt x="1" y="95"/>
                  </a:lnTo>
                  <a:cubicBezTo>
                    <a:pt x="1" y="111"/>
                    <a:pt x="1" y="111"/>
                    <a:pt x="17" y="126"/>
                  </a:cubicBezTo>
                  <a:cubicBezTo>
                    <a:pt x="17" y="111"/>
                    <a:pt x="32" y="111"/>
                    <a:pt x="49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95" y="111"/>
                    <a:pt x="95" y="126"/>
                    <a:pt x="112" y="126"/>
                  </a:cubicBezTo>
                  <a:lnTo>
                    <a:pt x="112" y="126"/>
                  </a:lnTo>
                  <a:cubicBezTo>
                    <a:pt x="127" y="111"/>
                    <a:pt x="127" y="111"/>
                    <a:pt x="127" y="95"/>
                  </a:cubicBezTo>
                  <a:cubicBezTo>
                    <a:pt x="127" y="80"/>
                    <a:pt x="112" y="63"/>
                    <a:pt x="95" y="63"/>
                  </a:cubicBezTo>
                  <a:lnTo>
                    <a:pt x="80" y="63"/>
                  </a:lnTo>
                  <a:lnTo>
                    <a:pt x="95" y="48"/>
                  </a:lnTo>
                  <a:cubicBezTo>
                    <a:pt x="95" y="32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2" name="Google Shape;7302;p50"/>
            <p:cNvSpPr/>
            <p:nvPr/>
          </p:nvSpPr>
          <p:spPr>
            <a:xfrm>
              <a:off x="3417012" y="176421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0"/>
                  </a:moveTo>
                  <a:lnTo>
                    <a:pt x="1" y="0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32" y="158"/>
                  </a:lnTo>
                  <a:cubicBezTo>
                    <a:pt x="49" y="173"/>
                    <a:pt x="49" y="173"/>
                    <a:pt x="49" y="190"/>
                  </a:cubicBezTo>
                  <a:lnTo>
                    <a:pt x="49" y="190"/>
                  </a:lnTo>
                  <a:lnTo>
                    <a:pt x="64" y="190"/>
                  </a:lnTo>
                  <a:lnTo>
                    <a:pt x="64" y="190"/>
                  </a:lnTo>
                  <a:cubicBezTo>
                    <a:pt x="64" y="173"/>
                    <a:pt x="80" y="173"/>
                    <a:pt x="80" y="173"/>
                  </a:cubicBezTo>
                  <a:cubicBezTo>
                    <a:pt x="95" y="158"/>
                    <a:pt x="95" y="158"/>
                    <a:pt x="95" y="142"/>
                  </a:cubicBezTo>
                  <a:lnTo>
                    <a:pt x="80" y="47"/>
                  </a:lnTo>
                  <a:lnTo>
                    <a:pt x="64" y="64"/>
                  </a:lnTo>
                  <a:lnTo>
                    <a:pt x="49" y="64"/>
                  </a:lnTo>
                  <a:cubicBezTo>
                    <a:pt x="32" y="64"/>
                    <a:pt x="17" y="64"/>
                    <a:pt x="17" y="47"/>
                  </a:cubicBezTo>
                  <a:cubicBezTo>
                    <a:pt x="1" y="32"/>
                    <a:pt x="17" y="16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3" name="Google Shape;7303;p50"/>
            <p:cNvSpPr/>
            <p:nvPr/>
          </p:nvSpPr>
          <p:spPr>
            <a:xfrm>
              <a:off x="3343864" y="1789272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80" y="0"/>
                  </a:moveTo>
                  <a:lnTo>
                    <a:pt x="8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47"/>
                  </a:lnTo>
                  <a:cubicBezTo>
                    <a:pt x="48" y="63"/>
                    <a:pt x="63" y="63"/>
                    <a:pt x="63" y="78"/>
                  </a:cubicBezTo>
                  <a:lnTo>
                    <a:pt x="80" y="78"/>
                  </a:lnTo>
                  <a:cubicBezTo>
                    <a:pt x="80" y="63"/>
                    <a:pt x="95" y="32"/>
                    <a:pt x="111" y="32"/>
                  </a:cubicBezTo>
                  <a:lnTo>
                    <a:pt x="111" y="32"/>
                  </a:lnTo>
                  <a:cubicBezTo>
                    <a:pt x="111" y="15"/>
                    <a:pt x="111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4" name="Google Shape;7304;p50"/>
            <p:cNvSpPr/>
            <p:nvPr/>
          </p:nvSpPr>
          <p:spPr>
            <a:xfrm>
              <a:off x="3415518" y="1785741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111" y="0"/>
                  </a:moveTo>
                  <a:lnTo>
                    <a:pt x="79" y="0"/>
                  </a:lnTo>
                  <a:lnTo>
                    <a:pt x="79" y="0"/>
                  </a:lnTo>
                  <a:cubicBezTo>
                    <a:pt x="79" y="17"/>
                    <a:pt x="64" y="32"/>
                    <a:pt x="64" y="32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" y="48"/>
                  </a:lnTo>
                  <a:lnTo>
                    <a:pt x="1" y="80"/>
                  </a:lnTo>
                  <a:lnTo>
                    <a:pt x="1" y="80"/>
                  </a:lnTo>
                  <a:cubicBezTo>
                    <a:pt x="16" y="80"/>
                    <a:pt x="16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64" y="80"/>
                  </a:lnTo>
                  <a:lnTo>
                    <a:pt x="159" y="17"/>
                  </a:lnTo>
                  <a:cubicBezTo>
                    <a:pt x="142" y="0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5" name="Google Shape;7305;p50"/>
            <p:cNvSpPr/>
            <p:nvPr/>
          </p:nvSpPr>
          <p:spPr>
            <a:xfrm>
              <a:off x="3446081" y="1791752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17"/>
                    <a:pt x="17" y="32"/>
                    <a:pt x="0" y="48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6" name="Google Shape;7306;p50"/>
            <p:cNvSpPr/>
            <p:nvPr/>
          </p:nvSpPr>
          <p:spPr>
            <a:xfrm>
              <a:off x="3190538" y="1788254"/>
              <a:ext cx="5534" cy="7537"/>
            </a:xfrm>
            <a:custGeom>
              <a:avLst/>
              <a:gdLst/>
              <a:ahLst/>
              <a:cxnLst/>
              <a:rect l="l" t="t" r="r" b="b"/>
              <a:pathLst>
                <a:path w="174" h="237" extrusionOk="0">
                  <a:moveTo>
                    <a:pt x="126" y="1"/>
                  </a:moveTo>
                  <a:lnTo>
                    <a:pt x="126" y="16"/>
                  </a:lnTo>
                  <a:cubicBezTo>
                    <a:pt x="126" y="32"/>
                    <a:pt x="111" y="47"/>
                    <a:pt x="95" y="47"/>
                  </a:cubicBezTo>
                  <a:lnTo>
                    <a:pt x="79" y="64"/>
                  </a:lnTo>
                  <a:lnTo>
                    <a:pt x="79" y="64"/>
                  </a:lnTo>
                  <a:cubicBezTo>
                    <a:pt x="79" y="79"/>
                    <a:pt x="63" y="79"/>
                    <a:pt x="48" y="79"/>
                  </a:cubicBezTo>
                  <a:lnTo>
                    <a:pt x="63" y="95"/>
                  </a:lnTo>
                  <a:cubicBezTo>
                    <a:pt x="79" y="110"/>
                    <a:pt x="79" y="127"/>
                    <a:pt x="63" y="142"/>
                  </a:cubicBezTo>
                  <a:cubicBezTo>
                    <a:pt x="48" y="142"/>
                    <a:pt x="48" y="158"/>
                    <a:pt x="32" y="158"/>
                  </a:cubicBezTo>
                  <a:lnTo>
                    <a:pt x="16" y="142"/>
                  </a:lnTo>
                  <a:lnTo>
                    <a:pt x="16" y="142"/>
                  </a:lnTo>
                  <a:cubicBezTo>
                    <a:pt x="0" y="158"/>
                    <a:pt x="0" y="173"/>
                    <a:pt x="16" y="190"/>
                  </a:cubicBezTo>
                  <a:lnTo>
                    <a:pt x="16" y="221"/>
                  </a:lnTo>
                  <a:lnTo>
                    <a:pt x="0" y="236"/>
                  </a:lnTo>
                  <a:cubicBezTo>
                    <a:pt x="16" y="221"/>
                    <a:pt x="32" y="205"/>
                    <a:pt x="48" y="205"/>
                  </a:cubicBezTo>
                  <a:lnTo>
                    <a:pt x="48" y="205"/>
                  </a:lnTo>
                  <a:lnTo>
                    <a:pt x="63" y="205"/>
                  </a:lnTo>
                  <a:lnTo>
                    <a:pt x="79" y="205"/>
                  </a:lnTo>
                  <a:lnTo>
                    <a:pt x="79" y="173"/>
                  </a:lnTo>
                  <a:cubicBezTo>
                    <a:pt x="79" y="158"/>
                    <a:pt x="79" y="158"/>
                    <a:pt x="95" y="142"/>
                  </a:cubicBezTo>
                  <a:lnTo>
                    <a:pt x="79" y="142"/>
                  </a:lnTo>
                  <a:cubicBezTo>
                    <a:pt x="79" y="110"/>
                    <a:pt x="79" y="95"/>
                    <a:pt x="95" y="95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42" y="95"/>
                    <a:pt x="142" y="95"/>
                  </a:cubicBezTo>
                  <a:cubicBezTo>
                    <a:pt x="142" y="110"/>
                    <a:pt x="158" y="110"/>
                    <a:pt x="158" y="110"/>
                  </a:cubicBezTo>
                  <a:lnTo>
                    <a:pt x="174" y="95"/>
                  </a:lnTo>
                  <a:cubicBezTo>
                    <a:pt x="158" y="79"/>
                    <a:pt x="158" y="79"/>
                    <a:pt x="158" y="64"/>
                  </a:cubicBezTo>
                  <a:lnTo>
                    <a:pt x="158" y="64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7" name="Google Shape;7307;p50"/>
            <p:cNvSpPr/>
            <p:nvPr/>
          </p:nvSpPr>
          <p:spPr>
            <a:xfrm>
              <a:off x="3294759" y="1823811"/>
              <a:ext cx="5025" cy="2576"/>
            </a:xfrm>
            <a:custGeom>
              <a:avLst/>
              <a:gdLst/>
              <a:ahLst/>
              <a:cxnLst/>
              <a:rect l="l" t="t" r="r" b="b"/>
              <a:pathLst>
                <a:path w="158" h="81" extrusionOk="0">
                  <a:moveTo>
                    <a:pt x="17" y="1"/>
                  </a:moveTo>
                  <a:cubicBezTo>
                    <a:pt x="32" y="17"/>
                    <a:pt x="32" y="17"/>
                    <a:pt x="32" y="32"/>
                  </a:cubicBezTo>
                  <a:cubicBezTo>
                    <a:pt x="32" y="49"/>
                    <a:pt x="17" y="64"/>
                    <a:pt x="0" y="64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80" y="80"/>
                    <a:pt x="111" y="80"/>
                    <a:pt x="158" y="64"/>
                  </a:cubicBezTo>
                  <a:cubicBezTo>
                    <a:pt x="143" y="49"/>
                    <a:pt x="126" y="49"/>
                    <a:pt x="111" y="32"/>
                  </a:cubicBezTo>
                  <a:lnTo>
                    <a:pt x="95" y="32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8" name="Google Shape;7308;p50"/>
            <p:cNvSpPr/>
            <p:nvPr/>
          </p:nvSpPr>
          <p:spPr>
            <a:xfrm>
              <a:off x="3113891" y="1792738"/>
              <a:ext cx="6520" cy="4039"/>
            </a:xfrm>
            <a:custGeom>
              <a:avLst/>
              <a:gdLst/>
              <a:ahLst/>
              <a:cxnLst/>
              <a:rect l="l" t="t" r="r" b="b"/>
              <a:pathLst>
                <a:path w="205" h="127" extrusionOk="0">
                  <a:moveTo>
                    <a:pt x="95" y="1"/>
                  </a:moveTo>
                  <a:lnTo>
                    <a:pt x="95" y="17"/>
                  </a:lnTo>
                  <a:cubicBezTo>
                    <a:pt x="95" y="32"/>
                    <a:pt x="78" y="49"/>
                    <a:pt x="63" y="49"/>
                  </a:cubicBezTo>
                  <a:lnTo>
                    <a:pt x="63" y="49"/>
                  </a:lnTo>
                  <a:cubicBezTo>
                    <a:pt x="47" y="49"/>
                    <a:pt x="32" y="32"/>
                    <a:pt x="32" y="32"/>
                  </a:cubicBezTo>
                  <a:cubicBezTo>
                    <a:pt x="15" y="32"/>
                    <a:pt x="15" y="49"/>
                    <a:pt x="0" y="49"/>
                  </a:cubicBezTo>
                  <a:lnTo>
                    <a:pt x="15" y="49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lnTo>
                    <a:pt x="78" y="64"/>
                  </a:lnTo>
                  <a:cubicBezTo>
                    <a:pt x="95" y="80"/>
                    <a:pt x="110" y="95"/>
                    <a:pt x="110" y="112"/>
                  </a:cubicBezTo>
                  <a:lnTo>
                    <a:pt x="110" y="127"/>
                  </a:lnTo>
                  <a:lnTo>
                    <a:pt x="173" y="95"/>
                  </a:lnTo>
                  <a:lnTo>
                    <a:pt x="204" y="95"/>
                  </a:lnTo>
                  <a:lnTo>
                    <a:pt x="204" y="80"/>
                  </a:lnTo>
                  <a:cubicBezTo>
                    <a:pt x="204" y="64"/>
                    <a:pt x="204" y="49"/>
                    <a:pt x="189" y="49"/>
                  </a:cubicBezTo>
                  <a:cubicBezTo>
                    <a:pt x="189" y="32"/>
                    <a:pt x="189" y="32"/>
                    <a:pt x="173" y="32"/>
                  </a:cubicBezTo>
                  <a:cubicBezTo>
                    <a:pt x="158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9" name="Google Shape;7309;p50"/>
            <p:cNvSpPr/>
            <p:nvPr/>
          </p:nvSpPr>
          <p:spPr>
            <a:xfrm>
              <a:off x="3265213" y="1807304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236" y="0"/>
                  </a:moveTo>
                  <a:lnTo>
                    <a:pt x="236" y="0"/>
                  </a:lnTo>
                  <a:lnTo>
                    <a:pt x="221" y="0"/>
                  </a:lnTo>
                  <a:cubicBezTo>
                    <a:pt x="204" y="0"/>
                    <a:pt x="173" y="16"/>
                    <a:pt x="158" y="47"/>
                  </a:cubicBezTo>
                  <a:lnTo>
                    <a:pt x="158" y="95"/>
                  </a:lnTo>
                  <a:lnTo>
                    <a:pt x="15" y="158"/>
                  </a:lnTo>
                  <a:cubicBezTo>
                    <a:pt x="0" y="173"/>
                    <a:pt x="0" y="190"/>
                    <a:pt x="0" y="205"/>
                  </a:cubicBezTo>
                  <a:cubicBezTo>
                    <a:pt x="0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05"/>
                  </a:lnTo>
                  <a:cubicBezTo>
                    <a:pt x="32" y="190"/>
                    <a:pt x="47" y="173"/>
                    <a:pt x="63" y="173"/>
                  </a:cubicBezTo>
                  <a:lnTo>
                    <a:pt x="63" y="173"/>
                  </a:lnTo>
                  <a:lnTo>
                    <a:pt x="63" y="173"/>
                  </a:lnTo>
                  <a:cubicBezTo>
                    <a:pt x="95" y="173"/>
                    <a:pt x="110" y="173"/>
                    <a:pt x="126" y="190"/>
                  </a:cubicBezTo>
                  <a:lnTo>
                    <a:pt x="204" y="158"/>
                  </a:lnTo>
                  <a:cubicBezTo>
                    <a:pt x="221" y="158"/>
                    <a:pt x="221" y="142"/>
                    <a:pt x="221" y="142"/>
                  </a:cubicBezTo>
                  <a:lnTo>
                    <a:pt x="221" y="127"/>
                  </a:lnTo>
                  <a:cubicBezTo>
                    <a:pt x="221" y="127"/>
                    <a:pt x="221" y="110"/>
                    <a:pt x="236" y="110"/>
                  </a:cubicBezTo>
                  <a:lnTo>
                    <a:pt x="221" y="110"/>
                  </a:lnTo>
                  <a:lnTo>
                    <a:pt x="221" y="79"/>
                  </a:lnTo>
                  <a:cubicBezTo>
                    <a:pt x="221" y="79"/>
                    <a:pt x="221" y="63"/>
                    <a:pt x="252" y="63"/>
                  </a:cubicBezTo>
                  <a:cubicBezTo>
                    <a:pt x="267" y="63"/>
                    <a:pt x="267" y="32"/>
                    <a:pt x="267" y="16"/>
                  </a:cubicBezTo>
                  <a:cubicBezTo>
                    <a:pt x="267" y="0"/>
                    <a:pt x="252" y="0"/>
                    <a:pt x="23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0" name="Google Shape;7310;p50"/>
            <p:cNvSpPr/>
            <p:nvPr/>
          </p:nvSpPr>
          <p:spPr>
            <a:xfrm>
              <a:off x="3410016" y="1768218"/>
              <a:ext cx="6551" cy="5534"/>
            </a:xfrm>
            <a:custGeom>
              <a:avLst/>
              <a:gdLst/>
              <a:ahLst/>
              <a:cxnLst/>
              <a:rect l="l" t="t" r="r" b="b"/>
              <a:pathLst>
                <a:path w="206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2" y="1"/>
                    <a:pt x="126" y="16"/>
                    <a:pt x="126" y="32"/>
                  </a:cubicBezTo>
                  <a:lnTo>
                    <a:pt x="126" y="32"/>
                  </a:lnTo>
                  <a:cubicBezTo>
                    <a:pt x="142" y="79"/>
                    <a:pt x="111" y="95"/>
                    <a:pt x="48" y="95"/>
                  </a:cubicBezTo>
                  <a:lnTo>
                    <a:pt x="32" y="110"/>
                  </a:lnTo>
                  <a:cubicBezTo>
                    <a:pt x="16" y="110"/>
                    <a:pt x="0" y="127"/>
                    <a:pt x="16" y="142"/>
                  </a:cubicBezTo>
                  <a:lnTo>
                    <a:pt x="16" y="158"/>
                  </a:lnTo>
                  <a:lnTo>
                    <a:pt x="32" y="158"/>
                  </a:lnTo>
                  <a:cubicBezTo>
                    <a:pt x="32" y="173"/>
                    <a:pt x="32" y="173"/>
                    <a:pt x="48" y="173"/>
                  </a:cubicBezTo>
                  <a:lnTo>
                    <a:pt x="48" y="173"/>
                  </a:lnTo>
                  <a:lnTo>
                    <a:pt x="63" y="173"/>
                  </a:lnTo>
                  <a:cubicBezTo>
                    <a:pt x="79" y="173"/>
                    <a:pt x="95" y="158"/>
                    <a:pt x="111" y="158"/>
                  </a:cubicBezTo>
                  <a:cubicBezTo>
                    <a:pt x="142" y="142"/>
                    <a:pt x="174" y="127"/>
                    <a:pt x="189" y="110"/>
                  </a:cubicBezTo>
                  <a:cubicBezTo>
                    <a:pt x="189" y="95"/>
                    <a:pt x="205" y="64"/>
                    <a:pt x="205" y="32"/>
                  </a:cubicBezTo>
                  <a:cubicBezTo>
                    <a:pt x="205" y="16"/>
                    <a:pt x="189" y="16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1" name="Google Shape;7311;p50"/>
            <p:cNvSpPr/>
            <p:nvPr/>
          </p:nvSpPr>
          <p:spPr>
            <a:xfrm>
              <a:off x="3028689" y="1806287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42" y="1"/>
                  </a:moveTo>
                  <a:lnTo>
                    <a:pt x="127" y="32"/>
                  </a:lnTo>
                  <a:lnTo>
                    <a:pt x="110" y="48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79" y="64"/>
                    <a:pt x="64" y="64"/>
                    <a:pt x="32" y="79"/>
                  </a:cubicBezTo>
                  <a:lnTo>
                    <a:pt x="16" y="95"/>
                  </a:lnTo>
                  <a:cubicBezTo>
                    <a:pt x="1" y="111"/>
                    <a:pt x="1" y="127"/>
                    <a:pt x="1" y="142"/>
                  </a:cubicBezTo>
                  <a:cubicBezTo>
                    <a:pt x="16" y="159"/>
                    <a:pt x="32" y="159"/>
                    <a:pt x="32" y="159"/>
                  </a:cubicBezTo>
                  <a:lnTo>
                    <a:pt x="47" y="159"/>
                  </a:lnTo>
                  <a:lnTo>
                    <a:pt x="64" y="142"/>
                  </a:lnTo>
                  <a:cubicBezTo>
                    <a:pt x="95" y="127"/>
                    <a:pt x="110" y="111"/>
                    <a:pt x="127" y="95"/>
                  </a:cubicBezTo>
                  <a:lnTo>
                    <a:pt x="127" y="79"/>
                  </a:lnTo>
                  <a:lnTo>
                    <a:pt x="142" y="48"/>
                  </a:lnTo>
                  <a:lnTo>
                    <a:pt x="14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2" name="Google Shape;7312;p50"/>
            <p:cNvSpPr/>
            <p:nvPr/>
          </p:nvSpPr>
          <p:spPr>
            <a:xfrm>
              <a:off x="3085300" y="1796269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32" y="32"/>
                  </a:lnTo>
                  <a:cubicBezTo>
                    <a:pt x="32" y="47"/>
                    <a:pt x="32" y="64"/>
                    <a:pt x="17" y="79"/>
                  </a:cubicBezTo>
                  <a:lnTo>
                    <a:pt x="0" y="79"/>
                  </a:lnTo>
                  <a:cubicBezTo>
                    <a:pt x="0" y="95"/>
                    <a:pt x="0" y="95"/>
                    <a:pt x="17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80" y="64"/>
                    <a:pt x="80" y="32"/>
                    <a:pt x="63" y="16"/>
                  </a:cubicBezTo>
                  <a:lnTo>
                    <a:pt x="63" y="16"/>
                  </a:lnTo>
                  <a:lnTo>
                    <a:pt x="63" y="16"/>
                  </a:lnTo>
                  <a:cubicBezTo>
                    <a:pt x="48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3" name="Google Shape;7313;p50"/>
            <p:cNvSpPr/>
            <p:nvPr/>
          </p:nvSpPr>
          <p:spPr>
            <a:xfrm>
              <a:off x="3106863" y="180027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7" y="1"/>
                  </a:moveTo>
                  <a:lnTo>
                    <a:pt x="16" y="48"/>
                  </a:lnTo>
                  <a:cubicBezTo>
                    <a:pt x="0" y="48"/>
                    <a:pt x="0" y="64"/>
                    <a:pt x="0" y="64"/>
                  </a:cubicBezTo>
                  <a:lnTo>
                    <a:pt x="32" y="111"/>
                  </a:lnTo>
                  <a:cubicBezTo>
                    <a:pt x="32" y="111"/>
                    <a:pt x="47" y="127"/>
                    <a:pt x="64" y="127"/>
                  </a:cubicBezTo>
                  <a:lnTo>
                    <a:pt x="79" y="111"/>
                  </a:lnTo>
                  <a:cubicBezTo>
                    <a:pt x="95" y="111"/>
                    <a:pt x="95" y="79"/>
                    <a:pt x="79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4" name="Google Shape;7314;p50"/>
            <p:cNvSpPr/>
            <p:nvPr/>
          </p:nvSpPr>
          <p:spPr>
            <a:xfrm>
              <a:off x="3417521" y="178373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42" y="0"/>
                  </a:moveTo>
                  <a:cubicBezTo>
                    <a:pt x="142" y="17"/>
                    <a:pt x="127" y="32"/>
                    <a:pt x="127" y="32"/>
                  </a:cubicBezTo>
                  <a:cubicBezTo>
                    <a:pt x="111" y="48"/>
                    <a:pt x="96" y="48"/>
                    <a:pt x="79" y="48"/>
                  </a:cubicBezTo>
                  <a:lnTo>
                    <a:pt x="111" y="63"/>
                  </a:lnTo>
                  <a:lnTo>
                    <a:pt x="96" y="80"/>
                  </a:lnTo>
                  <a:lnTo>
                    <a:pt x="1" y="143"/>
                  </a:lnTo>
                  <a:lnTo>
                    <a:pt x="16" y="143"/>
                  </a:lnTo>
                  <a:cubicBezTo>
                    <a:pt x="33" y="143"/>
                    <a:pt x="33" y="174"/>
                    <a:pt x="33" y="189"/>
                  </a:cubicBezTo>
                  <a:lnTo>
                    <a:pt x="33" y="189"/>
                  </a:lnTo>
                  <a:lnTo>
                    <a:pt x="33" y="189"/>
                  </a:lnTo>
                  <a:lnTo>
                    <a:pt x="33" y="189"/>
                  </a:lnTo>
                  <a:lnTo>
                    <a:pt x="48" y="189"/>
                  </a:lnTo>
                  <a:lnTo>
                    <a:pt x="48" y="189"/>
                  </a:lnTo>
                  <a:lnTo>
                    <a:pt x="64" y="174"/>
                  </a:lnTo>
                  <a:cubicBezTo>
                    <a:pt x="48" y="174"/>
                    <a:pt x="48" y="158"/>
                    <a:pt x="48" y="143"/>
                  </a:cubicBezTo>
                  <a:cubicBezTo>
                    <a:pt x="48" y="126"/>
                    <a:pt x="64" y="111"/>
                    <a:pt x="79" y="111"/>
                  </a:cubicBezTo>
                  <a:lnTo>
                    <a:pt x="79" y="111"/>
                  </a:lnTo>
                  <a:lnTo>
                    <a:pt x="96" y="11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90" y="95"/>
                  </a:lnTo>
                  <a:cubicBezTo>
                    <a:pt x="205" y="95"/>
                    <a:pt x="205" y="80"/>
                    <a:pt x="205" y="80"/>
                  </a:cubicBezTo>
                  <a:lnTo>
                    <a:pt x="205" y="63"/>
                  </a:lnTo>
                  <a:lnTo>
                    <a:pt x="190" y="63"/>
                  </a:lnTo>
                  <a:cubicBezTo>
                    <a:pt x="174" y="63"/>
                    <a:pt x="159" y="48"/>
                    <a:pt x="159" y="32"/>
                  </a:cubicBezTo>
                  <a:lnTo>
                    <a:pt x="15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5" name="Google Shape;7315;p50"/>
            <p:cNvSpPr/>
            <p:nvPr/>
          </p:nvSpPr>
          <p:spPr>
            <a:xfrm>
              <a:off x="3302296" y="1809785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8" y="1"/>
                  </a:moveTo>
                  <a:lnTo>
                    <a:pt x="78" y="1"/>
                  </a:lnTo>
                  <a:lnTo>
                    <a:pt x="63" y="1"/>
                  </a:lnTo>
                  <a:lnTo>
                    <a:pt x="15" y="32"/>
                  </a:lnTo>
                  <a:cubicBezTo>
                    <a:pt x="15" y="32"/>
                    <a:pt x="15" y="49"/>
                    <a:pt x="0" y="49"/>
                  </a:cubicBezTo>
                  <a:cubicBezTo>
                    <a:pt x="15" y="49"/>
                    <a:pt x="15" y="49"/>
                    <a:pt x="15" y="64"/>
                  </a:cubicBezTo>
                  <a:lnTo>
                    <a:pt x="15" y="80"/>
                  </a:lnTo>
                  <a:lnTo>
                    <a:pt x="15" y="95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78" y="80"/>
                  </a:lnTo>
                  <a:lnTo>
                    <a:pt x="78" y="112"/>
                  </a:lnTo>
                  <a:cubicBezTo>
                    <a:pt x="78" y="127"/>
                    <a:pt x="78" y="127"/>
                    <a:pt x="95" y="127"/>
                  </a:cubicBezTo>
                  <a:lnTo>
                    <a:pt x="95" y="127"/>
                  </a:lnTo>
                  <a:lnTo>
                    <a:pt x="95" y="127"/>
                  </a:lnTo>
                  <a:cubicBezTo>
                    <a:pt x="110" y="127"/>
                    <a:pt x="126" y="112"/>
                    <a:pt x="126" y="95"/>
                  </a:cubicBezTo>
                  <a:cubicBezTo>
                    <a:pt x="141" y="80"/>
                    <a:pt x="126" y="64"/>
                    <a:pt x="110" y="64"/>
                  </a:cubicBezTo>
                  <a:lnTo>
                    <a:pt x="110" y="64"/>
                  </a:lnTo>
                  <a:cubicBezTo>
                    <a:pt x="95" y="64"/>
                    <a:pt x="95" y="64"/>
                    <a:pt x="78" y="49"/>
                  </a:cubicBezTo>
                  <a:cubicBezTo>
                    <a:pt x="63" y="32"/>
                    <a:pt x="78" y="17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6" name="Google Shape;7316;p50"/>
            <p:cNvSpPr/>
            <p:nvPr/>
          </p:nvSpPr>
          <p:spPr>
            <a:xfrm>
              <a:off x="3319311" y="1809785"/>
              <a:ext cx="7060" cy="7569"/>
            </a:xfrm>
            <a:custGeom>
              <a:avLst/>
              <a:gdLst/>
              <a:ahLst/>
              <a:cxnLst/>
              <a:rect l="l" t="t" r="r" b="b"/>
              <a:pathLst>
                <a:path w="222" h="238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95" y="17"/>
                  </a:cubicBezTo>
                  <a:lnTo>
                    <a:pt x="1" y="80"/>
                  </a:lnTo>
                  <a:lnTo>
                    <a:pt x="1" y="80"/>
                  </a:lnTo>
                  <a:lnTo>
                    <a:pt x="79" y="112"/>
                  </a:lnTo>
                  <a:lnTo>
                    <a:pt x="95" y="95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111" y="112"/>
                    <a:pt x="127" y="127"/>
                    <a:pt x="111" y="143"/>
                  </a:cubicBezTo>
                  <a:cubicBezTo>
                    <a:pt x="111" y="158"/>
                    <a:pt x="95" y="175"/>
                    <a:pt x="79" y="175"/>
                  </a:cubicBezTo>
                  <a:lnTo>
                    <a:pt x="79" y="175"/>
                  </a:lnTo>
                  <a:cubicBezTo>
                    <a:pt x="79" y="190"/>
                    <a:pt x="95" y="190"/>
                    <a:pt x="95" y="206"/>
                  </a:cubicBezTo>
                  <a:lnTo>
                    <a:pt x="127" y="221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205" y="221"/>
                    <a:pt x="205" y="238"/>
                    <a:pt x="221" y="238"/>
                  </a:cubicBezTo>
                  <a:cubicBezTo>
                    <a:pt x="221" y="221"/>
                    <a:pt x="205" y="221"/>
                    <a:pt x="205" y="221"/>
                  </a:cubicBezTo>
                  <a:lnTo>
                    <a:pt x="174" y="175"/>
                  </a:lnTo>
                  <a:lnTo>
                    <a:pt x="158" y="158"/>
                  </a:lnTo>
                  <a:lnTo>
                    <a:pt x="158" y="64"/>
                  </a:lnTo>
                  <a:cubicBezTo>
                    <a:pt x="158" y="49"/>
                    <a:pt x="158" y="32"/>
                    <a:pt x="142" y="17"/>
                  </a:cubicBezTo>
                  <a:lnTo>
                    <a:pt x="12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7" name="Google Shape;7317;p50"/>
            <p:cNvSpPr/>
            <p:nvPr/>
          </p:nvSpPr>
          <p:spPr>
            <a:xfrm>
              <a:off x="3263210" y="181379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95"/>
                  </a:lnTo>
                  <a:cubicBezTo>
                    <a:pt x="0" y="112"/>
                    <a:pt x="0" y="127"/>
                    <a:pt x="15" y="143"/>
                  </a:cubicBezTo>
                  <a:lnTo>
                    <a:pt x="32" y="143"/>
                  </a:lnTo>
                  <a:cubicBezTo>
                    <a:pt x="32" y="143"/>
                    <a:pt x="32" y="158"/>
                    <a:pt x="47" y="158"/>
                  </a:cubicBezTo>
                  <a:lnTo>
                    <a:pt x="63" y="143"/>
                  </a:lnTo>
                  <a:lnTo>
                    <a:pt x="78" y="127"/>
                  </a:lnTo>
                  <a:lnTo>
                    <a:pt x="110" y="143"/>
                  </a:lnTo>
                  <a:cubicBezTo>
                    <a:pt x="110" y="143"/>
                    <a:pt x="110" y="127"/>
                    <a:pt x="126" y="127"/>
                  </a:cubicBezTo>
                  <a:cubicBezTo>
                    <a:pt x="126" y="112"/>
                    <a:pt x="126" y="112"/>
                    <a:pt x="141" y="95"/>
                  </a:cubicBezTo>
                  <a:lnTo>
                    <a:pt x="141" y="95"/>
                  </a:lnTo>
                  <a:lnTo>
                    <a:pt x="141" y="80"/>
                  </a:lnTo>
                  <a:lnTo>
                    <a:pt x="141" y="80"/>
                  </a:lnTo>
                  <a:lnTo>
                    <a:pt x="95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49"/>
                  </a:lnTo>
                  <a:cubicBezTo>
                    <a:pt x="78" y="32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8" name="Google Shape;7318;p50"/>
            <p:cNvSpPr/>
            <p:nvPr/>
          </p:nvSpPr>
          <p:spPr>
            <a:xfrm>
              <a:off x="3433041" y="1803297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32" y="0"/>
                  </a:moveTo>
                  <a:lnTo>
                    <a:pt x="32" y="16"/>
                  </a:lnTo>
                  <a:lnTo>
                    <a:pt x="17" y="32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17" y="32"/>
                    <a:pt x="17" y="47"/>
                    <a:pt x="1" y="47"/>
                  </a:cubicBezTo>
                  <a:lnTo>
                    <a:pt x="32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80" y="47"/>
                    <a:pt x="95" y="63"/>
                    <a:pt x="95" y="95"/>
                  </a:cubicBezTo>
                  <a:lnTo>
                    <a:pt x="80" y="95"/>
                  </a:lnTo>
                  <a:lnTo>
                    <a:pt x="95" y="110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95" y="63"/>
                    <a:pt x="127" y="47"/>
                  </a:cubicBezTo>
                  <a:lnTo>
                    <a:pt x="127" y="47"/>
                  </a:lnTo>
                  <a:cubicBezTo>
                    <a:pt x="112" y="47"/>
                    <a:pt x="112" y="47"/>
                    <a:pt x="95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9" name="Google Shape;7319;p50"/>
            <p:cNvSpPr/>
            <p:nvPr/>
          </p:nvSpPr>
          <p:spPr>
            <a:xfrm>
              <a:off x="3309293" y="1817323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90" y="1"/>
                  </a:moveTo>
                  <a:lnTo>
                    <a:pt x="173" y="1"/>
                  </a:lnTo>
                  <a:lnTo>
                    <a:pt x="173" y="16"/>
                  </a:lnTo>
                  <a:cubicBezTo>
                    <a:pt x="190" y="32"/>
                    <a:pt x="173" y="47"/>
                    <a:pt x="142" y="47"/>
                  </a:cubicBezTo>
                  <a:lnTo>
                    <a:pt x="142" y="47"/>
                  </a:lnTo>
                  <a:cubicBezTo>
                    <a:pt x="127" y="47"/>
                    <a:pt x="110" y="32"/>
                    <a:pt x="110" y="16"/>
                  </a:cubicBezTo>
                  <a:lnTo>
                    <a:pt x="110" y="1"/>
                  </a:lnTo>
                  <a:lnTo>
                    <a:pt x="64" y="1"/>
                  </a:lnTo>
                  <a:cubicBezTo>
                    <a:pt x="64" y="1"/>
                    <a:pt x="79" y="16"/>
                    <a:pt x="64" y="16"/>
                  </a:cubicBezTo>
                  <a:cubicBezTo>
                    <a:pt x="64" y="79"/>
                    <a:pt x="16" y="79"/>
                    <a:pt x="1" y="79"/>
                  </a:cubicBezTo>
                  <a:lnTo>
                    <a:pt x="1" y="79"/>
                  </a:lnTo>
                  <a:lnTo>
                    <a:pt x="1" y="95"/>
                  </a:lnTo>
                  <a:lnTo>
                    <a:pt x="1" y="110"/>
                  </a:lnTo>
                  <a:cubicBezTo>
                    <a:pt x="1" y="95"/>
                    <a:pt x="16" y="95"/>
                    <a:pt x="16" y="79"/>
                  </a:cubicBezTo>
                  <a:lnTo>
                    <a:pt x="32" y="79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4" y="64"/>
                    <a:pt x="64" y="64"/>
                    <a:pt x="79" y="64"/>
                  </a:cubicBezTo>
                  <a:lnTo>
                    <a:pt x="79" y="64"/>
                  </a:lnTo>
                  <a:lnTo>
                    <a:pt x="95" y="64"/>
                  </a:lnTo>
                  <a:lnTo>
                    <a:pt x="190" y="64"/>
                  </a:lnTo>
                  <a:cubicBezTo>
                    <a:pt x="190" y="47"/>
                    <a:pt x="173" y="16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0" name="Google Shape;7320;p50"/>
            <p:cNvSpPr/>
            <p:nvPr/>
          </p:nvSpPr>
          <p:spPr>
            <a:xfrm>
              <a:off x="3426045" y="1802279"/>
              <a:ext cx="8046" cy="3053"/>
            </a:xfrm>
            <a:custGeom>
              <a:avLst/>
              <a:gdLst/>
              <a:ahLst/>
              <a:cxnLst/>
              <a:rect l="l" t="t" r="r" b="b"/>
              <a:pathLst>
                <a:path w="253" h="96" extrusionOk="0">
                  <a:moveTo>
                    <a:pt x="206" y="1"/>
                  </a:moveTo>
                  <a:lnTo>
                    <a:pt x="206" y="1"/>
                  </a:lnTo>
                  <a:cubicBezTo>
                    <a:pt x="189" y="1"/>
                    <a:pt x="189" y="16"/>
                    <a:pt x="189" y="16"/>
                  </a:cubicBezTo>
                  <a:lnTo>
                    <a:pt x="143" y="16"/>
                  </a:lnTo>
                  <a:cubicBezTo>
                    <a:pt x="126" y="32"/>
                    <a:pt x="111" y="48"/>
                    <a:pt x="95" y="48"/>
                  </a:cubicBezTo>
                  <a:cubicBezTo>
                    <a:pt x="80" y="48"/>
                    <a:pt x="63" y="32"/>
                    <a:pt x="48" y="32"/>
                  </a:cubicBezTo>
                  <a:lnTo>
                    <a:pt x="48" y="32"/>
                  </a:lnTo>
                  <a:lnTo>
                    <a:pt x="48" y="32"/>
                  </a:lnTo>
                  <a:cubicBezTo>
                    <a:pt x="17" y="32"/>
                    <a:pt x="0" y="48"/>
                    <a:pt x="0" y="64"/>
                  </a:cubicBezTo>
                  <a:cubicBezTo>
                    <a:pt x="0" y="79"/>
                    <a:pt x="17" y="95"/>
                    <a:pt x="48" y="95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126" y="48"/>
                    <a:pt x="143" y="32"/>
                  </a:cubicBezTo>
                  <a:lnTo>
                    <a:pt x="158" y="32"/>
                  </a:lnTo>
                  <a:lnTo>
                    <a:pt x="174" y="32"/>
                  </a:lnTo>
                  <a:cubicBezTo>
                    <a:pt x="174" y="32"/>
                    <a:pt x="189" y="32"/>
                    <a:pt x="189" y="48"/>
                  </a:cubicBezTo>
                  <a:cubicBezTo>
                    <a:pt x="206" y="64"/>
                    <a:pt x="206" y="79"/>
                    <a:pt x="189" y="79"/>
                  </a:cubicBezTo>
                  <a:lnTo>
                    <a:pt x="189" y="79"/>
                  </a:lnTo>
                  <a:lnTo>
                    <a:pt x="206" y="79"/>
                  </a:lnTo>
                  <a:lnTo>
                    <a:pt x="221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37" y="48"/>
                  </a:lnTo>
                  <a:lnTo>
                    <a:pt x="237" y="64"/>
                  </a:lnTo>
                  <a:lnTo>
                    <a:pt x="252" y="48"/>
                  </a:lnTo>
                  <a:lnTo>
                    <a:pt x="252" y="32"/>
                  </a:lnTo>
                  <a:cubicBezTo>
                    <a:pt x="252" y="16"/>
                    <a:pt x="237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1" name="Google Shape;7321;p50"/>
            <p:cNvSpPr/>
            <p:nvPr/>
          </p:nvSpPr>
          <p:spPr>
            <a:xfrm>
              <a:off x="3443060" y="1798749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95" y="1"/>
                  </a:moveTo>
                  <a:cubicBezTo>
                    <a:pt x="95" y="17"/>
                    <a:pt x="80" y="17"/>
                    <a:pt x="80" y="17"/>
                  </a:cubicBezTo>
                  <a:lnTo>
                    <a:pt x="80" y="49"/>
                  </a:lnTo>
                  <a:lnTo>
                    <a:pt x="32" y="49"/>
                  </a:lnTo>
                  <a:lnTo>
                    <a:pt x="32" y="64"/>
                  </a:lnTo>
                  <a:cubicBezTo>
                    <a:pt x="32" y="64"/>
                    <a:pt x="17" y="80"/>
                    <a:pt x="1" y="80"/>
                  </a:cubicBezTo>
                  <a:lnTo>
                    <a:pt x="1" y="80"/>
                  </a:lnTo>
                  <a:lnTo>
                    <a:pt x="1" y="80"/>
                  </a:lnTo>
                  <a:cubicBezTo>
                    <a:pt x="1" y="80"/>
                    <a:pt x="1" y="96"/>
                    <a:pt x="17" y="112"/>
                  </a:cubicBezTo>
                  <a:lnTo>
                    <a:pt x="32" y="143"/>
                  </a:lnTo>
                  <a:lnTo>
                    <a:pt x="32" y="143"/>
                  </a:lnTo>
                  <a:lnTo>
                    <a:pt x="49" y="143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2" name="Google Shape;7322;p50"/>
            <p:cNvSpPr/>
            <p:nvPr/>
          </p:nvSpPr>
          <p:spPr>
            <a:xfrm>
              <a:off x="3443060" y="1805301"/>
              <a:ext cx="2576" cy="7060"/>
            </a:xfrm>
            <a:custGeom>
              <a:avLst/>
              <a:gdLst/>
              <a:ahLst/>
              <a:cxnLst/>
              <a:rect l="l" t="t" r="r" b="b"/>
              <a:pathLst>
                <a:path w="81" h="222" extrusionOk="0">
                  <a:moveTo>
                    <a:pt x="49" y="0"/>
                  </a:moveTo>
                  <a:lnTo>
                    <a:pt x="49" y="0"/>
                  </a:lnTo>
                  <a:lnTo>
                    <a:pt x="32" y="16"/>
                  </a:lnTo>
                  <a:cubicBezTo>
                    <a:pt x="17" y="32"/>
                    <a:pt x="1" y="32"/>
                    <a:pt x="1" y="63"/>
                  </a:cubicBezTo>
                  <a:lnTo>
                    <a:pt x="1" y="158"/>
                  </a:lnTo>
                  <a:cubicBezTo>
                    <a:pt x="1" y="173"/>
                    <a:pt x="17" y="173"/>
                    <a:pt x="17" y="190"/>
                  </a:cubicBezTo>
                  <a:lnTo>
                    <a:pt x="17" y="205"/>
                  </a:lnTo>
                  <a:cubicBezTo>
                    <a:pt x="17" y="205"/>
                    <a:pt x="32" y="221"/>
                    <a:pt x="49" y="221"/>
                  </a:cubicBezTo>
                  <a:lnTo>
                    <a:pt x="49" y="221"/>
                  </a:lnTo>
                  <a:cubicBezTo>
                    <a:pt x="64" y="221"/>
                    <a:pt x="64" y="221"/>
                    <a:pt x="80" y="205"/>
                  </a:cubicBezTo>
                  <a:lnTo>
                    <a:pt x="80" y="190"/>
                  </a:lnTo>
                  <a:lnTo>
                    <a:pt x="80" y="158"/>
                  </a:lnTo>
                  <a:lnTo>
                    <a:pt x="64" y="158"/>
                  </a:lnTo>
                  <a:lnTo>
                    <a:pt x="49" y="158"/>
                  </a:lnTo>
                  <a:cubicBezTo>
                    <a:pt x="49" y="158"/>
                    <a:pt x="32" y="158"/>
                    <a:pt x="17" y="142"/>
                  </a:cubicBezTo>
                  <a:cubicBezTo>
                    <a:pt x="17" y="126"/>
                    <a:pt x="17" y="110"/>
                    <a:pt x="32" y="95"/>
                  </a:cubicBezTo>
                  <a:lnTo>
                    <a:pt x="64" y="79"/>
                  </a:lnTo>
                  <a:cubicBezTo>
                    <a:pt x="49" y="63"/>
                    <a:pt x="32" y="47"/>
                    <a:pt x="32" y="32"/>
                  </a:cubicBezTo>
                  <a:cubicBezTo>
                    <a:pt x="49" y="16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3" name="Google Shape;7323;p50"/>
            <p:cNvSpPr/>
            <p:nvPr/>
          </p:nvSpPr>
          <p:spPr>
            <a:xfrm>
              <a:off x="3269221" y="1774229"/>
              <a:ext cx="7537" cy="5534"/>
            </a:xfrm>
            <a:custGeom>
              <a:avLst/>
              <a:gdLst/>
              <a:ahLst/>
              <a:cxnLst/>
              <a:rect l="l" t="t" r="r" b="b"/>
              <a:pathLst>
                <a:path w="237" h="174" extrusionOk="0">
                  <a:moveTo>
                    <a:pt x="189" y="1"/>
                  </a:moveTo>
                  <a:lnTo>
                    <a:pt x="189" y="1"/>
                  </a:lnTo>
                  <a:lnTo>
                    <a:pt x="78" y="16"/>
                  </a:lnTo>
                  <a:lnTo>
                    <a:pt x="78" y="16"/>
                  </a:lnTo>
                  <a:cubicBezTo>
                    <a:pt x="63" y="16"/>
                    <a:pt x="47" y="32"/>
                    <a:pt x="47" y="47"/>
                  </a:cubicBezTo>
                  <a:lnTo>
                    <a:pt x="47" y="64"/>
                  </a:lnTo>
                  <a:lnTo>
                    <a:pt x="15" y="110"/>
                  </a:lnTo>
                  <a:cubicBezTo>
                    <a:pt x="0" y="127"/>
                    <a:pt x="0" y="142"/>
                    <a:pt x="15" y="158"/>
                  </a:cubicBezTo>
                  <a:cubicBezTo>
                    <a:pt x="15" y="173"/>
                    <a:pt x="32" y="173"/>
                    <a:pt x="32" y="173"/>
                  </a:cubicBezTo>
                  <a:cubicBezTo>
                    <a:pt x="47" y="173"/>
                    <a:pt x="63" y="158"/>
                    <a:pt x="63" y="158"/>
                  </a:cubicBezTo>
                  <a:lnTo>
                    <a:pt x="78" y="142"/>
                  </a:lnTo>
                  <a:lnTo>
                    <a:pt x="95" y="110"/>
                  </a:lnTo>
                  <a:lnTo>
                    <a:pt x="110" y="110"/>
                  </a:lnTo>
                  <a:lnTo>
                    <a:pt x="126" y="110"/>
                  </a:lnTo>
                  <a:lnTo>
                    <a:pt x="141" y="110"/>
                  </a:lnTo>
                  <a:lnTo>
                    <a:pt x="173" y="110"/>
                  </a:lnTo>
                  <a:cubicBezTo>
                    <a:pt x="205" y="95"/>
                    <a:pt x="221" y="79"/>
                    <a:pt x="221" y="47"/>
                  </a:cubicBezTo>
                  <a:cubicBezTo>
                    <a:pt x="236" y="47"/>
                    <a:pt x="236" y="32"/>
                    <a:pt x="221" y="16"/>
                  </a:cubicBezTo>
                  <a:lnTo>
                    <a:pt x="221" y="16"/>
                  </a:lnTo>
                  <a:cubicBezTo>
                    <a:pt x="205" y="16"/>
                    <a:pt x="205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4" name="Google Shape;7324;p50"/>
            <p:cNvSpPr/>
            <p:nvPr/>
          </p:nvSpPr>
          <p:spPr>
            <a:xfrm>
              <a:off x="3317785" y="1766691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27" y="1"/>
                  </a:moveTo>
                  <a:lnTo>
                    <a:pt x="127" y="1"/>
                  </a:lnTo>
                  <a:cubicBezTo>
                    <a:pt x="112" y="1"/>
                    <a:pt x="96" y="1"/>
                    <a:pt x="96" y="17"/>
                  </a:cubicBezTo>
                  <a:cubicBezTo>
                    <a:pt x="64" y="17"/>
                    <a:pt x="33" y="17"/>
                    <a:pt x="17" y="49"/>
                  </a:cubicBezTo>
                  <a:cubicBezTo>
                    <a:pt x="1" y="64"/>
                    <a:pt x="1" y="95"/>
                    <a:pt x="1" y="127"/>
                  </a:cubicBezTo>
                  <a:cubicBezTo>
                    <a:pt x="17" y="95"/>
                    <a:pt x="49" y="95"/>
                    <a:pt x="64" y="95"/>
                  </a:cubicBezTo>
                  <a:lnTo>
                    <a:pt x="64" y="95"/>
                  </a:lnTo>
                  <a:lnTo>
                    <a:pt x="80" y="80"/>
                  </a:lnTo>
                  <a:cubicBezTo>
                    <a:pt x="80" y="80"/>
                    <a:pt x="96" y="64"/>
                    <a:pt x="112" y="64"/>
                  </a:cubicBezTo>
                  <a:lnTo>
                    <a:pt x="112" y="64"/>
                  </a:lnTo>
                  <a:lnTo>
                    <a:pt x="112" y="64"/>
                  </a:lnTo>
                  <a:cubicBezTo>
                    <a:pt x="127" y="64"/>
                    <a:pt x="127" y="64"/>
                    <a:pt x="143" y="80"/>
                  </a:cubicBezTo>
                  <a:lnTo>
                    <a:pt x="159" y="64"/>
                  </a:lnTo>
                  <a:lnTo>
                    <a:pt x="159" y="32"/>
                  </a:lnTo>
                  <a:cubicBezTo>
                    <a:pt x="159" y="17"/>
                    <a:pt x="143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5" name="Google Shape;7325;p50"/>
            <p:cNvSpPr/>
            <p:nvPr/>
          </p:nvSpPr>
          <p:spPr>
            <a:xfrm>
              <a:off x="3407503" y="1772702"/>
              <a:ext cx="3530" cy="12053"/>
            </a:xfrm>
            <a:custGeom>
              <a:avLst/>
              <a:gdLst/>
              <a:ahLst/>
              <a:cxnLst/>
              <a:rect l="l" t="t" r="r" b="b"/>
              <a:pathLst>
                <a:path w="111" h="379" extrusionOk="0">
                  <a:moveTo>
                    <a:pt x="111" y="175"/>
                  </a:moveTo>
                  <a:lnTo>
                    <a:pt x="111" y="190"/>
                  </a:lnTo>
                  <a:lnTo>
                    <a:pt x="95" y="190"/>
                  </a:lnTo>
                  <a:lnTo>
                    <a:pt x="95" y="190"/>
                  </a:lnTo>
                  <a:cubicBezTo>
                    <a:pt x="95" y="221"/>
                    <a:pt x="79" y="238"/>
                    <a:pt x="64" y="238"/>
                  </a:cubicBezTo>
                  <a:lnTo>
                    <a:pt x="64" y="238"/>
                  </a:lnTo>
                  <a:lnTo>
                    <a:pt x="32" y="221"/>
                  </a:lnTo>
                  <a:cubicBezTo>
                    <a:pt x="32" y="238"/>
                    <a:pt x="16" y="253"/>
                    <a:pt x="1" y="269"/>
                  </a:cubicBezTo>
                  <a:lnTo>
                    <a:pt x="1" y="316"/>
                  </a:lnTo>
                  <a:lnTo>
                    <a:pt x="16" y="347"/>
                  </a:lnTo>
                  <a:lnTo>
                    <a:pt x="32" y="347"/>
                  </a:lnTo>
                  <a:lnTo>
                    <a:pt x="32" y="347"/>
                  </a:lnTo>
                  <a:cubicBezTo>
                    <a:pt x="48" y="347"/>
                    <a:pt x="64" y="347"/>
                    <a:pt x="79" y="379"/>
                  </a:cubicBezTo>
                  <a:lnTo>
                    <a:pt x="79" y="379"/>
                  </a:lnTo>
                  <a:cubicBezTo>
                    <a:pt x="95" y="379"/>
                    <a:pt x="95" y="347"/>
                    <a:pt x="95" y="332"/>
                  </a:cubicBezTo>
                  <a:lnTo>
                    <a:pt x="79" y="316"/>
                  </a:lnTo>
                  <a:lnTo>
                    <a:pt x="79" y="301"/>
                  </a:lnTo>
                  <a:cubicBezTo>
                    <a:pt x="95" y="284"/>
                    <a:pt x="95" y="253"/>
                    <a:pt x="111" y="238"/>
                  </a:cubicBezTo>
                  <a:lnTo>
                    <a:pt x="111" y="238"/>
                  </a:lnTo>
                  <a:lnTo>
                    <a:pt x="111" y="206"/>
                  </a:lnTo>
                  <a:lnTo>
                    <a:pt x="111" y="175"/>
                  </a:lnTo>
                  <a:close/>
                  <a:moveTo>
                    <a:pt x="79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cubicBezTo>
                    <a:pt x="79" y="1"/>
                    <a:pt x="95" y="17"/>
                    <a:pt x="95" y="32"/>
                  </a:cubicBezTo>
                  <a:cubicBezTo>
                    <a:pt x="95" y="64"/>
                    <a:pt x="95" y="80"/>
                    <a:pt x="64" y="80"/>
                  </a:cubicBezTo>
                  <a:lnTo>
                    <a:pt x="48" y="80"/>
                  </a:lnTo>
                  <a:lnTo>
                    <a:pt x="48" y="80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95" y="112"/>
                  </a:lnTo>
                  <a:lnTo>
                    <a:pt x="111" y="112"/>
                  </a:lnTo>
                  <a:lnTo>
                    <a:pt x="111" y="64"/>
                  </a:ln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6" name="Google Shape;7326;p50"/>
            <p:cNvSpPr/>
            <p:nvPr/>
          </p:nvSpPr>
          <p:spPr>
            <a:xfrm>
              <a:off x="3188535" y="1799290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7"/>
                  </a:lnTo>
                  <a:lnTo>
                    <a:pt x="16" y="79"/>
                  </a:lnTo>
                  <a:cubicBezTo>
                    <a:pt x="32" y="79"/>
                    <a:pt x="48" y="95"/>
                    <a:pt x="48" y="95"/>
                  </a:cubicBezTo>
                  <a:cubicBezTo>
                    <a:pt x="63" y="95"/>
                    <a:pt x="63" y="95"/>
                    <a:pt x="63" y="79"/>
                  </a:cubicBezTo>
                  <a:lnTo>
                    <a:pt x="79" y="79"/>
                  </a:lnTo>
                  <a:cubicBezTo>
                    <a:pt x="95" y="63"/>
                    <a:pt x="111" y="47"/>
                    <a:pt x="111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47"/>
                    <a:pt x="32" y="32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7" name="Google Shape;7327;p50"/>
            <p:cNvSpPr/>
            <p:nvPr/>
          </p:nvSpPr>
          <p:spPr>
            <a:xfrm>
              <a:off x="3392492" y="177422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78" y="1"/>
                  </a:moveTo>
                  <a:lnTo>
                    <a:pt x="63" y="1"/>
                  </a:lnTo>
                  <a:cubicBezTo>
                    <a:pt x="47" y="16"/>
                    <a:pt x="47" y="16"/>
                    <a:pt x="32" y="16"/>
                  </a:cubicBezTo>
                  <a:lnTo>
                    <a:pt x="15" y="64"/>
                  </a:lnTo>
                  <a:lnTo>
                    <a:pt x="0" y="79"/>
                  </a:lnTo>
                  <a:lnTo>
                    <a:pt x="0" y="95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5" y="95"/>
                  </a:lnTo>
                  <a:cubicBezTo>
                    <a:pt x="32" y="79"/>
                    <a:pt x="47" y="79"/>
                    <a:pt x="78" y="79"/>
                  </a:cubicBezTo>
                  <a:lnTo>
                    <a:pt x="95" y="79"/>
                  </a:lnTo>
                  <a:lnTo>
                    <a:pt x="110" y="79"/>
                  </a:lnTo>
                  <a:cubicBezTo>
                    <a:pt x="126" y="79"/>
                    <a:pt x="141" y="79"/>
                    <a:pt x="141" y="64"/>
                  </a:cubicBezTo>
                  <a:cubicBezTo>
                    <a:pt x="158" y="47"/>
                    <a:pt x="141" y="32"/>
                    <a:pt x="126" y="16"/>
                  </a:cubicBezTo>
                  <a:cubicBezTo>
                    <a:pt x="110" y="16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8" name="Google Shape;7328;p50"/>
            <p:cNvSpPr/>
            <p:nvPr/>
          </p:nvSpPr>
          <p:spPr>
            <a:xfrm>
              <a:off x="3430561" y="1772225"/>
              <a:ext cx="7060" cy="8523"/>
            </a:xfrm>
            <a:custGeom>
              <a:avLst/>
              <a:gdLst/>
              <a:ahLst/>
              <a:cxnLst/>
              <a:rect l="l" t="t" r="r" b="b"/>
              <a:pathLst>
                <a:path w="222" h="268" extrusionOk="0">
                  <a:moveTo>
                    <a:pt x="221" y="205"/>
                  </a:moveTo>
                  <a:lnTo>
                    <a:pt x="205" y="205"/>
                  </a:lnTo>
                  <a:cubicBezTo>
                    <a:pt x="190" y="205"/>
                    <a:pt x="173" y="205"/>
                    <a:pt x="158" y="221"/>
                  </a:cubicBezTo>
                  <a:lnTo>
                    <a:pt x="158" y="221"/>
                  </a:lnTo>
                  <a:cubicBezTo>
                    <a:pt x="173" y="236"/>
                    <a:pt x="173" y="236"/>
                    <a:pt x="173" y="253"/>
                  </a:cubicBezTo>
                  <a:cubicBezTo>
                    <a:pt x="190" y="268"/>
                    <a:pt x="205" y="268"/>
                    <a:pt x="205" y="268"/>
                  </a:cubicBezTo>
                  <a:lnTo>
                    <a:pt x="221" y="268"/>
                  </a:lnTo>
                  <a:lnTo>
                    <a:pt x="221" y="236"/>
                  </a:lnTo>
                  <a:lnTo>
                    <a:pt x="221" y="236"/>
                  </a:lnTo>
                  <a:cubicBezTo>
                    <a:pt x="221" y="221"/>
                    <a:pt x="205" y="221"/>
                    <a:pt x="221" y="205"/>
                  </a:cubicBezTo>
                  <a:lnTo>
                    <a:pt x="221" y="205"/>
                  </a:lnTo>
                  <a:close/>
                  <a:moveTo>
                    <a:pt x="47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32"/>
                  </a:cubicBezTo>
                  <a:cubicBezTo>
                    <a:pt x="1" y="47"/>
                    <a:pt x="16" y="47"/>
                    <a:pt x="16" y="64"/>
                  </a:cubicBezTo>
                  <a:cubicBezTo>
                    <a:pt x="16" y="64"/>
                    <a:pt x="32" y="64"/>
                    <a:pt x="32" y="79"/>
                  </a:cubicBezTo>
                  <a:lnTo>
                    <a:pt x="110" y="79"/>
                  </a:lnTo>
                  <a:lnTo>
                    <a:pt x="110" y="95"/>
                  </a:lnTo>
                  <a:cubicBezTo>
                    <a:pt x="127" y="110"/>
                    <a:pt x="127" y="142"/>
                    <a:pt x="127" y="158"/>
                  </a:cubicBezTo>
                  <a:lnTo>
                    <a:pt x="127" y="158"/>
                  </a:lnTo>
                  <a:cubicBezTo>
                    <a:pt x="158" y="142"/>
                    <a:pt x="173" y="142"/>
                    <a:pt x="190" y="142"/>
                  </a:cubicBezTo>
                  <a:lnTo>
                    <a:pt x="205" y="142"/>
                  </a:lnTo>
                  <a:lnTo>
                    <a:pt x="190" y="127"/>
                  </a:lnTo>
                  <a:lnTo>
                    <a:pt x="190" y="79"/>
                  </a:lnTo>
                  <a:cubicBezTo>
                    <a:pt x="173" y="64"/>
                    <a:pt x="173" y="64"/>
                    <a:pt x="173" y="47"/>
                  </a:cubicBezTo>
                  <a:cubicBezTo>
                    <a:pt x="173" y="32"/>
                    <a:pt x="158" y="16"/>
                    <a:pt x="142" y="16"/>
                  </a:cubicBezTo>
                  <a:lnTo>
                    <a:pt x="127" y="16"/>
                  </a:lnTo>
                  <a:lnTo>
                    <a:pt x="127" y="16"/>
                  </a:lnTo>
                  <a:cubicBezTo>
                    <a:pt x="142" y="32"/>
                    <a:pt x="127" y="47"/>
                    <a:pt x="110" y="64"/>
                  </a:cubicBezTo>
                  <a:lnTo>
                    <a:pt x="95" y="64"/>
                  </a:lnTo>
                  <a:cubicBezTo>
                    <a:pt x="79" y="64"/>
                    <a:pt x="64" y="64"/>
                    <a:pt x="64" y="47"/>
                  </a:cubicBezTo>
                  <a:cubicBezTo>
                    <a:pt x="64" y="47"/>
                    <a:pt x="64" y="32"/>
                    <a:pt x="47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9" name="Google Shape;7329;p50"/>
            <p:cNvSpPr/>
            <p:nvPr/>
          </p:nvSpPr>
          <p:spPr>
            <a:xfrm>
              <a:off x="3414023" y="1787268"/>
              <a:ext cx="8555" cy="5025"/>
            </a:xfrm>
            <a:custGeom>
              <a:avLst/>
              <a:gdLst/>
              <a:ahLst/>
              <a:cxnLst/>
              <a:rect l="l" t="t" r="r" b="b"/>
              <a:pathLst>
                <a:path w="269" h="158" extrusionOk="0">
                  <a:moveTo>
                    <a:pt x="189" y="0"/>
                  </a:moveTo>
                  <a:lnTo>
                    <a:pt x="189" y="0"/>
                  </a:lnTo>
                  <a:cubicBezTo>
                    <a:pt x="174" y="0"/>
                    <a:pt x="158" y="15"/>
                    <a:pt x="158" y="32"/>
                  </a:cubicBezTo>
                  <a:cubicBezTo>
                    <a:pt x="158" y="47"/>
                    <a:pt x="158" y="63"/>
                    <a:pt x="174" y="63"/>
                  </a:cubicBezTo>
                  <a:lnTo>
                    <a:pt x="158" y="78"/>
                  </a:lnTo>
                  <a:lnTo>
                    <a:pt x="158" y="78"/>
                  </a:lnTo>
                  <a:lnTo>
                    <a:pt x="158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110"/>
                  </a:lnTo>
                  <a:cubicBezTo>
                    <a:pt x="126" y="126"/>
                    <a:pt x="111" y="141"/>
                    <a:pt x="95" y="141"/>
                  </a:cubicBezTo>
                  <a:lnTo>
                    <a:pt x="95" y="141"/>
                  </a:lnTo>
                  <a:cubicBezTo>
                    <a:pt x="79" y="141"/>
                    <a:pt x="63" y="110"/>
                    <a:pt x="63" y="95"/>
                  </a:cubicBezTo>
                  <a:lnTo>
                    <a:pt x="63" y="95"/>
                  </a:lnTo>
                  <a:lnTo>
                    <a:pt x="32" y="95"/>
                  </a:lnTo>
                  <a:cubicBezTo>
                    <a:pt x="16" y="95"/>
                    <a:pt x="0" y="110"/>
                    <a:pt x="0" y="126"/>
                  </a:cubicBezTo>
                  <a:cubicBezTo>
                    <a:pt x="0" y="141"/>
                    <a:pt x="16" y="141"/>
                    <a:pt x="16" y="141"/>
                  </a:cubicBezTo>
                  <a:lnTo>
                    <a:pt x="16" y="141"/>
                  </a:lnTo>
                  <a:lnTo>
                    <a:pt x="16" y="141"/>
                  </a:lnTo>
                  <a:cubicBezTo>
                    <a:pt x="32" y="141"/>
                    <a:pt x="48" y="158"/>
                    <a:pt x="48" y="158"/>
                  </a:cubicBezTo>
                  <a:lnTo>
                    <a:pt x="79" y="158"/>
                  </a:lnTo>
                  <a:cubicBezTo>
                    <a:pt x="95" y="158"/>
                    <a:pt x="111" y="141"/>
                    <a:pt x="111" y="141"/>
                  </a:cubicBezTo>
                  <a:lnTo>
                    <a:pt x="143" y="141"/>
                  </a:lnTo>
                  <a:cubicBezTo>
                    <a:pt x="143" y="126"/>
                    <a:pt x="143" y="126"/>
                    <a:pt x="158" y="126"/>
                  </a:cubicBezTo>
                  <a:lnTo>
                    <a:pt x="158" y="126"/>
                  </a:lnTo>
                  <a:cubicBezTo>
                    <a:pt x="174" y="126"/>
                    <a:pt x="174" y="141"/>
                    <a:pt x="189" y="141"/>
                  </a:cubicBezTo>
                  <a:lnTo>
                    <a:pt x="189" y="141"/>
                  </a:lnTo>
                  <a:lnTo>
                    <a:pt x="252" y="95"/>
                  </a:lnTo>
                  <a:cubicBezTo>
                    <a:pt x="252" y="78"/>
                    <a:pt x="252" y="78"/>
                    <a:pt x="237" y="78"/>
                  </a:cubicBezTo>
                  <a:cubicBezTo>
                    <a:pt x="237" y="63"/>
                    <a:pt x="252" y="47"/>
                    <a:pt x="269" y="32"/>
                  </a:cubicBezTo>
                  <a:lnTo>
                    <a:pt x="252" y="15"/>
                  </a:lnTo>
                  <a:lnTo>
                    <a:pt x="252" y="15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0" name="Google Shape;7330;p50"/>
            <p:cNvSpPr/>
            <p:nvPr/>
          </p:nvSpPr>
          <p:spPr>
            <a:xfrm>
              <a:off x="3176004" y="1810803"/>
              <a:ext cx="6520" cy="7028"/>
            </a:xfrm>
            <a:custGeom>
              <a:avLst/>
              <a:gdLst/>
              <a:ahLst/>
              <a:cxnLst/>
              <a:rect l="l" t="t" r="r" b="b"/>
              <a:pathLst>
                <a:path w="205" h="221" extrusionOk="0">
                  <a:moveTo>
                    <a:pt x="110" y="0"/>
                  </a:moveTo>
                  <a:lnTo>
                    <a:pt x="110" y="0"/>
                  </a:lnTo>
                  <a:cubicBezTo>
                    <a:pt x="110" y="0"/>
                    <a:pt x="95" y="0"/>
                    <a:pt x="95" y="1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79" y="48"/>
                    <a:pt x="79" y="48"/>
                    <a:pt x="64" y="63"/>
                  </a:cubicBezTo>
                  <a:cubicBezTo>
                    <a:pt x="64" y="80"/>
                    <a:pt x="64" y="95"/>
                    <a:pt x="47" y="95"/>
                  </a:cubicBezTo>
                  <a:lnTo>
                    <a:pt x="32" y="95"/>
                  </a:lnTo>
                  <a:lnTo>
                    <a:pt x="16" y="95"/>
                  </a:lnTo>
                  <a:cubicBezTo>
                    <a:pt x="1" y="95"/>
                    <a:pt x="1" y="111"/>
                    <a:pt x="1" y="111"/>
                  </a:cubicBezTo>
                  <a:lnTo>
                    <a:pt x="16" y="189"/>
                  </a:lnTo>
                  <a:cubicBezTo>
                    <a:pt x="16" y="206"/>
                    <a:pt x="16" y="206"/>
                    <a:pt x="32" y="221"/>
                  </a:cubicBezTo>
                  <a:lnTo>
                    <a:pt x="47" y="189"/>
                  </a:lnTo>
                  <a:cubicBezTo>
                    <a:pt x="47" y="174"/>
                    <a:pt x="64" y="174"/>
                    <a:pt x="79" y="174"/>
                  </a:cubicBezTo>
                  <a:lnTo>
                    <a:pt x="79" y="174"/>
                  </a:lnTo>
                  <a:lnTo>
                    <a:pt x="95" y="174"/>
                  </a:lnTo>
                  <a:cubicBezTo>
                    <a:pt x="110" y="189"/>
                    <a:pt x="110" y="206"/>
                    <a:pt x="110" y="221"/>
                  </a:cubicBezTo>
                  <a:lnTo>
                    <a:pt x="95" y="221"/>
                  </a:lnTo>
                  <a:cubicBezTo>
                    <a:pt x="127" y="221"/>
                    <a:pt x="142" y="221"/>
                    <a:pt x="158" y="206"/>
                  </a:cubicBezTo>
                  <a:lnTo>
                    <a:pt x="158" y="206"/>
                  </a:lnTo>
                  <a:cubicBezTo>
                    <a:pt x="173" y="189"/>
                    <a:pt x="173" y="174"/>
                    <a:pt x="190" y="174"/>
                  </a:cubicBezTo>
                  <a:lnTo>
                    <a:pt x="190" y="174"/>
                  </a:lnTo>
                  <a:cubicBezTo>
                    <a:pt x="205" y="158"/>
                    <a:pt x="205" y="126"/>
                    <a:pt x="190" y="126"/>
                  </a:cubicBezTo>
                  <a:lnTo>
                    <a:pt x="173" y="126"/>
                  </a:lnTo>
                  <a:cubicBezTo>
                    <a:pt x="158" y="126"/>
                    <a:pt x="142" y="126"/>
                    <a:pt x="142" y="143"/>
                  </a:cubicBezTo>
                  <a:cubicBezTo>
                    <a:pt x="127" y="158"/>
                    <a:pt x="127" y="158"/>
                    <a:pt x="95" y="158"/>
                  </a:cubicBezTo>
                  <a:lnTo>
                    <a:pt x="79" y="158"/>
                  </a:lnTo>
                  <a:lnTo>
                    <a:pt x="79" y="126"/>
                  </a:lnTo>
                  <a:lnTo>
                    <a:pt x="142" y="63"/>
                  </a:lnTo>
                  <a:cubicBezTo>
                    <a:pt x="158" y="48"/>
                    <a:pt x="158" y="32"/>
                    <a:pt x="142" y="17"/>
                  </a:cubicBezTo>
                  <a:cubicBezTo>
                    <a:pt x="127" y="0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1" name="Google Shape;7331;p50"/>
            <p:cNvSpPr/>
            <p:nvPr/>
          </p:nvSpPr>
          <p:spPr>
            <a:xfrm>
              <a:off x="3345390" y="1821330"/>
              <a:ext cx="5502" cy="1049"/>
            </a:xfrm>
            <a:custGeom>
              <a:avLst/>
              <a:gdLst/>
              <a:ahLst/>
              <a:cxnLst/>
              <a:rect l="l" t="t" r="r" b="b"/>
              <a:pathLst>
                <a:path w="173" h="33" extrusionOk="0">
                  <a:moveTo>
                    <a:pt x="95" y="1"/>
                  </a:moveTo>
                  <a:lnTo>
                    <a:pt x="78" y="1"/>
                  </a:lnTo>
                  <a:lnTo>
                    <a:pt x="78" y="1"/>
                  </a:lnTo>
                  <a:lnTo>
                    <a:pt x="63" y="1"/>
                  </a:lnTo>
                  <a:cubicBezTo>
                    <a:pt x="47" y="1"/>
                    <a:pt x="15" y="16"/>
                    <a:pt x="0" y="32"/>
                  </a:cubicBezTo>
                  <a:cubicBezTo>
                    <a:pt x="63" y="32"/>
                    <a:pt x="110" y="16"/>
                    <a:pt x="173" y="16"/>
                  </a:cubicBezTo>
                  <a:cubicBezTo>
                    <a:pt x="141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2" name="Google Shape;7332;p50"/>
            <p:cNvSpPr/>
            <p:nvPr/>
          </p:nvSpPr>
          <p:spPr>
            <a:xfrm>
              <a:off x="3097831" y="1789272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1" y="110"/>
                  </a:lnTo>
                  <a:cubicBezTo>
                    <a:pt x="16" y="126"/>
                    <a:pt x="16" y="141"/>
                    <a:pt x="48" y="141"/>
                  </a:cubicBezTo>
                  <a:lnTo>
                    <a:pt x="48" y="141"/>
                  </a:lnTo>
                  <a:lnTo>
                    <a:pt x="95" y="141"/>
                  </a:lnTo>
                  <a:lnTo>
                    <a:pt x="95" y="126"/>
                  </a:lnTo>
                  <a:lnTo>
                    <a:pt x="127" y="126"/>
                  </a:lnTo>
                  <a:lnTo>
                    <a:pt x="127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58" y="126"/>
                  </a:lnTo>
                  <a:cubicBezTo>
                    <a:pt x="174" y="126"/>
                    <a:pt x="190" y="110"/>
                    <a:pt x="190" y="95"/>
                  </a:cubicBezTo>
                  <a:cubicBezTo>
                    <a:pt x="174" y="78"/>
                    <a:pt x="174" y="63"/>
                    <a:pt x="142" y="63"/>
                  </a:cubicBezTo>
                  <a:lnTo>
                    <a:pt x="142" y="63"/>
                  </a:lnTo>
                  <a:lnTo>
                    <a:pt x="79" y="63"/>
                  </a:lnTo>
                  <a:lnTo>
                    <a:pt x="64" y="32"/>
                  </a:lnTo>
                  <a:cubicBezTo>
                    <a:pt x="64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3" name="Google Shape;7333;p50"/>
            <p:cNvSpPr/>
            <p:nvPr/>
          </p:nvSpPr>
          <p:spPr>
            <a:xfrm>
              <a:off x="3015141" y="1798272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17" y="64"/>
                  </a:moveTo>
                  <a:lnTo>
                    <a:pt x="17" y="79"/>
                  </a:lnTo>
                  <a:lnTo>
                    <a:pt x="17" y="95"/>
                  </a:lnTo>
                  <a:cubicBezTo>
                    <a:pt x="17" y="111"/>
                    <a:pt x="32" y="111"/>
                    <a:pt x="32" y="127"/>
                  </a:cubicBezTo>
                  <a:lnTo>
                    <a:pt x="64" y="111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48" y="79"/>
                  </a:lnTo>
                  <a:lnTo>
                    <a:pt x="32" y="79"/>
                  </a:lnTo>
                  <a:cubicBezTo>
                    <a:pt x="32" y="79"/>
                    <a:pt x="32" y="64"/>
                    <a:pt x="17" y="64"/>
                  </a:cubicBez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" y="16"/>
                    <a:pt x="17" y="16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4" name="Google Shape;7334;p50"/>
            <p:cNvSpPr/>
            <p:nvPr/>
          </p:nvSpPr>
          <p:spPr>
            <a:xfrm>
              <a:off x="3415009" y="1779731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143" y="0"/>
                  </a:moveTo>
                  <a:lnTo>
                    <a:pt x="143" y="0"/>
                  </a:lnTo>
                  <a:lnTo>
                    <a:pt x="143" y="17"/>
                  </a:lnTo>
                  <a:cubicBezTo>
                    <a:pt x="158" y="32"/>
                    <a:pt x="143" y="48"/>
                    <a:pt x="127" y="63"/>
                  </a:cubicBezTo>
                  <a:lnTo>
                    <a:pt x="143" y="111"/>
                  </a:lnTo>
                  <a:cubicBezTo>
                    <a:pt x="127" y="126"/>
                    <a:pt x="95" y="126"/>
                    <a:pt x="80" y="126"/>
                  </a:cubicBezTo>
                  <a:lnTo>
                    <a:pt x="32" y="126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1" y="174"/>
                  </a:lnTo>
                  <a:lnTo>
                    <a:pt x="32" y="158"/>
                  </a:lnTo>
                  <a:lnTo>
                    <a:pt x="48" y="158"/>
                  </a:lnTo>
                  <a:lnTo>
                    <a:pt x="48" y="158"/>
                  </a:lnTo>
                  <a:cubicBezTo>
                    <a:pt x="64" y="158"/>
                    <a:pt x="80" y="158"/>
                    <a:pt x="80" y="174"/>
                  </a:cubicBezTo>
                  <a:cubicBezTo>
                    <a:pt x="95" y="174"/>
                    <a:pt x="95" y="189"/>
                    <a:pt x="95" y="189"/>
                  </a:cubicBezTo>
                  <a:lnTo>
                    <a:pt x="95" y="189"/>
                  </a:lnTo>
                  <a:lnTo>
                    <a:pt x="127" y="189"/>
                  </a:lnTo>
                  <a:cubicBezTo>
                    <a:pt x="143" y="189"/>
                    <a:pt x="158" y="189"/>
                    <a:pt x="158" y="174"/>
                  </a:cubicBezTo>
                  <a:cubicBezTo>
                    <a:pt x="175" y="174"/>
                    <a:pt x="190" y="174"/>
                    <a:pt x="206" y="158"/>
                  </a:cubicBezTo>
                  <a:cubicBezTo>
                    <a:pt x="206" y="158"/>
                    <a:pt x="221" y="143"/>
                    <a:pt x="221" y="126"/>
                  </a:cubicBezTo>
                  <a:lnTo>
                    <a:pt x="221" y="126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75" y="17"/>
                  </a:lnTo>
                  <a:cubicBezTo>
                    <a:pt x="158" y="17"/>
                    <a:pt x="158" y="0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5" name="Google Shape;7335;p50"/>
            <p:cNvSpPr/>
            <p:nvPr/>
          </p:nvSpPr>
          <p:spPr>
            <a:xfrm>
              <a:off x="3443600" y="1793279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78" y="0"/>
                  </a:moveTo>
                  <a:cubicBezTo>
                    <a:pt x="63" y="0"/>
                    <a:pt x="47" y="15"/>
                    <a:pt x="32" y="15"/>
                  </a:cubicBezTo>
                  <a:lnTo>
                    <a:pt x="15" y="15"/>
                  </a:lnTo>
                  <a:cubicBezTo>
                    <a:pt x="15" y="15"/>
                    <a:pt x="0" y="15"/>
                    <a:pt x="0" y="0"/>
                  </a:cubicBezTo>
                  <a:cubicBezTo>
                    <a:pt x="0" y="15"/>
                    <a:pt x="0" y="32"/>
                    <a:pt x="15" y="47"/>
                  </a:cubicBezTo>
                  <a:lnTo>
                    <a:pt x="15" y="47"/>
                  </a:lnTo>
                  <a:lnTo>
                    <a:pt x="32" y="47"/>
                  </a:lnTo>
                  <a:lnTo>
                    <a:pt x="47" y="63"/>
                  </a:lnTo>
                  <a:cubicBezTo>
                    <a:pt x="78" y="78"/>
                    <a:pt x="95" y="95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110" y="126"/>
                    <a:pt x="110" y="126"/>
                    <a:pt x="110" y="141"/>
                  </a:cubicBezTo>
                  <a:lnTo>
                    <a:pt x="126" y="141"/>
                  </a:lnTo>
                  <a:cubicBezTo>
                    <a:pt x="126" y="141"/>
                    <a:pt x="141" y="141"/>
                    <a:pt x="141" y="158"/>
                  </a:cubicBezTo>
                  <a:lnTo>
                    <a:pt x="141" y="141"/>
                  </a:lnTo>
                  <a:cubicBezTo>
                    <a:pt x="158" y="110"/>
                    <a:pt x="158" y="95"/>
                    <a:pt x="158" y="63"/>
                  </a:cubicBezTo>
                  <a:lnTo>
                    <a:pt x="158" y="78"/>
                  </a:lnTo>
                  <a:lnTo>
                    <a:pt x="126" y="78"/>
                  </a:lnTo>
                  <a:lnTo>
                    <a:pt x="95" y="78"/>
                  </a:lnTo>
                  <a:cubicBezTo>
                    <a:pt x="95" y="63"/>
                    <a:pt x="78" y="47"/>
                    <a:pt x="95" y="32"/>
                  </a:cubicBezTo>
                  <a:lnTo>
                    <a:pt x="110" y="15"/>
                  </a:lnTo>
                  <a:cubicBezTo>
                    <a:pt x="95" y="15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6" name="Google Shape;7336;p50"/>
            <p:cNvSpPr/>
            <p:nvPr/>
          </p:nvSpPr>
          <p:spPr>
            <a:xfrm>
              <a:off x="3394972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80" y="1"/>
                  </a:moveTo>
                  <a:cubicBezTo>
                    <a:pt x="80" y="17"/>
                    <a:pt x="63" y="32"/>
                    <a:pt x="48" y="32"/>
                  </a:cubicBezTo>
                  <a:lnTo>
                    <a:pt x="0" y="49"/>
                  </a:lnTo>
                  <a:lnTo>
                    <a:pt x="0" y="64"/>
                  </a:lnTo>
                  <a:cubicBezTo>
                    <a:pt x="0" y="64"/>
                    <a:pt x="0" y="80"/>
                    <a:pt x="17" y="80"/>
                  </a:cubicBezTo>
                  <a:lnTo>
                    <a:pt x="63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7" name="Google Shape;7337;p50"/>
            <p:cNvSpPr/>
            <p:nvPr/>
          </p:nvSpPr>
          <p:spPr>
            <a:xfrm>
              <a:off x="3421560" y="1807304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32" y="0"/>
                  </a:moveTo>
                  <a:cubicBezTo>
                    <a:pt x="15" y="0"/>
                    <a:pt x="0" y="16"/>
                    <a:pt x="0" y="32"/>
                  </a:cubicBezTo>
                  <a:lnTo>
                    <a:pt x="15" y="95"/>
                  </a:lnTo>
                  <a:cubicBezTo>
                    <a:pt x="15" y="95"/>
                    <a:pt x="15" y="110"/>
                    <a:pt x="32" y="110"/>
                  </a:cubicBezTo>
                  <a:cubicBezTo>
                    <a:pt x="32" y="127"/>
                    <a:pt x="47" y="127"/>
                    <a:pt x="47" y="127"/>
                  </a:cubicBezTo>
                  <a:lnTo>
                    <a:pt x="63" y="110"/>
                  </a:lnTo>
                  <a:lnTo>
                    <a:pt x="78" y="127"/>
                  </a:lnTo>
                  <a:lnTo>
                    <a:pt x="110" y="127"/>
                  </a:lnTo>
                  <a:cubicBezTo>
                    <a:pt x="141" y="127"/>
                    <a:pt x="158" y="127"/>
                    <a:pt x="158" y="110"/>
                  </a:cubicBezTo>
                  <a:lnTo>
                    <a:pt x="110" y="79"/>
                  </a:lnTo>
                  <a:cubicBezTo>
                    <a:pt x="110" y="79"/>
                    <a:pt x="95" y="95"/>
                    <a:pt x="78" y="95"/>
                  </a:cubicBezTo>
                  <a:lnTo>
                    <a:pt x="63" y="95"/>
                  </a:lnTo>
                  <a:cubicBezTo>
                    <a:pt x="47" y="79"/>
                    <a:pt x="47" y="63"/>
                    <a:pt x="47" y="47"/>
                  </a:cubicBezTo>
                  <a:lnTo>
                    <a:pt x="4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8" name="Google Shape;7338;p50"/>
            <p:cNvSpPr/>
            <p:nvPr/>
          </p:nvSpPr>
          <p:spPr>
            <a:xfrm>
              <a:off x="3352387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4" y="78"/>
                  </a:lnTo>
                  <a:lnTo>
                    <a:pt x="95" y="32"/>
                  </a:lnTo>
                  <a:lnTo>
                    <a:pt x="95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9" name="Google Shape;7339;p50"/>
            <p:cNvSpPr/>
            <p:nvPr/>
          </p:nvSpPr>
          <p:spPr>
            <a:xfrm>
              <a:off x="3025700" y="1797763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32" y="0"/>
                  </a:moveTo>
                  <a:cubicBezTo>
                    <a:pt x="15" y="0"/>
                    <a:pt x="15" y="17"/>
                    <a:pt x="15" y="17"/>
                  </a:cubicBezTo>
                  <a:cubicBezTo>
                    <a:pt x="0" y="32"/>
                    <a:pt x="0" y="48"/>
                    <a:pt x="15" y="64"/>
                  </a:cubicBezTo>
                  <a:lnTo>
                    <a:pt x="32" y="80"/>
                  </a:lnTo>
                  <a:lnTo>
                    <a:pt x="32" y="111"/>
                  </a:lnTo>
                  <a:lnTo>
                    <a:pt x="32" y="127"/>
                  </a:lnTo>
                  <a:lnTo>
                    <a:pt x="32" y="127"/>
                  </a:lnTo>
                  <a:cubicBezTo>
                    <a:pt x="32" y="111"/>
                    <a:pt x="47" y="95"/>
                    <a:pt x="63" y="95"/>
                  </a:cubicBezTo>
                  <a:lnTo>
                    <a:pt x="63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4"/>
                  </a:lnTo>
                  <a:cubicBezTo>
                    <a:pt x="95" y="64"/>
                    <a:pt x="78" y="64"/>
                    <a:pt x="78" y="48"/>
                  </a:cubicBezTo>
                  <a:cubicBezTo>
                    <a:pt x="63" y="32"/>
                    <a:pt x="63" y="32"/>
                    <a:pt x="63" y="17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0" name="Google Shape;7340;p50"/>
            <p:cNvSpPr/>
            <p:nvPr/>
          </p:nvSpPr>
          <p:spPr>
            <a:xfrm>
              <a:off x="3025700" y="1822348"/>
              <a:ext cx="1495" cy="1495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15" y="0"/>
                  </a:moveTo>
                  <a:lnTo>
                    <a:pt x="15" y="15"/>
                  </a:lnTo>
                  <a:cubicBezTo>
                    <a:pt x="0" y="15"/>
                    <a:pt x="15" y="15"/>
                    <a:pt x="15" y="32"/>
                  </a:cubicBezTo>
                  <a:lnTo>
                    <a:pt x="15" y="32"/>
                  </a:lnTo>
                  <a:cubicBezTo>
                    <a:pt x="15" y="32"/>
                    <a:pt x="32" y="47"/>
                    <a:pt x="47" y="47"/>
                  </a:cubicBezTo>
                  <a:cubicBezTo>
                    <a:pt x="32" y="32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1" name="Google Shape;7341;p50"/>
            <p:cNvSpPr/>
            <p:nvPr/>
          </p:nvSpPr>
          <p:spPr>
            <a:xfrm>
              <a:off x="3026177" y="1818817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95" y="0"/>
                  </a:moveTo>
                  <a:lnTo>
                    <a:pt x="95" y="0"/>
                  </a:lnTo>
                  <a:lnTo>
                    <a:pt x="63" y="0"/>
                  </a:lnTo>
                  <a:cubicBezTo>
                    <a:pt x="32" y="48"/>
                    <a:pt x="0" y="80"/>
                    <a:pt x="0" y="111"/>
                  </a:cubicBezTo>
                  <a:cubicBezTo>
                    <a:pt x="0" y="111"/>
                    <a:pt x="17" y="143"/>
                    <a:pt x="32" y="158"/>
                  </a:cubicBezTo>
                  <a:cubicBezTo>
                    <a:pt x="48" y="174"/>
                    <a:pt x="63" y="174"/>
                    <a:pt x="80" y="189"/>
                  </a:cubicBezTo>
                  <a:cubicBezTo>
                    <a:pt x="95" y="189"/>
                    <a:pt x="95" y="206"/>
                    <a:pt x="111" y="206"/>
                  </a:cubicBezTo>
                  <a:lnTo>
                    <a:pt x="111" y="174"/>
                  </a:lnTo>
                  <a:lnTo>
                    <a:pt x="95" y="174"/>
                  </a:lnTo>
                  <a:lnTo>
                    <a:pt x="80" y="174"/>
                  </a:lnTo>
                  <a:lnTo>
                    <a:pt x="63" y="174"/>
                  </a:lnTo>
                  <a:cubicBezTo>
                    <a:pt x="48" y="174"/>
                    <a:pt x="32" y="158"/>
                    <a:pt x="32" y="143"/>
                  </a:cubicBezTo>
                  <a:cubicBezTo>
                    <a:pt x="48" y="111"/>
                    <a:pt x="48" y="95"/>
                    <a:pt x="63" y="95"/>
                  </a:cubicBezTo>
                  <a:cubicBezTo>
                    <a:pt x="80" y="95"/>
                    <a:pt x="80" y="95"/>
                    <a:pt x="80" y="80"/>
                  </a:cubicBezTo>
                  <a:cubicBezTo>
                    <a:pt x="95" y="80"/>
                    <a:pt x="111" y="63"/>
                    <a:pt x="111" y="63"/>
                  </a:cubicBezTo>
                  <a:cubicBezTo>
                    <a:pt x="126" y="48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2" name="Google Shape;7342;p50"/>
            <p:cNvSpPr/>
            <p:nvPr/>
          </p:nvSpPr>
          <p:spPr>
            <a:xfrm>
              <a:off x="3408012" y="1795283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79" y="0"/>
                  </a:moveTo>
                  <a:lnTo>
                    <a:pt x="79" y="15"/>
                  </a:lnTo>
                  <a:cubicBezTo>
                    <a:pt x="79" y="15"/>
                    <a:pt x="63" y="32"/>
                    <a:pt x="48" y="32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0" y="32"/>
                  </a:lnTo>
                  <a:cubicBezTo>
                    <a:pt x="0" y="47"/>
                    <a:pt x="0" y="63"/>
                    <a:pt x="16" y="63"/>
                  </a:cubicBezTo>
                  <a:cubicBezTo>
                    <a:pt x="16" y="78"/>
                    <a:pt x="32" y="95"/>
                    <a:pt x="32" y="110"/>
                  </a:cubicBezTo>
                  <a:cubicBezTo>
                    <a:pt x="48" y="142"/>
                    <a:pt x="79" y="173"/>
                    <a:pt x="126" y="173"/>
                  </a:cubicBezTo>
                  <a:lnTo>
                    <a:pt x="142" y="173"/>
                  </a:lnTo>
                  <a:lnTo>
                    <a:pt x="142" y="158"/>
                  </a:lnTo>
                  <a:lnTo>
                    <a:pt x="142" y="110"/>
                  </a:lnTo>
                  <a:lnTo>
                    <a:pt x="142" y="110"/>
                  </a:lnTo>
                  <a:cubicBezTo>
                    <a:pt x="126" y="110"/>
                    <a:pt x="111" y="95"/>
                    <a:pt x="95" y="78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63"/>
                    <a:pt x="111" y="63"/>
                    <a:pt x="111" y="47"/>
                  </a:cubicBezTo>
                  <a:lnTo>
                    <a:pt x="95" y="47"/>
                  </a:lnTo>
                  <a:cubicBezTo>
                    <a:pt x="95" y="32"/>
                    <a:pt x="95" y="15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3" name="Google Shape;7343;p50"/>
            <p:cNvSpPr/>
            <p:nvPr/>
          </p:nvSpPr>
          <p:spPr>
            <a:xfrm>
              <a:off x="3373918" y="1777250"/>
              <a:ext cx="3053" cy="3498"/>
            </a:xfrm>
            <a:custGeom>
              <a:avLst/>
              <a:gdLst/>
              <a:ahLst/>
              <a:cxnLst/>
              <a:rect l="l" t="t" r="r" b="b"/>
              <a:pathLst>
                <a:path w="96" h="110" extrusionOk="0">
                  <a:moveTo>
                    <a:pt x="49" y="0"/>
                  </a:moveTo>
                  <a:cubicBezTo>
                    <a:pt x="49" y="15"/>
                    <a:pt x="32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7" y="95"/>
                  </a:lnTo>
                  <a:cubicBezTo>
                    <a:pt x="32" y="110"/>
                    <a:pt x="32" y="110"/>
                    <a:pt x="49" y="110"/>
                  </a:cubicBezTo>
                  <a:lnTo>
                    <a:pt x="64" y="110"/>
                  </a:lnTo>
                  <a:cubicBezTo>
                    <a:pt x="80" y="110"/>
                    <a:pt x="95" y="78"/>
                    <a:pt x="80" y="63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4" name="Google Shape;7344;p50"/>
            <p:cNvSpPr/>
            <p:nvPr/>
          </p:nvSpPr>
          <p:spPr>
            <a:xfrm>
              <a:off x="3203069" y="1804283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11"/>
                  </a:moveTo>
                  <a:lnTo>
                    <a:pt x="79" y="111"/>
                  </a:lnTo>
                  <a:lnTo>
                    <a:pt x="79" y="111"/>
                  </a:lnTo>
                  <a:close/>
                  <a:moveTo>
                    <a:pt x="64" y="48"/>
                  </a:moveTo>
                  <a:lnTo>
                    <a:pt x="64" y="48"/>
                  </a:lnTo>
                  <a:lnTo>
                    <a:pt x="64" y="48"/>
                  </a:lnTo>
                  <a:close/>
                  <a:moveTo>
                    <a:pt x="47" y="1"/>
                  </a:moveTo>
                  <a:cubicBezTo>
                    <a:pt x="32" y="16"/>
                    <a:pt x="32" y="16"/>
                    <a:pt x="16" y="16"/>
                  </a:cubicBezTo>
                  <a:lnTo>
                    <a:pt x="16" y="16"/>
                  </a:lnTo>
                  <a:cubicBezTo>
                    <a:pt x="16" y="16"/>
                    <a:pt x="1" y="16"/>
                    <a:pt x="1" y="32"/>
                  </a:cubicBezTo>
                  <a:cubicBezTo>
                    <a:pt x="1" y="48"/>
                    <a:pt x="1" y="79"/>
                    <a:pt x="16" y="95"/>
                  </a:cubicBezTo>
                  <a:cubicBezTo>
                    <a:pt x="32" y="111"/>
                    <a:pt x="47" y="111"/>
                    <a:pt x="79" y="111"/>
                  </a:cubicBezTo>
                  <a:lnTo>
                    <a:pt x="79" y="111"/>
                  </a:lnTo>
                  <a:cubicBezTo>
                    <a:pt x="95" y="127"/>
                    <a:pt x="95" y="127"/>
                    <a:pt x="110" y="127"/>
                  </a:cubicBezTo>
                  <a:cubicBezTo>
                    <a:pt x="110" y="127"/>
                    <a:pt x="127" y="127"/>
                    <a:pt x="127" y="111"/>
                  </a:cubicBezTo>
                  <a:cubicBezTo>
                    <a:pt x="142" y="111"/>
                    <a:pt x="142" y="79"/>
                    <a:pt x="127" y="64"/>
                  </a:cubicBezTo>
                  <a:cubicBezTo>
                    <a:pt x="110" y="48"/>
                    <a:pt x="95" y="48"/>
                    <a:pt x="79" y="48"/>
                  </a:cubicBezTo>
                  <a:lnTo>
                    <a:pt x="79" y="48"/>
                  </a:lnTo>
                  <a:lnTo>
                    <a:pt x="79" y="48"/>
                  </a:lnTo>
                  <a:cubicBezTo>
                    <a:pt x="79" y="32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5" name="Google Shape;7345;p50"/>
            <p:cNvSpPr/>
            <p:nvPr/>
          </p:nvSpPr>
          <p:spPr>
            <a:xfrm>
              <a:off x="3205073" y="18057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6" name="Google Shape;7346;p50"/>
            <p:cNvSpPr/>
            <p:nvPr/>
          </p:nvSpPr>
          <p:spPr>
            <a:xfrm>
              <a:off x="3205550" y="180778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7" name="Google Shape;7347;p50"/>
            <p:cNvSpPr/>
            <p:nvPr/>
          </p:nvSpPr>
          <p:spPr>
            <a:xfrm>
              <a:off x="3176481" y="1803774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7"/>
                    <a:pt x="17" y="17"/>
                    <a:pt x="17" y="17"/>
                  </a:cubicBezTo>
                  <a:lnTo>
                    <a:pt x="1" y="17"/>
                  </a:lnTo>
                  <a:lnTo>
                    <a:pt x="1" y="32"/>
                  </a:lnTo>
                  <a:cubicBezTo>
                    <a:pt x="17" y="48"/>
                    <a:pt x="17" y="48"/>
                    <a:pt x="17" y="64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12" y="95"/>
                  </a:lnTo>
                  <a:lnTo>
                    <a:pt x="112" y="95"/>
                  </a:lnTo>
                  <a:cubicBezTo>
                    <a:pt x="95" y="95"/>
                    <a:pt x="80" y="80"/>
                    <a:pt x="80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8" name="Google Shape;7348;p50"/>
            <p:cNvSpPr/>
            <p:nvPr/>
          </p:nvSpPr>
          <p:spPr>
            <a:xfrm>
              <a:off x="3395958" y="1762684"/>
              <a:ext cx="6583" cy="5565"/>
            </a:xfrm>
            <a:custGeom>
              <a:avLst/>
              <a:gdLst/>
              <a:ahLst/>
              <a:cxnLst/>
              <a:rect l="l" t="t" r="r" b="b"/>
              <a:pathLst>
                <a:path w="207" h="175" extrusionOk="0">
                  <a:moveTo>
                    <a:pt x="112" y="1"/>
                  </a:moveTo>
                  <a:lnTo>
                    <a:pt x="64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7" y="64"/>
                  </a:lnTo>
                  <a:cubicBezTo>
                    <a:pt x="1" y="80"/>
                    <a:pt x="1" y="95"/>
                    <a:pt x="17" y="112"/>
                  </a:cubicBezTo>
                  <a:lnTo>
                    <a:pt x="32" y="112"/>
                  </a:lnTo>
                  <a:cubicBezTo>
                    <a:pt x="49" y="112"/>
                    <a:pt x="64" y="112"/>
                    <a:pt x="64" y="95"/>
                  </a:cubicBezTo>
                  <a:lnTo>
                    <a:pt x="80" y="80"/>
                  </a:lnTo>
                  <a:lnTo>
                    <a:pt x="127" y="112"/>
                  </a:lnTo>
                  <a:lnTo>
                    <a:pt x="112" y="127"/>
                  </a:lnTo>
                  <a:cubicBezTo>
                    <a:pt x="112" y="127"/>
                    <a:pt x="95" y="158"/>
                    <a:pt x="112" y="175"/>
                  </a:cubicBezTo>
                  <a:lnTo>
                    <a:pt x="112" y="175"/>
                  </a:lnTo>
                  <a:lnTo>
                    <a:pt x="143" y="175"/>
                  </a:lnTo>
                  <a:lnTo>
                    <a:pt x="158" y="175"/>
                  </a:lnTo>
                  <a:lnTo>
                    <a:pt x="175" y="158"/>
                  </a:lnTo>
                  <a:lnTo>
                    <a:pt x="175" y="143"/>
                  </a:lnTo>
                  <a:cubicBezTo>
                    <a:pt x="158" y="127"/>
                    <a:pt x="175" y="112"/>
                    <a:pt x="190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8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9" name="Google Shape;7349;p50"/>
            <p:cNvSpPr/>
            <p:nvPr/>
          </p:nvSpPr>
          <p:spPr>
            <a:xfrm>
              <a:off x="3317785" y="1768695"/>
              <a:ext cx="8078" cy="5057"/>
            </a:xfrm>
            <a:custGeom>
              <a:avLst/>
              <a:gdLst/>
              <a:ahLst/>
              <a:cxnLst/>
              <a:rect l="l" t="t" r="r" b="b"/>
              <a:pathLst>
                <a:path w="254" h="159" extrusionOk="0">
                  <a:moveTo>
                    <a:pt x="112" y="1"/>
                  </a:moveTo>
                  <a:lnTo>
                    <a:pt x="112" y="1"/>
                  </a:lnTo>
                  <a:lnTo>
                    <a:pt x="112" y="1"/>
                  </a:lnTo>
                  <a:cubicBezTo>
                    <a:pt x="96" y="1"/>
                    <a:pt x="80" y="17"/>
                    <a:pt x="80" y="17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49" y="32"/>
                    <a:pt x="17" y="32"/>
                    <a:pt x="1" y="64"/>
                  </a:cubicBezTo>
                  <a:lnTo>
                    <a:pt x="1" y="64"/>
                  </a:lnTo>
                  <a:lnTo>
                    <a:pt x="1" y="95"/>
                  </a:lnTo>
                  <a:lnTo>
                    <a:pt x="17" y="143"/>
                  </a:lnTo>
                  <a:cubicBezTo>
                    <a:pt x="17" y="158"/>
                    <a:pt x="33" y="158"/>
                    <a:pt x="33" y="158"/>
                  </a:cubicBezTo>
                  <a:lnTo>
                    <a:pt x="33" y="143"/>
                  </a:lnTo>
                  <a:cubicBezTo>
                    <a:pt x="33" y="127"/>
                    <a:pt x="49" y="112"/>
                    <a:pt x="64" y="112"/>
                  </a:cubicBezTo>
                  <a:lnTo>
                    <a:pt x="64" y="112"/>
                  </a:lnTo>
                  <a:lnTo>
                    <a:pt x="80" y="112"/>
                  </a:lnTo>
                  <a:lnTo>
                    <a:pt x="96" y="127"/>
                  </a:lnTo>
                  <a:lnTo>
                    <a:pt x="112" y="127"/>
                  </a:lnTo>
                  <a:lnTo>
                    <a:pt x="112" y="127"/>
                  </a:lnTo>
                  <a:lnTo>
                    <a:pt x="143" y="158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27"/>
                    <a:pt x="143" y="112"/>
                    <a:pt x="159" y="112"/>
                  </a:cubicBezTo>
                  <a:lnTo>
                    <a:pt x="175" y="112"/>
                  </a:lnTo>
                  <a:lnTo>
                    <a:pt x="175" y="112"/>
                  </a:lnTo>
                  <a:cubicBezTo>
                    <a:pt x="190" y="112"/>
                    <a:pt x="206" y="127"/>
                    <a:pt x="206" y="143"/>
                  </a:cubicBezTo>
                  <a:lnTo>
                    <a:pt x="206" y="143"/>
                  </a:lnTo>
                  <a:lnTo>
                    <a:pt x="206" y="143"/>
                  </a:lnTo>
                  <a:lnTo>
                    <a:pt x="238" y="143"/>
                  </a:lnTo>
                  <a:cubicBezTo>
                    <a:pt x="253" y="143"/>
                    <a:pt x="253" y="127"/>
                    <a:pt x="253" y="112"/>
                  </a:cubicBezTo>
                  <a:lnTo>
                    <a:pt x="238" y="112"/>
                  </a:lnTo>
                  <a:lnTo>
                    <a:pt x="238" y="112"/>
                  </a:lnTo>
                  <a:cubicBezTo>
                    <a:pt x="206" y="112"/>
                    <a:pt x="206" y="95"/>
                    <a:pt x="206" y="80"/>
                  </a:cubicBezTo>
                  <a:lnTo>
                    <a:pt x="190" y="80"/>
                  </a:lnTo>
                  <a:cubicBezTo>
                    <a:pt x="175" y="95"/>
                    <a:pt x="159" y="95"/>
                    <a:pt x="143" y="95"/>
                  </a:cubicBezTo>
                  <a:lnTo>
                    <a:pt x="112" y="95"/>
                  </a:lnTo>
                  <a:lnTo>
                    <a:pt x="112" y="95"/>
                  </a:lnTo>
                  <a:cubicBezTo>
                    <a:pt x="127" y="95"/>
                    <a:pt x="127" y="95"/>
                    <a:pt x="127" y="80"/>
                  </a:cubicBezTo>
                  <a:cubicBezTo>
                    <a:pt x="143" y="80"/>
                    <a:pt x="159" y="49"/>
                    <a:pt x="143" y="32"/>
                  </a:cubicBez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0" name="Google Shape;7350;p50"/>
            <p:cNvSpPr/>
            <p:nvPr/>
          </p:nvSpPr>
          <p:spPr>
            <a:xfrm>
              <a:off x="3245654" y="1797763"/>
              <a:ext cx="2544" cy="4548"/>
            </a:xfrm>
            <a:custGeom>
              <a:avLst/>
              <a:gdLst/>
              <a:ahLst/>
              <a:cxnLst/>
              <a:rect l="l" t="t" r="r" b="b"/>
              <a:pathLst>
                <a:path w="80" h="143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32" y="17"/>
                    <a:pt x="32" y="32"/>
                    <a:pt x="17" y="48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0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8" y="127"/>
                    <a:pt x="63" y="127"/>
                    <a:pt x="63" y="143"/>
                  </a:cubicBezTo>
                  <a:cubicBezTo>
                    <a:pt x="80" y="143"/>
                    <a:pt x="80" y="127"/>
                    <a:pt x="80" y="127"/>
                  </a:cubicBezTo>
                  <a:lnTo>
                    <a:pt x="63" y="32"/>
                  </a:lnTo>
                  <a:cubicBezTo>
                    <a:pt x="63" y="17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1" name="Google Shape;7351;p50"/>
            <p:cNvSpPr/>
            <p:nvPr/>
          </p:nvSpPr>
          <p:spPr>
            <a:xfrm>
              <a:off x="3432055" y="1776232"/>
              <a:ext cx="8046" cy="5534"/>
            </a:xfrm>
            <a:custGeom>
              <a:avLst/>
              <a:gdLst/>
              <a:ahLst/>
              <a:cxnLst/>
              <a:rect l="l" t="t" r="r" b="b"/>
              <a:pathLst>
                <a:path w="253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6"/>
                  </a:lnTo>
                  <a:lnTo>
                    <a:pt x="143" y="16"/>
                  </a:lnTo>
                  <a:cubicBezTo>
                    <a:pt x="126" y="16"/>
                    <a:pt x="111" y="16"/>
                    <a:pt x="80" y="32"/>
                  </a:cubicBezTo>
                  <a:lnTo>
                    <a:pt x="63" y="32"/>
                  </a:lnTo>
                  <a:cubicBezTo>
                    <a:pt x="48" y="47"/>
                    <a:pt x="32" y="47"/>
                    <a:pt x="17" y="47"/>
                  </a:cubicBezTo>
                  <a:lnTo>
                    <a:pt x="0" y="64"/>
                  </a:lnTo>
                  <a:lnTo>
                    <a:pt x="0" y="95"/>
                  </a:lnTo>
                  <a:lnTo>
                    <a:pt x="32" y="158"/>
                  </a:lnTo>
                  <a:cubicBezTo>
                    <a:pt x="48" y="173"/>
                    <a:pt x="48" y="173"/>
                    <a:pt x="63" y="173"/>
                  </a:cubicBezTo>
                  <a:lnTo>
                    <a:pt x="80" y="173"/>
                  </a:lnTo>
                  <a:cubicBezTo>
                    <a:pt x="95" y="158"/>
                    <a:pt x="111" y="142"/>
                    <a:pt x="95" y="127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1" y="95"/>
                  </a:lnTo>
                  <a:cubicBezTo>
                    <a:pt x="126" y="79"/>
                    <a:pt x="143" y="79"/>
                    <a:pt x="158" y="79"/>
                  </a:cubicBezTo>
                  <a:lnTo>
                    <a:pt x="174" y="79"/>
                  </a:lnTo>
                  <a:lnTo>
                    <a:pt x="174" y="79"/>
                  </a:lnTo>
                  <a:cubicBezTo>
                    <a:pt x="158" y="95"/>
                    <a:pt x="174" y="95"/>
                    <a:pt x="174" y="110"/>
                  </a:cubicBezTo>
                  <a:cubicBezTo>
                    <a:pt x="174" y="95"/>
                    <a:pt x="189" y="95"/>
                    <a:pt x="206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37" y="95"/>
                  </a:lnTo>
                  <a:cubicBezTo>
                    <a:pt x="252" y="64"/>
                    <a:pt x="237" y="32"/>
                    <a:pt x="221" y="32"/>
                  </a:cubicBezTo>
                  <a:cubicBezTo>
                    <a:pt x="221" y="16"/>
                    <a:pt x="206" y="1"/>
                    <a:pt x="17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2" name="Google Shape;7352;p50"/>
            <p:cNvSpPr/>
            <p:nvPr/>
          </p:nvSpPr>
          <p:spPr>
            <a:xfrm>
              <a:off x="3400506" y="1811789"/>
              <a:ext cx="5502" cy="6583"/>
            </a:xfrm>
            <a:custGeom>
              <a:avLst/>
              <a:gdLst/>
              <a:ahLst/>
              <a:cxnLst/>
              <a:rect l="l" t="t" r="r" b="b"/>
              <a:pathLst>
                <a:path w="173" h="207" extrusionOk="0">
                  <a:moveTo>
                    <a:pt x="141" y="1"/>
                  </a:moveTo>
                  <a:lnTo>
                    <a:pt x="141" y="1"/>
                  </a:lnTo>
                  <a:lnTo>
                    <a:pt x="63" y="1"/>
                  </a:lnTo>
                  <a:cubicBezTo>
                    <a:pt x="78" y="17"/>
                    <a:pt x="95" y="32"/>
                    <a:pt x="78" y="32"/>
                  </a:cubicBezTo>
                  <a:cubicBezTo>
                    <a:pt x="78" y="49"/>
                    <a:pt x="63" y="64"/>
                    <a:pt x="47" y="64"/>
                  </a:cubicBez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15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63" y="95"/>
                    <a:pt x="78" y="112"/>
                    <a:pt x="78" y="143"/>
                  </a:cubicBezTo>
                  <a:cubicBezTo>
                    <a:pt x="78" y="158"/>
                    <a:pt x="63" y="175"/>
                    <a:pt x="47" y="175"/>
                  </a:cubicBezTo>
                  <a:lnTo>
                    <a:pt x="0" y="175"/>
                  </a:lnTo>
                  <a:lnTo>
                    <a:pt x="0" y="175"/>
                  </a:lnTo>
                  <a:lnTo>
                    <a:pt x="0" y="206"/>
                  </a:lnTo>
                  <a:cubicBezTo>
                    <a:pt x="15" y="206"/>
                    <a:pt x="32" y="206"/>
                    <a:pt x="63" y="190"/>
                  </a:cubicBezTo>
                  <a:lnTo>
                    <a:pt x="63" y="190"/>
                  </a:lnTo>
                  <a:lnTo>
                    <a:pt x="95" y="64"/>
                  </a:lnTo>
                  <a:lnTo>
                    <a:pt x="141" y="64"/>
                  </a:lnTo>
                  <a:lnTo>
                    <a:pt x="141" y="49"/>
                  </a:lnTo>
                  <a:lnTo>
                    <a:pt x="173" y="49"/>
                  </a:lnTo>
                  <a:lnTo>
                    <a:pt x="173" y="49"/>
                  </a:lnTo>
                  <a:lnTo>
                    <a:pt x="173" y="32"/>
                  </a:lnTo>
                  <a:cubicBezTo>
                    <a:pt x="173" y="17"/>
                    <a:pt x="158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3" name="Google Shape;7353;p50"/>
            <p:cNvSpPr/>
            <p:nvPr/>
          </p:nvSpPr>
          <p:spPr>
            <a:xfrm>
              <a:off x="3413514" y="1769712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205" y="0"/>
                  </a:moveTo>
                  <a:lnTo>
                    <a:pt x="205" y="0"/>
                  </a:lnTo>
                  <a:lnTo>
                    <a:pt x="190" y="0"/>
                  </a:lnTo>
                  <a:cubicBezTo>
                    <a:pt x="190" y="0"/>
                    <a:pt x="174" y="0"/>
                    <a:pt x="174" y="17"/>
                  </a:cubicBezTo>
                  <a:lnTo>
                    <a:pt x="174" y="32"/>
                  </a:lnTo>
                  <a:lnTo>
                    <a:pt x="159" y="48"/>
                  </a:lnTo>
                  <a:lnTo>
                    <a:pt x="174" y="48"/>
                  </a:lnTo>
                  <a:cubicBezTo>
                    <a:pt x="190" y="48"/>
                    <a:pt x="205" y="63"/>
                    <a:pt x="205" y="95"/>
                  </a:cubicBezTo>
                  <a:cubicBezTo>
                    <a:pt x="205" y="111"/>
                    <a:pt x="190" y="111"/>
                    <a:pt x="174" y="111"/>
                  </a:cubicBezTo>
                  <a:lnTo>
                    <a:pt x="159" y="111"/>
                  </a:lnTo>
                  <a:lnTo>
                    <a:pt x="159" y="111"/>
                  </a:lnTo>
                  <a:lnTo>
                    <a:pt x="142" y="189"/>
                  </a:lnTo>
                  <a:lnTo>
                    <a:pt x="95" y="158"/>
                  </a:lnTo>
                  <a:lnTo>
                    <a:pt x="79" y="158"/>
                  </a:lnTo>
                  <a:lnTo>
                    <a:pt x="64" y="158"/>
                  </a:lnTo>
                  <a:lnTo>
                    <a:pt x="64" y="158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" y="174"/>
                  </a:lnTo>
                  <a:cubicBezTo>
                    <a:pt x="16" y="189"/>
                    <a:pt x="16" y="189"/>
                    <a:pt x="16" y="206"/>
                  </a:cubicBezTo>
                  <a:lnTo>
                    <a:pt x="16" y="237"/>
                  </a:lnTo>
                  <a:lnTo>
                    <a:pt x="64" y="221"/>
                  </a:lnTo>
                  <a:lnTo>
                    <a:pt x="111" y="237"/>
                  </a:lnTo>
                  <a:lnTo>
                    <a:pt x="127" y="237"/>
                  </a:lnTo>
                  <a:lnTo>
                    <a:pt x="127" y="237"/>
                  </a:lnTo>
                  <a:cubicBezTo>
                    <a:pt x="142" y="237"/>
                    <a:pt x="159" y="237"/>
                    <a:pt x="159" y="252"/>
                  </a:cubicBezTo>
                  <a:lnTo>
                    <a:pt x="174" y="269"/>
                  </a:lnTo>
                  <a:lnTo>
                    <a:pt x="174" y="269"/>
                  </a:lnTo>
                  <a:lnTo>
                    <a:pt x="190" y="269"/>
                  </a:lnTo>
                  <a:cubicBezTo>
                    <a:pt x="190" y="252"/>
                    <a:pt x="205" y="252"/>
                    <a:pt x="205" y="237"/>
                  </a:cubicBezTo>
                  <a:lnTo>
                    <a:pt x="205" y="206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174" y="221"/>
                    <a:pt x="159" y="206"/>
                    <a:pt x="159" y="189"/>
                  </a:cubicBezTo>
                  <a:cubicBezTo>
                    <a:pt x="159" y="158"/>
                    <a:pt x="174" y="143"/>
                    <a:pt x="190" y="143"/>
                  </a:cubicBezTo>
                  <a:lnTo>
                    <a:pt x="222" y="143"/>
                  </a:lnTo>
                  <a:lnTo>
                    <a:pt x="222" y="111"/>
                  </a:lnTo>
                  <a:lnTo>
                    <a:pt x="222" y="80"/>
                  </a:lnTo>
                  <a:lnTo>
                    <a:pt x="237" y="80"/>
                  </a:lnTo>
                  <a:lnTo>
                    <a:pt x="237" y="32"/>
                  </a:lnTo>
                  <a:cubicBezTo>
                    <a:pt x="237" y="17"/>
                    <a:pt x="222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4" name="Google Shape;7354;p50"/>
            <p:cNvSpPr/>
            <p:nvPr/>
          </p:nvSpPr>
          <p:spPr>
            <a:xfrm>
              <a:off x="3168467" y="1794742"/>
              <a:ext cx="7569" cy="5565"/>
            </a:xfrm>
            <a:custGeom>
              <a:avLst/>
              <a:gdLst/>
              <a:ahLst/>
              <a:cxnLst/>
              <a:rect l="l" t="t" r="r" b="b"/>
              <a:pathLst>
                <a:path w="238" h="175" extrusionOk="0">
                  <a:moveTo>
                    <a:pt x="190" y="143"/>
                  </a:moveTo>
                  <a:lnTo>
                    <a:pt x="190" y="159"/>
                  </a:lnTo>
                  <a:cubicBezTo>
                    <a:pt x="206" y="159"/>
                    <a:pt x="206" y="175"/>
                    <a:pt x="190" y="175"/>
                  </a:cubicBezTo>
                  <a:lnTo>
                    <a:pt x="221" y="159"/>
                  </a:lnTo>
                  <a:lnTo>
                    <a:pt x="206" y="159"/>
                  </a:lnTo>
                  <a:cubicBezTo>
                    <a:pt x="206" y="159"/>
                    <a:pt x="190" y="159"/>
                    <a:pt x="190" y="143"/>
                  </a:cubicBezTo>
                  <a:close/>
                  <a:moveTo>
                    <a:pt x="143" y="1"/>
                  </a:moveTo>
                  <a:lnTo>
                    <a:pt x="95" y="1"/>
                  </a:lnTo>
                  <a:cubicBezTo>
                    <a:pt x="64" y="1"/>
                    <a:pt x="32" y="17"/>
                    <a:pt x="17" y="32"/>
                  </a:cubicBezTo>
                  <a:lnTo>
                    <a:pt x="17" y="32"/>
                  </a:lnTo>
                  <a:cubicBezTo>
                    <a:pt x="1" y="49"/>
                    <a:pt x="1" y="80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4" y="95"/>
                  </a:lnTo>
                  <a:cubicBezTo>
                    <a:pt x="80" y="80"/>
                    <a:pt x="80" y="64"/>
                    <a:pt x="158" y="64"/>
                  </a:cubicBezTo>
                  <a:lnTo>
                    <a:pt x="158" y="95"/>
                  </a:lnTo>
                  <a:cubicBezTo>
                    <a:pt x="158" y="95"/>
                    <a:pt x="158" y="112"/>
                    <a:pt x="175" y="112"/>
                  </a:cubicBezTo>
                  <a:lnTo>
                    <a:pt x="158" y="112"/>
                  </a:lnTo>
                  <a:cubicBezTo>
                    <a:pt x="158" y="127"/>
                    <a:pt x="143" y="127"/>
                    <a:pt x="143" y="143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5" y="127"/>
                    <a:pt x="175" y="127"/>
                    <a:pt x="190" y="143"/>
                  </a:cubicBezTo>
                  <a:cubicBezTo>
                    <a:pt x="175" y="127"/>
                    <a:pt x="175" y="112"/>
                    <a:pt x="190" y="112"/>
                  </a:cubicBezTo>
                  <a:cubicBezTo>
                    <a:pt x="190" y="95"/>
                    <a:pt x="206" y="95"/>
                    <a:pt x="206" y="95"/>
                  </a:cubicBezTo>
                  <a:lnTo>
                    <a:pt x="221" y="95"/>
                  </a:lnTo>
                  <a:lnTo>
                    <a:pt x="221" y="95"/>
                  </a:lnTo>
                  <a:lnTo>
                    <a:pt x="238" y="95"/>
                  </a:lnTo>
                  <a:cubicBezTo>
                    <a:pt x="238" y="80"/>
                    <a:pt x="238" y="80"/>
                    <a:pt x="221" y="80"/>
                  </a:cubicBezTo>
                  <a:lnTo>
                    <a:pt x="221" y="64"/>
                  </a:lnTo>
                  <a:lnTo>
                    <a:pt x="190" y="64"/>
                  </a:lnTo>
                  <a:lnTo>
                    <a:pt x="190" y="64"/>
                  </a:lnTo>
                  <a:cubicBezTo>
                    <a:pt x="175" y="64"/>
                    <a:pt x="175" y="64"/>
                    <a:pt x="158" y="4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5" name="Google Shape;7355;p50"/>
            <p:cNvSpPr/>
            <p:nvPr/>
          </p:nvSpPr>
          <p:spPr>
            <a:xfrm>
              <a:off x="3376463" y="1773720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7"/>
                    <a:pt x="0" y="32"/>
                    <a:pt x="15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63" y="174"/>
                  </a:lnTo>
                  <a:cubicBezTo>
                    <a:pt x="63" y="189"/>
                    <a:pt x="78" y="206"/>
                    <a:pt x="95" y="206"/>
                  </a:cubicBezTo>
                  <a:lnTo>
                    <a:pt x="110" y="206"/>
                  </a:lnTo>
                  <a:lnTo>
                    <a:pt x="126" y="189"/>
                  </a:lnTo>
                  <a:lnTo>
                    <a:pt x="126" y="158"/>
                  </a:lnTo>
                  <a:lnTo>
                    <a:pt x="126" y="143"/>
                  </a:lnTo>
                  <a:lnTo>
                    <a:pt x="126" y="111"/>
                  </a:lnTo>
                  <a:lnTo>
                    <a:pt x="126" y="111"/>
                  </a:lnTo>
                  <a:cubicBezTo>
                    <a:pt x="110" y="95"/>
                    <a:pt x="110" y="80"/>
                    <a:pt x="110" y="80"/>
                  </a:cubicBezTo>
                  <a:lnTo>
                    <a:pt x="110" y="48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6" name="Google Shape;7356;p50"/>
            <p:cNvSpPr/>
            <p:nvPr/>
          </p:nvSpPr>
          <p:spPr>
            <a:xfrm>
              <a:off x="3208094" y="1793756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7"/>
                  </a:cubicBezTo>
                  <a:lnTo>
                    <a:pt x="0" y="32"/>
                  </a:lnTo>
                  <a:cubicBezTo>
                    <a:pt x="0" y="48"/>
                    <a:pt x="15" y="63"/>
                    <a:pt x="32" y="63"/>
                  </a:cubicBezTo>
                  <a:lnTo>
                    <a:pt x="32" y="63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cubicBezTo>
                    <a:pt x="158" y="17"/>
                    <a:pt x="158" y="0"/>
                    <a:pt x="126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7" name="Google Shape;7357;p50"/>
            <p:cNvSpPr/>
            <p:nvPr/>
          </p:nvSpPr>
          <p:spPr>
            <a:xfrm>
              <a:off x="3265690" y="1820344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80" y="0"/>
                  </a:lnTo>
                  <a:lnTo>
                    <a:pt x="48" y="15"/>
                  </a:lnTo>
                  <a:lnTo>
                    <a:pt x="17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63"/>
                    <a:pt x="0" y="78"/>
                    <a:pt x="17" y="78"/>
                  </a:cubicBezTo>
                  <a:lnTo>
                    <a:pt x="32" y="78"/>
                  </a:lnTo>
                  <a:cubicBezTo>
                    <a:pt x="32" y="63"/>
                    <a:pt x="48" y="63"/>
                    <a:pt x="48" y="63"/>
                  </a:cubicBezTo>
                  <a:lnTo>
                    <a:pt x="48" y="63"/>
                  </a:lnTo>
                  <a:cubicBezTo>
                    <a:pt x="63" y="63"/>
                    <a:pt x="63" y="63"/>
                    <a:pt x="80" y="78"/>
                  </a:cubicBezTo>
                  <a:lnTo>
                    <a:pt x="126" y="63"/>
                  </a:lnTo>
                  <a:cubicBezTo>
                    <a:pt x="143" y="63"/>
                    <a:pt x="158" y="47"/>
                    <a:pt x="158" y="32"/>
                  </a:cubicBezTo>
                  <a:cubicBezTo>
                    <a:pt x="158" y="15"/>
                    <a:pt x="143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8" name="Google Shape;7358;p50"/>
            <p:cNvSpPr/>
            <p:nvPr/>
          </p:nvSpPr>
          <p:spPr>
            <a:xfrm>
              <a:off x="3034191" y="1822348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80" y="0"/>
                  </a:moveTo>
                  <a:lnTo>
                    <a:pt x="32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32" y="110"/>
                  </a:lnTo>
                  <a:cubicBezTo>
                    <a:pt x="48" y="110"/>
                    <a:pt x="63" y="95"/>
                    <a:pt x="63" y="78"/>
                  </a:cubicBezTo>
                  <a:lnTo>
                    <a:pt x="80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9" name="Google Shape;7359;p50"/>
            <p:cNvSpPr/>
            <p:nvPr/>
          </p:nvSpPr>
          <p:spPr>
            <a:xfrm>
              <a:off x="3170470" y="1809785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32"/>
                  </a:cubicBezTo>
                  <a:cubicBezTo>
                    <a:pt x="1" y="49"/>
                    <a:pt x="17" y="64"/>
                    <a:pt x="32" y="64"/>
                  </a:cubicBezTo>
                  <a:lnTo>
                    <a:pt x="127" y="80"/>
                  </a:lnTo>
                  <a:lnTo>
                    <a:pt x="127" y="80"/>
                  </a:lnTo>
                  <a:cubicBezTo>
                    <a:pt x="143" y="80"/>
                    <a:pt x="158" y="64"/>
                    <a:pt x="158" y="49"/>
                  </a:cubicBezTo>
                  <a:cubicBezTo>
                    <a:pt x="175" y="32"/>
                    <a:pt x="158" y="17"/>
                    <a:pt x="127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0" name="Google Shape;7360;p50"/>
            <p:cNvSpPr/>
            <p:nvPr/>
          </p:nvSpPr>
          <p:spPr>
            <a:xfrm>
              <a:off x="3274723" y="1765196"/>
              <a:ext cx="2035" cy="2067"/>
            </a:xfrm>
            <a:custGeom>
              <a:avLst/>
              <a:gdLst/>
              <a:ahLst/>
              <a:cxnLst/>
              <a:rect l="l" t="t" r="r" b="b"/>
              <a:pathLst>
                <a:path w="64" h="65" extrusionOk="0">
                  <a:moveTo>
                    <a:pt x="32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16"/>
                    <a:pt x="16" y="33"/>
                  </a:cubicBezTo>
                  <a:cubicBezTo>
                    <a:pt x="16" y="48"/>
                    <a:pt x="16" y="48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48"/>
                    <a:pt x="63" y="33"/>
                  </a:cubicBezTo>
                  <a:cubicBezTo>
                    <a:pt x="63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1" name="Google Shape;7361;p50"/>
            <p:cNvSpPr/>
            <p:nvPr/>
          </p:nvSpPr>
          <p:spPr>
            <a:xfrm>
              <a:off x="3271224" y="1765196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15" y="33"/>
                  </a:lnTo>
                  <a:cubicBezTo>
                    <a:pt x="15" y="33"/>
                    <a:pt x="0" y="33"/>
                    <a:pt x="0" y="48"/>
                  </a:cubicBezTo>
                  <a:lnTo>
                    <a:pt x="15" y="48"/>
                  </a:lnTo>
                  <a:cubicBezTo>
                    <a:pt x="15" y="33"/>
                    <a:pt x="32" y="33"/>
                    <a:pt x="32" y="33"/>
                  </a:cubicBezTo>
                  <a:lnTo>
                    <a:pt x="32" y="33"/>
                  </a:lnTo>
                  <a:cubicBezTo>
                    <a:pt x="47" y="33"/>
                    <a:pt x="63" y="48"/>
                    <a:pt x="63" y="64"/>
                  </a:cubicBezTo>
                  <a:lnTo>
                    <a:pt x="63" y="79"/>
                  </a:lnTo>
                  <a:lnTo>
                    <a:pt x="63" y="79"/>
                  </a:lnTo>
                  <a:cubicBezTo>
                    <a:pt x="78" y="96"/>
                    <a:pt x="78" y="111"/>
                    <a:pt x="95" y="127"/>
                  </a:cubicBezTo>
                  <a:cubicBezTo>
                    <a:pt x="110" y="174"/>
                    <a:pt x="142" y="205"/>
                    <a:pt x="205" y="222"/>
                  </a:cubicBezTo>
                  <a:lnTo>
                    <a:pt x="221" y="222"/>
                  </a:lnTo>
                  <a:lnTo>
                    <a:pt x="236" y="222"/>
                  </a:lnTo>
                  <a:lnTo>
                    <a:pt x="252" y="205"/>
                  </a:lnTo>
                  <a:lnTo>
                    <a:pt x="268" y="159"/>
                  </a:lnTo>
                  <a:cubicBezTo>
                    <a:pt x="268" y="142"/>
                    <a:pt x="268" y="127"/>
                    <a:pt x="252" y="111"/>
                  </a:cubicBezTo>
                  <a:lnTo>
                    <a:pt x="236" y="111"/>
                  </a:lnTo>
                  <a:cubicBezTo>
                    <a:pt x="221" y="111"/>
                    <a:pt x="205" y="111"/>
                    <a:pt x="205" y="127"/>
                  </a:cubicBezTo>
                  <a:lnTo>
                    <a:pt x="205" y="142"/>
                  </a:lnTo>
                  <a:cubicBezTo>
                    <a:pt x="158" y="127"/>
                    <a:pt x="142" y="96"/>
                    <a:pt x="142" y="64"/>
                  </a:cubicBezTo>
                  <a:cubicBezTo>
                    <a:pt x="126" y="48"/>
                    <a:pt x="126" y="48"/>
                    <a:pt x="126" y="33"/>
                  </a:cubicBezTo>
                  <a:cubicBezTo>
                    <a:pt x="126" y="16"/>
                    <a:pt x="126" y="1"/>
                    <a:pt x="110" y="1"/>
                  </a:cubicBez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2" name="Google Shape;7362;p50"/>
            <p:cNvSpPr/>
            <p:nvPr/>
          </p:nvSpPr>
          <p:spPr>
            <a:xfrm>
              <a:off x="3393955" y="1790735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95" y="49"/>
                  </a:lnTo>
                  <a:cubicBezTo>
                    <a:pt x="95" y="64"/>
                    <a:pt x="80" y="80"/>
                    <a:pt x="64" y="80"/>
                  </a:cubicBezTo>
                  <a:lnTo>
                    <a:pt x="64" y="80"/>
                  </a:lnTo>
                  <a:lnTo>
                    <a:pt x="49" y="80"/>
                  </a:lnTo>
                  <a:lnTo>
                    <a:pt x="32" y="95"/>
                  </a:lnTo>
                  <a:lnTo>
                    <a:pt x="17" y="80"/>
                  </a:lnTo>
                  <a:lnTo>
                    <a:pt x="17" y="95"/>
                  </a:lnTo>
                  <a:cubicBezTo>
                    <a:pt x="1" y="95"/>
                    <a:pt x="1" y="112"/>
                    <a:pt x="17" y="127"/>
                  </a:cubicBezTo>
                  <a:lnTo>
                    <a:pt x="17" y="127"/>
                  </a:lnTo>
                  <a:lnTo>
                    <a:pt x="32" y="143"/>
                  </a:lnTo>
                  <a:lnTo>
                    <a:pt x="49" y="143"/>
                  </a:lnTo>
                  <a:cubicBezTo>
                    <a:pt x="49" y="143"/>
                    <a:pt x="64" y="143"/>
                    <a:pt x="64" y="127"/>
                  </a:cubicBezTo>
                  <a:lnTo>
                    <a:pt x="80" y="112"/>
                  </a:lnTo>
                  <a:lnTo>
                    <a:pt x="95" y="112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27" y="112"/>
                  </a:lnTo>
                  <a:lnTo>
                    <a:pt x="127" y="112"/>
                  </a:lnTo>
                  <a:lnTo>
                    <a:pt x="143" y="112"/>
                  </a:lnTo>
                  <a:lnTo>
                    <a:pt x="158" y="95"/>
                  </a:lnTo>
                  <a:lnTo>
                    <a:pt x="158" y="49"/>
                  </a:lnTo>
                  <a:cubicBezTo>
                    <a:pt x="158" y="32"/>
                    <a:pt x="158" y="32"/>
                    <a:pt x="143" y="17"/>
                  </a:cubicBezTo>
                  <a:lnTo>
                    <a:pt x="127" y="1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3" name="Google Shape;7363;p50"/>
            <p:cNvSpPr/>
            <p:nvPr/>
          </p:nvSpPr>
          <p:spPr>
            <a:xfrm>
              <a:off x="3119362" y="1795760"/>
              <a:ext cx="4039" cy="5057"/>
            </a:xfrm>
            <a:custGeom>
              <a:avLst/>
              <a:gdLst/>
              <a:ahLst/>
              <a:cxnLst/>
              <a:rect l="l" t="t" r="r" b="b"/>
              <a:pathLst>
                <a:path w="127" h="15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" y="0"/>
                  </a:lnTo>
                  <a:lnTo>
                    <a:pt x="1" y="32"/>
                  </a:lnTo>
                  <a:lnTo>
                    <a:pt x="1" y="63"/>
                  </a:lnTo>
                  <a:lnTo>
                    <a:pt x="1" y="8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7" y="127"/>
                  </a:lnTo>
                  <a:cubicBezTo>
                    <a:pt x="32" y="127"/>
                    <a:pt x="49" y="143"/>
                    <a:pt x="49" y="158"/>
                  </a:cubicBezTo>
                  <a:lnTo>
                    <a:pt x="49" y="158"/>
                  </a:lnTo>
                  <a:lnTo>
                    <a:pt x="49" y="158"/>
                  </a:lnTo>
                  <a:lnTo>
                    <a:pt x="64" y="158"/>
                  </a:lnTo>
                  <a:lnTo>
                    <a:pt x="64" y="158"/>
                  </a:lnTo>
                  <a:cubicBezTo>
                    <a:pt x="80" y="158"/>
                    <a:pt x="112" y="143"/>
                    <a:pt x="112" y="127"/>
                  </a:cubicBezTo>
                  <a:cubicBezTo>
                    <a:pt x="127" y="111"/>
                    <a:pt x="127" y="80"/>
                    <a:pt x="112" y="48"/>
                  </a:cubicBezTo>
                  <a:cubicBezTo>
                    <a:pt x="95" y="32"/>
                    <a:pt x="95" y="17"/>
                    <a:pt x="80" y="17"/>
                  </a:cubicBezTo>
                  <a:lnTo>
                    <a:pt x="80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4" name="Google Shape;7364;p50"/>
            <p:cNvSpPr/>
            <p:nvPr/>
          </p:nvSpPr>
          <p:spPr>
            <a:xfrm>
              <a:off x="3103842" y="1799290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cubicBezTo>
                    <a:pt x="79" y="0"/>
                    <a:pt x="48" y="16"/>
                    <a:pt x="16" y="16"/>
                  </a:cubicBezTo>
                  <a:lnTo>
                    <a:pt x="1" y="16"/>
                  </a:lnTo>
                  <a:lnTo>
                    <a:pt x="48" y="79"/>
                  </a:lnTo>
                  <a:cubicBezTo>
                    <a:pt x="48" y="95"/>
                    <a:pt x="64" y="95"/>
                    <a:pt x="79" y="95"/>
                  </a:cubicBezTo>
                  <a:lnTo>
                    <a:pt x="79" y="95"/>
                  </a:lnTo>
                  <a:lnTo>
                    <a:pt x="95" y="95"/>
                  </a:lnTo>
                  <a:cubicBezTo>
                    <a:pt x="95" y="95"/>
                    <a:pt x="95" y="79"/>
                    <a:pt x="111" y="79"/>
                  </a:cubicBezTo>
                  <a:lnTo>
                    <a:pt x="142" y="32"/>
                  </a:lnTo>
                  <a:lnTo>
                    <a:pt x="142" y="16"/>
                  </a:lnTo>
                  <a:lnTo>
                    <a:pt x="142" y="16"/>
                  </a:lnTo>
                  <a:lnTo>
                    <a:pt x="111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5" name="Google Shape;7365;p50"/>
            <p:cNvSpPr/>
            <p:nvPr/>
          </p:nvSpPr>
          <p:spPr>
            <a:xfrm>
              <a:off x="3435045" y="1789272"/>
              <a:ext cx="6583" cy="5025"/>
            </a:xfrm>
            <a:custGeom>
              <a:avLst/>
              <a:gdLst/>
              <a:ahLst/>
              <a:cxnLst/>
              <a:rect l="l" t="t" r="r" b="b"/>
              <a:pathLst>
                <a:path w="207" h="158" extrusionOk="0">
                  <a:moveTo>
                    <a:pt x="64" y="15"/>
                  </a:moveTo>
                  <a:lnTo>
                    <a:pt x="49" y="15"/>
                  </a:lnTo>
                  <a:lnTo>
                    <a:pt x="49" y="15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1" y="110"/>
                  </a:lnTo>
                  <a:lnTo>
                    <a:pt x="32" y="126"/>
                  </a:lnTo>
                  <a:lnTo>
                    <a:pt x="49" y="141"/>
                  </a:lnTo>
                  <a:cubicBezTo>
                    <a:pt x="49" y="158"/>
                    <a:pt x="64" y="158"/>
                    <a:pt x="64" y="158"/>
                  </a:cubicBezTo>
                  <a:cubicBezTo>
                    <a:pt x="80" y="158"/>
                    <a:pt x="80" y="141"/>
                    <a:pt x="95" y="141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80" y="110"/>
                  </a:lnTo>
                  <a:cubicBezTo>
                    <a:pt x="64" y="110"/>
                    <a:pt x="49" y="95"/>
                    <a:pt x="49" y="78"/>
                  </a:cubicBezTo>
                  <a:cubicBezTo>
                    <a:pt x="49" y="63"/>
                    <a:pt x="64" y="47"/>
                    <a:pt x="80" y="32"/>
                  </a:cubicBezTo>
                  <a:cubicBezTo>
                    <a:pt x="64" y="32"/>
                    <a:pt x="64" y="32"/>
                    <a:pt x="64" y="15"/>
                  </a:cubicBezTo>
                  <a:close/>
                  <a:moveTo>
                    <a:pt x="158" y="0"/>
                  </a:moveTo>
                  <a:lnTo>
                    <a:pt x="143" y="0"/>
                  </a:lnTo>
                  <a:lnTo>
                    <a:pt x="127" y="0"/>
                  </a:lnTo>
                  <a:lnTo>
                    <a:pt x="127" y="15"/>
                  </a:lnTo>
                  <a:cubicBezTo>
                    <a:pt x="127" y="15"/>
                    <a:pt x="127" y="32"/>
                    <a:pt x="112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75" y="32"/>
                    <a:pt x="190" y="47"/>
                    <a:pt x="190" y="63"/>
                  </a:cubicBezTo>
                  <a:lnTo>
                    <a:pt x="190" y="63"/>
                  </a:lnTo>
                  <a:cubicBezTo>
                    <a:pt x="206" y="63"/>
                    <a:pt x="206" y="47"/>
                    <a:pt x="206" y="32"/>
                  </a:cubicBezTo>
                  <a:cubicBezTo>
                    <a:pt x="206" y="15"/>
                    <a:pt x="190" y="0"/>
                    <a:pt x="17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6" name="Google Shape;7366;p50"/>
            <p:cNvSpPr/>
            <p:nvPr/>
          </p:nvSpPr>
          <p:spPr>
            <a:xfrm>
              <a:off x="3301756" y="1818817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17"/>
                    <a:pt x="17" y="17"/>
                  </a:cubicBezTo>
                  <a:cubicBezTo>
                    <a:pt x="1" y="48"/>
                    <a:pt x="17" y="63"/>
                    <a:pt x="32" y="63"/>
                  </a:cubicBezTo>
                  <a:lnTo>
                    <a:pt x="158" y="111"/>
                  </a:lnTo>
                  <a:lnTo>
                    <a:pt x="175" y="111"/>
                  </a:lnTo>
                  <a:cubicBezTo>
                    <a:pt x="190" y="111"/>
                    <a:pt x="206" y="95"/>
                    <a:pt x="206" y="80"/>
                  </a:cubicBezTo>
                  <a:cubicBezTo>
                    <a:pt x="221" y="63"/>
                    <a:pt x="206" y="48"/>
                    <a:pt x="190" y="48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3" y="32"/>
                    <a:pt x="127" y="32"/>
                    <a:pt x="127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7" name="Google Shape;7367;p50"/>
            <p:cNvSpPr/>
            <p:nvPr/>
          </p:nvSpPr>
          <p:spPr>
            <a:xfrm>
              <a:off x="3421560" y="1787268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158" y="0"/>
                  </a:moveTo>
                  <a:lnTo>
                    <a:pt x="158" y="0"/>
                  </a:lnTo>
                  <a:lnTo>
                    <a:pt x="158" y="0"/>
                  </a:lnTo>
                  <a:lnTo>
                    <a:pt x="126" y="0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5" y="47"/>
                    <a:pt x="0" y="63"/>
                    <a:pt x="0" y="78"/>
                  </a:cubicBezTo>
                  <a:cubicBezTo>
                    <a:pt x="15" y="78"/>
                    <a:pt x="15" y="78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141" y="78"/>
                  </a:lnTo>
                  <a:lnTo>
                    <a:pt x="141" y="63"/>
                  </a:lnTo>
                  <a:cubicBezTo>
                    <a:pt x="141" y="47"/>
                    <a:pt x="158" y="32"/>
                    <a:pt x="173" y="32"/>
                  </a:cubicBezTo>
                  <a:lnTo>
                    <a:pt x="173" y="32"/>
                  </a:lnTo>
                  <a:lnTo>
                    <a:pt x="189" y="32"/>
                  </a:lnTo>
                  <a:lnTo>
                    <a:pt x="189" y="47"/>
                  </a:lnTo>
                  <a:cubicBezTo>
                    <a:pt x="189" y="32"/>
                    <a:pt x="204" y="32"/>
                    <a:pt x="189" y="15"/>
                  </a:cubicBezTo>
                  <a:cubicBezTo>
                    <a:pt x="189" y="0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8" name="Google Shape;7368;p50"/>
            <p:cNvSpPr/>
            <p:nvPr/>
          </p:nvSpPr>
          <p:spPr>
            <a:xfrm>
              <a:off x="3085809" y="1790735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79" y="1"/>
                  </a:moveTo>
                  <a:lnTo>
                    <a:pt x="79" y="1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" y="17"/>
                  </a:lnTo>
                  <a:lnTo>
                    <a:pt x="1" y="32"/>
                  </a:lnTo>
                  <a:lnTo>
                    <a:pt x="1" y="49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1" y="64"/>
                    <a:pt x="16" y="80"/>
                    <a:pt x="16" y="80"/>
                  </a:cubicBezTo>
                  <a:lnTo>
                    <a:pt x="16" y="80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lnTo>
                    <a:pt x="79" y="64"/>
                  </a:lnTo>
                  <a:lnTo>
                    <a:pt x="95" y="17"/>
                  </a:lnTo>
                  <a:lnTo>
                    <a:pt x="95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9" name="Google Shape;7369;p50"/>
            <p:cNvSpPr/>
            <p:nvPr/>
          </p:nvSpPr>
          <p:spPr>
            <a:xfrm>
              <a:off x="3033174" y="1793279"/>
              <a:ext cx="5057" cy="2512"/>
            </a:xfrm>
            <a:custGeom>
              <a:avLst/>
              <a:gdLst/>
              <a:ahLst/>
              <a:cxnLst/>
              <a:rect l="l" t="t" r="r" b="b"/>
              <a:pathLst>
                <a:path w="159" h="79" extrusionOk="0">
                  <a:moveTo>
                    <a:pt x="112" y="0"/>
                  </a:moveTo>
                  <a:lnTo>
                    <a:pt x="11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5"/>
                    <a:pt x="1" y="32"/>
                  </a:cubicBezTo>
                  <a:cubicBezTo>
                    <a:pt x="1" y="47"/>
                    <a:pt x="1" y="63"/>
                    <a:pt x="17" y="63"/>
                  </a:cubicBezTo>
                  <a:cubicBezTo>
                    <a:pt x="17" y="63"/>
                    <a:pt x="17" y="78"/>
                    <a:pt x="32" y="78"/>
                  </a:cubicBezTo>
                  <a:lnTo>
                    <a:pt x="32" y="78"/>
                  </a:lnTo>
                  <a:lnTo>
                    <a:pt x="95" y="63"/>
                  </a:lnTo>
                  <a:lnTo>
                    <a:pt x="112" y="63"/>
                  </a:lnTo>
                  <a:lnTo>
                    <a:pt x="127" y="63"/>
                  </a:lnTo>
                  <a:cubicBezTo>
                    <a:pt x="143" y="63"/>
                    <a:pt x="158" y="47"/>
                    <a:pt x="158" y="32"/>
                  </a:cubicBezTo>
                  <a:lnTo>
                    <a:pt x="143" y="32"/>
                  </a:lnTo>
                  <a:cubicBezTo>
                    <a:pt x="143" y="15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0" name="Google Shape;7370;p50"/>
            <p:cNvSpPr/>
            <p:nvPr/>
          </p:nvSpPr>
          <p:spPr>
            <a:xfrm>
              <a:off x="3393478" y="1789749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95" y="0"/>
                  </a:moveTo>
                  <a:lnTo>
                    <a:pt x="95" y="17"/>
                  </a:lnTo>
                  <a:lnTo>
                    <a:pt x="95" y="17"/>
                  </a:lnTo>
                  <a:lnTo>
                    <a:pt x="95" y="0"/>
                  </a:lnTo>
                  <a:close/>
                  <a:moveTo>
                    <a:pt x="16" y="0"/>
                  </a:moveTo>
                  <a:cubicBezTo>
                    <a:pt x="16" y="0"/>
                    <a:pt x="16" y="17"/>
                    <a:pt x="1" y="32"/>
                  </a:cubicBezTo>
                  <a:cubicBezTo>
                    <a:pt x="1" y="48"/>
                    <a:pt x="1" y="80"/>
                    <a:pt x="16" y="95"/>
                  </a:cubicBezTo>
                  <a:cubicBezTo>
                    <a:pt x="16" y="111"/>
                    <a:pt x="32" y="111"/>
                    <a:pt x="32" y="111"/>
                  </a:cubicBezTo>
                  <a:lnTo>
                    <a:pt x="47" y="126"/>
                  </a:lnTo>
                  <a:lnTo>
                    <a:pt x="64" y="111"/>
                  </a:lnTo>
                  <a:cubicBezTo>
                    <a:pt x="47" y="111"/>
                    <a:pt x="47" y="95"/>
                    <a:pt x="32" y="80"/>
                  </a:cubicBezTo>
                  <a:lnTo>
                    <a:pt x="32" y="17"/>
                  </a:lnTo>
                  <a:cubicBezTo>
                    <a:pt x="32" y="17"/>
                    <a:pt x="16" y="17"/>
                    <a:pt x="16" y="0"/>
                  </a:cubicBezTo>
                  <a:close/>
                  <a:moveTo>
                    <a:pt x="95" y="0"/>
                  </a:move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1" name="Google Shape;7371;p50"/>
            <p:cNvSpPr/>
            <p:nvPr/>
          </p:nvSpPr>
          <p:spPr>
            <a:xfrm>
              <a:off x="3266199" y="1812806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lnTo>
                    <a:pt x="1" y="48"/>
                  </a:ln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32" y="80"/>
                  </a:lnTo>
                  <a:lnTo>
                    <a:pt x="32" y="95"/>
                  </a:lnTo>
                  <a:cubicBezTo>
                    <a:pt x="32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47" y="126"/>
                  </a:lnTo>
                  <a:lnTo>
                    <a:pt x="47" y="111"/>
                  </a:lnTo>
                  <a:cubicBezTo>
                    <a:pt x="64" y="95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cubicBezTo>
                    <a:pt x="95" y="95"/>
                    <a:pt x="95" y="95"/>
                    <a:pt x="110" y="95"/>
                  </a:cubicBezTo>
                  <a:lnTo>
                    <a:pt x="110" y="80"/>
                  </a:lnTo>
                  <a:lnTo>
                    <a:pt x="110" y="80"/>
                  </a:lnTo>
                  <a:cubicBezTo>
                    <a:pt x="110" y="63"/>
                    <a:pt x="110" y="32"/>
                    <a:pt x="95" y="17"/>
                  </a:cubicBezTo>
                  <a:cubicBezTo>
                    <a:pt x="79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2" name="Google Shape;7372;p50"/>
            <p:cNvSpPr/>
            <p:nvPr/>
          </p:nvSpPr>
          <p:spPr>
            <a:xfrm>
              <a:off x="3267217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3" name="Google Shape;7373;p50"/>
            <p:cNvSpPr/>
            <p:nvPr/>
          </p:nvSpPr>
          <p:spPr>
            <a:xfrm>
              <a:off x="3109344" y="1786727"/>
              <a:ext cx="6042" cy="8587"/>
            </a:xfrm>
            <a:custGeom>
              <a:avLst/>
              <a:gdLst/>
              <a:ahLst/>
              <a:cxnLst/>
              <a:rect l="l" t="t" r="r" b="b"/>
              <a:pathLst>
                <a:path w="190" h="270" extrusionOk="0">
                  <a:moveTo>
                    <a:pt x="143" y="1"/>
                  </a:moveTo>
                  <a:lnTo>
                    <a:pt x="143" y="1"/>
                  </a:lnTo>
                  <a:lnTo>
                    <a:pt x="143" y="1"/>
                  </a:lnTo>
                  <a:lnTo>
                    <a:pt x="143" y="17"/>
                  </a:lnTo>
                  <a:cubicBezTo>
                    <a:pt x="158" y="32"/>
                    <a:pt x="143" y="49"/>
                    <a:pt x="127" y="49"/>
                  </a:cubicBezTo>
                  <a:lnTo>
                    <a:pt x="112" y="64"/>
                  </a:lnTo>
                  <a:lnTo>
                    <a:pt x="127" y="158"/>
                  </a:lnTo>
                  <a:cubicBezTo>
                    <a:pt x="95" y="190"/>
                    <a:pt x="80" y="206"/>
                    <a:pt x="49" y="206"/>
                  </a:cubicBezTo>
                  <a:cubicBezTo>
                    <a:pt x="32" y="206"/>
                    <a:pt x="17" y="190"/>
                    <a:pt x="17" y="190"/>
                  </a:cubicBezTo>
                  <a:lnTo>
                    <a:pt x="1" y="206"/>
                  </a:lnTo>
                  <a:cubicBezTo>
                    <a:pt x="1" y="206"/>
                    <a:pt x="17" y="221"/>
                    <a:pt x="17" y="253"/>
                  </a:cubicBezTo>
                  <a:lnTo>
                    <a:pt x="32" y="269"/>
                  </a:lnTo>
                  <a:lnTo>
                    <a:pt x="32" y="269"/>
                  </a:lnTo>
                  <a:lnTo>
                    <a:pt x="49" y="269"/>
                  </a:lnTo>
                  <a:lnTo>
                    <a:pt x="95" y="253"/>
                  </a:lnTo>
                  <a:lnTo>
                    <a:pt x="112" y="253"/>
                  </a:lnTo>
                  <a:lnTo>
                    <a:pt x="112" y="253"/>
                  </a:lnTo>
                  <a:lnTo>
                    <a:pt x="127" y="253"/>
                  </a:lnTo>
                  <a:lnTo>
                    <a:pt x="143" y="238"/>
                  </a:lnTo>
                  <a:cubicBezTo>
                    <a:pt x="158" y="238"/>
                    <a:pt x="158" y="221"/>
                    <a:pt x="175" y="221"/>
                  </a:cubicBezTo>
                  <a:lnTo>
                    <a:pt x="175" y="206"/>
                  </a:lnTo>
                  <a:lnTo>
                    <a:pt x="175" y="175"/>
                  </a:lnTo>
                  <a:cubicBezTo>
                    <a:pt x="158" y="158"/>
                    <a:pt x="175" y="143"/>
                    <a:pt x="190" y="143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4" name="Google Shape;7374;p50"/>
            <p:cNvSpPr/>
            <p:nvPr/>
          </p:nvSpPr>
          <p:spPr>
            <a:xfrm>
              <a:off x="3298766" y="181080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63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63"/>
                    <a:pt x="111" y="63"/>
                    <a:pt x="126" y="48"/>
                  </a:cubicBezTo>
                  <a:lnTo>
                    <a:pt x="126" y="32"/>
                  </a:lnTo>
                  <a:cubicBezTo>
                    <a:pt x="126" y="17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5" name="Google Shape;7375;p50"/>
            <p:cNvSpPr/>
            <p:nvPr/>
          </p:nvSpPr>
          <p:spPr>
            <a:xfrm>
              <a:off x="3325322" y="1814333"/>
              <a:ext cx="10558" cy="9032"/>
            </a:xfrm>
            <a:custGeom>
              <a:avLst/>
              <a:gdLst/>
              <a:ahLst/>
              <a:cxnLst/>
              <a:rect l="l" t="t" r="r" b="b"/>
              <a:pathLst>
                <a:path w="332" h="284" extrusionOk="0">
                  <a:moveTo>
                    <a:pt x="205" y="78"/>
                  </a:moveTo>
                  <a:lnTo>
                    <a:pt x="205" y="78"/>
                  </a:lnTo>
                  <a:lnTo>
                    <a:pt x="190" y="78"/>
                  </a:lnTo>
                  <a:cubicBezTo>
                    <a:pt x="190" y="95"/>
                    <a:pt x="174" y="95"/>
                    <a:pt x="174" y="95"/>
                  </a:cubicBezTo>
                  <a:cubicBezTo>
                    <a:pt x="174" y="95"/>
                    <a:pt x="174" y="110"/>
                    <a:pt x="159" y="110"/>
                  </a:cubicBezTo>
                  <a:lnTo>
                    <a:pt x="142" y="126"/>
                  </a:lnTo>
                  <a:lnTo>
                    <a:pt x="159" y="173"/>
                  </a:lnTo>
                  <a:cubicBezTo>
                    <a:pt x="159" y="173"/>
                    <a:pt x="174" y="189"/>
                    <a:pt x="190" y="189"/>
                  </a:cubicBezTo>
                  <a:lnTo>
                    <a:pt x="253" y="221"/>
                  </a:lnTo>
                  <a:lnTo>
                    <a:pt x="253" y="252"/>
                  </a:lnTo>
                  <a:lnTo>
                    <a:pt x="32" y="221"/>
                  </a:lnTo>
                  <a:lnTo>
                    <a:pt x="32" y="221"/>
                  </a:lnTo>
                  <a:cubicBezTo>
                    <a:pt x="16" y="221"/>
                    <a:pt x="1" y="221"/>
                    <a:pt x="1" y="236"/>
                  </a:cubicBezTo>
                  <a:cubicBezTo>
                    <a:pt x="1" y="252"/>
                    <a:pt x="1" y="284"/>
                    <a:pt x="32" y="284"/>
                  </a:cubicBezTo>
                  <a:lnTo>
                    <a:pt x="79" y="284"/>
                  </a:lnTo>
                  <a:cubicBezTo>
                    <a:pt x="174" y="284"/>
                    <a:pt x="253" y="284"/>
                    <a:pt x="331" y="267"/>
                  </a:cubicBezTo>
                  <a:lnTo>
                    <a:pt x="316" y="204"/>
                  </a:lnTo>
                  <a:lnTo>
                    <a:pt x="300" y="204"/>
                  </a:lnTo>
                  <a:cubicBezTo>
                    <a:pt x="300" y="221"/>
                    <a:pt x="285" y="221"/>
                    <a:pt x="285" y="221"/>
                  </a:cubicBezTo>
                  <a:cubicBezTo>
                    <a:pt x="268" y="221"/>
                    <a:pt x="253" y="204"/>
                    <a:pt x="253" y="204"/>
                  </a:cubicBezTo>
                  <a:cubicBezTo>
                    <a:pt x="237" y="189"/>
                    <a:pt x="253" y="158"/>
                    <a:pt x="268" y="158"/>
                  </a:cubicBezTo>
                  <a:lnTo>
                    <a:pt x="268" y="158"/>
                  </a:lnTo>
                  <a:lnTo>
                    <a:pt x="253" y="141"/>
                  </a:lnTo>
                  <a:lnTo>
                    <a:pt x="237" y="158"/>
                  </a:lnTo>
                  <a:lnTo>
                    <a:pt x="222" y="158"/>
                  </a:lnTo>
                  <a:cubicBezTo>
                    <a:pt x="205" y="158"/>
                    <a:pt x="205" y="141"/>
                    <a:pt x="190" y="126"/>
                  </a:cubicBezTo>
                  <a:cubicBezTo>
                    <a:pt x="190" y="110"/>
                    <a:pt x="205" y="95"/>
                    <a:pt x="205" y="95"/>
                  </a:cubicBezTo>
                  <a:lnTo>
                    <a:pt x="205" y="78"/>
                  </a:lnTo>
                  <a:close/>
                  <a:moveTo>
                    <a:pt x="127" y="0"/>
                  </a:moveTo>
                  <a:lnTo>
                    <a:pt x="127" y="15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7" y="47"/>
                  </a:lnTo>
                  <a:lnTo>
                    <a:pt x="127" y="47"/>
                  </a:lnTo>
                  <a:cubicBezTo>
                    <a:pt x="142" y="47"/>
                    <a:pt x="142" y="32"/>
                    <a:pt x="142" y="32"/>
                  </a:cubicBezTo>
                  <a:lnTo>
                    <a:pt x="159" y="32"/>
                  </a:lnTo>
                  <a:cubicBezTo>
                    <a:pt x="142" y="32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6" name="Google Shape;7376;p50"/>
            <p:cNvSpPr/>
            <p:nvPr/>
          </p:nvSpPr>
          <p:spPr>
            <a:xfrm>
              <a:off x="3167004" y="1800785"/>
              <a:ext cx="7505" cy="5534"/>
            </a:xfrm>
            <a:custGeom>
              <a:avLst/>
              <a:gdLst/>
              <a:ahLst/>
              <a:cxnLst/>
              <a:rect l="l" t="t" r="r" b="b"/>
              <a:pathLst>
                <a:path w="236" h="174" extrusionOk="0">
                  <a:moveTo>
                    <a:pt x="221" y="111"/>
                  </a:moveTo>
                  <a:lnTo>
                    <a:pt x="126" y="126"/>
                  </a:lnTo>
                  <a:lnTo>
                    <a:pt x="126" y="126"/>
                  </a:lnTo>
                  <a:lnTo>
                    <a:pt x="110" y="126"/>
                  </a:lnTo>
                  <a:lnTo>
                    <a:pt x="78" y="126"/>
                  </a:lnTo>
                  <a:lnTo>
                    <a:pt x="78" y="142"/>
                  </a:lnTo>
                  <a:cubicBezTo>
                    <a:pt x="95" y="142"/>
                    <a:pt x="95" y="158"/>
                    <a:pt x="95" y="158"/>
                  </a:cubicBezTo>
                  <a:cubicBezTo>
                    <a:pt x="110" y="174"/>
                    <a:pt x="110" y="174"/>
                    <a:pt x="126" y="174"/>
                  </a:cubicBezTo>
                  <a:lnTo>
                    <a:pt x="126" y="174"/>
                  </a:lnTo>
                  <a:lnTo>
                    <a:pt x="204" y="142"/>
                  </a:lnTo>
                  <a:cubicBezTo>
                    <a:pt x="221" y="142"/>
                    <a:pt x="221" y="126"/>
                    <a:pt x="221" y="126"/>
                  </a:cubicBezTo>
                  <a:lnTo>
                    <a:pt x="221" y="111"/>
                  </a:lnTo>
                  <a:close/>
                  <a:moveTo>
                    <a:pt x="78" y="16"/>
                  </a:moveTo>
                  <a:lnTo>
                    <a:pt x="78" y="16"/>
                  </a:lnTo>
                  <a:cubicBezTo>
                    <a:pt x="63" y="16"/>
                    <a:pt x="63" y="32"/>
                    <a:pt x="47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32" y="16"/>
                  </a:cubicBezTo>
                  <a:cubicBezTo>
                    <a:pt x="15" y="32"/>
                    <a:pt x="0" y="48"/>
                    <a:pt x="0" y="63"/>
                  </a:cubicBezTo>
                  <a:lnTo>
                    <a:pt x="15" y="79"/>
                  </a:lnTo>
                  <a:lnTo>
                    <a:pt x="32" y="79"/>
                  </a:lnTo>
                  <a:lnTo>
                    <a:pt x="95" y="63"/>
                  </a:lnTo>
                  <a:lnTo>
                    <a:pt x="95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41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10" y="48"/>
                    <a:pt x="110" y="32"/>
                    <a:pt x="95" y="32"/>
                  </a:cubicBezTo>
                  <a:lnTo>
                    <a:pt x="78" y="16"/>
                  </a:lnTo>
                  <a:close/>
                  <a:moveTo>
                    <a:pt x="236" y="0"/>
                  </a:moveTo>
                  <a:lnTo>
                    <a:pt x="221" y="0"/>
                  </a:lnTo>
                  <a:lnTo>
                    <a:pt x="158" y="32"/>
                  </a:lnTo>
                  <a:lnTo>
                    <a:pt x="158" y="48"/>
                  </a:lnTo>
                  <a:lnTo>
                    <a:pt x="236" y="48"/>
                  </a:lnTo>
                  <a:lnTo>
                    <a:pt x="236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7" name="Google Shape;7377;p50"/>
            <p:cNvSpPr/>
            <p:nvPr/>
          </p:nvSpPr>
          <p:spPr>
            <a:xfrm>
              <a:off x="3442074" y="1778236"/>
              <a:ext cx="4548" cy="6520"/>
            </a:xfrm>
            <a:custGeom>
              <a:avLst/>
              <a:gdLst/>
              <a:ahLst/>
              <a:cxnLst/>
              <a:rect l="l" t="t" r="r" b="b"/>
              <a:pathLst>
                <a:path w="143" h="205" extrusionOk="0">
                  <a:moveTo>
                    <a:pt x="48" y="1"/>
                  </a:moveTo>
                  <a:lnTo>
                    <a:pt x="32" y="32"/>
                  </a:lnTo>
                  <a:cubicBezTo>
                    <a:pt x="32" y="32"/>
                    <a:pt x="17" y="47"/>
                    <a:pt x="0" y="47"/>
                  </a:cubicBez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7" y="110"/>
                  </a:cubicBezTo>
                  <a:lnTo>
                    <a:pt x="17" y="127"/>
                  </a:lnTo>
                  <a:cubicBezTo>
                    <a:pt x="17" y="142"/>
                    <a:pt x="32" y="158"/>
                    <a:pt x="32" y="158"/>
                  </a:cubicBezTo>
                  <a:lnTo>
                    <a:pt x="48" y="142"/>
                  </a:lnTo>
                  <a:lnTo>
                    <a:pt x="63" y="142"/>
                  </a:lnTo>
                  <a:lnTo>
                    <a:pt x="63" y="142"/>
                  </a:lnTo>
                  <a:cubicBezTo>
                    <a:pt x="80" y="158"/>
                    <a:pt x="95" y="173"/>
                    <a:pt x="95" y="190"/>
                  </a:cubicBezTo>
                  <a:lnTo>
                    <a:pt x="95" y="190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cubicBezTo>
                    <a:pt x="143" y="205"/>
                    <a:pt x="143" y="173"/>
                    <a:pt x="143" y="158"/>
                  </a:cubicBezTo>
                  <a:cubicBezTo>
                    <a:pt x="143" y="142"/>
                    <a:pt x="126" y="127"/>
                    <a:pt x="111" y="127"/>
                  </a:cubicBezTo>
                  <a:lnTo>
                    <a:pt x="111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10"/>
                  </a:lnTo>
                  <a:cubicBezTo>
                    <a:pt x="95" y="95"/>
                    <a:pt x="95" y="79"/>
                    <a:pt x="80" y="47"/>
                  </a:cubicBezTo>
                  <a:lnTo>
                    <a:pt x="80" y="32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8" name="Google Shape;7378;p50"/>
            <p:cNvSpPr/>
            <p:nvPr/>
          </p:nvSpPr>
          <p:spPr>
            <a:xfrm>
              <a:off x="3318326" y="1778713"/>
              <a:ext cx="5534" cy="9064"/>
            </a:xfrm>
            <a:custGeom>
              <a:avLst/>
              <a:gdLst/>
              <a:ahLst/>
              <a:cxnLst/>
              <a:rect l="l" t="t" r="r" b="b"/>
              <a:pathLst>
                <a:path w="174" h="285" extrusionOk="0">
                  <a:moveTo>
                    <a:pt x="95" y="1"/>
                  </a:moveTo>
                  <a:lnTo>
                    <a:pt x="79" y="17"/>
                  </a:lnTo>
                  <a:cubicBezTo>
                    <a:pt x="95" y="32"/>
                    <a:pt x="79" y="49"/>
                    <a:pt x="63" y="49"/>
                  </a:cubicBezTo>
                  <a:lnTo>
                    <a:pt x="47" y="49"/>
                  </a:lnTo>
                  <a:lnTo>
                    <a:pt x="47" y="49"/>
                  </a:lnTo>
                  <a:lnTo>
                    <a:pt x="0" y="190"/>
                  </a:lnTo>
                  <a:cubicBezTo>
                    <a:pt x="0" y="206"/>
                    <a:pt x="0" y="221"/>
                    <a:pt x="16" y="221"/>
                  </a:cubicBezTo>
                  <a:cubicBezTo>
                    <a:pt x="16" y="238"/>
                    <a:pt x="32" y="238"/>
                    <a:pt x="32" y="238"/>
                  </a:cubicBezTo>
                  <a:lnTo>
                    <a:pt x="32" y="238"/>
                  </a:lnTo>
                  <a:lnTo>
                    <a:pt x="32" y="238"/>
                  </a:lnTo>
                  <a:cubicBezTo>
                    <a:pt x="47" y="253"/>
                    <a:pt x="47" y="269"/>
                    <a:pt x="79" y="284"/>
                  </a:cubicBezTo>
                  <a:lnTo>
                    <a:pt x="95" y="284"/>
                  </a:lnTo>
                  <a:cubicBezTo>
                    <a:pt x="110" y="284"/>
                    <a:pt x="126" y="284"/>
                    <a:pt x="126" y="269"/>
                  </a:cubicBezTo>
                  <a:lnTo>
                    <a:pt x="126" y="238"/>
                  </a:lnTo>
                  <a:lnTo>
                    <a:pt x="142" y="238"/>
                  </a:lnTo>
                  <a:cubicBezTo>
                    <a:pt x="173" y="238"/>
                    <a:pt x="173" y="221"/>
                    <a:pt x="173" y="206"/>
                  </a:cubicBezTo>
                  <a:lnTo>
                    <a:pt x="173" y="175"/>
                  </a:lnTo>
                  <a:lnTo>
                    <a:pt x="173" y="158"/>
                  </a:lnTo>
                  <a:cubicBezTo>
                    <a:pt x="158" y="143"/>
                    <a:pt x="158" y="143"/>
                    <a:pt x="142" y="143"/>
                  </a:cubicBezTo>
                  <a:lnTo>
                    <a:pt x="142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95" y="143"/>
                  </a:lnTo>
                  <a:lnTo>
                    <a:pt x="110" y="32"/>
                  </a:lnTo>
                  <a:cubicBezTo>
                    <a:pt x="126" y="17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9" name="Google Shape;7379;p50"/>
            <p:cNvSpPr/>
            <p:nvPr/>
          </p:nvSpPr>
          <p:spPr>
            <a:xfrm>
              <a:off x="3421020" y="1804792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16"/>
                    <a:pt x="1" y="16"/>
                    <a:pt x="1" y="32"/>
                  </a:cubicBezTo>
                  <a:cubicBezTo>
                    <a:pt x="17" y="32"/>
                    <a:pt x="17" y="48"/>
                    <a:pt x="17" y="48"/>
                  </a:cubicBezTo>
                  <a:lnTo>
                    <a:pt x="17" y="48"/>
                  </a:lnTo>
                  <a:lnTo>
                    <a:pt x="32" y="79"/>
                  </a:lnTo>
                  <a:lnTo>
                    <a:pt x="49" y="79"/>
                  </a:lnTo>
                  <a:lnTo>
                    <a:pt x="64" y="111"/>
                  </a:lnTo>
                  <a:lnTo>
                    <a:pt x="64" y="126"/>
                  </a:lnTo>
                  <a:cubicBezTo>
                    <a:pt x="64" y="142"/>
                    <a:pt x="64" y="158"/>
                    <a:pt x="80" y="174"/>
                  </a:cubicBezTo>
                  <a:lnTo>
                    <a:pt x="95" y="174"/>
                  </a:lnTo>
                  <a:cubicBezTo>
                    <a:pt x="112" y="174"/>
                    <a:pt x="127" y="158"/>
                    <a:pt x="127" y="158"/>
                  </a:cubicBezTo>
                  <a:lnTo>
                    <a:pt x="127" y="158"/>
                  </a:lnTo>
                  <a:lnTo>
                    <a:pt x="143" y="126"/>
                  </a:lnTo>
                  <a:lnTo>
                    <a:pt x="143" y="79"/>
                  </a:lnTo>
                  <a:lnTo>
                    <a:pt x="80" y="3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0" name="Google Shape;7380;p50"/>
            <p:cNvSpPr/>
            <p:nvPr/>
          </p:nvSpPr>
          <p:spPr>
            <a:xfrm>
              <a:off x="3404991" y="1788731"/>
              <a:ext cx="6551" cy="7569"/>
            </a:xfrm>
            <a:custGeom>
              <a:avLst/>
              <a:gdLst/>
              <a:ahLst/>
              <a:cxnLst/>
              <a:rect l="l" t="t" r="r" b="b"/>
              <a:pathLst>
                <a:path w="206" h="238" extrusionOk="0">
                  <a:moveTo>
                    <a:pt x="32" y="1"/>
                  </a:moveTo>
                  <a:lnTo>
                    <a:pt x="0" y="32"/>
                  </a:lnTo>
                  <a:lnTo>
                    <a:pt x="0" y="49"/>
                  </a:lnTo>
                  <a:lnTo>
                    <a:pt x="17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32"/>
                    <a:pt x="63" y="49"/>
                  </a:cubicBezTo>
                  <a:cubicBezTo>
                    <a:pt x="80" y="64"/>
                    <a:pt x="63" y="80"/>
                    <a:pt x="48" y="95"/>
                  </a:cubicBezTo>
                  <a:cubicBezTo>
                    <a:pt x="32" y="95"/>
                    <a:pt x="32" y="112"/>
                    <a:pt x="32" y="112"/>
                  </a:cubicBezTo>
                  <a:lnTo>
                    <a:pt x="32" y="127"/>
                  </a:lnTo>
                  <a:lnTo>
                    <a:pt x="48" y="143"/>
                  </a:lnTo>
                  <a:lnTo>
                    <a:pt x="63" y="143"/>
                  </a:lnTo>
                  <a:lnTo>
                    <a:pt x="127" y="158"/>
                  </a:lnTo>
                  <a:lnTo>
                    <a:pt x="127" y="158"/>
                  </a:lnTo>
                  <a:cubicBezTo>
                    <a:pt x="127" y="175"/>
                    <a:pt x="143" y="175"/>
                    <a:pt x="143" y="190"/>
                  </a:cubicBezTo>
                  <a:cubicBezTo>
                    <a:pt x="143" y="206"/>
                    <a:pt x="143" y="221"/>
                    <a:pt x="127" y="238"/>
                  </a:cubicBezTo>
                  <a:lnTo>
                    <a:pt x="127" y="238"/>
                  </a:lnTo>
                  <a:lnTo>
                    <a:pt x="143" y="238"/>
                  </a:lnTo>
                  <a:cubicBezTo>
                    <a:pt x="158" y="238"/>
                    <a:pt x="174" y="221"/>
                    <a:pt x="174" y="221"/>
                  </a:cubicBezTo>
                  <a:lnTo>
                    <a:pt x="174" y="206"/>
                  </a:lnTo>
                  <a:lnTo>
                    <a:pt x="190" y="175"/>
                  </a:lnTo>
                  <a:cubicBezTo>
                    <a:pt x="190" y="158"/>
                    <a:pt x="174" y="158"/>
                    <a:pt x="174" y="143"/>
                  </a:cubicBezTo>
                  <a:cubicBezTo>
                    <a:pt x="174" y="127"/>
                    <a:pt x="190" y="112"/>
                    <a:pt x="206" y="112"/>
                  </a:cubicBezTo>
                  <a:cubicBezTo>
                    <a:pt x="206" y="95"/>
                    <a:pt x="190" y="95"/>
                    <a:pt x="190" y="95"/>
                  </a:cubicBezTo>
                  <a:lnTo>
                    <a:pt x="95" y="80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1" name="Google Shape;7381;p50"/>
            <p:cNvSpPr/>
            <p:nvPr/>
          </p:nvSpPr>
          <p:spPr>
            <a:xfrm>
              <a:off x="3085300" y="1808799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cubicBezTo>
                    <a:pt x="17" y="0"/>
                    <a:pt x="32" y="16"/>
                    <a:pt x="32" y="32"/>
                  </a:cubicBezTo>
                  <a:cubicBezTo>
                    <a:pt x="48" y="32"/>
                    <a:pt x="48" y="48"/>
                    <a:pt x="48" y="48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95" y="48"/>
                  </a:lnTo>
                  <a:cubicBezTo>
                    <a:pt x="95" y="32"/>
                    <a:pt x="111" y="32"/>
                    <a:pt x="111" y="32"/>
                  </a:cubicBezTo>
                  <a:lnTo>
                    <a:pt x="111" y="32"/>
                  </a:lnTo>
                  <a:cubicBezTo>
                    <a:pt x="95" y="16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2" name="Google Shape;7382;p50"/>
            <p:cNvSpPr/>
            <p:nvPr/>
          </p:nvSpPr>
          <p:spPr>
            <a:xfrm>
              <a:off x="3096336" y="1784247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58" y="1"/>
                  </a:moveTo>
                  <a:cubicBezTo>
                    <a:pt x="111" y="1"/>
                    <a:pt x="79" y="16"/>
                    <a:pt x="32" y="16"/>
                  </a:cubicBezTo>
                  <a:lnTo>
                    <a:pt x="16" y="47"/>
                  </a:lnTo>
                  <a:cubicBezTo>
                    <a:pt x="0" y="64"/>
                    <a:pt x="0" y="79"/>
                    <a:pt x="16" y="95"/>
                  </a:cubicBezTo>
                  <a:cubicBezTo>
                    <a:pt x="16" y="95"/>
                    <a:pt x="32" y="95"/>
                    <a:pt x="32" y="110"/>
                  </a:cubicBezTo>
                  <a:lnTo>
                    <a:pt x="111" y="64"/>
                  </a:lnTo>
                  <a:lnTo>
                    <a:pt x="126" y="64"/>
                  </a:lnTo>
                  <a:lnTo>
                    <a:pt x="126" y="64"/>
                  </a:lnTo>
                  <a:cubicBezTo>
                    <a:pt x="142" y="64"/>
                    <a:pt x="158" y="64"/>
                    <a:pt x="158" y="79"/>
                  </a:cubicBezTo>
                  <a:cubicBezTo>
                    <a:pt x="174" y="95"/>
                    <a:pt x="158" y="110"/>
                    <a:pt x="158" y="127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4" y="127"/>
                    <a:pt x="189" y="110"/>
                    <a:pt x="189" y="95"/>
                  </a:cubicBezTo>
                  <a:cubicBezTo>
                    <a:pt x="205" y="47"/>
                    <a:pt x="189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3" name="Google Shape;7383;p50"/>
            <p:cNvSpPr/>
            <p:nvPr/>
          </p:nvSpPr>
          <p:spPr>
            <a:xfrm>
              <a:off x="3400506" y="1804792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48"/>
                  </a:lnTo>
                  <a:cubicBezTo>
                    <a:pt x="0" y="48"/>
                    <a:pt x="0" y="63"/>
                    <a:pt x="15" y="63"/>
                  </a:cubicBezTo>
                  <a:lnTo>
                    <a:pt x="15" y="63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6" y="95"/>
                    <a:pt x="141" y="79"/>
                  </a:cubicBezTo>
                  <a:cubicBezTo>
                    <a:pt x="141" y="63"/>
                    <a:pt x="126" y="48"/>
                    <a:pt x="110" y="32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4" name="Google Shape;7384;p50"/>
            <p:cNvSpPr/>
            <p:nvPr/>
          </p:nvSpPr>
          <p:spPr>
            <a:xfrm>
              <a:off x="3020166" y="1794265"/>
              <a:ext cx="6551" cy="7537"/>
            </a:xfrm>
            <a:custGeom>
              <a:avLst/>
              <a:gdLst/>
              <a:ahLst/>
              <a:cxnLst/>
              <a:rect l="l" t="t" r="r" b="b"/>
              <a:pathLst>
                <a:path w="206" h="237" extrusionOk="0">
                  <a:moveTo>
                    <a:pt x="111" y="158"/>
                  </a:moveTo>
                  <a:lnTo>
                    <a:pt x="95" y="158"/>
                  </a:lnTo>
                  <a:lnTo>
                    <a:pt x="95" y="158"/>
                  </a:lnTo>
                  <a:cubicBezTo>
                    <a:pt x="111" y="158"/>
                    <a:pt x="111" y="174"/>
                    <a:pt x="111" y="174"/>
                  </a:cubicBezTo>
                  <a:cubicBezTo>
                    <a:pt x="126" y="190"/>
                    <a:pt x="111" y="221"/>
                    <a:pt x="95" y="221"/>
                  </a:cubicBezTo>
                  <a:lnTo>
                    <a:pt x="80" y="221"/>
                  </a:lnTo>
                  <a:lnTo>
                    <a:pt x="80" y="237"/>
                  </a:lnTo>
                  <a:lnTo>
                    <a:pt x="95" y="237"/>
                  </a:lnTo>
                  <a:lnTo>
                    <a:pt x="95" y="237"/>
                  </a:lnTo>
                  <a:lnTo>
                    <a:pt x="174" y="237"/>
                  </a:lnTo>
                  <a:cubicBezTo>
                    <a:pt x="189" y="237"/>
                    <a:pt x="206" y="205"/>
                    <a:pt x="206" y="190"/>
                  </a:cubicBezTo>
                  <a:cubicBezTo>
                    <a:pt x="189" y="174"/>
                    <a:pt x="189" y="158"/>
                    <a:pt x="158" y="158"/>
                  </a:cubicBezTo>
                  <a:lnTo>
                    <a:pt x="158" y="158"/>
                  </a:lnTo>
                  <a:lnTo>
                    <a:pt x="126" y="174"/>
                  </a:lnTo>
                  <a:lnTo>
                    <a:pt x="111" y="158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6"/>
                    <a:pt x="0" y="47"/>
                  </a:cubicBezTo>
                  <a:lnTo>
                    <a:pt x="0" y="47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7"/>
                    <a:pt x="48" y="127"/>
                    <a:pt x="48" y="142"/>
                  </a:cubicBezTo>
                  <a:lnTo>
                    <a:pt x="48" y="158"/>
                  </a:lnTo>
                  <a:lnTo>
                    <a:pt x="48" y="174"/>
                  </a:lnTo>
                  <a:cubicBezTo>
                    <a:pt x="48" y="158"/>
                    <a:pt x="63" y="158"/>
                    <a:pt x="63" y="158"/>
                  </a:cubicBezTo>
                  <a:lnTo>
                    <a:pt x="80" y="158"/>
                  </a:lnTo>
                  <a:cubicBezTo>
                    <a:pt x="63" y="158"/>
                    <a:pt x="63" y="158"/>
                    <a:pt x="63" y="142"/>
                  </a:cubicBezTo>
                  <a:cubicBezTo>
                    <a:pt x="48" y="127"/>
                    <a:pt x="48" y="110"/>
                    <a:pt x="63" y="95"/>
                  </a:cubicBezTo>
                  <a:lnTo>
                    <a:pt x="63" y="95"/>
                  </a:lnTo>
                  <a:cubicBezTo>
                    <a:pt x="48" y="95"/>
                    <a:pt x="32" y="79"/>
                    <a:pt x="32" y="64"/>
                  </a:cubicBezTo>
                  <a:cubicBezTo>
                    <a:pt x="32" y="64"/>
                    <a:pt x="32" y="47"/>
                    <a:pt x="48" y="32"/>
                  </a:cubicBez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5" name="Google Shape;7385;p50"/>
            <p:cNvSpPr/>
            <p:nvPr/>
          </p:nvSpPr>
          <p:spPr>
            <a:xfrm>
              <a:off x="3095318" y="1786250"/>
              <a:ext cx="6551" cy="3053"/>
            </a:xfrm>
            <a:custGeom>
              <a:avLst/>
              <a:gdLst/>
              <a:ahLst/>
              <a:cxnLst/>
              <a:rect l="l" t="t" r="r" b="b"/>
              <a:pathLst>
                <a:path w="206" h="96" extrusionOk="0">
                  <a:moveTo>
                    <a:pt x="158" y="1"/>
                  </a:moveTo>
                  <a:lnTo>
                    <a:pt x="158" y="1"/>
                  </a:lnTo>
                  <a:lnTo>
                    <a:pt x="143" y="1"/>
                  </a:lnTo>
                  <a:lnTo>
                    <a:pt x="64" y="47"/>
                  </a:lnTo>
                  <a:lnTo>
                    <a:pt x="17" y="64"/>
                  </a:lnTo>
                  <a:lnTo>
                    <a:pt x="0" y="95"/>
                  </a:lnTo>
                  <a:lnTo>
                    <a:pt x="32" y="95"/>
                  </a:lnTo>
                  <a:lnTo>
                    <a:pt x="48" y="79"/>
                  </a:lnTo>
                  <a:cubicBezTo>
                    <a:pt x="48" y="64"/>
                    <a:pt x="64" y="47"/>
                    <a:pt x="80" y="47"/>
                  </a:cubicBezTo>
                  <a:lnTo>
                    <a:pt x="95" y="47"/>
                  </a:lnTo>
                  <a:cubicBezTo>
                    <a:pt x="111" y="64"/>
                    <a:pt x="111" y="79"/>
                    <a:pt x="111" y="95"/>
                  </a:cubicBezTo>
                  <a:lnTo>
                    <a:pt x="174" y="64"/>
                  </a:lnTo>
                  <a:lnTo>
                    <a:pt x="190" y="64"/>
                  </a:lnTo>
                  <a:cubicBezTo>
                    <a:pt x="190" y="47"/>
                    <a:pt x="206" y="32"/>
                    <a:pt x="190" y="16"/>
                  </a:cubicBezTo>
                  <a:cubicBezTo>
                    <a:pt x="190" y="1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6" name="Google Shape;7386;p50"/>
            <p:cNvSpPr/>
            <p:nvPr/>
          </p:nvSpPr>
          <p:spPr>
            <a:xfrm>
              <a:off x="3057758" y="183134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32"/>
                  </a:cubicBezTo>
                  <a:lnTo>
                    <a:pt x="16" y="79"/>
                  </a:lnTo>
                  <a:cubicBezTo>
                    <a:pt x="16" y="95"/>
                    <a:pt x="16" y="95"/>
                    <a:pt x="32" y="110"/>
                  </a:cubicBezTo>
                  <a:lnTo>
                    <a:pt x="47" y="110"/>
                  </a:lnTo>
                  <a:lnTo>
                    <a:pt x="63" y="127"/>
                  </a:lnTo>
                  <a:cubicBezTo>
                    <a:pt x="79" y="127"/>
                    <a:pt x="79" y="127"/>
                    <a:pt x="79" y="110"/>
                  </a:cubicBezTo>
                  <a:cubicBezTo>
                    <a:pt x="95" y="110"/>
                    <a:pt x="95" y="110"/>
                    <a:pt x="95" y="95"/>
                  </a:cubicBezTo>
                  <a:lnTo>
                    <a:pt x="110" y="64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79" y="16"/>
                  </a:lnTo>
                  <a:lnTo>
                    <a:pt x="63" y="16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7" name="Google Shape;7387;p50"/>
            <p:cNvSpPr/>
            <p:nvPr/>
          </p:nvSpPr>
          <p:spPr>
            <a:xfrm>
              <a:off x="3106863" y="1791752"/>
              <a:ext cx="3530" cy="8046"/>
            </a:xfrm>
            <a:custGeom>
              <a:avLst/>
              <a:gdLst/>
              <a:ahLst/>
              <a:cxnLst/>
              <a:rect l="l" t="t" r="r" b="b"/>
              <a:pathLst>
                <a:path w="111" h="253" extrusionOk="0">
                  <a:moveTo>
                    <a:pt x="79" y="0"/>
                  </a:moveTo>
                  <a:cubicBezTo>
                    <a:pt x="64" y="0"/>
                    <a:pt x="64" y="17"/>
                    <a:pt x="47" y="17"/>
                  </a:cubicBezTo>
                  <a:cubicBezTo>
                    <a:pt x="47" y="17"/>
                    <a:pt x="32" y="17"/>
                    <a:pt x="32" y="0"/>
                  </a:cubicBezTo>
                  <a:cubicBezTo>
                    <a:pt x="32" y="17"/>
                    <a:pt x="16" y="17"/>
                    <a:pt x="16" y="17"/>
                  </a:cubicBezTo>
                  <a:lnTo>
                    <a:pt x="16" y="32"/>
                  </a:lnTo>
                  <a:cubicBezTo>
                    <a:pt x="32" y="48"/>
                    <a:pt x="47" y="48"/>
                    <a:pt x="47" y="63"/>
                  </a:cubicBezTo>
                  <a:cubicBezTo>
                    <a:pt x="47" y="80"/>
                    <a:pt x="47" y="95"/>
                    <a:pt x="32" y="95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16" y="126"/>
                  </a:lnTo>
                  <a:lnTo>
                    <a:pt x="16" y="158"/>
                  </a:lnTo>
                  <a:lnTo>
                    <a:pt x="16" y="158"/>
                  </a:lnTo>
                  <a:cubicBezTo>
                    <a:pt x="16" y="174"/>
                    <a:pt x="32" y="174"/>
                    <a:pt x="32" y="189"/>
                  </a:cubicBezTo>
                  <a:cubicBezTo>
                    <a:pt x="47" y="206"/>
                    <a:pt x="32" y="221"/>
                    <a:pt x="16" y="237"/>
                  </a:cubicBezTo>
                  <a:lnTo>
                    <a:pt x="0" y="237"/>
                  </a:lnTo>
                  <a:lnTo>
                    <a:pt x="16" y="253"/>
                  </a:lnTo>
                  <a:lnTo>
                    <a:pt x="47" y="253"/>
                  </a:lnTo>
                  <a:lnTo>
                    <a:pt x="47" y="253"/>
                  </a:lnTo>
                  <a:lnTo>
                    <a:pt x="64" y="253"/>
                  </a:lnTo>
                  <a:lnTo>
                    <a:pt x="110" y="206"/>
                  </a:lnTo>
                  <a:lnTo>
                    <a:pt x="110" y="174"/>
                  </a:lnTo>
                  <a:cubicBezTo>
                    <a:pt x="110" y="158"/>
                    <a:pt x="95" y="158"/>
                    <a:pt x="95" y="143"/>
                  </a:cubicBezTo>
                  <a:cubicBezTo>
                    <a:pt x="95" y="126"/>
                    <a:pt x="95" y="126"/>
                    <a:pt x="110" y="111"/>
                  </a:cubicBezTo>
                  <a:lnTo>
                    <a:pt x="110" y="111"/>
                  </a:lnTo>
                  <a:lnTo>
                    <a:pt x="95" y="95"/>
                  </a:lnTo>
                  <a:cubicBezTo>
                    <a:pt x="95" y="63"/>
                    <a:pt x="79" y="48"/>
                    <a:pt x="79" y="48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95" y="17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8" name="Google Shape;7388;p50"/>
            <p:cNvSpPr/>
            <p:nvPr/>
          </p:nvSpPr>
          <p:spPr>
            <a:xfrm>
              <a:off x="3342369" y="1818340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64" y="32"/>
                  </a:lnTo>
                  <a:lnTo>
                    <a:pt x="79" y="32"/>
                  </a:lnTo>
                  <a:cubicBezTo>
                    <a:pt x="79" y="47"/>
                    <a:pt x="79" y="78"/>
                    <a:pt x="64" y="78"/>
                  </a:cubicBezTo>
                  <a:cubicBezTo>
                    <a:pt x="64" y="95"/>
                    <a:pt x="47" y="95"/>
                    <a:pt x="47" y="95"/>
                  </a:cubicBezTo>
                  <a:cubicBezTo>
                    <a:pt x="32" y="95"/>
                    <a:pt x="16" y="78"/>
                    <a:pt x="16" y="78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16" y="126"/>
                  </a:lnTo>
                  <a:lnTo>
                    <a:pt x="64" y="126"/>
                  </a:lnTo>
                  <a:lnTo>
                    <a:pt x="64" y="95"/>
                  </a:lnTo>
                  <a:lnTo>
                    <a:pt x="127" y="78"/>
                  </a:lnTo>
                  <a:lnTo>
                    <a:pt x="158" y="63"/>
                  </a:lnTo>
                  <a:cubicBezTo>
                    <a:pt x="173" y="63"/>
                    <a:pt x="173" y="47"/>
                    <a:pt x="173" y="32"/>
                  </a:cubicBezTo>
                  <a:cubicBezTo>
                    <a:pt x="158" y="32"/>
                    <a:pt x="142" y="32"/>
                    <a:pt x="142" y="0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9" name="Google Shape;7389;p50"/>
            <p:cNvSpPr/>
            <p:nvPr/>
          </p:nvSpPr>
          <p:spPr>
            <a:xfrm>
              <a:off x="3180488" y="1796269"/>
              <a:ext cx="2576" cy="1527"/>
            </a:xfrm>
            <a:custGeom>
              <a:avLst/>
              <a:gdLst/>
              <a:ahLst/>
              <a:cxnLst/>
              <a:rect l="l" t="t" r="r" b="b"/>
              <a:pathLst>
                <a:path w="81" h="48" extrusionOk="0">
                  <a:moveTo>
                    <a:pt x="80" y="1"/>
                  </a:moveTo>
                  <a:cubicBezTo>
                    <a:pt x="64" y="1"/>
                    <a:pt x="32" y="16"/>
                    <a:pt x="17" y="16"/>
                  </a:cubicBezTo>
                  <a:cubicBezTo>
                    <a:pt x="17" y="32"/>
                    <a:pt x="1" y="47"/>
                    <a:pt x="1" y="47"/>
                  </a:cubicBezTo>
                  <a:lnTo>
                    <a:pt x="17" y="47"/>
                  </a:lnTo>
                  <a:lnTo>
                    <a:pt x="49" y="47"/>
                  </a:lnTo>
                  <a:lnTo>
                    <a:pt x="64" y="47"/>
                  </a:lnTo>
                  <a:lnTo>
                    <a:pt x="80" y="47"/>
                  </a:ln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0" name="Google Shape;7390;p50"/>
            <p:cNvSpPr/>
            <p:nvPr/>
          </p:nvSpPr>
          <p:spPr>
            <a:xfrm>
              <a:off x="3100852" y="1796269"/>
              <a:ext cx="7537" cy="3530"/>
            </a:xfrm>
            <a:custGeom>
              <a:avLst/>
              <a:gdLst/>
              <a:ahLst/>
              <a:cxnLst/>
              <a:rect l="l" t="t" r="r" b="b"/>
              <a:pathLst>
                <a:path w="237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6"/>
                  </a:lnTo>
                  <a:lnTo>
                    <a:pt x="0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32" y="95"/>
                    <a:pt x="63" y="111"/>
                    <a:pt x="95" y="111"/>
                  </a:cubicBezTo>
                  <a:lnTo>
                    <a:pt x="110" y="111"/>
                  </a:lnTo>
                  <a:cubicBezTo>
                    <a:pt x="142" y="111"/>
                    <a:pt x="173" y="95"/>
                    <a:pt x="189" y="95"/>
                  </a:cubicBezTo>
                  <a:lnTo>
                    <a:pt x="205" y="95"/>
                  </a:lnTo>
                  <a:cubicBezTo>
                    <a:pt x="221" y="79"/>
                    <a:pt x="236" y="64"/>
                    <a:pt x="221" y="47"/>
                  </a:cubicBezTo>
                  <a:cubicBezTo>
                    <a:pt x="221" y="32"/>
                    <a:pt x="205" y="32"/>
                    <a:pt x="205" y="16"/>
                  </a:cubicBezTo>
                  <a:cubicBezTo>
                    <a:pt x="189" y="32"/>
                    <a:pt x="189" y="47"/>
                    <a:pt x="173" y="47"/>
                  </a:cubicBezTo>
                  <a:lnTo>
                    <a:pt x="173" y="47"/>
                  </a:lnTo>
                  <a:lnTo>
                    <a:pt x="110" y="47"/>
                  </a:lnTo>
                  <a:lnTo>
                    <a:pt x="95" y="32"/>
                  </a:lnTo>
                  <a:cubicBezTo>
                    <a:pt x="79" y="32"/>
                    <a:pt x="79" y="32"/>
                    <a:pt x="63" y="16"/>
                  </a:cubicBezTo>
                  <a:lnTo>
                    <a:pt x="63" y="16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1" name="Google Shape;7391;p50"/>
            <p:cNvSpPr/>
            <p:nvPr/>
          </p:nvSpPr>
          <p:spPr>
            <a:xfrm>
              <a:off x="3089816" y="1804283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64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32" y="16"/>
                  </a:cubicBezTo>
                  <a:cubicBezTo>
                    <a:pt x="32" y="32"/>
                    <a:pt x="32" y="48"/>
                    <a:pt x="47" y="64"/>
                  </a:cubicBezTo>
                  <a:lnTo>
                    <a:pt x="16" y="111"/>
                  </a:lnTo>
                  <a:cubicBezTo>
                    <a:pt x="1" y="127"/>
                    <a:pt x="16" y="142"/>
                    <a:pt x="32" y="158"/>
                  </a:cubicBezTo>
                  <a:lnTo>
                    <a:pt x="47" y="158"/>
                  </a:lnTo>
                  <a:cubicBezTo>
                    <a:pt x="64" y="158"/>
                    <a:pt x="64" y="158"/>
                    <a:pt x="79" y="142"/>
                  </a:cubicBezTo>
                  <a:lnTo>
                    <a:pt x="127" y="48"/>
                  </a:lnTo>
                  <a:cubicBezTo>
                    <a:pt x="142" y="48"/>
                    <a:pt x="142" y="32"/>
                    <a:pt x="127" y="16"/>
                  </a:cubicBezTo>
                  <a:lnTo>
                    <a:pt x="110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2" name="Google Shape;7392;p50"/>
            <p:cNvSpPr/>
            <p:nvPr/>
          </p:nvSpPr>
          <p:spPr>
            <a:xfrm>
              <a:off x="3367430" y="1768218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47"/>
                  </a:cubicBezTo>
                  <a:lnTo>
                    <a:pt x="16" y="95"/>
                  </a:lnTo>
                  <a:cubicBezTo>
                    <a:pt x="16" y="110"/>
                    <a:pt x="16" y="127"/>
                    <a:pt x="32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79" y="95"/>
                  </a:lnTo>
                  <a:cubicBezTo>
                    <a:pt x="95" y="95"/>
                    <a:pt x="95" y="64"/>
                    <a:pt x="79" y="47"/>
                  </a:cubicBezTo>
                  <a:lnTo>
                    <a:pt x="79" y="47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3" name="Google Shape;7393;p50"/>
            <p:cNvSpPr/>
            <p:nvPr/>
          </p:nvSpPr>
          <p:spPr>
            <a:xfrm>
              <a:off x="3332828" y="177171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" y="48"/>
                  </a:lnTo>
                  <a:cubicBezTo>
                    <a:pt x="1" y="48"/>
                    <a:pt x="17" y="48"/>
                    <a:pt x="17" y="63"/>
                  </a:cubicBezTo>
                  <a:cubicBezTo>
                    <a:pt x="32" y="63"/>
                    <a:pt x="32" y="80"/>
                    <a:pt x="32" y="80"/>
                  </a:cubicBezTo>
                  <a:lnTo>
                    <a:pt x="32" y="111"/>
                  </a:lnTo>
                  <a:lnTo>
                    <a:pt x="32" y="126"/>
                  </a:lnTo>
                  <a:lnTo>
                    <a:pt x="95" y="111"/>
                  </a:lnTo>
                  <a:cubicBezTo>
                    <a:pt x="112" y="111"/>
                    <a:pt x="127" y="95"/>
                    <a:pt x="127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80" y="80"/>
                    <a:pt x="64" y="63"/>
                    <a:pt x="49" y="48"/>
                  </a:cubicBezTo>
                  <a:cubicBezTo>
                    <a:pt x="49" y="32"/>
                    <a:pt x="64" y="32"/>
                    <a:pt x="64" y="17"/>
                  </a:cubicBezTo>
                  <a:lnTo>
                    <a:pt x="64" y="17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4" name="Google Shape;7394;p50"/>
            <p:cNvSpPr/>
            <p:nvPr/>
          </p:nvSpPr>
          <p:spPr>
            <a:xfrm>
              <a:off x="3322333" y="1772225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0" y="1"/>
                    <a:pt x="0" y="16"/>
                    <a:pt x="0" y="47"/>
                  </a:cubicBezTo>
                  <a:lnTo>
                    <a:pt x="0" y="47"/>
                  </a:lnTo>
                  <a:lnTo>
                    <a:pt x="16" y="110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5" name="Google Shape;7395;p50"/>
            <p:cNvSpPr/>
            <p:nvPr/>
          </p:nvSpPr>
          <p:spPr>
            <a:xfrm>
              <a:off x="3322810" y="1778713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27" y="1"/>
                  </a:moveTo>
                  <a:lnTo>
                    <a:pt x="95" y="17"/>
                  </a:lnTo>
                  <a:cubicBezTo>
                    <a:pt x="80" y="32"/>
                    <a:pt x="80" y="32"/>
                    <a:pt x="64" y="32"/>
                  </a:cubicBezTo>
                  <a:lnTo>
                    <a:pt x="48" y="17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27" y="80"/>
                  </a:lnTo>
                  <a:lnTo>
                    <a:pt x="127" y="32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6" name="Google Shape;7396;p50"/>
            <p:cNvSpPr/>
            <p:nvPr/>
          </p:nvSpPr>
          <p:spPr>
            <a:xfrm>
              <a:off x="3245654" y="1805778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1"/>
                  </a:moveTo>
                  <a:cubicBezTo>
                    <a:pt x="63" y="17"/>
                    <a:pt x="48" y="32"/>
                    <a:pt x="17" y="32"/>
                  </a:cubicBezTo>
                  <a:lnTo>
                    <a:pt x="17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64"/>
                  </a:lnTo>
                  <a:lnTo>
                    <a:pt x="48" y="111"/>
                  </a:lnTo>
                  <a:cubicBezTo>
                    <a:pt x="48" y="127"/>
                    <a:pt x="63" y="127"/>
                    <a:pt x="63" y="127"/>
                  </a:cubicBezTo>
                  <a:lnTo>
                    <a:pt x="95" y="127"/>
                  </a:lnTo>
                  <a:cubicBezTo>
                    <a:pt x="111" y="111"/>
                    <a:pt x="111" y="95"/>
                    <a:pt x="95" y="80"/>
                  </a:cubicBezTo>
                  <a:lnTo>
                    <a:pt x="80" y="64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7" name="Google Shape;7397;p50"/>
            <p:cNvSpPr/>
            <p:nvPr/>
          </p:nvSpPr>
          <p:spPr>
            <a:xfrm>
              <a:off x="3031711" y="1819803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32" y="49"/>
                  </a:cubicBezTo>
                  <a:lnTo>
                    <a:pt x="0" y="95"/>
                  </a:lnTo>
                  <a:lnTo>
                    <a:pt x="0" y="112"/>
                  </a:lnTo>
                  <a:cubicBezTo>
                    <a:pt x="15" y="127"/>
                    <a:pt x="15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63" y="127"/>
                    <a:pt x="63" y="112"/>
                  </a:cubicBezTo>
                  <a:lnTo>
                    <a:pt x="63" y="95"/>
                  </a:lnTo>
                  <a:cubicBezTo>
                    <a:pt x="47" y="95"/>
                    <a:pt x="63" y="64"/>
                    <a:pt x="78" y="49"/>
                  </a:cubicBezTo>
                  <a:lnTo>
                    <a:pt x="95" y="32"/>
                  </a:lnTo>
                  <a:cubicBezTo>
                    <a:pt x="95" y="17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8" name="Google Shape;7398;p50"/>
            <p:cNvSpPr/>
            <p:nvPr/>
          </p:nvSpPr>
          <p:spPr>
            <a:xfrm>
              <a:off x="3419557" y="1792261"/>
              <a:ext cx="5502" cy="4516"/>
            </a:xfrm>
            <a:custGeom>
              <a:avLst/>
              <a:gdLst/>
              <a:ahLst/>
              <a:cxnLst/>
              <a:rect l="l" t="t" r="r" b="b"/>
              <a:pathLst>
                <a:path w="173" h="142" extrusionOk="0">
                  <a:moveTo>
                    <a:pt x="110" y="1"/>
                  </a:moveTo>
                  <a:cubicBezTo>
                    <a:pt x="95" y="16"/>
                    <a:pt x="95" y="16"/>
                    <a:pt x="95" y="32"/>
                  </a:cubicBezTo>
                  <a:lnTo>
                    <a:pt x="95" y="64"/>
                  </a:lnTo>
                  <a:cubicBezTo>
                    <a:pt x="95" y="64"/>
                    <a:pt x="78" y="64"/>
                    <a:pt x="78" y="79"/>
                  </a:cubicBezTo>
                  <a:lnTo>
                    <a:pt x="78" y="79"/>
                  </a:lnTo>
                  <a:cubicBezTo>
                    <a:pt x="63" y="64"/>
                    <a:pt x="63" y="47"/>
                    <a:pt x="47" y="47"/>
                  </a:cubicBezTo>
                  <a:lnTo>
                    <a:pt x="32" y="47"/>
                  </a:lnTo>
                  <a:cubicBezTo>
                    <a:pt x="15" y="64"/>
                    <a:pt x="0" y="79"/>
                    <a:pt x="15" y="95"/>
                  </a:cubicBezTo>
                  <a:cubicBezTo>
                    <a:pt x="15" y="110"/>
                    <a:pt x="32" y="142"/>
                    <a:pt x="63" y="142"/>
                  </a:cubicBezTo>
                  <a:lnTo>
                    <a:pt x="63" y="142"/>
                  </a:lnTo>
                  <a:lnTo>
                    <a:pt x="63" y="142"/>
                  </a:lnTo>
                  <a:cubicBezTo>
                    <a:pt x="63" y="127"/>
                    <a:pt x="78" y="127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79"/>
                  </a:lnTo>
                  <a:cubicBezTo>
                    <a:pt x="141" y="64"/>
                    <a:pt x="141" y="47"/>
                    <a:pt x="158" y="47"/>
                  </a:cubicBezTo>
                  <a:lnTo>
                    <a:pt x="173" y="47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9" name="Google Shape;7399;p50"/>
            <p:cNvSpPr/>
            <p:nvPr/>
          </p:nvSpPr>
          <p:spPr>
            <a:xfrm>
              <a:off x="3419016" y="1810803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95"/>
                  </a:lnTo>
                  <a:lnTo>
                    <a:pt x="112" y="63"/>
                  </a:lnTo>
                  <a:lnTo>
                    <a:pt x="112" y="48"/>
                  </a:lnTo>
                  <a:cubicBezTo>
                    <a:pt x="127" y="32"/>
                    <a:pt x="127" y="32"/>
                    <a:pt x="143" y="32"/>
                  </a:cubicBezTo>
                  <a:lnTo>
                    <a:pt x="143" y="32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0" name="Google Shape;7400;p50"/>
            <p:cNvSpPr/>
            <p:nvPr/>
          </p:nvSpPr>
          <p:spPr>
            <a:xfrm>
              <a:off x="3081293" y="181232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17" y="32"/>
                  </a:lnTo>
                  <a:cubicBezTo>
                    <a:pt x="17" y="32"/>
                    <a:pt x="0" y="32"/>
                    <a:pt x="0" y="47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17" y="63"/>
                  </a:lnTo>
                  <a:cubicBezTo>
                    <a:pt x="17" y="63"/>
                    <a:pt x="32" y="63"/>
                    <a:pt x="48" y="78"/>
                  </a:cubicBezTo>
                  <a:lnTo>
                    <a:pt x="48" y="95"/>
                  </a:lnTo>
                  <a:lnTo>
                    <a:pt x="48" y="78"/>
                  </a:lnTo>
                  <a:lnTo>
                    <a:pt x="126" y="47"/>
                  </a:lnTo>
                  <a:lnTo>
                    <a:pt x="80" y="15"/>
                  </a:lnTo>
                  <a:cubicBezTo>
                    <a:pt x="80" y="15"/>
                    <a:pt x="63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1" name="Google Shape;7401;p50"/>
            <p:cNvSpPr/>
            <p:nvPr/>
          </p:nvSpPr>
          <p:spPr>
            <a:xfrm>
              <a:off x="3136917" y="1831825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" y="80"/>
                    <a:pt x="32" y="95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80"/>
                    <a:pt x="127" y="64"/>
                  </a:cubicBezTo>
                  <a:cubicBezTo>
                    <a:pt x="142" y="49"/>
                    <a:pt x="127" y="32"/>
                    <a:pt x="110" y="32"/>
                  </a:cubicBezTo>
                  <a:lnTo>
                    <a:pt x="95" y="17"/>
                  </a:lnTo>
                  <a:cubicBezTo>
                    <a:pt x="79" y="17"/>
                    <a:pt x="79" y="32"/>
                    <a:pt x="64" y="32"/>
                  </a:cubicBez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2" name="Google Shape;7402;p50"/>
            <p:cNvSpPr/>
            <p:nvPr/>
          </p:nvSpPr>
          <p:spPr>
            <a:xfrm>
              <a:off x="3096336" y="1793279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74" y="0"/>
                  </a:moveTo>
                  <a:lnTo>
                    <a:pt x="174" y="0"/>
                  </a:lnTo>
                  <a:lnTo>
                    <a:pt x="142" y="0"/>
                  </a:lnTo>
                  <a:lnTo>
                    <a:pt x="142" y="15"/>
                  </a:lnTo>
                  <a:lnTo>
                    <a:pt x="111" y="47"/>
                  </a:lnTo>
                  <a:lnTo>
                    <a:pt x="16" y="3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11" y="126"/>
                  </a:lnTo>
                  <a:lnTo>
                    <a:pt x="126" y="126"/>
                  </a:lnTo>
                  <a:cubicBezTo>
                    <a:pt x="126" y="126"/>
                    <a:pt x="142" y="126"/>
                    <a:pt x="142" y="110"/>
                  </a:cubicBezTo>
                  <a:lnTo>
                    <a:pt x="158" y="110"/>
                  </a:lnTo>
                  <a:lnTo>
                    <a:pt x="158" y="95"/>
                  </a:lnTo>
                  <a:lnTo>
                    <a:pt x="174" y="78"/>
                  </a:lnTo>
                  <a:lnTo>
                    <a:pt x="174" y="78"/>
                  </a:lnTo>
                  <a:cubicBezTo>
                    <a:pt x="158" y="63"/>
                    <a:pt x="158" y="47"/>
                    <a:pt x="158" y="32"/>
                  </a:cubicBezTo>
                  <a:cubicBezTo>
                    <a:pt x="174" y="32"/>
                    <a:pt x="174" y="15"/>
                    <a:pt x="189" y="15"/>
                  </a:cubicBezTo>
                  <a:lnTo>
                    <a:pt x="205" y="32"/>
                  </a:lnTo>
                  <a:cubicBezTo>
                    <a:pt x="205" y="15"/>
                    <a:pt x="205" y="15"/>
                    <a:pt x="189" y="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3" name="Google Shape;7403;p50"/>
            <p:cNvSpPr/>
            <p:nvPr/>
          </p:nvSpPr>
          <p:spPr>
            <a:xfrm>
              <a:off x="3248167" y="1821807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lnTo>
                    <a:pt x="16" y="112"/>
                  </a:lnTo>
                  <a:lnTo>
                    <a:pt x="16" y="11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27"/>
                  </a:lnTo>
                  <a:cubicBezTo>
                    <a:pt x="32" y="112"/>
                    <a:pt x="32" y="112"/>
                    <a:pt x="47" y="112"/>
                  </a:cubicBezTo>
                  <a:lnTo>
                    <a:pt x="64" y="112"/>
                  </a:lnTo>
                  <a:cubicBezTo>
                    <a:pt x="79" y="112"/>
                    <a:pt x="79" y="127"/>
                    <a:pt x="79" y="127"/>
                  </a:cubicBezTo>
                  <a:lnTo>
                    <a:pt x="79" y="112"/>
                  </a:lnTo>
                  <a:lnTo>
                    <a:pt x="79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4" name="Google Shape;7404;p50"/>
            <p:cNvSpPr/>
            <p:nvPr/>
          </p:nvSpPr>
          <p:spPr>
            <a:xfrm>
              <a:off x="3121906" y="1790735"/>
              <a:ext cx="3021" cy="4580"/>
            </a:xfrm>
            <a:custGeom>
              <a:avLst/>
              <a:gdLst/>
              <a:ahLst/>
              <a:cxnLst/>
              <a:rect l="l" t="t" r="r" b="b"/>
              <a:pathLst>
                <a:path w="95" h="144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5" y="1"/>
                    <a:pt x="15" y="17"/>
                  </a:cubicBezTo>
                  <a:lnTo>
                    <a:pt x="15" y="32"/>
                  </a:lnTo>
                  <a:lnTo>
                    <a:pt x="15" y="32"/>
                  </a:lnTo>
                  <a:lnTo>
                    <a:pt x="15" y="49"/>
                  </a:lnTo>
                  <a:lnTo>
                    <a:pt x="0" y="112"/>
                  </a:lnTo>
                  <a:lnTo>
                    <a:pt x="0" y="112"/>
                  </a:lnTo>
                  <a:cubicBezTo>
                    <a:pt x="0" y="127"/>
                    <a:pt x="15" y="143"/>
                    <a:pt x="32" y="143"/>
                  </a:cubicBezTo>
                  <a:lnTo>
                    <a:pt x="47" y="143"/>
                  </a:lnTo>
                  <a:cubicBezTo>
                    <a:pt x="63" y="143"/>
                    <a:pt x="78" y="143"/>
                    <a:pt x="78" y="127"/>
                  </a:cubicBezTo>
                  <a:lnTo>
                    <a:pt x="95" y="32"/>
                  </a:lnTo>
                  <a:cubicBezTo>
                    <a:pt x="95" y="17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5" name="Google Shape;7405;p50"/>
            <p:cNvSpPr/>
            <p:nvPr/>
          </p:nvSpPr>
          <p:spPr>
            <a:xfrm>
              <a:off x="3376940" y="1781734"/>
              <a:ext cx="7028" cy="4548"/>
            </a:xfrm>
            <a:custGeom>
              <a:avLst/>
              <a:gdLst/>
              <a:ahLst/>
              <a:cxnLst/>
              <a:rect l="l" t="t" r="r" b="b"/>
              <a:pathLst>
                <a:path w="221" h="143" extrusionOk="0">
                  <a:moveTo>
                    <a:pt x="174" y="0"/>
                  </a:moveTo>
                  <a:lnTo>
                    <a:pt x="174" y="0"/>
                  </a:lnTo>
                  <a:cubicBezTo>
                    <a:pt x="158" y="0"/>
                    <a:pt x="158" y="17"/>
                    <a:pt x="143" y="17"/>
                  </a:cubicBezTo>
                  <a:lnTo>
                    <a:pt x="126" y="80"/>
                  </a:lnTo>
                  <a:lnTo>
                    <a:pt x="48" y="63"/>
                  </a:lnTo>
                  <a:cubicBezTo>
                    <a:pt x="48" y="80"/>
                    <a:pt x="32" y="80"/>
                    <a:pt x="32" y="80"/>
                  </a:cubicBezTo>
                  <a:cubicBezTo>
                    <a:pt x="32" y="95"/>
                    <a:pt x="17" y="95"/>
                    <a:pt x="17" y="95"/>
                  </a:cubicBez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0" y="126"/>
                    <a:pt x="32" y="126"/>
                  </a:cubicBezTo>
                  <a:lnTo>
                    <a:pt x="95" y="143"/>
                  </a:lnTo>
                  <a:lnTo>
                    <a:pt x="126" y="143"/>
                  </a:lnTo>
                  <a:lnTo>
                    <a:pt x="143" y="143"/>
                  </a:lnTo>
                  <a:lnTo>
                    <a:pt x="158" y="143"/>
                  </a:lnTo>
                  <a:cubicBezTo>
                    <a:pt x="158" y="143"/>
                    <a:pt x="174" y="143"/>
                    <a:pt x="174" y="126"/>
                  </a:cubicBezTo>
                  <a:lnTo>
                    <a:pt x="206" y="48"/>
                  </a:lnTo>
                  <a:cubicBezTo>
                    <a:pt x="221" y="32"/>
                    <a:pt x="206" y="17"/>
                    <a:pt x="18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6" name="Google Shape;7406;p50"/>
            <p:cNvSpPr/>
            <p:nvPr/>
          </p:nvSpPr>
          <p:spPr>
            <a:xfrm>
              <a:off x="3212101" y="1814333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78" y="0"/>
                  </a:moveTo>
                  <a:lnTo>
                    <a:pt x="78" y="0"/>
                  </a:lnTo>
                  <a:lnTo>
                    <a:pt x="63" y="0"/>
                  </a:lnTo>
                  <a:lnTo>
                    <a:pt x="15" y="15"/>
                  </a:lnTo>
                  <a:cubicBezTo>
                    <a:pt x="0" y="32"/>
                    <a:pt x="0" y="47"/>
                    <a:pt x="15" y="63"/>
                  </a:cubicBezTo>
                  <a:cubicBezTo>
                    <a:pt x="15" y="78"/>
                    <a:pt x="32" y="78"/>
                    <a:pt x="32" y="78"/>
                  </a:cubicBezTo>
                  <a:lnTo>
                    <a:pt x="63" y="78"/>
                  </a:lnTo>
                  <a:lnTo>
                    <a:pt x="78" y="63"/>
                  </a:lnTo>
                  <a:lnTo>
                    <a:pt x="95" y="78"/>
                  </a:lnTo>
                  <a:cubicBezTo>
                    <a:pt x="110" y="95"/>
                    <a:pt x="110" y="95"/>
                    <a:pt x="126" y="95"/>
                  </a:cubicBezTo>
                  <a:lnTo>
                    <a:pt x="141" y="78"/>
                  </a:lnTo>
                  <a:cubicBezTo>
                    <a:pt x="158" y="63"/>
                    <a:pt x="158" y="32"/>
                    <a:pt x="141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7" name="Google Shape;7407;p50"/>
            <p:cNvSpPr/>
            <p:nvPr/>
          </p:nvSpPr>
          <p:spPr>
            <a:xfrm>
              <a:off x="3436063" y="1804792"/>
              <a:ext cx="6551" cy="2544"/>
            </a:xfrm>
            <a:custGeom>
              <a:avLst/>
              <a:gdLst/>
              <a:ahLst/>
              <a:cxnLst/>
              <a:rect l="l" t="t" r="r" b="b"/>
              <a:pathLst>
                <a:path w="206" h="80" extrusionOk="0">
                  <a:moveTo>
                    <a:pt x="174" y="0"/>
                  </a:moveTo>
                  <a:lnTo>
                    <a:pt x="174" y="0"/>
                  </a:lnTo>
                  <a:lnTo>
                    <a:pt x="111" y="16"/>
                  </a:lnTo>
                  <a:lnTo>
                    <a:pt x="111" y="16"/>
                  </a:lnTo>
                  <a:cubicBezTo>
                    <a:pt x="95" y="16"/>
                    <a:pt x="95" y="16"/>
                    <a:pt x="80" y="0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0" y="48"/>
                  </a:ln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63"/>
                    <a:pt x="32" y="48"/>
                    <a:pt x="48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8"/>
                  </a:cubicBezTo>
                  <a:lnTo>
                    <a:pt x="111" y="63"/>
                  </a:lnTo>
                  <a:lnTo>
                    <a:pt x="174" y="63"/>
                  </a:lnTo>
                  <a:cubicBezTo>
                    <a:pt x="189" y="63"/>
                    <a:pt x="206" y="48"/>
                    <a:pt x="206" y="16"/>
                  </a:cubicBezTo>
                  <a:cubicBezTo>
                    <a:pt x="206" y="16"/>
                    <a:pt x="189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8" name="Google Shape;7408;p50"/>
            <p:cNvSpPr/>
            <p:nvPr/>
          </p:nvSpPr>
          <p:spPr>
            <a:xfrm>
              <a:off x="3434568" y="1797286"/>
              <a:ext cx="5057" cy="7028"/>
            </a:xfrm>
            <a:custGeom>
              <a:avLst/>
              <a:gdLst/>
              <a:ahLst/>
              <a:cxnLst/>
              <a:rect l="l" t="t" r="r" b="b"/>
              <a:pathLst>
                <a:path w="159" h="221" extrusionOk="0">
                  <a:moveTo>
                    <a:pt x="64" y="0"/>
                  </a:move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lnTo>
                    <a:pt x="1" y="63"/>
                  </a:lnTo>
                  <a:cubicBezTo>
                    <a:pt x="1" y="95"/>
                    <a:pt x="16" y="110"/>
                    <a:pt x="32" y="110"/>
                  </a:cubicBezTo>
                  <a:lnTo>
                    <a:pt x="47" y="110"/>
                  </a:lnTo>
                  <a:cubicBezTo>
                    <a:pt x="47" y="110"/>
                    <a:pt x="64" y="110"/>
                    <a:pt x="64" y="95"/>
                  </a:cubicBezTo>
                  <a:lnTo>
                    <a:pt x="95" y="142"/>
                  </a:lnTo>
                  <a:lnTo>
                    <a:pt x="79" y="173"/>
                  </a:lnTo>
                  <a:cubicBezTo>
                    <a:pt x="79" y="205"/>
                    <a:pt x="95" y="221"/>
                    <a:pt x="110" y="221"/>
                  </a:cubicBezTo>
                  <a:lnTo>
                    <a:pt x="110" y="221"/>
                  </a:lnTo>
                  <a:lnTo>
                    <a:pt x="127" y="221"/>
                  </a:lnTo>
                  <a:cubicBezTo>
                    <a:pt x="127" y="205"/>
                    <a:pt x="127" y="189"/>
                    <a:pt x="142" y="189"/>
                  </a:cubicBezTo>
                  <a:lnTo>
                    <a:pt x="158" y="173"/>
                  </a:lnTo>
                  <a:lnTo>
                    <a:pt x="158" y="142"/>
                  </a:lnTo>
                  <a:lnTo>
                    <a:pt x="158" y="126"/>
                  </a:lnTo>
                  <a:lnTo>
                    <a:pt x="110" y="32"/>
                  </a:lnTo>
                  <a:lnTo>
                    <a:pt x="95" y="1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9" name="Google Shape;7409;p50"/>
            <p:cNvSpPr/>
            <p:nvPr/>
          </p:nvSpPr>
          <p:spPr>
            <a:xfrm>
              <a:off x="3048726" y="1804283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32" y="1"/>
                  </a:moveTo>
                  <a:lnTo>
                    <a:pt x="16" y="64"/>
                  </a:lnTo>
                  <a:cubicBezTo>
                    <a:pt x="16" y="79"/>
                    <a:pt x="16" y="95"/>
                    <a:pt x="32" y="95"/>
                  </a:cubicBezTo>
                  <a:cubicBezTo>
                    <a:pt x="32" y="111"/>
                    <a:pt x="47" y="111"/>
                    <a:pt x="47" y="127"/>
                  </a:cubicBezTo>
                  <a:lnTo>
                    <a:pt x="32" y="127"/>
                  </a:lnTo>
                  <a:cubicBezTo>
                    <a:pt x="16" y="127"/>
                    <a:pt x="1" y="142"/>
                    <a:pt x="1" y="174"/>
                  </a:cubicBezTo>
                  <a:cubicBezTo>
                    <a:pt x="1" y="190"/>
                    <a:pt x="16" y="190"/>
                    <a:pt x="32" y="190"/>
                  </a:cubicBezTo>
                  <a:lnTo>
                    <a:pt x="47" y="190"/>
                  </a:lnTo>
                  <a:cubicBezTo>
                    <a:pt x="64" y="190"/>
                    <a:pt x="95" y="174"/>
                    <a:pt x="111" y="142"/>
                  </a:cubicBezTo>
                  <a:lnTo>
                    <a:pt x="111" y="111"/>
                  </a:lnTo>
                  <a:lnTo>
                    <a:pt x="111" y="111"/>
                  </a:lnTo>
                  <a:lnTo>
                    <a:pt x="95" y="111"/>
                  </a:lnTo>
                  <a:cubicBezTo>
                    <a:pt x="79" y="95"/>
                    <a:pt x="64" y="79"/>
                    <a:pt x="79" y="64"/>
                  </a:cubicBezTo>
                  <a:lnTo>
                    <a:pt x="79" y="64"/>
                  </a:lnTo>
                  <a:lnTo>
                    <a:pt x="79" y="48"/>
                  </a:lnTo>
                  <a:lnTo>
                    <a:pt x="7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0" name="Google Shape;7410;p50"/>
            <p:cNvSpPr/>
            <p:nvPr/>
          </p:nvSpPr>
          <p:spPr>
            <a:xfrm>
              <a:off x="3106863" y="1811789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64" y="1"/>
                    <a:pt x="47" y="17"/>
                    <a:pt x="47" y="32"/>
                  </a:cubicBezTo>
                  <a:lnTo>
                    <a:pt x="32" y="32"/>
                  </a:lnTo>
                  <a:cubicBezTo>
                    <a:pt x="16" y="32"/>
                    <a:pt x="0" y="64"/>
                    <a:pt x="16" y="80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80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80"/>
                    <a:pt x="110" y="80"/>
                    <a:pt x="127" y="80"/>
                  </a:cubicBezTo>
                  <a:cubicBezTo>
                    <a:pt x="127" y="80"/>
                    <a:pt x="142" y="80"/>
                    <a:pt x="142" y="64"/>
                  </a:cubicBezTo>
                  <a:cubicBezTo>
                    <a:pt x="158" y="49"/>
                    <a:pt x="158" y="32"/>
                    <a:pt x="142" y="17"/>
                  </a:cubicBezTo>
                  <a:cubicBezTo>
                    <a:pt x="127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1" name="Google Shape;7411;p50"/>
            <p:cNvSpPr/>
            <p:nvPr/>
          </p:nvSpPr>
          <p:spPr>
            <a:xfrm>
              <a:off x="3432055" y="1761189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63" y="16"/>
                    <a:pt x="48" y="16"/>
                    <a:pt x="32" y="32"/>
                  </a:cubicBezTo>
                  <a:cubicBezTo>
                    <a:pt x="17" y="32"/>
                    <a:pt x="0" y="48"/>
                    <a:pt x="17" y="64"/>
                  </a:cubicBezTo>
                  <a:cubicBezTo>
                    <a:pt x="17" y="79"/>
                    <a:pt x="32" y="95"/>
                    <a:pt x="48" y="95"/>
                  </a:cubicBezTo>
                  <a:cubicBezTo>
                    <a:pt x="48" y="95"/>
                    <a:pt x="63" y="95"/>
                    <a:pt x="63" y="79"/>
                  </a:cubicBezTo>
                  <a:lnTo>
                    <a:pt x="95" y="79"/>
                  </a:lnTo>
                  <a:lnTo>
                    <a:pt x="111" y="79"/>
                  </a:lnTo>
                  <a:cubicBezTo>
                    <a:pt x="111" y="95"/>
                    <a:pt x="126" y="95"/>
                    <a:pt x="126" y="95"/>
                  </a:cubicBezTo>
                  <a:cubicBezTo>
                    <a:pt x="126" y="95"/>
                    <a:pt x="143" y="79"/>
                    <a:pt x="158" y="79"/>
                  </a:cubicBezTo>
                  <a:lnTo>
                    <a:pt x="158" y="79"/>
                  </a:lnTo>
                  <a:lnTo>
                    <a:pt x="174" y="79"/>
                  </a:lnTo>
                  <a:lnTo>
                    <a:pt x="174" y="48"/>
                  </a:lnTo>
                  <a:cubicBezTo>
                    <a:pt x="158" y="32"/>
                    <a:pt x="143" y="16"/>
                    <a:pt x="126" y="16"/>
                  </a:cubicBezTo>
                  <a:lnTo>
                    <a:pt x="126" y="16"/>
                  </a:lnTo>
                  <a:lnTo>
                    <a:pt x="111" y="16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2" name="Google Shape;7412;p50"/>
            <p:cNvSpPr/>
            <p:nvPr/>
          </p:nvSpPr>
          <p:spPr>
            <a:xfrm>
              <a:off x="3309293" y="1819803"/>
              <a:ext cx="4039" cy="4580"/>
            </a:xfrm>
            <a:custGeom>
              <a:avLst/>
              <a:gdLst/>
              <a:ahLst/>
              <a:cxnLst/>
              <a:rect l="l" t="t" r="r" b="b"/>
              <a:pathLst>
                <a:path w="127" h="144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6" y="17"/>
                    <a:pt x="1" y="17"/>
                    <a:pt x="1" y="32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4"/>
                  </a:lnTo>
                  <a:cubicBezTo>
                    <a:pt x="64" y="64"/>
                    <a:pt x="79" y="64"/>
                    <a:pt x="79" y="80"/>
                  </a:cubicBezTo>
                  <a:cubicBezTo>
                    <a:pt x="95" y="112"/>
                    <a:pt x="79" y="127"/>
                    <a:pt x="64" y="127"/>
                  </a:cubicBezTo>
                  <a:lnTo>
                    <a:pt x="47" y="127"/>
                  </a:lnTo>
                  <a:lnTo>
                    <a:pt x="64" y="127"/>
                  </a:lnTo>
                  <a:cubicBezTo>
                    <a:pt x="64" y="143"/>
                    <a:pt x="79" y="143"/>
                    <a:pt x="79" y="143"/>
                  </a:cubicBezTo>
                  <a:lnTo>
                    <a:pt x="110" y="143"/>
                  </a:lnTo>
                  <a:cubicBezTo>
                    <a:pt x="127" y="127"/>
                    <a:pt x="127" y="112"/>
                    <a:pt x="110" y="95"/>
                  </a:cubicBezTo>
                  <a:lnTo>
                    <a:pt x="110" y="80"/>
                  </a:lnTo>
                  <a:lnTo>
                    <a:pt x="95" y="80"/>
                  </a:lnTo>
                  <a:lnTo>
                    <a:pt x="47" y="49"/>
                  </a:lnTo>
                  <a:cubicBezTo>
                    <a:pt x="47" y="32"/>
                    <a:pt x="32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3" name="Google Shape;7413;p50"/>
            <p:cNvSpPr/>
            <p:nvPr/>
          </p:nvSpPr>
          <p:spPr>
            <a:xfrm>
              <a:off x="3041729" y="1819326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1"/>
                  </a:moveTo>
                  <a:lnTo>
                    <a:pt x="95" y="1"/>
                  </a:lnTo>
                  <a:cubicBezTo>
                    <a:pt x="95" y="1"/>
                    <a:pt x="78" y="1"/>
                    <a:pt x="78" y="16"/>
                  </a:cubicBezTo>
                  <a:lnTo>
                    <a:pt x="15" y="64"/>
                  </a:lnTo>
                  <a:cubicBezTo>
                    <a:pt x="0" y="64"/>
                    <a:pt x="0" y="64"/>
                    <a:pt x="0" y="79"/>
                  </a:cubicBezTo>
                  <a:lnTo>
                    <a:pt x="0" y="110"/>
                  </a:lnTo>
                  <a:cubicBezTo>
                    <a:pt x="15" y="110"/>
                    <a:pt x="15" y="127"/>
                    <a:pt x="32" y="127"/>
                  </a:cubicBezTo>
                  <a:cubicBezTo>
                    <a:pt x="47" y="127"/>
                    <a:pt x="47" y="127"/>
                    <a:pt x="47" y="110"/>
                  </a:cubicBezTo>
                  <a:lnTo>
                    <a:pt x="95" y="79"/>
                  </a:lnTo>
                  <a:lnTo>
                    <a:pt x="126" y="64"/>
                  </a:lnTo>
                  <a:cubicBezTo>
                    <a:pt x="141" y="47"/>
                    <a:pt x="141" y="32"/>
                    <a:pt x="126" y="16"/>
                  </a:cubicBez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4" name="Google Shape;7414;p50"/>
            <p:cNvSpPr/>
            <p:nvPr/>
          </p:nvSpPr>
          <p:spPr>
            <a:xfrm>
              <a:off x="3267694" y="1765705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43" y="95"/>
                  </a:moveTo>
                  <a:lnTo>
                    <a:pt x="95" y="126"/>
                  </a:lnTo>
                  <a:cubicBezTo>
                    <a:pt x="95" y="126"/>
                    <a:pt x="95" y="143"/>
                    <a:pt x="80" y="158"/>
                  </a:cubicBezTo>
                  <a:lnTo>
                    <a:pt x="80" y="174"/>
                  </a:lnTo>
                  <a:lnTo>
                    <a:pt x="95" y="174"/>
                  </a:lnTo>
                  <a:lnTo>
                    <a:pt x="95" y="174"/>
                  </a:lnTo>
                  <a:lnTo>
                    <a:pt x="95" y="174"/>
                  </a:lnTo>
                  <a:cubicBezTo>
                    <a:pt x="111" y="174"/>
                    <a:pt x="111" y="158"/>
                    <a:pt x="126" y="143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43" y="95"/>
                  </a:lnTo>
                  <a:close/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cubicBezTo>
                    <a:pt x="0" y="32"/>
                    <a:pt x="0" y="63"/>
                    <a:pt x="17" y="80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32" y="80"/>
                    <a:pt x="48" y="63"/>
                  </a:cubicBez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5" name="Google Shape;7415;p50"/>
            <p:cNvSpPr/>
            <p:nvPr/>
          </p:nvSpPr>
          <p:spPr>
            <a:xfrm>
              <a:off x="3183510" y="1831825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49"/>
                  </a:cubicBezTo>
                  <a:cubicBezTo>
                    <a:pt x="0" y="64"/>
                    <a:pt x="17" y="80"/>
                    <a:pt x="48" y="80"/>
                  </a:cubicBezTo>
                  <a:lnTo>
                    <a:pt x="48" y="80"/>
                  </a:lnTo>
                  <a:lnTo>
                    <a:pt x="127" y="64"/>
                  </a:lnTo>
                  <a:cubicBezTo>
                    <a:pt x="143" y="64"/>
                    <a:pt x="158" y="49"/>
                    <a:pt x="158" y="32"/>
                  </a:cubicBezTo>
                  <a:cubicBezTo>
                    <a:pt x="143" y="17"/>
                    <a:pt x="143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6" name="Google Shape;7416;p50"/>
            <p:cNvSpPr/>
            <p:nvPr/>
          </p:nvSpPr>
          <p:spPr>
            <a:xfrm>
              <a:off x="3021693" y="1792261"/>
              <a:ext cx="4516" cy="7060"/>
            </a:xfrm>
            <a:custGeom>
              <a:avLst/>
              <a:gdLst/>
              <a:ahLst/>
              <a:cxnLst/>
              <a:rect l="l" t="t" r="r" b="b"/>
              <a:pathLst>
                <a:path w="142" h="222" extrusionOk="0">
                  <a:moveTo>
                    <a:pt x="110" y="1"/>
                  </a:moveTo>
                  <a:lnTo>
                    <a:pt x="63" y="1"/>
                  </a:lnTo>
                  <a:lnTo>
                    <a:pt x="63" y="32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79"/>
                  </a:cubicBezTo>
                  <a:lnTo>
                    <a:pt x="95" y="110"/>
                  </a:lnTo>
                  <a:cubicBezTo>
                    <a:pt x="110" y="110"/>
                    <a:pt x="126" y="127"/>
                    <a:pt x="110" y="142"/>
                  </a:cubicBezTo>
                  <a:cubicBezTo>
                    <a:pt x="110" y="158"/>
                    <a:pt x="95" y="173"/>
                    <a:pt x="78" y="173"/>
                  </a:cubicBezTo>
                  <a:lnTo>
                    <a:pt x="78" y="173"/>
                  </a:lnTo>
                  <a:lnTo>
                    <a:pt x="15" y="158"/>
                  </a:lnTo>
                  <a:cubicBezTo>
                    <a:pt x="0" y="173"/>
                    <a:pt x="0" y="190"/>
                    <a:pt x="15" y="205"/>
                  </a:cubicBezTo>
                  <a:cubicBezTo>
                    <a:pt x="15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21"/>
                  </a:lnTo>
                  <a:lnTo>
                    <a:pt x="47" y="221"/>
                  </a:lnTo>
                  <a:lnTo>
                    <a:pt x="47" y="221"/>
                  </a:lnTo>
                  <a:lnTo>
                    <a:pt x="63" y="221"/>
                  </a:lnTo>
                  <a:cubicBezTo>
                    <a:pt x="141" y="173"/>
                    <a:pt x="141" y="95"/>
                    <a:pt x="141" y="32"/>
                  </a:cubicBezTo>
                  <a:cubicBezTo>
                    <a:pt x="126" y="32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7" name="Google Shape;7417;p50"/>
            <p:cNvSpPr/>
            <p:nvPr/>
          </p:nvSpPr>
          <p:spPr>
            <a:xfrm>
              <a:off x="3120888" y="1812329"/>
              <a:ext cx="4516" cy="5502"/>
            </a:xfrm>
            <a:custGeom>
              <a:avLst/>
              <a:gdLst/>
              <a:ahLst/>
              <a:cxnLst/>
              <a:rect l="l" t="t" r="r" b="b"/>
              <a:pathLst>
                <a:path w="142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16" y="47"/>
                  </a:lnTo>
                  <a:lnTo>
                    <a:pt x="32" y="95"/>
                  </a:lnTo>
                  <a:lnTo>
                    <a:pt x="64" y="158"/>
                  </a:lnTo>
                  <a:cubicBezTo>
                    <a:pt x="64" y="158"/>
                    <a:pt x="79" y="158"/>
                    <a:pt x="79" y="173"/>
                  </a:cubicBezTo>
                  <a:lnTo>
                    <a:pt x="79" y="173"/>
                  </a:lnTo>
                  <a:lnTo>
                    <a:pt x="95" y="173"/>
                  </a:lnTo>
                  <a:lnTo>
                    <a:pt x="110" y="173"/>
                  </a:lnTo>
                  <a:cubicBezTo>
                    <a:pt x="127" y="158"/>
                    <a:pt x="142" y="141"/>
                    <a:pt x="127" y="126"/>
                  </a:cubicBezTo>
                  <a:lnTo>
                    <a:pt x="64" y="15"/>
                  </a:lnTo>
                  <a:cubicBezTo>
                    <a:pt x="64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8" name="Google Shape;7418;p50"/>
            <p:cNvSpPr/>
            <p:nvPr/>
          </p:nvSpPr>
          <p:spPr>
            <a:xfrm>
              <a:off x="3321824" y="1816814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lnTo>
                    <a:pt x="0" y="48"/>
                  </a:lnTo>
                  <a:cubicBezTo>
                    <a:pt x="16" y="48"/>
                    <a:pt x="32" y="63"/>
                    <a:pt x="32" y="63"/>
                  </a:cubicBezTo>
                  <a:cubicBezTo>
                    <a:pt x="32" y="63"/>
                    <a:pt x="32" y="80"/>
                    <a:pt x="48" y="80"/>
                  </a:cubicBezTo>
                  <a:lnTo>
                    <a:pt x="111" y="80"/>
                  </a:lnTo>
                  <a:cubicBezTo>
                    <a:pt x="126" y="80"/>
                    <a:pt x="142" y="63"/>
                    <a:pt x="142" y="48"/>
                  </a:cubicBezTo>
                  <a:lnTo>
                    <a:pt x="142" y="48"/>
                  </a:lnTo>
                  <a:lnTo>
                    <a:pt x="142" y="17"/>
                  </a:lnTo>
                  <a:lnTo>
                    <a:pt x="142" y="17"/>
                  </a:lnTo>
                  <a:cubicBezTo>
                    <a:pt x="126" y="17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9" name="Google Shape;7419;p50"/>
            <p:cNvSpPr/>
            <p:nvPr/>
          </p:nvSpPr>
          <p:spPr>
            <a:xfrm>
              <a:off x="3416026" y="175218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32" y="32"/>
                  </a:lnTo>
                  <a:cubicBezTo>
                    <a:pt x="16" y="47"/>
                    <a:pt x="0" y="63"/>
                    <a:pt x="16" y="79"/>
                  </a:cubicBezTo>
                  <a:lnTo>
                    <a:pt x="16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95" y="79"/>
                  </a:lnTo>
                  <a:lnTo>
                    <a:pt x="11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43" y="63"/>
                  </a:lnTo>
                  <a:cubicBezTo>
                    <a:pt x="126" y="47"/>
                    <a:pt x="143" y="32"/>
                    <a:pt x="143" y="32"/>
                  </a:cubicBezTo>
                  <a:lnTo>
                    <a:pt x="143" y="15"/>
                  </a:lnTo>
                  <a:cubicBezTo>
                    <a:pt x="143" y="15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0" name="Google Shape;7420;p50"/>
            <p:cNvSpPr/>
            <p:nvPr/>
          </p:nvSpPr>
          <p:spPr>
            <a:xfrm>
              <a:off x="3199539" y="1799290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6"/>
                  </a:cubicBezTo>
                  <a:lnTo>
                    <a:pt x="1" y="95"/>
                  </a:lnTo>
                  <a:cubicBezTo>
                    <a:pt x="1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9" y="126"/>
                    <a:pt x="64" y="126"/>
                    <a:pt x="80" y="95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1" name="Google Shape;7421;p50"/>
            <p:cNvSpPr/>
            <p:nvPr/>
          </p:nvSpPr>
          <p:spPr>
            <a:xfrm>
              <a:off x="3356872" y="1755178"/>
              <a:ext cx="6583" cy="2035"/>
            </a:xfrm>
            <a:custGeom>
              <a:avLst/>
              <a:gdLst/>
              <a:ahLst/>
              <a:cxnLst/>
              <a:rect l="l" t="t" r="r" b="b"/>
              <a:pathLst>
                <a:path w="207" h="64" extrusionOk="0">
                  <a:moveTo>
                    <a:pt x="206" y="1"/>
                  </a:moveTo>
                  <a:cubicBezTo>
                    <a:pt x="143" y="16"/>
                    <a:pt x="80" y="16"/>
                    <a:pt x="1" y="32"/>
                  </a:cubicBezTo>
                  <a:lnTo>
                    <a:pt x="80" y="64"/>
                  </a:lnTo>
                  <a:lnTo>
                    <a:pt x="95" y="64"/>
                  </a:lnTo>
                  <a:lnTo>
                    <a:pt x="127" y="64"/>
                  </a:lnTo>
                  <a:lnTo>
                    <a:pt x="190" y="32"/>
                  </a:lnTo>
                  <a:cubicBezTo>
                    <a:pt x="190" y="16"/>
                    <a:pt x="206" y="16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2" name="Google Shape;7422;p50"/>
            <p:cNvSpPr/>
            <p:nvPr/>
          </p:nvSpPr>
          <p:spPr>
            <a:xfrm>
              <a:off x="3371438" y="178023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58" y="110"/>
                  </a:moveTo>
                  <a:lnTo>
                    <a:pt x="158" y="110"/>
                  </a:lnTo>
                  <a:lnTo>
                    <a:pt x="158" y="110"/>
                  </a:lnTo>
                  <a:lnTo>
                    <a:pt x="158" y="110"/>
                  </a:lnTo>
                  <a:close/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47" y="1"/>
                    <a:pt x="32" y="16"/>
                  </a:cubicBezTo>
                  <a:lnTo>
                    <a:pt x="16" y="47"/>
                  </a:lnTo>
                  <a:cubicBezTo>
                    <a:pt x="0" y="47"/>
                    <a:pt x="0" y="64"/>
                    <a:pt x="16" y="79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79" y="95"/>
                  </a:lnTo>
                  <a:cubicBezTo>
                    <a:pt x="79" y="95"/>
                    <a:pt x="79" y="79"/>
                    <a:pt x="95" y="64"/>
                  </a:cubicBezTo>
                  <a:lnTo>
                    <a:pt x="110" y="47"/>
                  </a:lnTo>
                  <a:lnTo>
                    <a:pt x="127" y="47"/>
                  </a:lnTo>
                  <a:lnTo>
                    <a:pt x="142" y="64"/>
                  </a:lnTo>
                  <a:lnTo>
                    <a:pt x="142" y="47"/>
                  </a:lnTo>
                  <a:lnTo>
                    <a:pt x="142" y="32"/>
                  </a:lnTo>
                  <a:lnTo>
                    <a:pt x="95" y="32"/>
                  </a:lnTo>
                  <a:cubicBezTo>
                    <a:pt x="95" y="16"/>
                    <a:pt x="95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3" name="Google Shape;7423;p50"/>
            <p:cNvSpPr/>
            <p:nvPr/>
          </p:nvSpPr>
          <p:spPr>
            <a:xfrm>
              <a:off x="3412528" y="1793756"/>
              <a:ext cx="5534" cy="8555"/>
            </a:xfrm>
            <a:custGeom>
              <a:avLst/>
              <a:gdLst/>
              <a:ahLst/>
              <a:cxnLst/>
              <a:rect l="l" t="t" r="r" b="b"/>
              <a:pathLst>
                <a:path w="174" h="269" extrusionOk="0">
                  <a:moveTo>
                    <a:pt x="173" y="0"/>
                  </a:moveTo>
                  <a:lnTo>
                    <a:pt x="158" y="17"/>
                  </a:lnTo>
                  <a:cubicBezTo>
                    <a:pt x="158" y="48"/>
                    <a:pt x="142" y="63"/>
                    <a:pt x="126" y="63"/>
                  </a:cubicBezTo>
                  <a:lnTo>
                    <a:pt x="110" y="48"/>
                  </a:lnTo>
                  <a:lnTo>
                    <a:pt x="95" y="63"/>
                  </a:lnTo>
                  <a:cubicBezTo>
                    <a:pt x="63" y="80"/>
                    <a:pt x="32" y="80"/>
                    <a:pt x="0" y="126"/>
                  </a:cubicBezTo>
                  <a:lnTo>
                    <a:pt x="0" y="158"/>
                  </a:lnTo>
                  <a:lnTo>
                    <a:pt x="0" y="206"/>
                  </a:lnTo>
                  <a:lnTo>
                    <a:pt x="0" y="221"/>
                  </a:lnTo>
                  <a:cubicBezTo>
                    <a:pt x="16" y="221"/>
                    <a:pt x="16" y="237"/>
                    <a:pt x="16" y="237"/>
                  </a:cubicBezTo>
                  <a:lnTo>
                    <a:pt x="110" y="269"/>
                  </a:lnTo>
                  <a:lnTo>
                    <a:pt x="126" y="269"/>
                  </a:lnTo>
                  <a:lnTo>
                    <a:pt x="126" y="253"/>
                  </a:lnTo>
                  <a:cubicBezTo>
                    <a:pt x="126" y="237"/>
                    <a:pt x="126" y="221"/>
                    <a:pt x="158" y="221"/>
                  </a:cubicBez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cubicBezTo>
                    <a:pt x="158" y="221"/>
                    <a:pt x="158" y="206"/>
                    <a:pt x="142" y="206"/>
                  </a:cubicBezTo>
                  <a:lnTo>
                    <a:pt x="95" y="190"/>
                  </a:lnTo>
                  <a:lnTo>
                    <a:pt x="79" y="190"/>
                  </a:lnTo>
                  <a:lnTo>
                    <a:pt x="79" y="190"/>
                  </a:lnTo>
                  <a:cubicBezTo>
                    <a:pt x="63" y="190"/>
                    <a:pt x="63" y="190"/>
                    <a:pt x="47" y="174"/>
                  </a:cubicBezTo>
                  <a:lnTo>
                    <a:pt x="32" y="143"/>
                  </a:lnTo>
                  <a:cubicBezTo>
                    <a:pt x="16" y="126"/>
                    <a:pt x="32" y="95"/>
                    <a:pt x="47" y="95"/>
                  </a:cubicBezTo>
                  <a:lnTo>
                    <a:pt x="63" y="80"/>
                  </a:lnTo>
                  <a:lnTo>
                    <a:pt x="79" y="95"/>
                  </a:lnTo>
                  <a:cubicBezTo>
                    <a:pt x="79" y="80"/>
                    <a:pt x="95" y="80"/>
                    <a:pt x="95" y="80"/>
                  </a:cubicBezTo>
                  <a:lnTo>
                    <a:pt x="95" y="80"/>
                  </a:lnTo>
                  <a:lnTo>
                    <a:pt x="110" y="80"/>
                  </a:lnTo>
                  <a:cubicBezTo>
                    <a:pt x="126" y="95"/>
                    <a:pt x="142" y="111"/>
                    <a:pt x="142" y="126"/>
                  </a:cubicBezTo>
                  <a:lnTo>
                    <a:pt x="126" y="126"/>
                  </a:lnTo>
                  <a:lnTo>
                    <a:pt x="142" y="126"/>
                  </a:lnTo>
                  <a:cubicBezTo>
                    <a:pt x="158" y="126"/>
                    <a:pt x="158" y="111"/>
                    <a:pt x="173" y="95"/>
                  </a:cubicBezTo>
                  <a:lnTo>
                    <a:pt x="17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4" name="Google Shape;7424;p50"/>
            <p:cNvSpPr/>
            <p:nvPr/>
          </p:nvSpPr>
          <p:spPr>
            <a:xfrm>
              <a:off x="3159466" y="1811789"/>
              <a:ext cx="4548" cy="2035"/>
            </a:xfrm>
            <a:custGeom>
              <a:avLst/>
              <a:gdLst/>
              <a:ahLst/>
              <a:cxnLst/>
              <a:rect l="l" t="t" r="r" b="b"/>
              <a:pathLst>
                <a:path w="143" h="64" extrusionOk="0">
                  <a:moveTo>
                    <a:pt x="32" y="49"/>
                  </a:moveTo>
                  <a:lnTo>
                    <a:pt x="17" y="64"/>
                  </a:lnTo>
                  <a:lnTo>
                    <a:pt x="17" y="64"/>
                  </a:lnTo>
                  <a:lnTo>
                    <a:pt x="0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49"/>
                  </a:lnTo>
                  <a:close/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48" y="1"/>
                    <a:pt x="48" y="17"/>
                    <a:pt x="48" y="17"/>
                  </a:cubicBezTo>
                  <a:lnTo>
                    <a:pt x="48" y="32"/>
                  </a:lnTo>
                  <a:lnTo>
                    <a:pt x="48" y="32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9"/>
                  </a:cubicBezTo>
                  <a:cubicBezTo>
                    <a:pt x="95" y="49"/>
                    <a:pt x="111" y="49"/>
                    <a:pt x="111" y="64"/>
                  </a:cubicBezTo>
                  <a:cubicBezTo>
                    <a:pt x="111" y="49"/>
                    <a:pt x="126" y="49"/>
                    <a:pt x="126" y="32"/>
                  </a:cubicBez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cubicBezTo>
                    <a:pt x="143" y="17"/>
                    <a:pt x="126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5" name="Google Shape;7425;p50"/>
            <p:cNvSpPr/>
            <p:nvPr/>
          </p:nvSpPr>
          <p:spPr>
            <a:xfrm>
              <a:off x="3086286" y="1812806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95" y="0"/>
                  </a:moveTo>
                  <a:lnTo>
                    <a:pt x="80" y="0"/>
                  </a:lnTo>
                  <a:lnTo>
                    <a:pt x="80" y="17"/>
                  </a:lnTo>
                  <a:cubicBezTo>
                    <a:pt x="80" y="17"/>
                    <a:pt x="64" y="32"/>
                    <a:pt x="49" y="32"/>
                  </a:cubicBezTo>
                  <a:lnTo>
                    <a:pt x="49" y="17"/>
                  </a:lnTo>
                  <a:lnTo>
                    <a:pt x="32" y="17"/>
                  </a:lnTo>
                  <a:cubicBezTo>
                    <a:pt x="32" y="32"/>
                    <a:pt x="17" y="32"/>
                    <a:pt x="17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7" y="48"/>
                  </a:lnTo>
                  <a:cubicBezTo>
                    <a:pt x="17" y="63"/>
                    <a:pt x="32" y="63"/>
                    <a:pt x="49" y="63"/>
                  </a:cubicBezTo>
                  <a:lnTo>
                    <a:pt x="49" y="63"/>
                  </a:lnTo>
                  <a:cubicBezTo>
                    <a:pt x="64" y="63"/>
                    <a:pt x="64" y="63"/>
                    <a:pt x="80" y="4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6" name="Google Shape;7426;p50"/>
            <p:cNvSpPr/>
            <p:nvPr/>
          </p:nvSpPr>
          <p:spPr>
            <a:xfrm>
              <a:off x="3427571" y="1804792"/>
              <a:ext cx="8523" cy="3530"/>
            </a:xfrm>
            <a:custGeom>
              <a:avLst/>
              <a:gdLst/>
              <a:ahLst/>
              <a:cxnLst/>
              <a:rect l="l" t="t" r="r" b="b"/>
              <a:pathLst>
                <a:path w="268" h="111" extrusionOk="0">
                  <a:moveTo>
                    <a:pt x="47" y="16"/>
                  </a:moveTo>
                  <a:lnTo>
                    <a:pt x="47" y="16"/>
                  </a:lnTo>
                  <a:cubicBezTo>
                    <a:pt x="32" y="16"/>
                    <a:pt x="15" y="48"/>
                    <a:pt x="0" y="63"/>
                  </a:cubicBezTo>
                  <a:lnTo>
                    <a:pt x="0" y="63"/>
                  </a:lnTo>
                  <a:lnTo>
                    <a:pt x="47" y="79"/>
                  </a:lnTo>
                  <a:cubicBezTo>
                    <a:pt x="47" y="79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95"/>
                  </a:lnTo>
                  <a:cubicBezTo>
                    <a:pt x="63" y="79"/>
                    <a:pt x="47" y="48"/>
                    <a:pt x="47" y="32"/>
                  </a:cubicBezTo>
                  <a:lnTo>
                    <a:pt x="47" y="16"/>
                  </a:lnTo>
                  <a:close/>
                  <a:moveTo>
                    <a:pt x="221" y="0"/>
                  </a:moveTo>
                  <a:lnTo>
                    <a:pt x="221" y="0"/>
                  </a:lnTo>
                  <a:lnTo>
                    <a:pt x="204" y="0"/>
                  </a:lnTo>
                  <a:lnTo>
                    <a:pt x="173" y="0"/>
                  </a:lnTo>
                  <a:lnTo>
                    <a:pt x="158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41" y="16"/>
                  </a:lnTo>
                  <a:cubicBezTo>
                    <a:pt x="126" y="16"/>
                    <a:pt x="110" y="32"/>
                    <a:pt x="110" y="32"/>
                  </a:cubicBezTo>
                  <a:cubicBezTo>
                    <a:pt x="110" y="32"/>
                    <a:pt x="110" y="48"/>
                    <a:pt x="126" y="48"/>
                  </a:cubicBezTo>
                  <a:lnTo>
                    <a:pt x="126" y="63"/>
                  </a:lnTo>
                  <a:cubicBezTo>
                    <a:pt x="141" y="48"/>
                    <a:pt x="141" y="48"/>
                    <a:pt x="158" y="48"/>
                  </a:cubicBezTo>
                  <a:lnTo>
                    <a:pt x="173" y="48"/>
                  </a:lnTo>
                  <a:lnTo>
                    <a:pt x="189" y="48"/>
                  </a:lnTo>
                  <a:cubicBezTo>
                    <a:pt x="204" y="48"/>
                    <a:pt x="221" y="48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36" y="79"/>
                    <a:pt x="252" y="63"/>
                    <a:pt x="252" y="48"/>
                  </a:cubicBezTo>
                  <a:lnTo>
                    <a:pt x="267" y="48"/>
                  </a:lnTo>
                  <a:cubicBezTo>
                    <a:pt x="267" y="16"/>
                    <a:pt x="252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7" name="Google Shape;7427;p50"/>
            <p:cNvSpPr/>
            <p:nvPr/>
          </p:nvSpPr>
          <p:spPr>
            <a:xfrm>
              <a:off x="3379452" y="1753174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110" y="1"/>
                  </a:moveTo>
                  <a:lnTo>
                    <a:pt x="110" y="1"/>
                  </a:lnTo>
                  <a:lnTo>
                    <a:pt x="79" y="1"/>
                  </a:lnTo>
                  <a:lnTo>
                    <a:pt x="16" y="79"/>
                  </a:lnTo>
                  <a:cubicBezTo>
                    <a:pt x="1" y="95"/>
                    <a:pt x="1" y="111"/>
                    <a:pt x="16" y="127"/>
                  </a:cubicBezTo>
                  <a:lnTo>
                    <a:pt x="32" y="127"/>
                  </a:lnTo>
                  <a:lnTo>
                    <a:pt x="64" y="127"/>
                  </a:lnTo>
                  <a:lnTo>
                    <a:pt x="127" y="48"/>
                  </a:lnTo>
                  <a:cubicBezTo>
                    <a:pt x="142" y="48"/>
                    <a:pt x="142" y="16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8" name="Google Shape;7428;p50"/>
            <p:cNvSpPr/>
            <p:nvPr/>
          </p:nvSpPr>
          <p:spPr>
            <a:xfrm>
              <a:off x="3384477" y="180428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78" y="1"/>
                    <a:pt x="63" y="16"/>
                    <a:pt x="63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15" y="48"/>
                  </a:cubicBezTo>
                  <a:cubicBezTo>
                    <a:pt x="0" y="48"/>
                    <a:pt x="0" y="79"/>
                    <a:pt x="15" y="95"/>
                  </a:cubicBez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10" y="79"/>
                    <a:pt x="110" y="79"/>
                    <a:pt x="126" y="79"/>
                  </a:cubicBezTo>
                  <a:cubicBezTo>
                    <a:pt x="110" y="79"/>
                    <a:pt x="126" y="64"/>
                    <a:pt x="126" y="64"/>
                  </a:cubicBezTo>
                  <a:lnTo>
                    <a:pt x="126" y="48"/>
                  </a:lnTo>
                  <a:lnTo>
                    <a:pt x="126" y="32"/>
                  </a:lnTo>
                  <a:cubicBezTo>
                    <a:pt x="126" y="16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9" name="Google Shape;7429;p50"/>
            <p:cNvSpPr/>
            <p:nvPr/>
          </p:nvSpPr>
          <p:spPr>
            <a:xfrm>
              <a:off x="3026686" y="1799767"/>
              <a:ext cx="11067" cy="6042"/>
            </a:xfrm>
            <a:custGeom>
              <a:avLst/>
              <a:gdLst/>
              <a:ahLst/>
              <a:cxnLst/>
              <a:rect l="l" t="t" r="r" b="b"/>
              <a:pathLst>
                <a:path w="348" h="190" extrusionOk="0">
                  <a:moveTo>
                    <a:pt x="316" y="1"/>
                  </a:moveTo>
                  <a:lnTo>
                    <a:pt x="299" y="1"/>
                  </a:lnTo>
                  <a:cubicBezTo>
                    <a:pt x="284" y="17"/>
                    <a:pt x="268" y="17"/>
                    <a:pt x="253" y="17"/>
                  </a:cubicBezTo>
                  <a:cubicBezTo>
                    <a:pt x="221" y="17"/>
                    <a:pt x="205" y="17"/>
                    <a:pt x="190" y="32"/>
                  </a:cubicBezTo>
                  <a:lnTo>
                    <a:pt x="110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6" y="32"/>
                    <a:pt x="1" y="48"/>
                    <a:pt x="1" y="64"/>
                  </a:cubicBezTo>
                  <a:lnTo>
                    <a:pt x="1" y="64"/>
                  </a:lnTo>
                  <a:cubicBezTo>
                    <a:pt x="1" y="80"/>
                    <a:pt x="16" y="95"/>
                    <a:pt x="32" y="95"/>
                  </a:cubicBezTo>
                  <a:lnTo>
                    <a:pt x="47" y="95"/>
                  </a:lnTo>
                  <a:cubicBezTo>
                    <a:pt x="64" y="95"/>
                    <a:pt x="79" y="111"/>
                    <a:pt x="95" y="111"/>
                  </a:cubicBezTo>
                  <a:lnTo>
                    <a:pt x="110" y="111"/>
                  </a:lnTo>
                  <a:lnTo>
                    <a:pt x="127" y="95"/>
                  </a:lnTo>
                  <a:lnTo>
                    <a:pt x="190" y="95"/>
                  </a:lnTo>
                  <a:lnTo>
                    <a:pt x="221" y="95"/>
                  </a:lnTo>
                  <a:cubicBezTo>
                    <a:pt x="236" y="80"/>
                    <a:pt x="236" y="80"/>
                    <a:pt x="253" y="80"/>
                  </a:cubicBezTo>
                  <a:lnTo>
                    <a:pt x="268" y="80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84" y="143"/>
                  </a:lnTo>
                  <a:cubicBezTo>
                    <a:pt x="299" y="143"/>
                    <a:pt x="316" y="174"/>
                    <a:pt x="299" y="190"/>
                  </a:cubicBezTo>
                  <a:cubicBezTo>
                    <a:pt x="316" y="190"/>
                    <a:pt x="331" y="174"/>
                    <a:pt x="331" y="158"/>
                  </a:cubicBezTo>
                  <a:lnTo>
                    <a:pt x="331" y="143"/>
                  </a:lnTo>
                  <a:lnTo>
                    <a:pt x="331" y="127"/>
                  </a:lnTo>
                  <a:lnTo>
                    <a:pt x="331" y="111"/>
                  </a:lnTo>
                  <a:cubicBezTo>
                    <a:pt x="316" y="111"/>
                    <a:pt x="316" y="95"/>
                    <a:pt x="316" y="80"/>
                  </a:cubicBezTo>
                  <a:cubicBezTo>
                    <a:pt x="331" y="64"/>
                    <a:pt x="331" y="64"/>
                    <a:pt x="347" y="64"/>
                  </a:cubicBezTo>
                  <a:lnTo>
                    <a:pt x="347" y="48"/>
                  </a:lnTo>
                  <a:cubicBezTo>
                    <a:pt x="347" y="32"/>
                    <a:pt x="347" y="17"/>
                    <a:pt x="33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0" name="Google Shape;7430;p50"/>
            <p:cNvSpPr/>
            <p:nvPr/>
          </p:nvSpPr>
          <p:spPr>
            <a:xfrm>
              <a:off x="3289734" y="1823811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158" y="1"/>
                  </a:moveTo>
                  <a:lnTo>
                    <a:pt x="158" y="1"/>
                  </a:lnTo>
                  <a:lnTo>
                    <a:pt x="32" y="17"/>
                  </a:lnTo>
                  <a:cubicBezTo>
                    <a:pt x="17" y="17"/>
                    <a:pt x="1" y="32"/>
                    <a:pt x="1" y="49"/>
                  </a:cubicBezTo>
                  <a:cubicBezTo>
                    <a:pt x="1" y="64"/>
                    <a:pt x="17" y="80"/>
                    <a:pt x="32" y="80"/>
                  </a:cubicBezTo>
                  <a:lnTo>
                    <a:pt x="32" y="80"/>
                  </a:lnTo>
                  <a:lnTo>
                    <a:pt x="158" y="64"/>
                  </a:lnTo>
                  <a:lnTo>
                    <a:pt x="158" y="64"/>
                  </a:lnTo>
                  <a:cubicBezTo>
                    <a:pt x="175" y="64"/>
                    <a:pt x="190" y="49"/>
                    <a:pt x="190" y="32"/>
                  </a:cubicBezTo>
                  <a:cubicBezTo>
                    <a:pt x="190" y="17"/>
                    <a:pt x="190" y="17"/>
                    <a:pt x="17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1" name="Google Shape;7431;p50"/>
            <p:cNvSpPr/>
            <p:nvPr/>
          </p:nvSpPr>
          <p:spPr>
            <a:xfrm>
              <a:off x="3101329" y="1792738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1" y="1"/>
                  </a:moveTo>
                  <a:lnTo>
                    <a:pt x="95" y="1"/>
                  </a:lnTo>
                  <a:cubicBezTo>
                    <a:pt x="95" y="1"/>
                    <a:pt x="80" y="1"/>
                    <a:pt x="80" y="17"/>
                  </a:cubicBezTo>
                  <a:cubicBezTo>
                    <a:pt x="64" y="17"/>
                    <a:pt x="64" y="32"/>
                    <a:pt x="80" y="49"/>
                  </a:cubicBez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32" y="32"/>
                  </a:lnTo>
                  <a:cubicBezTo>
                    <a:pt x="17" y="32"/>
                    <a:pt x="17" y="49"/>
                    <a:pt x="1" y="49"/>
                  </a:cubicBezTo>
                  <a:cubicBezTo>
                    <a:pt x="1" y="64"/>
                    <a:pt x="1" y="80"/>
                    <a:pt x="17" y="95"/>
                  </a:cubicBezTo>
                  <a:lnTo>
                    <a:pt x="17" y="95"/>
                  </a:lnTo>
                  <a:cubicBezTo>
                    <a:pt x="17" y="112"/>
                    <a:pt x="17" y="112"/>
                    <a:pt x="32" y="112"/>
                  </a:cubicBezTo>
                  <a:cubicBezTo>
                    <a:pt x="32" y="112"/>
                    <a:pt x="48" y="112"/>
                    <a:pt x="48" y="127"/>
                  </a:cubicBezTo>
                  <a:lnTo>
                    <a:pt x="64" y="127"/>
                  </a:lnTo>
                  <a:lnTo>
                    <a:pt x="64" y="127"/>
                  </a:lnTo>
                  <a:lnTo>
                    <a:pt x="64" y="112"/>
                  </a:lnTo>
                  <a:cubicBezTo>
                    <a:pt x="64" y="95"/>
                    <a:pt x="80" y="95"/>
                    <a:pt x="95" y="80"/>
                  </a:cubicBezTo>
                  <a:lnTo>
                    <a:pt x="95" y="80"/>
                  </a:lnTo>
                  <a:lnTo>
                    <a:pt x="158" y="95"/>
                  </a:lnTo>
                  <a:lnTo>
                    <a:pt x="158" y="80"/>
                  </a:lnTo>
                  <a:lnTo>
                    <a:pt x="143" y="80"/>
                  </a:lnTo>
                  <a:lnTo>
                    <a:pt x="143" y="80"/>
                  </a:lnTo>
                  <a:cubicBezTo>
                    <a:pt x="127" y="80"/>
                    <a:pt x="111" y="80"/>
                    <a:pt x="111" y="64"/>
                  </a:cubicBezTo>
                  <a:cubicBezTo>
                    <a:pt x="95" y="64"/>
                    <a:pt x="95" y="49"/>
                    <a:pt x="95" y="49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2" name="Google Shape;7432;p50"/>
            <p:cNvSpPr/>
            <p:nvPr/>
          </p:nvSpPr>
          <p:spPr>
            <a:xfrm>
              <a:off x="3157971" y="1821330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32"/>
                  </a:lnTo>
                  <a:cubicBezTo>
                    <a:pt x="64" y="47"/>
                    <a:pt x="47" y="64"/>
                    <a:pt x="32" y="79"/>
                  </a:cubicBezTo>
                  <a:lnTo>
                    <a:pt x="16" y="79"/>
                  </a:lnTo>
                  <a:lnTo>
                    <a:pt x="1" y="79"/>
                  </a:lnTo>
                  <a:lnTo>
                    <a:pt x="16" y="95"/>
                  </a:lnTo>
                  <a:lnTo>
                    <a:pt x="1" y="95"/>
                  </a:lnTo>
                  <a:cubicBezTo>
                    <a:pt x="1" y="110"/>
                    <a:pt x="1" y="142"/>
                    <a:pt x="16" y="142"/>
                  </a:cubicBezTo>
                  <a:lnTo>
                    <a:pt x="32" y="142"/>
                  </a:lnTo>
                  <a:cubicBezTo>
                    <a:pt x="47" y="142"/>
                    <a:pt x="64" y="142"/>
                    <a:pt x="64" y="127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3" name="Google Shape;7433;p50"/>
            <p:cNvSpPr/>
            <p:nvPr/>
          </p:nvSpPr>
          <p:spPr>
            <a:xfrm>
              <a:off x="3307767" y="1821807"/>
              <a:ext cx="4580" cy="2576"/>
            </a:xfrm>
            <a:custGeom>
              <a:avLst/>
              <a:gdLst/>
              <a:ahLst/>
              <a:cxnLst/>
              <a:rect l="l" t="t" r="r" b="b"/>
              <a:pathLst>
                <a:path w="144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64" y="1"/>
                  </a:lnTo>
                  <a:lnTo>
                    <a:pt x="17" y="17"/>
                  </a:lnTo>
                  <a:lnTo>
                    <a:pt x="1" y="17"/>
                  </a:lnTo>
                  <a:cubicBezTo>
                    <a:pt x="17" y="17"/>
                    <a:pt x="32" y="32"/>
                    <a:pt x="32" y="49"/>
                  </a:cubicBezTo>
                  <a:cubicBezTo>
                    <a:pt x="32" y="64"/>
                    <a:pt x="17" y="80"/>
                    <a:pt x="17" y="80"/>
                  </a:cubicBezTo>
                  <a:lnTo>
                    <a:pt x="17" y="80"/>
                  </a:lnTo>
                  <a:lnTo>
                    <a:pt x="32" y="80"/>
                  </a:lnTo>
                  <a:lnTo>
                    <a:pt x="95" y="64"/>
                  </a:lnTo>
                  <a:lnTo>
                    <a:pt x="112" y="64"/>
                  </a:lnTo>
                  <a:cubicBezTo>
                    <a:pt x="127" y="64"/>
                    <a:pt x="143" y="49"/>
                    <a:pt x="127" y="17"/>
                  </a:cubicBezTo>
                  <a:cubicBezTo>
                    <a:pt x="127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4" name="Google Shape;7434;p50"/>
            <p:cNvSpPr/>
            <p:nvPr/>
          </p:nvSpPr>
          <p:spPr>
            <a:xfrm>
              <a:off x="3228607" y="179776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0"/>
                  </a:moveTo>
                  <a:lnTo>
                    <a:pt x="64" y="0"/>
                  </a:lnTo>
                  <a:lnTo>
                    <a:pt x="64" y="0"/>
                  </a:lnTo>
                  <a:cubicBezTo>
                    <a:pt x="64" y="0"/>
                    <a:pt x="32" y="0"/>
                    <a:pt x="17" y="32"/>
                  </a:cubicBezTo>
                  <a:cubicBezTo>
                    <a:pt x="0" y="48"/>
                    <a:pt x="17" y="80"/>
                    <a:pt x="17" y="95"/>
                  </a:cubicBezTo>
                  <a:lnTo>
                    <a:pt x="17" y="95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80" y="80"/>
                  </a:lnTo>
                  <a:lnTo>
                    <a:pt x="95" y="80"/>
                  </a:lnTo>
                  <a:cubicBezTo>
                    <a:pt x="95" y="64"/>
                    <a:pt x="80" y="64"/>
                    <a:pt x="80" y="64"/>
                  </a:cubicBezTo>
                  <a:cubicBezTo>
                    <a:pt x="95" y="64"/>
                    <a:pt x="111" y="48"/>
                    <a:pt x="111" y="32"/>
                  </a:cubicBez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5" name="Google Shape;7435;p50"/>
            <p:cNvSpPr/>
            <p:nvPr/>
          </p:nvSpPr>
          <p:spPr>
            <a:xfrm>
              <a:off x="3157463" y="1799767"/>
              <a:ext cx="7569" cy="7060"/>
            </a:xfrm>
            <a:custGeom>
              <a:avLst/>
              <a:gdLst/>
              <a:ahLst/>
              <a:cxnLst/>
              <a:rect l="l" t="t" r="r" b="b"/>
              <a:pathLst>
                <a:path w="238" h="222" extrusionOk="0">
                  <a:moveTo>
                    <a:pt x="221" y="1"/>
                  </a:moveTo>
                  <a:lnTo>
                    <a:pt x="174" y="17"/>
                  </a:lnTo>
                  <a:lnTo>
                    <a:pt x="158" y="17"/>
                  </a:lnTo>
                  <a:lnTo>
                    <a:pt x="126" y="17"/>
                  </a:lnTo>
                  <a:cubicBezTo>
                    <a:pt x="95" y="32"/>
                    <a:pt x="48" y="64"/>
                    <a:pt x="48" y="143"/>
                  </a:cubicBezTo>
                  <a:lnTo>
                    <a:pt x="32" y="143"/>
                  </a:lnTo>
                  <a:cubicBezTo>
                    <a:pt x="32" y="158"/>
                    <a:pt x="17" y="158"/>
                    <a:pt x="17" y="158"/>
                  </a:cubicBezTo>
                  <a:cubicBezTo>
                    <a:pt x="0" y="174"/>
                    <a:pt x="0" y="190"/>
                    <a:pt x="17" y="206"/>
                  </a:cubicBezTo>
                  <a:cubicBezTo>
                    <a:pt x="17" y="221"/>
                    <a:pt x="32" y="221"/>
                    <a:pt x="32" y="221"/>
                  </a:cubicBezTo>
                  <a:lnTo>
                    <a:pt x="48" y="221"/>
                  </a:lnTo>
                  <a:lnTo>
                    <a:pt x="48" y="221"/>
                  </a:lnTo>
                  <a:cubicBezTo>
                    <a:pt x="48" y="206"/>
                    <a:pt x="48" y="206"/>
                    <a:pt x="32" y="206"/>
                  </a:cubicBezTo>
                  <a:cubicBezTo>
                    <a:pt x="32" y="190"/>
                    <a:pt x="32" y="158"/>
                    <a:pt x="48" y="158"/>
                  </a:cubicBezTo>
                  <a:lnTo>
                    <a:pt x="63" y="158"/>
                  </a:lnTo>
                  <a:lnTo>
                    <a:pt x="63" y="158"/>
                  </a:lnTo>
                  <a:cubicBezTo>
                    <a:pt x="80" y="158"/>
                    <a:pt x="95" y="158"/>
                    <a:pt x="95" y="174"/>
                  </a:cubicBezTo>
                  <a:lnTo>
                    <a:pt x="111" y="174"/>
                  </a:lnTo>
                  <a:cubicBezTo>
                    <a:pt x="111" y="174"/>
                    <a:pt x="126" y="158"/>
                    <a:pt x="126" y="143"/>
                  </a:cubicBezTo>
                  <a:cubicBezTo>
                    <a:pt x="111" y="95"/>
                    <a:pt x="143" y="80"/>
                    <a:pt x="189" y="64"/>
                  </a:cubicBezTo>
                  <a:cubicBezTo>
                    <a:pt x="189" y="48"/>
                    <a:pt x="206" y="48"/>
                    <a:pt x="206" y="48"/>
                  </a:cubicBezTo>
                  <a:cubicBezTo>
                    <a:pt x="221" y="32"/>
                    <a:pt x="237" y="17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6" name="Google Shape;7436;p50"/>
            <p:cNvSpPr/>
            <p:nvPr/>
          </p:nvSpPr>
          <p:spPr>
            <a:xfrm>
              <a:off x="3303759" y="1779731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80"/>
                  </a:cubicBezTo>
                  <a:cubicBezTo>
                    <a:pt x="17" y="95"/>
                    <a:pt x="17" y="111"/>
                    <a:pt x="1" y="111"/>
                  </a:cubicBezTo>
                  <a:lnTo>
                    <a:pt x="17" y="111"/>
                  </a:lnTo>
                  <a:lnTo>
                    <a:pt x="49" y="111"/>
                  </a:lnTo>
                  <a:lnTo>
                    <a:pt x="80" y="63"/>
                  </a:lnTo>
                  <a:lnTo>
                    <a:pt x="112" y="95"/>
                  </a:lnTo>
                  <a:lnTo>
                    <a:pt x="127" y="95"/>
                  </a:lnTo>
                  <a:cubicBezTo>
                    <a:pt x="143" y="95"/>
                    <a:pt x="143" y="80"/>
                    <a:pt x="158" y="80"/>
                  </a:cubicBezTo>
                  <a:cubicBezTo>
                    <a:pt x="158" y="63"/>
                    <a:pt x="158" y="32"/>
                    <a:pt x="143" y="32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7" name="Google Shape;7437;p50"/>
            <p:cNvSpPr/>
            <p:nvPr/>
          </p:nvSpPr>
          <p:spPr>
            <a:xfrm>
              <a:off x="3173015" y="1791752"/>
              <a:ext cx="8523" cy="5025"/>
            </a:xfrm>
            <a:custGeom>
              <a:avLst/>
              <a:gdLst/>
              <a:ahLst/>
              <a:cxnLst/>
              <a:rect l="l" t="t" r="r" b="b"/>
              <a:pathLst>
                <a:path w="268" h="158" extrusionOk="0">
                  <a:moveTo>
                    <a:pt x="252" y="0"/>
                  </a:moveTo>
                  <a:lnTo>
                    <a:pt x="252" y="17"/>
                  </a:lnTo>
                  <a:lnTo>
                    <a:pt x="173" y="17"/>
                  </a:lnTo>
                  <a:lnTo>
                    <a:pt x="173" y="63"/>
                  </a:lnTo>
                  <a:cubicBezTo>
                    <a:pt x="158" y="63"/>
                    <a:pt x="141" y="80"/>
                    <a:pt x="141" y="80"/>
                  </a:cubicBezTo>
                  <a:cubicBezTo>
                    <a:pt x="126" y="80"/>
                    <a:pt x="126" y="63"/>
                    <a:pt x="110" y="63"/>
                  </a:cubicBezTo>
                  <a:cubicBezTo>
                    <a:pt x="110" y="48"/>
                    <a:pt x="95" y="32"/>
                    <a:pt x="110" y="17"/>
                  </a:cubicBezTo>
                  <a:lnTo>
                    <a:pt x="95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32"/>
                  </a:lnTo>
                  <a:lnTo>
                    <a:pt x="32" y="32"/>
                  </a:lnTo>
                  <a:cubicBezTo>
                    <a:pt x="15" y="48"/>
                    <a:pt x="0" y="48"/>
                    <a:pt x="0" y="63"/>
                  </a:cubicBezTo>
                  <a:lnTo>
                    <a:pt x="0" y="63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143"/>
                  </a:lnTo>
                  <a:cubicBezTo>
                    <a:pt x="32" y="158"/>
                    <a:pt x="32" y="158"/>
                    <a:pt x="47" y="158"/>
                  </a:cubicBezTo>
                  <a:lnTo>
                    <a:pt x="47" y="158"/>
                  </a:lnTo>
                  <a:lnTo>
                    <a:pt x="78" y="158"/>
                  </a:lnTo>
                  <a:lnTo>
                    <a:pt x="78" y="143"/>
                  </a:lnTo>
                  <a:lnTo>
                    <a:pt x="78" y="143"/>
                  </a:lnTo>
                  <a:cubicBezTo>
                    <a:pt x="47" y="143"/>
                    <a:pt x="47" y="126"/>
                    <a:pt x="47" y="111"/>
                  </a:cubicBezTo>
                  <a:cubicBezTo>
                    <a:pt x="47" y="95"/>
                    <a:pt x="63" y="80"/>
                    <a:pt x="78" y="80"/>
                  </a:cubicBezTo>
                  <a:lnTo>
                    <a:pt x="78" y="80"/>
                  </a:lnTo>
                  <a:cubicBezTo>
                    <a:pt x="110" y="80"/>
                    <a:pt x="126" y="80"/>
                    <a:pt x="141" y="95"/>
                  </a:cubicBezTo>
                  <a:lnTo>
                    <a:pt x="252" y="80"/>
                  </a:lnTo>
                  <a:lnTo>
                    <a:pt x="236" y="80"/>
                  </a:lnTo>
                  <a:cubicBezTo>
                    <a:pt x="236" y="63"/>
                    <a:pt x="236" y="32"/>
                    <a:pt x="267" y="17"/>
                  </a:cubicBezTo>
                  <a:cubicBezTo>
                    <a:pt x="267" y="0"/>
                    <a:pt x="252" y="0"/>
                    <a:pt x="25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8" name="Google Shape;7438;p50"/>
            <p:cNvSpPr/>
            <p:nvPr/>
          </p:nvSpPr>
          <p:spPr>
            <a:xfrm>
              <a:off x="3184019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95" y="1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32"/>
                    <a:pt x="1" y="47"/>
                    <a:pt x="1" y="79"/>
                  </a:cubicBezTo>
                  <a:cubicBezTo>
                    <a:pt x="16" y="64"/>
                    <a:pt x="32" y="64"/>
                    <a:pt x="48" y="64"/>
                  </a:cubicBezTo>
                  <a:lnTo>
                    <a:pt x="64" y="64"/>
                  </a:lnTo>
                  <a:cubicBezTo>
                    <a:pt x="64" y="47"/>
                    <a:pt x="79" y="47"/>
                    <a:pt x="79" y="32"/>
                  </a:cubicBezTo>
                  <a:cubicBezTo>
                    <a:pt x="95" y="32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9" name="Google Shape;7439;p50"/>
            <p:cNvSpPr/>
            <p:nvPr/>
          </p:nvSpPr>
          <p:spPr>
            <a:xfrm>
              <a:off x="3180488" y="1791752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222" y="63"/>
                  </a:move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32" y="17"/>
                  </a:lnTo>
                  <a:cubicBezTo>
                    <a:pt x="1" y="32"/>
                    <a:pt x="1" y="63"/>
                    <a:pt x="1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32" y="80"/>
                    <a:pt x="64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95" y="32"/>
                    <a:pt x="112" y="32"/>
                    <a:pt x="127" y="32"/>
                  </a:cubicBezTo>
                  <a:lnTo>
                    <a:pt x="127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59" y="32"/>
                  </a:lnTo>
                  <a:lnTo>
                    <a:pt x="159" y="32"/>
                  </a:lnTo>
                  <a:cubicBezTo>
                    <a:pt x="175" y="32"/>
                    <a:pt x="190" y="32"/>
                    <a:pt x="190" y="48"/>
                  </a:cubicBezTo>
                  <a:lnTo>
                    <a:pt x="206" y="80"/>
                  </a:lnTo>
                  <a:lnTo>
                    <a:pt x="206" y="80"/>
                  </a:lnTo>
                  <a:cubicBezTo>
                    <a:pt x="206" y="80"/>
                    <a:pt x="206" y="63"/>
                    <a:pt x="222" y="63"/>
                  </a:cubicBezTo>
                  <a:lnTo>
                    <a:pt x="222" y="80"/>
                  </a:lnTo>
                  <a:lnTo>
                    <a:pt x="269" y="63"/>
                  </a:lnTo>
                  <a:lnTo>
                    <a:pt x="269" y="63"/>
                  </a:lnTo>
                  <a:lnTo>
                    <a:pt x="269" y="63"/>
                  </a:lnTo>
                  <a:cubicBezTo>
                    <a:pt x="269" y="63"/>
                    <a:pt x="285" y="63"/>
                    <a:pt x="285" y="80"/>
                  </a:cubicBezTo>
                  <a:cubicBezTo>
                    <a:pt x="285" y="48"/>
                    <a:pt x="285" y="32"/>
                    <a:pt x="253" y="17"/>
                  </a:cubicBezTo>
                  <a:cubicBezTo>
                    <a:pt x="253" y="0"/>
                    <a:pt x="238" y="0"/>
                    <a:pt x="222" y="0"/>
                  </a:cubicBezTo>
                  <a:lnTo>
                    <a:pt x="190" y="0"/>
                  </a:lnTo>
                  <a:lnTo>
                    <a:pt x="175" y="17"/>
                  </a:lnTo>
                  <a:lnTo>
                    <a:pt x="159" y="17"/>
                  </a:lnTo>
                  <a:cubicBezTo>
                    <a:pt x="143" y="17"/>
                    <a:pt x="127" y="17"/>
                    <a:pt x="112" y="32"/>
                  </a:cubicBezTo>
                  <a:lnTo>
                    <a:pt x="80" y="3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0" name="Google Shape;7440;p50"/>
            <p:cNvSpPr/>
            <p:nvPr/>
          </p:nvSpPr>
          <p:spPr>
            <a:xfrm>
              <a:off x="3187517" y="179375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1" name="Google Shape;7441;p50"/>
            <p:cNvSpPr/>
            <p:nvPr/>
          </p:nvSpPr>
          <p:spPr>
            <a:xfrm>
              <a:off x="3395958" y="1794265"/>
              <a:ext cx="6583" cy="4516"/>
            </a:xfrm>
            <a:custGeom>
              <a:avLst/>
              <a:gdLst/>
              <a:ahLst/>
              <a:cxnLst/>
              <a:rect l="l" t="t" r="r" b="b"/>
              <a:pathLst>
                <a:path w="207" h="142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6"/>
                    <a:pt x="17" y="16"/>
                    <a:pt x="17" y="32"/>
                  </a:cubicBezTo>
                  <a:lnTo>
                    <a:pt x="1" y="95"/>
                  </a:lnTo>
                  <a:cubicBezTo>
                    <a:pt x="1" y="110"/>
                    <a:pt x="1" y="110"/>
                    <a:pt x="17" y="127"/>
                  </a:cubicBezTo>
                  <a:cubicBezTo>
                    <a:pt x="17" y="127"/>
                    <a:pt x="32" y="142"/>
                    <a:pt x="49" y="142"/>
                  </a:cubicBezTo>
                  <a:lnTo>
                    <a:pt x="49" y="14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95" y="142"/>
                  </a:lnTo>
                  <a:lnTo>
                    <a:pt x="112" y="142"/>
                  </a:lnTo>
                  <a:lnTo>
                    <a:pt x="112" y="142"/>
                  </a:lnTo>
                  <a:lnTo>
                    <a:pt x="112" y="127"/>
                  </a:lnTo>
                  <a:cubicBezTo>
                    <a:pt x="127" y="127"/>
                    <a:pt x="127" y="110"/>
                    <a:pt x="143" y="110"/>
                  </a:cubicBezTo>
                  <a:lnTo>
                    <a:pt x="143" y="110"/>
                  </a:lnTo>
                  <a:cubicBezTo>
                    <a:pt x="143" y="110"/>
                    <a:pt x="158" y="110"/>
                    <a:pt x="158" y="127"/>
                  </a:cubicBezTo>
                  <a:lnTo>
                    <a:pt x="175" y="127"/>
                  </a:lnTo>
                  <a:lnTo>
                    <a:pt x="175" y="127"/>
                  </a:lnTo>
                  <a:cubicBezTo>
                    <a:pt x="190" y="110"/>
                    <a:pt x="206" y="95"/>
                    <a:pt x="190" y="79"/>
                  </a:cubicBezTo>
                  <a:cubicBezTo>
                    <a:pt x="175" y="64"/>
                    <a:pt x="175" y="64"/>
                    <a:pt x="158" y="64"/>
                  </a:cubicBezTo>
                  <a:lnTo>
                    <a:pt x="143" y="64"/>
                  </a:lnTo>
                  <a:cubicBezTo>
                    <a:pt x="127" y="79"/>
                    <a:pt x="112" y="79"/>
                    <a:pt x="112" y="79"/>
                  </a:cubicBezTo>
                  <a:lnTo>
                    <a:pt x="112" y="47"/>
                  </a:lnTo>
                  <a:lnTo>
                    <a:pt x="95" y="32"/>
                  </a:ln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2" name="Google Shape;7442;p50"/>
            <p:cNvSpPr/>
            <p:nvPr/>
          </p:nvSpPr>
          <p:spPr>
            <a:xfrm>
              <a:off x="3021693" y="1807304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78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5" y="63"/>
                  </a:lnTo>
                  <a:lnTo>
                    <a:pt x="63" y="63"/>
                  </a:lnTo>
                  <a:cubicBezTo>
                    <a:pt x="78" y="32"/>
                    <a:pt x="78" y="16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3" name="Google Shape;7443;p50"/>
            <p:cNvSpPr/>
            <p:nvPr/>
          </p:nvSpPr>
          <p:spPr>
            <a:xfrm>
              <a:off x="3111888" y="1794742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78" y="1"/>
                    <a:pt x="63" y="1"/>
                    <a:pt x="63" y="17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cubicBezTo>
                    <a:pt x="95" y="17"/>
                    <a:pt x="95" y="32"/>
                    <a:pt x="95" y="49"/>
                  </a:cubicBezTo>
                  <a:lnTo>
                    <a:pt x="95" y="112"/>
                  </a:lnTo>
                  <a:cubicBezTo>
                    <a:pt x="78" y="127"/>
                    <a:pt x="63" y="143"/>
                    <a:pt x="47" y="143"/>
                  </a:cubicBezTo>
                  <a:lnTo>
                    <a:pt x="47" y="143"/>
                  </a:lnTo>
                  <a:cubicBezTo>
                    <a:pt x="32" y="143"/>
                    <a:pt x="15" y="127"/>
                    <a:pt x="15" y="95"/>
                  </a:cubicBezTo>
                  <a:cubicBezTo>
                    <a:pt x="0" y="112"/>
                    <a:pt x="0" y="127"/>
                    <a:pt x="15" y="143"/>
                  </a:cubicBezTo>
                  <a:cubicBezTo>
                    <a:pt x="15" y="159"/>
                    <a:pt x="32" y="159"/>
                    <a:pt x="47" y="159"/>
                  </a:cubicBezTo>
                  <a:lnTo>
                    <a:pt x="47" y="159"/>
                  </a:lnTo>
                  <a:lnTo>
                    <a:pt x="63" y="159"/>
                  </a:lnTo>
                  <a:lnTo>
                    <a:pt x="126" y="127"/>
                  </a:lnTo>
                  <a:lnTo>
                    <a:pt x="158" y="112"/>
                  </a:lnTo>
                  <a:cubicBezTo>
                    <a:pt x="173" y="95"/>
                    <a:pt x="173" y="95"/>
                    <a:pt x="173" y="80"/>
                  </a:cubicBezTo>
                  <a:cubicBezTo>
                    <a:pt x="189" y="80"/>
                    <a:pt x="189" y="64"/>
                    <a:pt x="173" y="64"/>
                  </a:cubicBezTo>
                  <a:lnTo>
                    <a:pt x="173" y="64"/>
                  </a:lnTo>
                  <a:lnTo>
                    <a:pt x="173" y="49"/>
                  </a:lnTo>
                  <a:cubicBezTo>
                    <a:pt x="173" y="32"/>
                    <a:pt x="158" y="17"/>
                    <a:pt x="141" y="1"/>
                  </a:cubicBezTo>
                  <a:lnTo>
                    <a:pt x="126" y="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4" name="Google Shape;7444;p50"/>
            <p:cNvSpPr/>
            <p:nvPr/>
          </p:nvSpPr>
          <p:spPr>
            <a:xfrm>
              <a:off x="3016159" y="1797286"/>
              <a:ext cx="5565" cy="2512"/>
            </a:xfrm>
            <a:custGeom>
              <a:avLst/>
              <a:gdLst/>
              <a:ahLst/>
              <a:cxnLst/>
              <a:rect l="l" t="t" r="r" b="b"/>
              <a:pathLst>
                <a:path w="175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8" y="32"/>
                  </a:lnTo>
                  <a:cubicBezTo>
                    <a:pt x="63" y="32"/>
                    <a:pt x="95" y="32"/>
                    <a:pt x="111" y="63"/>
                  </a:cubicBezTo>
                  <a:cubicBezTo>
                    <a:pt x="126" y="79"/>
                    <a:pt x="126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lnTo>
                    <a:pt x="174" y="63"/>
                  </a:lnTo>
                  <a:lnTo>
                    <a:pt x="174" y="47"/>
                  </a:lnTo>
                  <a:cubicBezTo>
                    <a:pt x="174" y="32"/>
                    <a:pt x="158" y="32"/>
                    <a:pt x="158" y="15"/>
                  </a:cubicBezTo>
                  <a:lnTo>
                    <a:pt x="143" y="15"/>
                  </a:lnTo>
                  <a:lnTo>
                    <a:pt x="126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5" name="Google Shape;7445;p50"/>
            <p:cNvSpPr/>
            <p:nvPr/>
          </p:nvSpPr>
          <p:spPr>
            <a:xfrm>
              <a:off x="3104350" y="1787745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32" y="63"/>
                  </a:lnTo>
                  <a:cubicBezTo>
                    <a:pt x="32" y="63"/>
                    <a:pt x="16" y="80"/>
                    <a:pt x="0" y="80"/>
                  </a:cubicBezTo>
                  <a:lnTo>
                    <a:pt x="0" y="80"/>
                  </a:lnTo>
                  <a:lnTo>
                    <a:pt x="16" y="80"/>
                  </a:lnTo>
                  <a:lnTo>
                    <a:pt x="16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80"/>
                  </a:lnTo>
                  <a:cubicBezTo>
                    <a:pt x="48" y="80"/>
                    <a:pt x="48" y="48"/>
                    <a:pt x="63" y="32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111" y="32"/>
                  </a:lnTo>
                  <a:lnTo>
                    <a:pt x="111" y="32"/>
                  </a:lnTo>
                  <a:cubicBezTo>
                    <a:pt x="95" y="17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6" name="Google Shape;7446;p50"/>
            <p:cNvSpPr/>
            <p:nvPr/>
          </p:nvSpPr>
          <p:spPr>
            <a:xfrm>
              <a:off x="3399488" y="1797286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" y="126"/>
                  </a:moveTo>
                  <a:lnTo>
                    <a:pt x="1" y="126"/>
                  </a:lnTo>
                  <a:lnTo>
                    <a:pt x="1" y="126"/>
                  </a:lnTo>
                  <a:lnTo>
                    <a:pt x="1" y="126"/>
                  </a:lnTo>
                  <a:close/>
                  <a:moveTo>
                    <a:pt x="142" y="0"/>
                  </a:moveTo>
                  <a:cubicBezTo>
                    <a:pt x="127" y="0"/>
                    <a:pt x="110" y="0"/>
                    <a:pt x="110" y="15"/>
                  </a:cubicBezTo>
                  <a:cubicBezTo>
                    <a:pt x="110" y="47"/>
                    <a:pt x="95" y="63"/>
                    <a:pt x="79" y="63"/>
                  </a:cubicBezTo>
                  <a:cubicBezTo>
                    <a:pt x="79" y="79"/>
                    <a:pt x="79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95" y="110"/>
                    <a:pt x="110" y="110"/>
                    <a:pt x="110" y="126"/>
                  </a:cubicBezTo>
                  <a:cubicBezTo>
                    <a:pt x="142" y="110"/>
                    <a:pt x="158" y="79"/>
                    <a:pt x="173" y="32"/>
                  </a:cubicBezTo>
                  <a:cubicBezTo>
                    <a:pt x="190" y="32"/>
                    <a:pt x="173" y="15"/>
                    <a:pt x="173" y="0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7" name="Google Shape;7447;p50"/>
            <p:cNvSpPr/>
            <p:nvPr/>
          </p:nvSpPr>
          <p:spPr>
            <a:xfrm>
              <a:off x="3015141" y="1798272"/>
              <a:ext cx="9064" cy="3530"/>
            </a:xfrm>
            <a:custGeom>
              <a:avLst/>
              <a:gdLst/>
              <a:ahLst/>
              <a:cxnLst/>
              <a:rect l="l" t="t" r="r" b="b"/>
              <a:pathLst>
                <a:path w="285" h="111" extrusionOk="0">
                  <a:moveTo>
                    <a:pt x="80" y="64"/>
                  </a:moveTo>
                  <a:lnTo>
                    <a:pt x="80" y="64"/>
                  </a:lnTo>
                  <a:lnTo>
                    <a:pt x="80" y="64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6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48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lnTo>
                    <a:pt x="48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112" y="95"/>
                  </a:lnTo>
                  <a:cubicBezTo>
                    <a:pt x="127" y="95"/>
                    <a:pt x="127" y="111"/>
                    <a:pt x="127" y="111"/>
                  </a:cubicBezTo>
                  <a:lnTo>
                    <a:pt x="175" y="111"/>
                  </a:lnTo>
                  <a:lnTo>
                    <a:pt x="238" y="111"/>
                  </a:lnTo>
                  <a:lnTo>
                    <a:pt x="238" y="95"/>
                  </a:lnTo>
                  <a:lnTo>
                    <a:pt x="253" y="95"/>
                  </a:lnTo>
                  <a:cubicBezTo>
                    <a:pt x="269" y="95"/>
                    <a:pt x="284" y="64"/>
                    <a:pt x="269" y="48"/>
                  </a:cubicBezTo>
                  <a:cubicBezTo>
                    <a:pt x="269" y="48"/>
                    <a:pt x="269" y="32"/>
                    <a:pt x="253" y="32"/>
                  </a:cubicBezTo>
                  <a:lnTo>
                    <a:pt x="238" y="32"/>
                  </a:lnTo>
                  <a:lnTo>
                    <a:pt x="238" y="32"/>
                  </a:lnTo>
                  <a:lnTo>
                    <a:pt x="238" y="32"/>
                  </a:lnTo>
                  <a:lnTo>
                    <a:pt x="221" y="32"/>
                  </a:lnTo>
                  <a:cubicBezTo>
                    <a:pt x="221" y="32"/>
                    <a:pt x="206" y="32"/>
                    <a:pt x="206" y="48"/>
                  </a:cubicBezTo>
                  <a:lnTo>
                    <a:pt x="190" y="48"/>
                  </a:lnTo>
                  <a:lnTo>
                    <a:pt x="175" y="48"/>
                  </a:lnTo>
                  <a:cubicBezTo>
                    <a:pt x="158" y="48"/>
                    <a:pt x="158" y="48"/>
                    <a:pt x="143" y="32"/>
                  </a:cubicBezTo>
                  <a:cubicBezTo>
                    <a:pt x="127" y="1"/>
                    <a:pt x="95" y="1"/>
                    <a:pt x="80" y="1"/>
                  </a:cubicBezTo>
                  <a:lnTo>
                    <a:pt x="64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8" name="Google Shape;7448;p50"/>
            <p:cNvSpPr/>
            <p:nvPr/>
          </p:nvSpPr>
          <p:spPr>
            <a:xfrm>
              <a:off x="3017654" y="180027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9" name="Google Shape;7449;p50"/>
            <p:cNvSpPr/>
            <p:nvPr/>
          </p:nvSpPr>
          <p:spPr>
            <a:xfrm>
              <a:off x="3407503" y="1783738"/>
              <a:ext cx="2544" cy="5565"/>
            </a:xfrm>
            <a:custGeom>
              <a:avLst/>
              <a:gdLst/>
              <a:ahLst/>
              <a:cxnLst/>
              <a:rect l="l" t="t" r="r" b="b"/>
              <a:pathLst>
                <a:path w="80" h="175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0"/>
                    <a:pt x="1" y="17"/>
                    <a:pt x="1" y="32"/>
                  </a:cubicBezTo>
                  <a:lnTo>
                    <a:pt x="16" y="95"/>
                  </a:lnTo>
                  <a:lnTo>
                    <a:pt x="32" y="111"/>
                  </a:lnTo>
                  <a:cubicBezTo>
                    <a:pt x="48" y="111"/>
                    <a:pt x="64" y="126"/>
                    <a:pt x="64" y="143"/>
                  </a:cubicBezTo>
                  <a:cubicBezTo>
                    <a:pt x="64" y="158"/>
                    <a:pt x="48" y="158"/>
                    <a:pt x="48" y="174"/>
                  </a:cubicBezTo>
                  <a:lnTo>
                    <a:pt x="48" y="174"/>
                  </a:lnTo>
                  <a:lnTo>
                    <a:pt x="48" y="174"/>
                  </a:lnTo>
                  <a:cubicBezTo>
                    <a:pt x="64" y="174"/>
                    <a:pt x="79" y="158"/>
                    <a:pt x="79" y="126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0" name="Google Shape;7450;p50"/>
            <p:cNvSpPr/>
            <p:nvPr/>
          </p:nvSpPr>
          <p:spPr>
            <a:xfrm>
              <a:off x="3398980" y="1772225"/>
              <a:ext cx="6551" cy="5057"/>
            </a:xfrm>
            <a:custGeom>
              <a:avLst/>
              <a:gdLst/>
              <a:ahLst/>
              <a:cxnLst/>
              <a:rect l="l" t="t" r="r" b="b"/>
              <a:pathLst>
                <a:path w="206" h="159" extrusionOk="0">
                  <a:moveTo>
                    <a:pt x="158" y="1"/>
                  </a:moveTo>
                  <a:lnTo>
                    <a:pt x="143" y="1"/>
                  </a:lnTo>
                  <a:lnTo>
                    <a:pt x="48" y="16"/>
                  </a:lnTo>
                  <a:cubicBezTo>
                    <a:pt x="32" y="16"/>
                    <a:pt x="17" y="32"/>
                    <a:pt x="17" y="47"/>
                  </a:cubicBezTo>
                  <a:cubicBezTo>
                    <a:pt x="17" y="64"/>
                    <a:pt x="32" y="79"/>
                    <a:pt x="32" y="79"/>
                  </a:cubicBezTo>
                  <a:lnTo>
                    <a:pt x="32" y="64"/>
                  </a:lnTo>
                  <a:cubicBezTo>
                    <a:pt x="48" y="47"/>
                    <a:pt x="48" y="47"/>
                    <a:pt x="63" y="47"/>
                  </a:cubicBezTo>
                  <a:lnTo>
                    <a:pt x="63" y="47"/>
                  </a:lnTo>
                  <a:lnTo>
                    <a:pt x="80" y="47"/>
                  </a:lnTo>
                  <a:lnTo>
                    <a:pt x="143" y="64"/>
                  </a:lnTo>
                  <a:cubicBezTo>
                    <a:pt x="158" y="79"/>
                    <a:pt x="174" y="95"/>
                    <a:pt x="158" y="110"/>
                  </a:cubicBezTo>
                  <a:cubicBezTo>
                    <a:pt x="158" y="127"/>
                    <a:pt x="143" y="142"/>
                    <a:pt x="126" y="142"/>
                  </a:cubicBezTo>
                  <a:lnTo>
                    <a:pt x="111" y="127"/>
                  </a:lnTo>
                  <a:lnTo>
                    <a:pt x="48" y="110"/>
                  </a:lnTo>
                  <a:cubicBezTo>
                    <a:pt x="48" y="110"/>
                    <a:pt x="48" y="95"/>
                    <a:pt x="32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0" y="110"/>
                    <a:pt x="0" y="127"/>
                  </a:cubicBezTo>
                  <a:cubicBezTo>
                    <a:pt x="0" y="142"/>
                    <a:pt x="17" y="158"/>
                    <a:pt x="32" y="158"/>
                  </a:cubicBezTo>
                  <a:lnTo>
                    <a:pt x="48" y="158"/>
                  </a:lnTo>
                  <a:cubicBezTo>
                    <a:pt x="111" y="158"/>
                    <a:pt x="174" y="142"/>
                    <a:pt x="189" y="110"/>
                  </a:cubicBezTo>
                  <a:lnTo>
                    <a:pt x="189" y="110"/>
                  </a:lnTo>
                  <a:lnTo>
                    <a:pt x="189" y="110"/>
                  </a:lnTo>
                  <a:cubicBezTo>
                    <a:pt x="174" y="110"/>
                    <a:pt x="158" y="79"/>
                    <a:pt x="174" y="64"/>
                  </a:cubicBezTo>
                  <a:cubicBezTo>
                    <a:pt x="174" y="47"/>
                    <a:pt x="189" y="47"/>
                    <a:pt x="206" y="47"/>
                  </a:cubicBezTo>
                  <a:lnTo>
                    <a:pt x="206" y="47"/>
                  </a:lnTo>
                  <a:lnTo>
                    <a:pt x="206" y="47"/>
                  </a:lnTo>
                  <a:lnTo>
                    <a:pt x="206" y="47"/>
                  </a:lnTo>
                  <a:lnTo>
                    <a:pt x="174" y="16"/>
                  </a:lnTo>
                  <a:cubicBezTo>
                    <a:pt x="174" y="1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1" name="Google Shape;7451;p50"/>
            <p:cNvSpPr/>
            <p:nvPr/>
          </p:nvSpPr>
          <p:spPr>
            <a:xfrm>
              <a:off x="3293741" y="1819326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32" y="64"/>
                  </a:moveTo>
                  <a:cubicBezTo>
                    <a:pt x="17" y="64"/>
                    <a:pt x="1" y="64"/>
                    <a:pt x="1" y="79"/>
                  </a:cubicBezTo>
                  <a:cubicBezTo>
                    <a:pt x="1" y="110"/>
                    <a:pt x="17" y="127"/>
                    <a:pt x="32" y="127"/>
                  </a:cubicBezTo>
                  <a:lnTo>
                    <a:pt x="64" y="127"/>
                  </a:lnTo>
                  <a:cubicBezTo>
                    <a:pt x="80" y="127"/>
                    <a:pt x="95" y="127"/>
                    <a:pt x="112" y="110"/>
                  </a:cubicBezTo>
                  <a:lnTo>
                    <a:pt x="112" y="110"/>
                  </a:lnTo>
                  <a:cubicBezTo>
                    <a:pt x="95" y="110"/>
                    <a:pt x="95" y="127"/>
                    <a:pt x="80" y="127"/>
                  </a:cubicBezTo>
                  <a:lnTo>
                    <a:pt x="64" y="127"/>
                  </a:lnTo>
                  <a:cubicBezTo>
                    <a:pt x="49" y="110"/>
                    <a:pt x="49" y="95"/>
                    <a:pt x="49" y="79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32" y="64"/>
                  </a:lnTo>
                  <a:close/>
                  <a:moveTo>
                    <a:pt x="127" y="1"/>
                  </a:moveTo>
                  <a:lnTo>
                    <a:pt x="127" y="32"/>
                  </a:lnTo>
                  <a:lnTo>
                    <a:pt x="127" y="47"/>
                  </a:lnTo>
                  <a:cubicBezTo>
                    <a:pt x="127" y="47"/>
                    <a:pt x="127" y="32"/>
                    <a:pt x="143" y="32"/>
                  </a:cubicBezTo>
                  <a:lnTo>
                    <a:pt x="143" y="32"/>
                  </a:lnTo>
                  <a:lnTo>
                    <a:pt x="158" y="47"/>
                  </a:lnTo>
                  <a:cubicBezTo>
                    <a:pt x="158" y="32"/>
                    <a:pt x="158" y="32"/>
                    <a:pt x="175" y="32"/>
                  </a:cubicBezTo>
                  <a:lnTo>
                    <a:pt x="175" y="32"/>
                  </a:lnTo>
                  <a:cubicBezTo>
                    <a:pt x="175" y="32"/>
                    <a:pt x="190" y="32"/>
                    <a:pt x="190" y="47"/>
                  </a:cubicBezTo>
                  <a:cubicBezTo>
                    <a:pt x="206" y="64"/>
                    <a:pt x="206" y="79"/>
                    <a:pt x="206" y="79"/>
                  </a:cubicBezTo>
                  <a:lnTo>
                    <a:pt x="206" y="79"/>
                  </a:lnTo>
                  <a:cubicBezTo>
                    <a:pt x="221" y="47"/>
                    <a:pt x="206" y="32"/>
                    <a:pt x="190" y="32"/>
                  </a:cubicBezTo>
                  <a:lnTo>
                    <a:pt x="143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2" name="Google Shape;7452;p50"/>
            <p:cNvSpPr/>
            <p:nvPr/>
          </p:nvSpPr>
          <p:spPr>
            <a:xfrm>
              <a:off x="3404991" y="1776232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32" y="47"/>
                  </a:moveTo>
                  <a:lnTo>
                    <a:pt x="32" y="47"/>
                  </a:lnTo>
                  <a:cubicBezTo>
                    <a:pt x="17" y="47"/>
                    <a:pt x="0" y="64"/>
                    <a:pt x="0" y="79"/>
                  </a:cubicBezTo>
                  <a:lnTo>
                    <a:pt x="0" y="142"/>
                  </a:lnTo>
                  <a:cubicBezTo>
                    <a:pt x="0" y="158"/>
                    <a:pt x="17" y="173"/>
                    <a:pt x="32" y="173"/>
                  </a:cubicBezTo>
                  <a:lnTo>
                    <a:pt x="32" y="173"/>
                  </a:lnTo>
                  <a:cubicBezTo>
                    <a:pt x="48" y="173"/>
                    <a:pt x="63" y="158"/>
                    <a:pt x="63" y="142"/>
                  </a:cubicBezTo>
                  <a:lnTo>
                    <a:pt x="63" y="95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63" y="79"/>
                  </a:lnTo>
                  <a:cubicBezTo>
                    <a:pt x="48" y="79"/>
                    <a:pt x="32" y="64"/>
                    <a:pt x="32" y="47"/>
                  </a:cubicBezTo>
                  <a:lnTo>
                    <a:pt x="32" y="47"/>
                  </a:lnTo>
                  <a:close/>
                  <a:moveTo>
                    <a:pt x="127" y="1"/>
                  </a:moveTo>
                  <a:lnTo>
                    <a:pt x="127" y="1"/>
                  </a:lnTo>
                  <a:lnTo>
                    <a:pt x="111" y="1"/>
                  </a:lnTo>
                  <a:lnTo>
                    <a:pt x="95" y="1"/>
                  </a:lnTo>
                  <a:lnTo>
                    <a:pt x="95" y="3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143" y="47"/>
                  </a:lnTo>
                  <a:cubicBezTo>
                    <a:pt x="143" y="32"/>
                    <a:pt x="143" y="16"/>
                    <a:pt x="158" y="16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3" name="Google Shape;7453;p50"/>
            <p:cNvSpPr/>
            <p:nvPr/>
          </p:nvSpPr>
          <p:spPr>
            <a:xfrm>
              <a:off x="3254177" y="176869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lnTo>
                    <a:pt x="64" y="1"/>
                  </a:lnTo>
                  <a:cubicBezTo>
                    <a:pt x="32" y="1"/>
                    <a:pt x="16" y="17"/>
                    <a:pt x="32" y="32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6" y="112"/>
                  </a:cubicBezTo>
                  <a:cubicBezTo>
                    <a:pt x="16" y="127"/>
                    <a:pt x="32" y="127"/>
                    <a:pt x="47" y="127"/>
                  </a:cubicBezTo>
                  <a:lnTo>
                    <a:pt x="64" y="127"/>
                  </a:lnTo>
                  <a:lnTo>
                    <a:pt x="79" y="112"/>
                  </a:lnTo>
                  <a:cubicBezTo>
                    <a:pt x="95" y="112"/>
                    <a:pt x="95" y="95"/>
                    <a:pt x="95" y="80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4" name="Google Shape;7454;p50"/>
            <p:cNvSpPr/>
            <p:nvPr/>
          </p:nvSpPr>
          <p:spPr>
            <a:xfrm>
              <a:off x="3026177" y="1793279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95" y="0"/>
                  </a:moveTo>
                  <a:lnTo>
                    <a:pt x="80" y="0"/>
                  </a:lnTo>
                  <a:cubicBezTo>
                    <a:pt x="63" y="0"/>
                    <a:pt x="48" y="15"/>
                    <a:pt x="48" y="32"/>
                  </a:cubicBezTo>
                  <a:lnTo>
                    <a:pt x="32" y="32"/>
                  </a:lnTo>
                  <a:cubicBezTo>
                    <a:pt x="17" y="47"/>
                    <a:pt x="0" y="63"/>
                    <a:pt x="17" y="78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78"/>
                    <a:pt x="95" y="78"/>
                  </a:cubicBezTo>
                  <a:lnTo>
                    <a:pt x="95" y="78"/>
                  </a:lnTo>
                  <a:lnTo>
                    <a:pt x="111" y="78"/>
                  </a:lnTo>
                  <a:lnTo>
                    <a:pt x="143" y="78"/>
                  </a:lnTo>
                  <a:cubicBezTo>
                    <a:pt x="143" y="63"/>
                    <a:pt x="158" y="47"/>
                    <a:pt x="143" y="32"/>
                  </a:cubicBezTo>
                  <a:cubicBezTo>
                    <a:pt x="126" y="15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5" name="Google Shape;7455;p50"/>
            <p:cNvSpPr/>
            <p:nvPr/>
          </p:nvSpPr>
          <p:spPr>
            <a:xfrm>
              <a:off x="3049203" y="1823811"/>
              <a:ext cx="4071" cy="3562"/>
            </a:xfrm>
            <a:custGeom>
              <a:avLst/>
              <a:gdLst/>
              <a:ahLst/>
              <a:cxnLst/>
              <a:rect l="l" t="t" r="r" b="b"/>
              <a:pathLst>
                <a:path w="128" h="112" extrusionOk="0">
                  <a:moveTo>
                    <a:pt x="80" y="1"/>
                  </a:moveTo>
                  <a:cubicBezTo>
                    <a:pt x="64" y="1"/>
                    <a:pt x="49" y="1"/>
                    <a:pt x="32" y="17"/>
                  </a:cubicBezTo>
                  <a:lnTo>
                    <a:pt x="32" y="17"/>
                  </a:lnTo>
                  <a:lnTo>
                    <a:pt x="17" y="17"/>
                  </a:lnTo>
                  <a:lnTo>
                    <a:pt x="17" y="32"/>
                  </a:lnTo>
                  <a:cubicBezTo>
                    <a:pt x="17" y="49"/>
                    <a:pt x="1" y="80"/>
                    <a:pt x="32" y="95"/>
                  </a:cubicBezTo>
                  <a:cubicBezTo>
                    <a:pt x="32" y="112"/>
                    <a:pt x="64" y="112"/>
                    <a:pt x="80" y="112"/>
                  </a:cubicBezTo>
                  <a:lnTo>
                    <a:pt x="96" y="112"/>
                  </a:lnTo>
                  <a:lnTo>
                    <a:pt x="112" y="95"/>
                  </a:lnTo>
                  <a:cubicBezTo>
                    <a:pt x="112" y="80"/>
                    <a:pt x="127" y="80"/>
                    <a:pt x="112" y="80"/>
                  </a:cubicBezTo>
                  <a:cubicBezTo>
                    <a:pt x="112" y="64"/>
                    <a:pt x="112" y="49"/>
                    <a:pt x="80" y="49"/>
                  </a:cubicBezTo>
                  <a:cubicBezTo>
                    <a:pt x="96" y="49"/>
                    <a:pt x="96" y="32"/>
                    <a:pt x="96" y="32"/>
                  </a:cubicBezTo>
                  <a:cubicBezTo>
                    <a:pt x="96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6" name="Google Shape;7456;p50"/>
            <p:cNvSpPr/>
            <p:nvPr/>
          </p:nvSpPr>
          <p:spPr>
            <a:xfrm>
              <a:off x="3346376" y="1790258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32"/>
                    <a:pt x="1" y="4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95" y="32"/>
                    <a:pt x="110" y="47"/>
                    <a:pt x="110" y="47"/>
                  </a:cubicBezTo>
                  <a:cubicBezTo>
                    <a:pt x="127" y="32"/>
                    <a:pt x="110" y="16"/>
                    <a:pt x="95" y="16"/>
                  </a:cubicBezTo>
                  <a:cubicBezTo>
                    <a:pt x="95" y="1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7" name="Google Shape;7457;p50"/>
            <p:cNvSpPr/>
            <p:nvPr/>
          </p:nvSpPr>
          <p:spPr>
            <a:xfrm>
              <a:off x="3391474" y="1798749"/>
              <a:ext cx="7060" cy="3053"/>
            </a:xfrm>
            <a:custGeom>
              <a:avLst/>
              <a:gdLst/>
              <a:ahLst/>
              <a:cxnLst/>
              <a:rect l="l" t="t" r="r" b="b"/>
              <a:pathLst>
                <a:path w="222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3"/>
                  </a:cubicBezTo>
                  <a:lnTo>
                    <a:pt x="16" y="49"/>
                  </a:lnTo>
                  <a:lnTo>
                    <a:pt x="16" y="80"/>
                  </a:lnTo>
                  <a:lnTo>
                    <a:pt x="32" y="80"/>
                  </a:lnTo>
                  <a:cubicBezTo>
                    <a:pt x="32" y="80"/>
                    <a:pt x="47" y="80"/>
                    <a:pt x="64" y="96"/>
                  </a:cubicBez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cubicBezTo>
                    <a:pt x="110" y="80"/>
                    <a:pt x="110" y="80"/>
                    <a:pt x="127" y="96"/>
                  </a:cubicBezTo>
                  <a:cubicBezTo>
                    <a:pt x="158" y="96"/>
                    <a:pt x="173" y="80"/>
                    <a:pt x="205" y="80"/>
                  </a:cubicBezTo>
                  <a:cubicBezTo>
                    <a:pt x="205" y="64"/>
                    <a:pt x="221" y="64"/>
                    <a:pt x="221" y="64"/>
                  </a:cubicBezTo>
                  <a:lnTo>
                    <a:pt x="221" y="64"/>
                  </a:lnTo>
                  <a:cubicBezTo>
                    <a:pt x="205" y="49"/>
                    <a:pt x="190" y="33"/>
                    <a:pt x="205" y="17"/>
                  </a:cubicBezTo>
                  <a:cubicBezTo>
                    <a:pt x="205" y="1"/>
                    <a:pt x="221" y="1"/>
                    <a:pt x="221" y="1"/>
                  </a:cubicBezTo>
                  <a:lnTo>
                    <a:pt x="221" y="1"/>
                  </a:lnTo>
                  <a:lnTo>
                    <a:pt x="190" y="1"/>
                  </a:lnTo>
                  <a:lnTo>
                    <a:pt x="190" y="1"/>
                  </a:lnTo>
                  <a:cubicBezTo>
                    <a:pt x="158" y="17"/>
                    <a:pt x="127" y="17"/>
                    <a:pt x="110" y="33"/>
                  </a:cubicBezTo>
                  <a:lnTo>
                    <a:pt x="110" y="1"/>
                  </a:lnTo>
                  <a:lnTo>
                    <a:pt x="110" y="1"/>
                  </a:lnTo>
                  <a:lnTo>
                    <a:pt x="110" y="1"/>
                  </a:lnTo>
                  <a:cubicBezTo>
                    <a:pt x="95" y="17"/>
                    <a:pt x="95" y="17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8" name="Google Shape;7458;p50"/>
            <p:cNvSpPr/>
            <p:nvPr/>
          </p:nvSpPr>
          <p:spPr>
            <a:xfrm>
              <a:off x="3306304" y="1814333"/>
              <a:ext cx="6520" cy="2035"/>
            </a:xfrm>
            <a:custGeom>
              <a:avLst/>
              <a:gdLst/>
              <a:ahLst/>
              <a:cxnLst/>
              <a:rect l="l" t="t" r="r" b="b"/>
              <a:pathLst>
                <a:path w="205" h="64" extrusionOk="0">
                  <a:moveTo>
                    <a:pt x="158" y="15"/>
                  </a:moveTo>
                  <a:lnTo>
                    <a:pt x="158" y="32"/>
                  </a:lnTo>
                  <a:lnTo>
                    <a:pt x="126" y="32"/>
                  </a:lnTo>
                  <a:cubicBezTo>
                    <a:pt x="141" y="47"/>
                    <a:pt x="141" y="47"/>
                    <a:pt x="141" y="63"/>
                  </a:cubicBezTo>
                  <a:lnTo>
                    <a:pt x="189" y="47"/>
                  </a:lnTo>
                  <a:lnTo>
                    <a:pt x="204" y="47"/>
                  </a:lnTo>
                  <a:lnTo>
                    <a:pt x="204" y="32"/>
                  </a:lnTo>
                  <a:lnTo>
                    <a:pt x="189" y="32"/>
                  </a:lnTo>
                  <a:cubicBezTo>
                    <a:pt x="173" y="15"/>
                    <a:pt x="173" y="15"/>
                    <a:pt x="158" y="15"/>
                  </a:cubicBezTo>
                  <a:close/>
                  <a:moveTo>
                    <a:pt x="95" y="0"/>
                  </a:moveTo>
                  <a:lnTo>
                    <a:pt x="32" y="0"/>
                  </a:lnTo>
                  <a:cubicBezTo>
                    <a:pt x="0" y="0"/>
                    <a:pt x="0" y="15"/>
                    <a:pt x="0" y="32"/>
                  </a:cubicBezTo>
                  <a:lnTo>
                    <a:pt x="0" y="32"/>
                  </a:lnTo>
                  <a:cubicBezTo>
                    <a:pt x="0" y="32"/>
                    <a:pt x="15" y="32"/>
                    <a:pt x="15" y="47"/>
                  </a:cubicBezTo>
                  <a:lnTo>
                    <a:pt x="47" y="47"/>
                  </a:lnTo>
                  <a:lnTo>
                    <a:pt x="78" y="32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9" name="Google Shape;7459;p50"/>
            <p:cNvSpPr/>
            <p:nvPr/>
          </p:nvSpPr>
          <p:spPr>
            <a:xfrm>
              <a:off x="3323319" y="1765705"/>
              <a:ext cx="3053" cy="6551"/>
            </a:xfrm>
            <a:custGeom>
              <a:avLst/>
              <a:gdLst/>
              <a:ahLst/>
              <a:cxnLst/>
              <a:rect l="l" t="t" r="r" b="b"/>
              <a:pathLst>
                <a:path w="96" h="206" extrusionOk="0">
                  <a:moveTo>
                    <a:pt x="79" y="0"/>
                  </a:moveTo>
                  <a:cubicBezTo>
                    <a:pt x="79" y="17"/>
                    <a:pt x="79" y="17"/>
                    <a:pt x="64" y="17"/>
                  </a:cubicBezTo>
                  <a:lnTo>
                    <a:pt x="64" y="17"/>
                  </a:lnTo>
                  <a:lnTo>
                    <a:pt x="48" y="17"/>
                  </a:lnTo>
                  <a:lnTo>
                    <a:pt x="48" y="17"/>
                  </a:lnTo>
                  <a:cubicBezTo>
                    <a:pt x="1" y="63"/>
                    <a:pt x="16" y="95"/>
                    <a:pt x="16" y="143"/>
                  </a:cubicBezTo>
                  <a:cubicBezTo>
                    <a:pt x="32" y="143"/>
                    <a:pt x="32" y="158"/>
                    <a:pt x="32" y="174"/>
                  </a:cubicBezTo>
                  <a:lnTo>
                    <a:pt x="32" y="174"/>
                  </a:lnTo>
                  <a:cubicBezTo>
                    <a:pt x="32" y="189"/>
                    <a:pt x="32" y="206"/>
                    <a:pt x="64" y="206"/>
                  </a:cubicBezTo>
                  <a:lnTo>
                    <a:pt x="64" y="206"/>
                  </a:lnTo>
                  <a:lnTo>
                    <a:pt x="79" y="206"/>
                  </a:lnTo>
                  <a:cubicBezTo>
                    <a:pt x="95" y="206"/>
                    <a:pt x="95" y="206"/>
                    <a:pt x="95" y="189"/>
                  </a:cubicBezTo>
                  <a:lnTo>
                    <a:pt x="95" y="189"/>
                  </a:lnTo>
                  <a:lnTo>
                    <a:pt x="95" y="158"/>
                  </a:lnTo>
                  <a:lnTo>
                    <a:pt x="95" y="126"/>
                  </a:lnTo>
                  <a:cubicBezTo>
                    <a:pt x="79" y="95"/>
                    <a:pt x="79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79" y="48"/>
                    <a:pt x="79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0" name="Google Shape;7460;p50"/>
            <p:cNvSpPr/>
            <p:nvPr/>
          </p:nvSpPr>
          <p:spPr>
            <a:xfrm>
              <a:off x="3169484" y="1820821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63" y="0"/>
                  </a:moveTo>
                  <a:lnTo>
                    <a:pt x="63" y="0"/>
                  </a:lnTo>
                  <a:lnTo>
                    <a:pt x="48" y="17"/>
                  </a:lnTo>
                  <a:lnTo>
                    <a:pt x="17" y="48"/>
                  </a:lnTo>
                  <a:cubicBezTo>
                    <a:pt x="32" y="48"/>
                    <a:pt x="32" y="63"/>
                    <a:pt x="32" y="80"/>
                  </a:cubicBezTo>
                  <a:lnTo>
                    <a:pt x="0" y="143"/>
                  </a:lnTo>
                  <a:lnTo>
                    <a:pt x="0" y="143"/>
                  </a:lnTo>
                  <a:lnTo>
                    <a:pt x="17" y="143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95" y="126"/>
                  </a:lnTo>
                  <a:cubicBezTo>
                    <a:pt x="126" y="126"/>
                    <a:pt x="126" y="111"/>
                    <a:pt x="126" y="95"/>
                  </a:cubicBezTo>
                  <a:cubicBezTo>
                    <a:pt x="126" y="80"/>
                    <a:pt x="111" y="63"/>
                    <a:pt x="95" y="63"/>
                  </a:cubicBezTo>
                  <a:lnTo>
                    <a:pt x="95" y="63"/>
                  </a:lnTo>
                  <a:cubicBezTo>
                    <a:pt x="111" y="48"/>
                    <a:pt x="111" y="32"/>
                    <a:pt x="95" y="17"/>
                  </a:cubicBezTo>
                  <a:cubicBezTo>
                    <a:pt x="80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1" name="Google Shape;7461;p50"/>
            <p:cNvSpPr/>
            <p:nvPr/>
          </p:nvSpPr>
          <p:spPr>
            <a:xfrm>
              <a:off x="3415518" y="1754192"/>
              <a:ext cx="6551" cy="8523"/>
            </a:xfrm>
            <a:custGeom>
              <a:avLst/>
              <a:gdLst/>
              <a:ahLst/>
              <a:cxnLst/>
              <a:rect l="l" t="t" r="r" b="b"/>
              <a:pathLst>
                <a:path w="206" h="268" extrusionOk="0">
                  <a:moveTo>
                    <a:pt x="205" y="110"/>
                  </a:moveTo>
                  <a:lnTo>
                    <a:pt x="190" y="110"/>
                  </a:lnTo>
                  <a:cubicBezTo>
                    <a:pt x="174" y="110"/>
                    <a:pt x="142" y="126"/>
                    <a:pt x="127" y="126"/>
                  </a:cubicBezTo>
                  <a:lnTo>
                    <a:pt x="127" y="158"/>
                  </a:lnTo>
                  <a:cubicBezTo>
                    <a:pt x="111" y="173"/>
                    <a:pt x="111" y="189"/>
                    <a:pt x="96" y="189"/>
                  </a:cubicBezTo>
                  <a:lnTo>
                    <a:pt x="96" y="189"/>
                  </a:lnTo>
                  <a:lnTo>
                    <a:pt x="64" y="189"/>
                  </a:lnTo>
                  <a:lnTo>
                    <a:pt x="48" y="189"/>
                  </a:lnTo>
                  <a:cubicBezTo>
                    <a:pt x="32" y="189"/>
                    <a:pt x="16" y="189"/>
                    <a:pt x="16" y="205"/>
                  </a:cubicBezTo>
                  <a:cubicBezTo>
                    <a:pt x="1" y="221"/>
                    <a:pt x="16" y="252"/>
                    <a:pt x="32" y="252"/>
                  </a:cubicBezTo>
                  <a:lnTo>
                    <a:pt x="32" y="252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79" y="236"/>
                  </a:lnTo>
                  <a:cubicBezTo>
                    <a:pt x="96" y="236"/>
                    <a:pt x="111" y="252"/>
                    <a:pt x="111" y="268"/>
                  </a:cubicBezTo>
                  <a:cubicBezTo>
                    <a:pt x="127" y="268"/>
                    <a:pt x="127" y="252"/>
                    <a:pt x="127" y="252"/>
                  </a:cubicBezTo>
                  <a:cubicBezTo>
                    <a:pt x="159" y="236"/>
                    <a:pt x="174" y="205"/>
                    <a:pt x="190" y="173"/>
                  </a:cubicBezTo>
                  <a:cubicBezTo>
                    <a:pt x="190" y="158"/>
                    <a:pt x="190" y="126"/>
                    <a:pt x="205" y="126"/>
                  </a:cubicBezTo>
                  <a:lnTo>
                    <a:pt x="205" y="110"/>
                  </a:lnTo>
                  <a:lnTo>
                    <a:pt x="205" y="110"/>
                  </a:lnTo>
                  <a:close/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11" y="16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27" y="47"/>
                  </a:lnTo>
                  <a:lnTo>
                    <a:pt x="174" y="47"/>
                  </a:lnTo>
                  <a:lnTo>
                    <a:pt x="190" y="47"/>
                  </a:lnTo>
                  <a:lnTo>
                    <a:pt x="174" y="16"/>
                  </a:lnTo>
                  <a:cubicBezTo>
                    <a:pt x="174" y="16"/>
                    <a:pt x="159" y="16"/>
                    <a:pt x="159" y="0"/>
                  </a:cubicBezTo>
                  <a:lnTo>
                    <a:pt x="159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2" name="Google Shape;7462;p50"/>
            <p:cNvSpPr/>
            <p:nvPr/>
          </p:nvSpPr>
          <p:spPr>
            <a:xfrm>
              <a:off x="3432564" y="1786250"/>
              <a:ext cx="3053" cy="1527"/>
            </a:xfrm>
            <a:custGeom>
              <a:avLst/>
              <a:gdLst/>
              <a:ahLst/>
              <a:cxnLst/>
              <a:rect l="l" t="t" r="r" b="b"/>
              <a:pathLst>
                <a:path w="96" h="48" extrusionOk="0">
                  <a:moveTo>
                    <a:pt x="1" y="1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95" y="47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64" y="16"/>
                  </a:lnTo>
                  <a:lnTo>
                    <a:pt x="47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1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3" name="Google Shape;7463;p50"/>
            <p:cNvSpPr/>
            <p:nvPr/>
          </p:nvSpPr>
          <p:spPr>
            <a:xfrm>
              <a:off x="3051206" y="1819326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3" y="1"/>
                  </a:moveTo>
                  <a:lnTo>
                    <a:pt x="17" y="16"/>
                  </a:lnTo>
                  <a:cubicBezTo>
                    <a:pt x="1" y="16"/>
                    <a:pt x="1" y="32"/>
                    <a:pt x="1" y="47"/>
                  </a:cubicBezTo>
                  <a:lnTo>
                    <a:pt x="17" y="64"/>
                  </a:lnTo>
                  <a:lnTo>
                    <a:pt x="33" y="64"/>
                  </a:lnTo>
                  <a:lnTo>
                    <a:pt x="49" y="64"/>
                  </a:lnTo>
                  <a:cubicBezTo>
                    <a:pt x="64" y="64"/>
                    <a:pt x="96" y="79"/>
                    <a:pt x="112" y="79"/>
                  </a:cubicBezTo>
                  <a:lnTo>
                    <a:pt x="112" y="79"/>
                  </a:lnTo>
                  <a:lnTo>
                    <a:pt x="80" y="32"/>
                  </a:lnTo>
                  <a:lnTo>
                    <a:pt x="64" y="47"/>
                  </a:lnTo>
                  <a:cubicBezTo>
                    <a:pt x="49" y="47"/>
                    <a:pt x="49" y="32"/>
                    <a:pt x="49" y="32"/>
                  </a:cubicBezTo>
                  <a:cubicBezTo>
                    <a:pt x="33" y="32"/>
                    <a:pt x="33" y="16"/>
                    <a:pt x="3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4" name="Google Shape;7464;p50"/>
            <p:cNvSpPr/>
            <p:nvPr/>
          </p:nvSpPr>
          <p:spPr>
            <a:xfrm>
              <a:off x="3072801" y="1793756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5" y="0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63" y="95"/>
                  </a:lnTo>
                  <a:lnTo>
                    <a:pt x="63" y="95"/>
                  </a:lnTo>
                  <a:cubicBezTo>
                    <a:pt x="47" y="111"/>
                    <a:pt x="63" y="143"/>
                    <a:pt x="78" y="143"/>
                  </a:cubicBezTo>
                  <a:cubicBezTo>
                    <a:pt x="78" y="158"/>
                    <a:pt x="95" y="158"/>
                    <a:pt x="95" y="158"/>
                  </a:cubicBezTo>
                  <a:cubicBezTo>
                    <a:pt x="110" y="158"/>
                    <a:pt x="110" y="143"/>
                    <a:pt x="126" y="143"/>
                  </a:cubicBezTo>
                  <a:lnTo>
                    <a:pt x="141" y="111"/>
                  </a:lnTo>
                  <a:cubicBezTo>
                    <a:pt x="158" y="95"/>
                    <a:pt x="141" y="80"/>
                    <a:pt x="141" y="6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5" name="Google Shape;7465;p50"/>
            <p:cNvSpPr/>
            <p:nvPr/>
          </p:nvSpPr>
          <p:spPr>
            <a:xfrm>
              <a:off x="3396499" y="1760680"/>
              <a:ext cx="5025" cy="2544"/>
            </a:xfrm>
            <a:custGeom>
              <a:avLst/>
              <a:gdLst/>
              <a:ahLst/>
              <a:cxnLst/>
              <a:rect l="l" t="t" r="r" b="b"/>
              <a:pathLst>
                <a:path w="158" h="80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lnTo>
                    <a:pt x="32" y="17"/>
                  </a:lnTo>
                  <a:cubicBezTo>
                    <a:pt x="15" y="17"/>
                    <a:pt x="0" y="32"/>
                    <a:pt x="0" y="48"/>
                  </a:cubicBezTo>
                  <a:cubicBezTo>
                    <a:pt x="0" y="64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95" y="64"/>
                  </a:lnTo>
                  <a:lnTo>
                    <a:pt x="126" y="64"/>
                  </a:lnTo>
                  <a:cubicBezTo>
                    <a:pt x="141" y="64"/>
                    <a:pt x="158" y="48"/>
                    <a:pt x="141" y="32"/>
                  </a:cubicBezTo>
                  <a:cubicBezTo>
                    <a:pt x="141" y="17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50"/>
            <p:cNvSpPr/>
            <p:nvPr/>
          </p:nvSpPr>
          <p:spPr>
            <a:xfrm>
              <a:off x="3446081" y="1797763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0"/>
                  </a:moveTo>
                  <a:lnTo>
                    <a:pt x="32" y="0"/>
                  </a:lnTo>
                  <a:cubicBezTo>
                    <a:pt x="48" y="0"/>
                    <a:pt x="48" y="17"/>
                    <a:pt x="48" y="17"/>
                  </a:cubicBezTo>
                  <a:cubicBezTo>
                    <a:pt x="32" y="32"/>
                    <a:pt x="17" y="48"/>
                    <a:pt x="0" y="48"/>
                  </a:cubicBezTo>
                  <a:lnTo>
                    <a:pt x="0" y="48"/>
                  </a:lnTo>
                  <a:lnTo>
                    <a:pt x="0" y="80"/>
                  </a:lnTo>
                  <a:cubicBezTo>
                    <a:pt x="17" y="64"/>
                    <a:pt x="17" y="64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80"/>
                    <a:pt x="63" y="95"/>
                  </a:cubicBezTo>
                  <a:lnTo>
                    <a:pt x="63" y="95"/>
                  </a:lnTo>
                  <a:cubicBezTo>
                    <a:pt x="63" y="95"/>
                    <a:pt x="80" y="95"/>
                    <a:pt x="80" y="80"/>
                  </a:cubicBezTo>
                  <a:lnTo>
                    <a:pt x="80" y="32"/>
                  </a:lnTo>
                  <a:cubicBezTo>
                    <a:pt x="80" y="17"/>
                    <a:pt x="80" y="17"/>
                    <a:pt x="63" y="17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7" name="Google Shape;7467;p50"/>
            <p:cNvSpPr/>
            <p:nvPr/>
          </p:nvSpPr>
          <p:spPr>
            <a:xfrm>
              <a:off x="3406994" y="1802788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7" y="16"/>
                  </a:cubicBezTo>
                  <a:cubicBezTo>
                    <a:pt x="0" y="16"/>
                    <a:pt x="0" y="32"/>
                    <a:pt x="0" y="32"/>
                  </a:cubicBezTo>
                  <a:lnTo>
                    <a:pt x="0" y="79"/>
                  </a:lnTo>
                  <a:cubicBezTo>
                    <a:pt x="0" y="95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95"/>
                    <a:pt x="64" y="79"/>
                  </a:cubicBezTo>
                  <a:lnTo>
                    <a:pt x="64" y="79"/>
                  </a:lnTo>
                  <a:cubicBezTo>
                    <a:pt x="64" y="95"/>
                    <a:pt x="80" y="95"/>
                    <a:pt x="80" y="95"/>
                  </a:cubicBezTo>
                  <a:cubicBezTo>
                    <a:pt x="95" y="95"/>
                    <a:pt x="111" y="79"/>
                    <a:pt x="111" y="63"/>
                  </a:cubicBezTo>
                  <a:cubicBezTo>
                    <a:pt x="111" y="48"/>
                    <a:pt x="111" y="32"/>
                    <a:pt x="95" y="1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8" name="Google Shape;7468;p50"/>
            <p:cNvSpPr/>
            <p:nvPr/>
          </p:nvSpPr>
          <p:spPr>
            <a:xfrm>
              <a:off x="3246640" y="1813315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16"/>
                  </a:moveTo>
                  <a:lnTo>
                    <a:pt x="1" y="32"/>
                  </a:lnTo>
                  <a:lnTo>
                    <a:pt x="1" y="16"/>
                  </a:lnTo>
                  <a:lnTo>
                    <a:pt x="1" y="16"/>
                  </a:lnTo>
                  <a:close/>
                  <a:moveTo>
                    <a:pt x="49" y="1"/>
                  </a:moveTo>
                  <a:lnTo>
                    <a:pt x="49" y="16"/>
                  </a:lnTo>
                  <a:cubicBezTo>
                    <a:pt x="49" y="16"/>
                    <a:pt x="64" y="16"/>
                    <a:pt x="64" y="32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2" y="79"/>
                  </a:lnTo>
                  <a:cubicBezTo>
                    <a:pt x="127" y="64"/>
                    <a:pt x="127" y="47"/>
                    <a:pt x="127" y="47"/>
                  </a:cubicBezTo>
                  <a:cubicBezTo>
                    <a:pt x="127" y="32"/>
                    <a:pt x="112" y="16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9" name="Google Shape;7469;p50"/>
            <p:cNvSpPr/>
            <p:nvPr/>
          </p:nvSpPr>
          <p:spPr>
            <a:xfrm>
              <a:off x="3162456" y="1821330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12" y="1"/>
                  </a:moveTo>
                  <a:cubicBezTo>
                    <a:pt x="112" y="16"/>
                    <a:pt x="95" y="47"/>
                    <a:pt x="80" y="47"/>
                  </a:cubicBezTo>
                  <a:lnTo>
                    <a:pt x="80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32" y="64"/>
                    <a:pt x="17" y="64"/>
                    <a:pt x="17" y="79"/>
                  </a:cubicBezTo>
                  <a:cubicBezTo>
                    <a:pt x="1" y="79"/>
                    <a:pt x="1" y="110"/>
                    <a:pt x="1" y="127"/>
                  </a:cubicBezTo>
                  <a:lnTo>
                    <a:pt x="32" y="127"/>
                  </a:lnTo>
                  <a:lnTo>
                    <a:pt x="49" y="127"/>
                  </a:lnTo>
                  <a:lnTo>
                    <a:pt x="64" y="127"/>
                  </a:lnTo>
                  <a:cubicBezTo>
                    <a:pt x="80" y="110"/>
                    <a:pt x="112" y="110"/>
                    <a:pt x="127" y="79"/>
                  </a:cubicBezTo>
                  <a:cubicBezTo>
                    <a:pt x="127" y="47"/>
                    <a:pt x="112" y="16"/>
                    <a:pt x="11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0" name="Google Shape;7470;p50"/>
            <p:cNvSpPr/>
            <p:nvPr/>
          </p:nvSpPr>
          <p:spPr>
            <a:xfrm>
              <a:off x="3426045" y="1792261"/>
              <a:ext cx="7028" cy="4516"/>
            </a:xfrm>
            <a:custGeom>
              <a:avLst/>
              <a:gdLst/>
              <a:ahLst/>
              <a:cxnLst/>
              <a:rect l="l" t="t" r="r" b="b"/>
              <a:pathLst>
                <a:path w="221" h="14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cubicBezTo>
                    <a:pt x="111" y="16"/>
                    <a:pt x="95" y="16"/>
                    <a:pt x="95" y="16"/>
                  </a:cubicBezTo>
                  <a:lnTo>
                    <a:pt x="95" y="32"/>
                  </a:lnTo>
                  <a:cubicBezTo>
                    <a:pt x="111" y="47"/>
                    <a:pt x="111" y="79"/>
                    <a:pt x="95" y="79"/>
                  </a:cubicBezTo>
                  <a:lnTo>
                    <a:pt x="80" y="79"/>
                  </a:lnTo>
                  <a:cubicBezTo>
                    <a:pt x="80" y="95"/>
                    <a:pt x="63" y="110"/>
                    <a:pt x="63" y="110"/>
                  </a:cubicBezTo>
                  <a:lnTo>
                    <a:pt x="48" y="127"/>
                  </a:lnTo>
                  <a:cubicBezTo>
                    <a:pt x="32" y="127"/>
                    <a:pt x="17" y="110"/>
                    <a:pt x="17" y="95"/>
                  </a:cubicBezTo>
                  <a:lnTo>
                    <a:pt x="17" y="95"/>
                  </a:lnTo>
                  <a:cubicBezTo>
                    <a:pt x="0" y="110"/>
                    <a:pt x="0" y="110"/>
                    <a:pt x="0" y="127"/>
                  </a:cubicBezTo>
                  <a:lnTo>
                    <a:pt x="63" y="142"/>
                  </a:lnTo>
                  <a:cubicBezTo>
                    <a:pt x="80" y="110"/>
                    <a:pt x="111" y="95"/>
                    <a:pt x="143" y="64"/>
                  </a:cubicBezTo>
                  <a:lnTo>
                    <a:pt x="143" y="64"/>
                  </a:lnTo>
                  <a:lnTo>
                    <a:pt x="158" y="79"/>
                  </a:lnTo>
                  <a:lnTo>
                    <a:pt x="174" y="79"/>
                  </a:lnTo>
                  <a:cubicBezTo>
                    <a:pt x="189" y="79"/>
                    <a:pt x="206" y="79"/>
                    <a:pt x="206" y="64"/>
                  </a:cubicBezTo>
                  <a:cubicBezTo>
                    <a:pt x="221" y="47"/>
                    <a:pt x="206" y="32"/>
                    <a:pt x="189" y="16"/>
                  </a:cubicBezTo>
                  <a:lnTo>
                    <a:pt x="189" y="16"/>
                  </a:lnTo>
                  <a:cubicBezTo>
                    <a:pt x="174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1" name="Google Shape;7471;p50"/>
            <p:cNvSpPr/>
            <p:nvPr/>
          </p:nvSpPr>
          <p:spPr>
            <a:xfrm>
              <a:off x="3166463" y="1817800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7"/>
                    <a:pt x="64" y="17"/>
                    <a:pt x="64" y="32"/>
                  </a:cubicBezTo>
                  <a:lnTo>
                    <a:pt x="17" y="158"/>
                  </a:lnTo>
                  <a:cubicBezTo>
                    <a:pt x="1" y="158"/>
                    <a:pt x="17" y="190"/>
                    <a:pt x="32" y="190"/>
                  </a:cubicBezTo>
                  <a:lnTo>
                    <a:pt x="32" y="190"/>
                  </a:lnTo>
                  <a:lnTo>
                    <a:pt x="64" y="143"/>
                  </a:lnTo>
                  <a:cubicBezTo>
                    <a:pt x="64" y="127"/>
                    <a:pt x="80" y="127"/>
                    <a:pt x="80" y="127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127" y="49"/>
                  </a:lnTo>
                  <a:cubicBezTo>
                    <a:pt x="127" y="32"/>
                    <a:pt x="127" y="17"/>
                    <a:pt x="112" y="17"/>
                  </a:cubicBezTo>
                  <a:cubicBezTo>
                    <a:pt x="95" y="17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2" name="Google Shape;7472;p50"/>
            <p:cNvSpPr/>
            <p:nvPr/>
          </p:nvSpPr>
          <p:spPr>
            <a:xfrm>
              <a:off x="3134405" y="1826355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63" y="47"/>
                  </a:lnTo>
                  <a:cubicBezTo>
                    <a:pt x="63" y="63"/>
                    <a:pt x="63" y="63"/>
                    <a:pt x="48" y="78"/>
                  </a:cubicBezTo>
                  <a:lnTo>
                    <a:pt x="48" y="78"/>
                  </a:lnTo>
                  <a:lnTo>
                    <a:pt x="17" y="141"/>
                  </a:lnTo>
                  <a:cubicBezTo>
                    <a:pt x="0" y="158"/>
                    <a:pt x="17" y="173"/>
                    <a:pt x="32" y="189"/>
                  </a:cubicBezTo>
                  <a:lnTo>
                    <a:pt x="48" y="189"/>
                  </a:lnTo>
                  <a:cubicBezTo>
                    <a:pt x="63" y="189"/>
                    <a:pt x="63" y="173"/>
                    <a:pt x="80" y="173"/>
                  </a:cubicBezTo>
                  <a:lnTo>
                    <a:pt x="143" y="47"/>
                  </a:lnTo>
                  <a:cubicBezTo>
                    <a:pt x="158" y="32"/>
                    <a:pt x="143" y="15"/>
                    <a:pt x="126" y="15"/>
                  </a:cubicBezTo>
                  <a:cubicBezTo>
                    <a:pt x="126" y="0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3" name="Google Shape;7473;p50"/>
            <p:cNvSpPr/>
            <p:nvPr/>
          </p:nvSpPr>
          <p:spPr>
            <a:xfrm>
              <a:off x="3252651" y="1806287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64" y="16"/>
                    <a:pt x="64" y="16"/>
                    <a:pt x="49" y="16"/>
                  </a:cubicBezTo>
                  <a:lnTo>
                    <a:pt x="17" y="64"/>
                  </a:lnTo>
                  <a:cubicBezTo>
                    <a:pt x="1" y="79"/>
                    <a:pt x="1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64" y="127"/>
                    <a:pt x="64" y="111"/>
                  </a:cubicBezTo>
                  <a:lnTo>
                    <a:pt x="112" y="64"/>
                  </a:lnTo>
                  <a:cubicBezTo>
                    <a:pt x="127" y="48"/>
                    <a:pt x="112" y="32"/>
                    <a:pt x="95" y="16"/>
                  </a:cubicBez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50"/>
            <p:cNvSpPr/>
            <p:nvPr/>
          </p:nvSpPr>
          <p:spPr>
            <a:xfrm>
              <a:off x="3442582" y="1782720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47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80"/>
                    <a:pt x="1" y="95"/>
                    <a:pt x="16" y="95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12"/>
                  </a:lnTo>
                  <a:lnTo>
                    <a:pt x="64" y="112"/>
                  </a:lnTo>
                  <a:cubicBezTo>
                    <a:pt x="79" y="112"/>
                    <a:pt x="79" y="112"/>
                    <a:pt x="95" y="127"/>
                  </a:cubicBezTo>
                  <a:cubicBezTo>
                    <a:pt x="95" y="112"/>
                    <a:pt x="110" y="112"/>
                    <a:pt x="110" y="112"/>
                  </a:cubicBezTo>
                  <a:cubicBezTo>
                    <a:pt x="110" y="95"/>
                    <a:pt x="110" y="64"/>
                    <a:pt x="95" y="64"/>
                  </a:cubicBezTo>
                  <a:lnTo>
                    <a:pt x="95" y="64"/>
                  </a:lnTo>
                  <a:lnTo>
                    <a:pt x="79" y="49"/>
                  </a:lnTo>
                  <a:lnTo>
                    <a:pt x="79" y="49"/>
                  </a:lnTo>
                  <a:cubicBezTo>
                    <a:pt x="79" y="32"/>
                    <a:pt x="64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5" name="Google Shape;7475;p50"/>
            <p:cNvSpPr/>
            <p:nvPr/>
          </p:nvSpPr>
          <p:spPr>
            <a:xfrm>
              <a:off x="3410524" y="179175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6" y="0"/>
                  </a:moveTo>
                  <a:lnTo>
                    <a:pt x="126" y="0"/>
                  </a:lnTo>
                  <a:lnTo>
                    <a:pt x="126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8"/>
                  </a:cubicBezTo>
                  <a:cubicBezTo>
                    <a:pt x="0" y="63"/>
                    <a:pt x="16" y="63"/>
                    <a:pt x="16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63" y="80"/>
                  </a:lnTo>
                  <a:cubicBezTo>
                    <a:pt x="63" y="63"/>
                    <a:pt x="79" y="63"/>
                    <a:pt x="95" y="63"/>
                  </a:cubicBezTo>
                  <a:lnTo>
                    <a:pt x="142" y="48"/>
                  </a:lnTo>
                  <a:lnTo>
                    <a:pt x="142" y="48"/>
                  </a:lnTo>
                  <a:cubicBezTo>
                    <a:pt x="142" y="48"/>
                    <a:pt x="142" y="63"/>
                    <a:pt x="158" y="63"/>
                  </a:cubicBezTo>
                  <a:cubicBezTo>
                    <a:pt x="158" y="48"/>
                    <a:pt x="158" y="48"/>
                    <a:pt x="173" y="32"/>
                  </a:cubicBezTo>
                  <a:lnTo>
                    <a:pt x="173" y="32"/>
                  </a:lnTo>
                  <a:lnTo>
                    <a:pt x="158" y="17"/>
                  </a:lnTo>
                  <a:cubicBezTo>
                    <a:pt x="158" y="17"/>
                    <a:pt x="142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6" name="Google Shape;7476;p50"/>
            <p:cNvSpPr/>
            <p:nvPr/>
          </p:nvSpPr>
          <p:spPr>
            <a:xfrm>
              <a:off x="3421560" y="1795760"/>
              <a:ext cx="9032" cy="7060"/>
            </a:xfrm>
            <a:custGeom>
              <a:avLst/>
              <a:gdLst/>
              <a:ahLst/>
              <a:cxnLst/>
              <a:rect l="l" t="t" r="r" b="b"/>
              <a:pathLst>
                <a:path w="284" h="222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32"/>
                  </a:lnTo>
                  <a:lnTo>
                    <a:pt x="0" y="63"/>
                  </a:lnTo>
                  <a:lnTo>
                    <a:pt x="15" y="80"/>
                  </a:lnTo>
                  <a:cubicBezTo>
                    <a:pt x="15" y="63"/>
                    <a:pt x="15" y="63"/>
                    <a:pt x="32" y="63"/>
                  </a:cubicBezTo>
                  <a:lnTo>
                    <a:pt x="32" y="63"/>
                  </a:lnTo>
                  <a:cubicBezTo>
                    <a:pt x="47" y="63"/>
                    <a:pt x="47" y="80"/>
                    <a:pt x="63" y="80"/>
                  </a:cubicBezTo>
                  <a:lnTo>
                    <a:pt x="63" y="127"/>
                  </a:lnTo>
                  <a:cubicBezTo>
                    <a:pt x="78" y="127"/>
                    <a:pt x="78" y="143"/>
                    <a:pt x="78" y="158"/>
                  </a:cubicBezTo>
                  <a:lnTo>
                    <a:pt x="110" y="206"/>
                  </a:lnTo>
                  <a:cubicBezTo>
                    <a:pt x="126" y="206"/>
                    <a:pt x="126" y="221"/>
                    <a:pt x="141" y="221"/>
                  </a:cubicBezTo>
                  <a:cubicBezTo>
                    <a:pt x="141" y="221"/>
                    <a:pt x="158" y="221"/>
                    <a:pt x="158" y="206"/>
                  </a:cubicBezTo>
                  <a:cubicBezTo>
                    <a:pt x="141" y="206"/>
                    <a:pt x="126" y="190"/>
                    <a:pt x="126" y="174"/>
                  </a:cubicBezTo>
                  <a:cubicBezTo>
                    <a:pt x="141" y="158"/>
                    <a:pt x="141" y="143"/>
                    <a:pt x="158" y="143"/>
                  </a:cubicBezTo>
                  <a:lnTo>
                    <a:pt x="110" y="80"/>
                  </a:lnTo>
                  <a:lnTo>
                    <a:pt x="236" y="95"/>
                  </a:lnTo>
                  <a:lnTo>
                    <a:pt x="236" y="95"/>
                  </a:lnTo>
                  <a:cubicBezTo>
                    <a:pt x="252" y="95"/>
                    <a:pt x="267" y="80"/>
                    <a:pt x="267" y="63"/>
                  </a:cubicBezTo>
                  <a:cubicBezTo>
                    <a:pt x="284" y="48"/>
                    <a:pt x="267" y="32"/>
                    <a:pt x="236" y="32"/>
                  </a:cubicBezTo>
                  <a:lnTo>
                    <a:pt x="204" y="32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32"/>
                  </a:lnTo>
                  <a:cubicBezTo>
                    <a:pt x="141" y="48"/>
                    <a:pt x="126" y="63"/>
                    <a:pt x="110" y="63"/>
                  </a:cubicBezTo>
                  <a:lnTo>
                    <a:pt x="110" y="63"/>
                  </a:lnTo>
                  <a:cubicBezTo>
                    <a:pt x="78" y="63"/>
                    <a:pt x="63" y="48"/>
                    <a:pt x="63" y="32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7" name="Google Shape;7477;p50"/>
            <p:cNvSpPr/>
            <p:nvPr/>
          </p:nvSpPr>
          <p:spPr>
            <a:xfrm>
              <a:off x="3436572" y="1790258"/>
              <a:ext cx="4516" cy="2512"/>
            </a:xfrm>
            <a:custGeom>
              <a:avLst/>
              <a:gdLst/>
              <a:ahLst/>
              <a:cxnLst/>
              <a:rect l="l" t="t" r="r" b="b"/>
              <a:pathLst>
                <a:path w="142" h="79" extrusionOk="0">
                  <a:moveTo>
                    <a:pt x="110" y="1"/>
                  </a:moveTo>
                  <a:lnTo>
                    <a:pt x="95" y="1"/>
                  </a:lnTo>
                  <a:lnTo>
                    <a:pt x="64" y="1"/>
                  </a:lnTo>
                  <a:lnTo>
                    <a:pt x="47" y="16"/>
                  </a:lnTo>
                  <a:lnTo>
                    <a:pt x="47" y="16"/>
                  </a:lnTo>
                  <a:cubicBezTo>
                    <a:pt x="32" y="16"/>
                    <a:pt x="32" y="16"/>
                    <a:pt x="32" y="1"/>
                  </a:cubicBezTo>
                  <a:cubicBezTo>
                    <a:pt x="16" y="16"/>
                    <a:pt x="1" y="32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47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110" y="64"/>
                  </a:lnTo>
                  <a:cubicBezTo>
                    <a:pt x="127" y="64"/>
                    <a:pt x="142" y="47"/>
                    <a:pt x="142" y="32"/>
                  </a:cubicBezTo>
                  <a:lnTo>
                    <a:pt x="142" y="32"/>
                  </a:lnTo>
                  <a:cubicBezTo>
                    <a:pt x="142" y="16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8" name="Google Shape;7478;p50"/>
            <p:cNvSpPr/>
            <p:nvPr/>
          </p:nvSpPr>
          <p:spPr>
            <a:xfrm>
              <a:off x="3380947" y="1791275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78"/>
                    <a:pt x="48" y="95"/>
                    <a:pt x="32" y="110"/>
                  </a:cubicBezTo>
                  <a:cubicBezTo>
                    <a:pt x="48" y="110"/>
                    <a:pt x="48" y="95"/>
                    <a:pt x="48" y="95"/>
                  </a:cubicBezTo>
                  <a:lnTo>
                    <a:pt x="48" y="95"/>
                  </a:lnTo>
                  <a:lnTo>
                    <a:pt x="111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cubicBezTo>
                    <a:pt x="80" y="32"/>
                    <a:pt x="80" y="32"/>
                    <a:pt x="63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9" name="Google Shape;7479;p50"/>
            <p:cNvSpPr/>
            <p:nvPr/>
          </p:nvSpPr>
          <p:spPr>
            <a:xfrm>
              <a:off x="3165986" y="1821807"/>
              <a:ext cx="4516" cy="4580"/>
            </a:xfrm>
            <a:custGeom>
              <a:avLst/>
              <a:gdLst/>
              <a:ahLst/>
              <a:cxnLst/>
              <a:rect l="l" t="t" r="r" b="b"/>
              <a:pathLst>
                <a:path w="142" h="144" extrusionOk="0">
                  <a:moveTo>
                    <a:pt x="110" y="1"/>
                  </a:move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" y="112"/>
                  </a:cubicBezTo>
                  <a:cubicBezTo>
                    <a:pt x="1" y="127"/>
                    <a:pt x="16" y="143"/>
                    <a:pt x="32" y="143"/>
                  </a:cubicBezTo>
                  <a:lnTo>
                    <a:pt x="47" y="143"/>
                  </a:lnTo>
                  <a:lnTo>
                    <a:pt x="79" y="127"/>
                  </a:lnTo>
                  <a:cubicBezTo>
                    <a:pt x="95" y="127"/>
                    <a:pt x="95" y="112"/>
                    <a:pt x="110" y="112"/>
                  </a:cubicBezTo>
                  <a:lnTo>
                    <a:pt x="110" y="112"/>
                  </a:lnTo>
                  <a:lnTo>
                    <a:pt x="110" y="112"/>
                  </a:lnTo>
                  <a:lnTo>
                    <a:pt x="142" y="49"/>
                  </a:lnTo>
                  <a:cubicBezTo>
                    <a:pt x="142" y="32"/>
                    <a:pt x="142" y="17"/>
                    <a:pt x="127" y="17"/>
                  </a:cubicBezTo>
                  <a:lnTo>
                    <a:pt x="127" y="1"/>
                  </a:ln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0" name="Google Shape;7480;p50"/>
            <p:cNvSpPr/>
            <p:nvPr/>
          </p:nvSpPr>
          <p:spPr>
            <a:xfrm>
              <a:off x="3356872" y="1803774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64" y="17"/>
                  </a:lnTo>
                  <a:lnTo>
                    <a:pt x="17" y="48"/>
                  </a:lnTo>
                  <a:cubicBezTo>
                    <a:pt x="17" y="48"/>
                    <a:pt x="17" y="64"/>
                    <a:pt x="1" y="64"/>
                  </a:cubicBezTo>
                  <a:cubicBezTo>
                    <a:pt x="17" y="80"/>
                    <a:pt x="17" y="95"/>
                    <a:pt x="17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111"/>
                    <a:pt x="64" y="95"/>
                  </a:cubicBezTo>
                  <a:lnTo>
                    <a:pt x="127" y="48"/>
                  </a:lnTo>
                  <a:cubicBezTo>
                    <a:pt x="143" y="48"/>
                    <a:pt x="143" y="17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1" name="Google Shape;7481;p50"/>
            <p:cNvSpPr/>
            <p:nvPr/>
          </p:nvSpPr>
          <p:spPr>
            <a:xfrm>
              <a:off x="3298289" y="178071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cubicBezTo>
                    <a:pt x="32" y="17"/>
                    <a:pt x="32" y="17"/>
                    <a:pt x="32" y="32"/>
                  </a:cubicBezTo>
                  <a:lnTo>
                    <a:pt x="32" y="32"/>
                  </a:lnTo>
                  <a:cubicBezTo>
                    <a:pt x="15" y="49"/>
                    <a:pt x="0" y="49"/>
                    <a:pt x="0" y="80"/>
                  </a:cubicBezTo>
                  <a:cubicBezTo>
                    <a:pt x="0" y="112"/>
                    <a:pt x="32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78" y="127"/>
                    <a:pt x="78" y="112"/>
                  </a:cubicBezTo>
                  <a:lnTo>
                    <a:pt x="78" y="112"/>
                  </a:lnTo>
                  <a:lnTo>
                    <a:pt x="78" y="112"/>
                  </a:lnTo>
                  <a:cubicBezTo>
                    <a:pt x="63" y="112"/>
                    <a:pt x="63" y="112"/>
                    <a:pt x="47" y="95"/>
                  </a:cubicBezTo>
                  <a:cubicBezTo>
                    <a:pt x="47" y="64"/>
                    <a:pt x="63" y="49"/>
                    <a:pt x="78" y="49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2" name="Google Shape;7482;p50"/>
            <p:cNvSpPr/>
            <p:nvPr/>
          </p:nvSpPr>
          <p:spPr>
            <a:xfrm>
              <a:off x="3183510" y="1793756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74" y="0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127" y="17"/>
                  </a:lnTo>
                  <a:lnTo>
                    <a:pt x="111" y="17"/>
                  </a:lnTo>
                  <a:lnTo>
                    <a:pt x="111" y="48"/>
                  </a:lnTo>
                  <a:cubicBezTo>
                    <a:pt x="127" y="63"/>
                    <a:pt x="111" y="80"/>
                    <a:pt x="95" y="95"/>
                  </a:cubicBezTo>
                  <a:lnTo>
                    <a:pt x="80" y="95"/>
                  </a:lnTo>
                  <a:cubicBezTo>
                    <a:pt x="64" y="95"/>
                    <a:pt x="64" y="80"/>
                    <a:pt x="48" y="63"/>
                  </a:cubicBezTo>
                  <a:lnTo>
                    <a:pt x="48" y="63"/>
                  </a:lnTo>
                  <a:lnTo>
                    <a:pt x="48" y="80"/>
                  </a:lnTo>
                  <a:lnTo>
                    <a:pt x="17" y="143"/>
                  </a:lnTo>
                  <a:cubicBezTo>
                    <a:pt x="0" y="158"/>
                    <a:pt x="0" y="174"/>
                    <a:pt x="17" y="190"/>
                  </a:cubicBezTo>
                  <a:lnTo>
                    <a:pt x="32" y="190"/>
                  </a:lnTo>
                  <a:lnTo>
                    <a:pt x="32" y="190"/>
                  </a:lnTo>
                  <a:cubicBezTo>
                    <a:pt x="48" y="190"/>
                    <a:pt x="64" y="190"/>
                    <a:pt x="64" y="174"/>
                  </a:cubicBezTo>
                  <a:lnTo>
                    <a:pt x="80" y="174"/>
                  </a:lnTo>
                  <a:lnTo>
                    <a:pt x="80" y="174"/>
                  </a:lnTo>
                  <a:cubicBezTo>
                    <a:pt x="64" y="174"/>
                    <a:pt x="64" y="158"/>
                    <a:pt x="64" y="158"/>
                  </a:cubicBezTo>
                  <a:cubicBezTo>
                    <a:pt x="48" y="143"/>
                    <a:pt x="64" y="111"/>
                    <a:pt x="80" y="111"/>
                  </a:cubicBezTo>
                  <a:lnTo>
                    <a:pt x="95" y="95"/>
                  </a:lnTo>
                  <a:cubicBezTo>
                    <a:pt x="95" y="95"/>
                    <a:pt x="111" y="95"/>
                    <a:pt x="127" y="80"/>
                  </a:cubicBezTo>
                  <a:lnTo>
                    <a:pt x="127" y="80"/>
                  </a:lnTo>
                  <a:lnTo>
                    <a:pt x="190" y="80"/>
                  </a:lnTo>
                  <a:cubicBezTo>
                    <a:pt x="190" y="63"/>
                    <a:pt x="206" y="63"/>
                    <a:pt x="206" y="48"/>
                  </a:cubicBezTo>
                  <a:lnTo>
                    <a:pt x="206" y="32"/>
                  </a:lnTo>
                  <a:cubicBezTo>
                    <a:pt x="206" y="17"/>
                    <a:pt x="206" y="17"/>
                    <a:pt x="190" y="17"/>
                  </a:cubicBezTo>
                  <a:cubicBezTo>
                    <a:pt x="190" y="0"/>
                    <a:pt x="174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3" name="Google Shape;7483;p50"/>
            <p:cNvSpPr/>
            <p:nvPr/>
          </p:nvSpPr>
          <p:spPr>
            <a:xfrm>
              <a:off x="3330824" y="1779731"/>
              <a:ext cx="3562" cy="4548"/>
            </a:xfrm>
            <a:custGeom>
              <a:avLst/>
              <a:gdLst/>
              <a:ahLst/>
              <a:cxnLst/>
              <a:rect l="l" t="t" r="r" b="b"/>
              <a:pathLst>
                <a:path w="112" h="143" extrusionOk="0">
                  <a:moveTo>
                    <a:pt x="64" y="0"/>
                  </a:moveTo>
                  <a:cubicBezTo>
                    <a:pt x="64" y="17"/>
                    <a:pt x="49" y="17"/>
                    <a:pt x="49" y="17"/>
                  </a:cubicBezTo>
                  <a:lnTo>
                    <a:pt x="32" y="17"/>
                  </a:lnTo>
                  <a:lnTo>
                    <a:pt x="17" y="0"/>
                  </a:lnTo>
                  <a:lnTo>
                    <a:pt x="17" y="17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49" y="143"/>
                  </a:lnTo>
                  <a:lnTo>
                    <a:pt x="80" y="143"/>
                  </a:lnTo>
                  <a:lnTo>
                    <a:pt x="95" y="143"/>
                  </a:lnTo>
                  <a:cubicBezTo>
                    <a:pt x="112" y="126"/>
                    <a:pt x="112" y="95"/>
                    <a:pt x="95" y="95"/>
                  </a:cubicBezTo>
                  <a:lnTo>
                    <a:pt x="64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4" name="Google Shape;7484;p50"/>
            <p:cNvSpPr/>
            <p:nvPr/>
          </p:nvSpPr>
          <p:spPr>
            <a:xfrm>
              <a:off x="3396976" y="178424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26" y="1"/>
                  </a:lnTo>
                  <a:lnTo>
                    <a:pt x="111" y="16"/>
                  </a:lnTo>
                  <a:cubicBezTo>
                    <a:pt x="95" y="32"/>
                    <a:pt x="95" y="32"/>
                    <a:pt x="80" y="32"/>
                  </a:cubicBezTo>
                  <a:lnTo>
                    <a:pt x="48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0" y="95"/>
                  </a:lnTo>
                  <a:lnTo>
                    <a:pt x="17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80" y="95"/>
                  </a:lnTo>
                  <a:cubicBezTo>
                    <a:pt x="95" y="95"/>
                    <a:pt x="126" y="95"/>
                    <a:pt x="143" y="79"/>
                  </a:cubicBezTo>
                  <a:lnTo>
                    <a:pt x="158" y="64"/>
                  </a:lnTo>
                  <a:cubicBezTo>
                    <a:pt x="174" y="47"/>
                    <a:pt x="174" y="16"/>
                    <a:pt x="158" y="16"/>
                  </a:cubicBezTo>
                  <a:cubicBezTo>
                    <a:pt x="158" y="1"/>
                    <a:pt x="143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5" name="Google Shape;7485;p50"/>
            <p:cNvSpPr/>
            <p:nvPr/>
          </p:nvSpPr>
          <p:spPr>
            <a:xfrm>
              <a:off x="3027163" y="1819803"/>
              <a:ext cx="6042" cy="4580"/>
            </a:xfrm>
            <a:custGeom>
              <a:avLst/>
              <a:gdLst/>
              <a:ahLst/>
              <a:cxnLst/>
              <a:rect l="l" t="t" r="r" b="b"/>
              <a:pathLst>
                <a:path w="190" h="144" extrusionOk="0">
                  <a:moveTo>
                    <a:pt x="143" y="1"/>
                  </a:moveTo>
                  <a:lnTo>
                    <a:pt x="143" y="1"/>
                  </a:lnTo>
                  <a:cubicBezTo>
                    <a:pt x="143" y="1"/>
                    <a:pt x="127" y="1"/>
                    <a:pt x="127" y="17"/>
                  </a:cubicBezTo>
                  <a:lnTo>
                    <a:pt x="80" y="64"/>
                  </a:lnTo>
                  <a:lnTo>
                    <a:pt x="64" y="49"/>
                  </a:lnTo>
                  <a:lnTo>
                    <a:pt x="49" y="49"/>
                  </a:lnTo>
                  <a:cubicBezTo>
                    <a:pt x="49" y="64"/>
                    <a:pt x="49" y="64"/>
                    <a:pt x="32" y="64"/>
                  </a:cubicBezTo>
                  <a:cubicBezTo>
                    <a:pt x="17" y="64"/>
                    <a:pt x="17" y="80"/>
                    <a:pt x="1" y="112"/>
                  </a:cubicBezTo>
                  <a:cubicBezTo>
                    <a:pt x="1" y="127"/>
                    <a:pt x="17" y="143"/>
                    <a:pt x="32" y="143"/>
                  </a:cubicBezTo>
                  <a:lnTo>
                    <a:pt x="49" y="143"/>
                  </a:lnTo>
                  <a:lnTo>
                    <a:pt x="64" y="143"/>
                  </a:lnTo>
                  <a:lnTo>
                    <a:pt x="64" y="127"/>
                  </a:lnTo>
                  <a:lnTo>
                    <a:pt x="95" y="127"/>
                  </a:lnTo>
                  <a:lnTo>
                    <a:pt x="127" y="127"/>
                  </a:lnTo>
                  <a:cubicBezTo>
                    <a:pt x="127" y="127"/>
                    <a:pt x="143" y="112"/>
                    <a:pt x="143" y="95"/>
                  </a:cubicBezTo>
                  <a:lnTo>
                    <a:pt x="143" y="95"/>
                  </a:lnTo>
                  <a:lnTo>
                    <a:pt x="175" y="49"/>
                  </a:lnTo>
                  <a:cubicBezTo>
                    <a:pt x="190" y="32"/>
                    <a:pt x="190" y="17"/>
                    <a:pt x="175" y="1"/>
                  </a:cubicBez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6" name="Google Shape;7486;p50"/>
            <p:cNvSpPr/>
            <p:nvPr/>
          </p:nvSpPr>
          <p:spPr>
            <a:xfrm>
              <a:off x="3146427" y="1836373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32" y="0"/>
                  </a:lnTo>
                  <a:cubicBezTo>
                    <a:pt x="17" y="0"/>
                    <a:pt x="1" y="32"/>
                    <a:pt x="1" y="47"/>
                  </a:cubicBezTo>
                  <a:lnTo>
                    <a:pt x="17" y="78"/>
                  </a:lnTo>
                  <a:cubicBezTo>
                    <a:pt x="17" y="78"/>
                    <a:pt x="17" y="95"/>
                    <a:pt x="32" y="95"/>
                  </a:cubicBezTo>
                  <a:cubicBezTo>
                    <a:pt x="32" y="95"/>
                    <a:pt x="32" y="110"/>
                    <a:pt x="48" y="110"/>
                  </a:cubicBezTo>
                  <a:lnTo>
                    <a:pt x="48" y="95"/>
                  </a:lnTo>
                  <a:lnTo>
                    <a:pt x="95" y="95"/>
                  </a:lnTo>
                  <a:cubicBezTo>
                    <a:pt x="111" y="78"/>
                    <a:pt x="127" y="63"/>
                    <a:pt x="111" y="47"/>
                  </a:cubicBezTo>
                  <a:cubicBezTo>
                    <a:pt x="111" y="32"/>
                    <a:pt x="95" y="32"/>
                    <a:pt x="80" y="32"/>
                  </a:cubicBez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7" name="Google Shape;7487;p50"/>
            <p:cNvSpPr/>
            <p:nvPr/>
          </p:nvSpPr>
          <p:spPr>
            <a:xfrm>
              <a:off x="3338839" y="1809308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10"/>
                  </a:moveTo>
                  <a:lnTo>
                    <a:pt x="64" y="110"/>
                  </a:lnTo>
                  <a:lnTo>
                    <a:pt x="64" y="110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" y="47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32" y="127"/>
                  </a:lnTo>
                  <a:lnTo>
                    <a:pt x="32" y="142"/>
                  </a:lnTo>
                  <a:lnTo>
                    <a:pt x="80" y="127"/>
                  </a:lnTo>
                  <a:lnTo>
                    <a:pt x="80" y="110"/>
                  </a:lnTo>
                  <a:cubicBezTo>
                    <a:pt x="80" y="110"/>
                    <a:pt x="95" y="110"/>
                    <a:pt x="95" y="95"/>
                  </a:cubicBezTo>
                  <a:lnTo>
                    <a:pt x="95" y="64"/>
                  </a:lnTo>
                  <a:lnTo>
                    <a:pt x="64" y="16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8" name="Google Shape;7488;p50"/>
            <p:cNvSpPr/>
            <p:nvPr/>
          </p:nvSpPr>
          <p:spPr>
            <a:xfrm>
              <a:off x="3229116" y="179976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" y="17"/>
                    <a:pt x="1" y="32"/>
                  </a:cubicBezTo>
                  <a:lnTo>
                    <a:pt x="1" y="32"/>
                  </a:lnTo>
                  <a:lnTo>
                    <a:pt x="1" y="158"/>
                  </a:lnTo>
                  <a:lnTo>
                    <a:pt x="1" y="174"/>
                  </a:lnTo>
                  <a:cubicBezTo>
                    <a:pt x="16" y="190"/>
                    <a:pt x="16" y="190"/>
                    <a:pt x="32" y="190"/>
                  </a:cubicBezTo>
                  <a:lnTo>
                    <a:pt x="48" y="190"/>
                  </a:lnTo>
                  <a:lnTo>
                    <a:pt x="48" y="190"/>
                  </a:lnTo>
                  <a:cubicBezTo>
                    <a:pt x="64" y="190"/>
                    <a:pt x="64" y="190"/>
                    <a:pt x="79" y="174"/>
                  </a:cubicBezTo>
                  <a:lnTo>
                    <a:pt x="64" y="174"/>
                  </a:lnTo>
                  <a:cubicBezTo>
                    <a:pt x="48" y="158"/>
                    <a:pt x="64" y="143"/>
                    <a:pt x="64" y="127"/>
                  </a:cubicBezTo>
                  <a:lnTo>
                    <a:pt x="79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79" y="95"/>
                  </a:lnTo>
                  <a:lnTo>
                    <a:pt x="95" y="48"/>
                  </a:lnTo>
                  <a:lnTo>
                    <a:pt x="95" y="32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9" name="Google Shape;7489;p50"/>
            <p:cNvSpPr/>
            <p:nvPr/>
          </p:nvSpPr>
          <p:spPr>
            <a:xfrm>
              <a:off x="3414023" y="1804283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0" y="16"/>
                  </a:lnTo>
                  <a:lnTo>
                    <a:pt x="0" y="32"/>
                  </a:lnTo>
                  <a:cubicBezTo>
                    <a:pt x="0" y="48"/>
                    <a:pt x="0" y="64"/>
                    <a:pt x="16" y="64"/>
                  </a:cubicBezTo>
                  <a:lnTo>
                    <a:pt x="32" y="79"/>
                  </a:lnTo>
                  <a:cubicBezTo>
                    <a:pt x="32" y="64"/>
                    <a:pt x="32" y="64"/>
                    <a:pt x="48" y="64"/>
                  </a:cubicBezTo>
                  <a:lnTo>
                    <a:pt x="63" y="48"/>
                  </a:lnTo>
                  <a:lnTo>
                    <a:pt x="79" y="48"/>
                  </a:lnTo>
                  <a:lnTo>
                    <a:pt x="79" y="48"/>
                  </a:lnTo>
                  <a:cubicBezTo>
                    <a:pt x="95" y="48"/>
                    <a:pt x="95" y="64"/>
                    <a:pt x="111" y="64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26" y="95"/>
                    <a:pt x="143" y="95"/>
                  </a:cubicBezTo>
                  <a:lnTo>
                    <a:pt x="174" y="95"/>
                  </a:lnTo>
                  <a:cubicBezTo>
                    <a:pt x="174" y="95"/>
                    <a:pt x="189" y="95"/>
                    <a:pt x="189" y="111"/>
                  </a:cubicBezTo>
                  <a:lnTo>
                    <a:pt x="206" y="111"/>
                  </a:lnTo>
                  <a:cubicBezTo>
                    <a:pt x="221" y="111"/>
                    <a:pt x="221" y="95"/>
                    <a:pt x="237" y="79"/>
                  </a:cubicBezTo>
                  <a:lnTo>
                    <a:pt x="237" y="64"/>
                  </a:lnTo>
                  <a:cubicBezTo>
                    <a:pt x="237" y="64"/>
                    <a:pt x="237" y="48"/>
                    <a:pt x="221" y="48"/>
                  </a:cubicBezTo>
                  <a:lnTo>
                    <a:pt x="206" y="32"/>
                  </a:lnTo>
                  <a:lnTo>
                    <a:pt x="206" y="32"/>
                  </a:lnTo>
                  <a:lnTo>
                    <a:pt x="206" y="64"/>
                  </a:lnTo>
                  <a:lnTo>
                    <a:pt x="174" y="95"/>
                  </a:lnTo>
                  <a:lnTo>
                    <a:pt x="174" y="95"/>
                  </a:lnTo>
                  <a:lnTo>
                    <a:pt x="158" y="95"/>
                  </a:lnTo>
                  <a:lnTo>
                    <a:pt x="126" y="79"/>
                  </a:lnTo>
                  <a:cubicBezTo>
                    <a:pt x="111" y="64"/>
                    <a:pt x="111" y="64"/>
                    <a:pt x="111" y="48"/>
                  </a:cubicBezTo>
                  <a:lnTo>
                    <a:pt x="111" y="16"/>
                  </a:lnTo>
                  <a:lnTo>
                    <a:pt x="79" y="16"/>
                  </a:ln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0" name="Google Shape;7490;p50"/>
            <p:cNvSpPr/>
            <p:nvPr/>
          </p:nvSpPr>
          <p:spPr>
            <a:xfrm>
              <a:off x="3415518" y="180428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1" name="Google Shape;7491;p50"/>
            <p:cNvSpPr/>
            <p:nvPr/>
          </p:nvSpPr>
          <p:spPr>
            <a:xfrm>
              <a:off x="3422546" y="1769712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79" y="111"/>
                  </a:lnTo>
                  <a:cubicBezTo>
                    <a:pt x="79" y="126"/>
                    <a:pt x="95" y="126"/>
                    <a:pt x="95" y="126"/>
                  </a:cubicBezTo>
                  <a:cubicBezTo>
                    <a:pt x="95" y="111"/>
                    <a:pt x="110" y="95"/>
                    <a:pt x="110" y="95"/>
                  </a:cubicBezTo>
                  <a:lnTo>
                    <a:pt x="127" y="95"/>
                  </a:lnTo>
                  <a:lnTo>
                    <a:pt x="127" y="95"/>
                  </a:lnTo>
                  <a:lnTo>
                    <a:pt x="142" y="95"/>
                  </a:lnTo>
                  <a:cubicBezTo>
                    <a:pt x="142" y="80"/>
                    <a:pt x="142" y="63"/>
                    <a:pt x="127" y="63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2" name="Google Shape;7492;p50"/>
            <p:cNvSpPr/>
            <p:nvPr/>
          </p:nvSpPr>
          <p:spPr>
            <a:xfrm>
              <a:off x="3429034" y="1779254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64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95" y="78"/>
                  </a:lnTo>
                  <a:cubicBezTo>
                    <a:pt x="95" y="78"/>
                    <a:pt x="112" y="63"/>
                    <a:pt x="112" y="47"/>
                  </a:cubicBezTo>
                  <a:cubicBezTo>
                    <a:pt x="95" y="15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3" name="Google Shape;7493;p50"/>
            <p:cNvSpPr/>
            <p:nvPr/>
          </p:nvSpPr>
          <p:spPr>
            <a:xfrm>
              <a:off x="3385940" y="1772702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7"/>
                  </a:cubicBezTo>
                  <a:cubicBezTo>
                    <a:pt x="80" y="32"/>
                    <a:pt x="80" y="4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80" y="64"/>
                    <a:pt x="80" y="80"/>
                    <a:pt x="80" y="80"/>
                  </a:cubicBezTo>
                  <a:lnTo>
                    <a:pt x="80" y="80"/>
                  </a:lnTo>
                  <a:lnTo>
                    <a:pt x="49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80"/>
                    <a:pt x="1" y="112"/>
                  </a:cubicBezTo>
                  <a:lnTo>
                    <a:pt x="1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112" y="143"/>
                  </a:lnTo>
                  <a:lnTo>
                    <a:pt x="112" y="143"/>
                  </a:lnTo>
                  <a:cubicBezTo>
                    <a:pt x="112" y="127"/>
                    <a:pt x="112" y="127"/>
                    <a:pt x="127" y="112"/>
                  </a:cubicBezTo>
                  <a:cubicBezTo>
                    <a:pt x="112" y="112"/>
                    <a:pt x="95" y="95"/>
                    <a:pt x="95" y="80"/>
                  </a:cubicBezTo>
                  <a:cubicBezTo>
                    <a:pt x="95" y="64"/>
                    <a:pt x="112" y="49"/>
                    <a:pt x="127" y="49"/>
                  </a:cubicBezTo>
                  <a:lnTo>
                    <a:pt x="143" y="49"/>
                  </a:lnTo>
                  <a:lnTo>
                    <a:pt x="175" y="49"/>
                  </a:lnTo>
                  <a:lnTo>
                    <a:pt x="175" y="49"/>
                  </a:ln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4" name="Google Shape;7494;p50"/>
            <p:cNvSpPr/>
            <p:nvPr/>
          </p:nvSpPr>
          <p:spPr>
            <a:xfrm>
              <a:off x="3017654" y="1804792"/>
              <a:ext cx="4071" cy="6042"/>
            </a:xfrm>
            <a:custGeom>
              <a:avLst/>
              <a:gdLst/>
              <a:ahLst/>
              <a:cxnLst/>
              <a:rect l="l" t="t" r="r" b="b"/>
              <a:pathLst>
                <a:path w="128" h="190" extrusionOk="0">
                  <a:moveTo>
                    <a:pt x="33" y="0"/>
                  </a:moveTo>
                  <a:lnTo>
                    <a:pt x="33" y="16"/>
                  </a:lnTo>
                  <a:cubicBezTo>
                    <a:pt x="16" y="32"/>
                    <a:pt x="16" y="48"/>
                    <a:pt x="33" y="63"/>
                  </a:cubicBezTo>
                  <a:cubicBezTo>
                    <a:pt x="48" y="63"/>
                    <a:pt x="64" y="79"/>
                    <a:pt x="64" y="79"/>
                  </a:cubicBezTo>
                  <a:lnTo>
                    <a:pt x="48" y="79"/>
                  </a:lnTo>
                  <a:lnTo>
                    <a:pt x="33" y="79"/>
                  </a:lnTo>
                  <a:cubicBezTo>
                    <a:pt x="16" y="79"/>
                    <a:pt x="1" y="111"/>
                    <a:pt x="16" y="126"/>
                  </a:cubicBezTo>
                  <a:lnTo>
                    <a:pt x="16" y="142"/>
                  </a:lnTo>
                  <a:cubicBezTo>
                    <a:pt x="33" y="158"/>
                    <a:pt x="33" y="174"/>
                    <a:pt x="48" y="189"/>
                  </a:cubicBezTo>
                  <a:lnTo>
                    <a:pt x="48" y="189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74"/>
                  </a:lnTo>
                  <a:cubicBezTo>
                    <a:pt x="48" y="158"/>
                    <a:pt x="48" y="126"/>
                    <a:pt x="64" y="111"/>
                  </a:cubicBezTo>
                  <a:lnTo>
                    <a:pt x="79" y="111"/>
                  </a:lnTo>
                  <a:lnTo>
                    <a:pt x="79" y="111"/>
                  </a:lnTo>
                  <a:cubicBezTo>
                    <a:pt x="96" y="111"/>
                    <a:pt x="111" y="111"/>
                    <a:pt x="111" y="126"/>
                  </a:cubicBezTo>
                  <a:lnTo>
                    <a:pt x="127" y="142"/>
                  </a:lnTo>
                  <a:lnTo>
                    <a:pt x="127" y="111"/>
                  </a:lnTo>
                  <a:lnTo>
                    <a:pt x="111" y="111"/>
                  </a:lnTo>
                  <a:cubicBezTo>
                    <a:pt x="111" y="111"/>
                    <a:pt x="96" y="111"/>
                    <a:pt x="79" y="95"/>
                  </a:cubicBezTo>
                  <a:lnTo>
                    <a:pt x="79" y="63"/>
                  </a:lnTo>
                  <a:lnTo>
                    <a:pt x="79" y="48"/>
                  </a:lnTo>
                  <a:cubicBezTo>
                    <a:pt x="79" y="32"/>
                    <a:pt x="79" y="32"/>
                    <a:pt x="96" y="16"/>
                  </a:cubicBezTo>
                  <a:lnTo>
                    <a:pt x="96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cubicBezTo>
                    <a:pt x="33" y="16"/>
                    <a:pt x="33" y="16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5" name="Google Shape;7495;p50"/>
            <p:cNvSpPr/>
            <p:nvPr/>
          </p:nvSpPr>
          <p:spPr>
            <a:xfrm>
              <a:off x="3419557" y="1764687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63" y="1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63" y="49"/>
                    <a:pt x="63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6" name="Google Shape;7496;p50"/>
            <p:cNvSpPr/>
            <p:nvPr/>
          </p:nvSpPr>
          <p:spPr>
            <a:xfrm>
              <a:off x="3048726" y="1820344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5"/>
                    <a:pt x="1" y="15"/>
                    <a:pt x="1" y="32"/>
                  </a:cubicBezTo>
                  <a:lnTo>
                    <a:pt x="1" y="63"/>
                  </a:lnTo>
                  <a:cubicBezTo>
                    <a:pt x="16" y="63"/>
                    <a:pt x="16" y="63"/>
                    <a:pt x="32" y="47"/>
                  </a:cubicBezTo>
                  <a:cubicBezTo>
                    <a:pt x="47" y="47"/>
                    <a:pt x="79" y="47"/>
                    <a:pt x="95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79" y="15"/>
                  </a:lnTo>
                  <a:lnTo>
                    <a:pt x="4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7" name="Google Shape;7497;p50"/>
            <p:cNvSpPr/>
            <p:nvPr/>
          </p:nvSpPr>
          <p:spPr>
            <a:xfrm>
              <a:off x="3268203" y="176370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73" y="0"/>
                  </a:moveTo>
                  <a:cubicBezTo>
                    <a:pt x="110" y="0"/>
                    <a:pt x="47" y="16"/>
                    <a:pt x="1" y="16"/>
                  </a:cubicBezTo>
                  <a:lnTo>
                    <a:pt x="1" y="32"/>
                  </a:lnTo>
                  <a:lnTo>
                    <a:pt x="47" y="63"/>
                  </a:lnTo>
                  <a:lnTo>
                    <a:pt x="64" y="80"/>
                  </a:lnTo>
                  <a:lnTo>
                    <a:pt x="79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58" y="32"/>
                  </a:lnTo>
                  <a:cubicBezTo>
                    <a:pt x="173" y="32"/>
                    <a:pt x="173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8" name="Google Shape;7498;p50"/>
            <p:cNvSpPr/>
            <p:nvPr/>
          </p:nvSpPr>
          <p:spPr>
            <a:xfrm>
              <a:off x="3324813" y="1773243"/>
              <a:ext cx="9064" cy="4039"/>
            </a:xfrm>
            <a:custGeom>
              <a:avLst/>
              <a:gdLst/>
              <a:ahLst/>
              <a:cxnLst/>
              <a:rect l="l" t="t" r="r" b="b"/>
              <a:pathLst>
                <a:path w="285" h="127" extrusionOk="0">
                  <a:moveTo>
                    <a:pt x="238" y="0"/>
                  </a:moveTo>
                  <a:lnTo>
                    <a:pt x="238" y="0"/>
                  </a:lnTo>
                  <a:lnTo>
                    <a:pt x="238" y="0"/>
                  </a:lnTo>
                  <a:lnTo>
                    <a:pt x="158" y="32"/>
                  </a:lnTo>
                  <a:cubicBezTo>
                    <a:pt x="143" y="15"/>
                    <a:pt x="127" y="15"/>
                    <a:pt x="127" y="15"/>
                  </a:cubicBezTo>
                  <a:cubicBezTo>
                    <a:pt x="80" y="15"/>
                    <a:pt x="48" y="32"/>
                    <a:pt x="17" y="47"/>
                  </a:cubicBezTo>
                  <a:cubicBezTo>
                    <a:pt x="1" y="47"/>
                    <a:pt x="1" y="47"/>
                    <a:pt x="1" y="63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7" y="78"/>
                  </a:lnTo>
                  <a:lnTo>
                    <a:pt x="17" y="110"/>
                  </a:lnTo>
                  <a:lnTo>
                    <a:pt x="17" y="126"/>
                  </a:lnTo>
                  <a:lnTo>
                    <a:pt x="95" y="78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7" y="63"/>
                    <a:pt x="143" y="78"/>
                    <a:pt x="143" y="78"/>
                  </a:cubicBezTo>
                  <a:cubicBezTo>
                    <a:pt x="143" y="95"/>
                    <a:pt x="158" y="95"/>
                    <a:pt x="158" y="95"/>
                  </a:cubicBezTo>
                  <a:lnTo>
                    <a:pt x="158" y="95"/>
                  </a:lnTo>
                  <a:lnTo>
                    <a:pt x="158" y="95"/>
                  </a:lnTo>
                  <a:lnTo>
                    <a:pt x="158" y="78"/>
                  </a:lnTo>
                  <a:cubicBezTo>
                    <a:pt x="143" y="63"/>
                    <a:pt x="158" y="47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32"/>
                    <a:pt x="206" y="32"/>
                    <a:pt x="221" y="47"/>
                  </a:cubicBezTo>
                  <a:lnTo>
                    <a:pt x="221" y="47"/>
                  </a:lnTo>
                  <a:lnTo>
                    <a:pt x="221" y="47"/>
                  </a:lnTo>
                  <a:cubicBezTo>
                    <a:pt x="221" y="32"/>
                    <a:pt x="238" y="15"/>
                    <a:pt x="253" y="15"/>
                  </a:cubicBezTo>
                  <a:cubicBezTo>
                    <a:pt x="253" y="15"/>
                    <a:pt x="269" y="15"/>
                    <a:pt x="269" y="32"/>
                  </a:cubicBezTo>
                  <a:lnTo>
                    <a:pt x="284" y="32"/>
                  </a:lnTo>
                  <a:cubicBezTo>
                    <a:pt x="284" y="32"/>
                    <a:pt x="284" y="15"/>
                    <a:pt x="269" y="15"/>
                  </a:cubicBezTo>
                  <a:cubicBezTo>
                    <a:pt x="269" y="0"/>
                    <a:pt x="253" y="0"/>
                    <a:pt x="25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9" name="Google Shape;7499;p50"/>
            <p:cNvSpPr/>
            <p:nvPr/>
          </p:nvSpPr>
          <p:spPr>
            <a:xfrm>
              <a:off x="3420543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47" y="0"/>
                  </a:moveTo>
                  <a:lnTo>
                    <a:pt x="32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32" y="32"/>
                    <a:pt x="32" y="48"/>
                  </a:cubicBezTo>
                  <a:cubicBezTo>
                    <a:pt x="47" y="32"/>
                    <a:pt x="47" y="32"/>
                    <a:pt x="64" y="32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79" y="32"/>
                    <a:pt x="95" y="48"/>
                    <a:pt x="95" y="63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95"/>
                  </a:lnTo>
                  <a:lnTo>
                    <a:pt x="158" y="95"/>
                  </a:lnTo>
                  <a:cubicBezTo>
                    <a:pt x="158" y="111"/>
                    <a:pt x="190" y="111"/>
                    <a:pt x="205" y="111"/>
                  </a:cubicBezTo>
                  <a:lnTo>
                    <a:pt x="221" y="111"/>
                  </a:lnTo>
                  <a:cubicBezTo>
                    <a:pt x="236" y="111"/>
                    <a:pt x="253" y="95"/>
                    <a:pt x="236" y="79"/>
                  </a:cubicBezTo>
                  <a:cubicBezTo>
                    <a:pt x="236" y="63"/>
                    <a:pt x="221" y="48"/>
                    <a:pt x="205" y="48"/>
                  </a:cubicBezTo>
                  <a:lnTo>
                    <a:pt x="205" y="48"/>
                  </a:lnTo>
                  <a:lnTo>
                    <a:pt x="190" y="48"/>
                  </a:lnTo>
                  <a:cubicBezTo>
                    <a:pt x="173" y="32"/>
                    <a:pt x="158" y="32"/>
                    <a:pt x="127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32"/>
                    <a:pt x="64" y="32"/>
                    <a:pt x="64" y="16"/>
                  </a:cubicBezTo>
                  <a:cubicBezTo>
                    <a:pt x="47" y="16"/>
                    <a:pt x="47" y="16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0" name="Google Shape;7500;p50"/>
            <p:cNvSpPr/>
            <p:nvPr/>
          </p:nvSpPr>
          <p:spPr>
            <a:xfrm>
              <a:off x="3020166" y="1804283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3" y="16"/>
                    <a:pt x="143" y="32"/>
                    <a:pt x="126" y="32"/>
                  </a:cubicBezTo>
                  <a:lnTo>
                    <a:pt x="111" y="32"/>
                  </a:lnTo>
                  <a:lnTo>
                    <a:pt x="111" y="32"/>
                  </a:lnTo>
                  <a:lnTo>
                    <a:pt x="80" y="32"/>
                  </a:lnTo>
                  <a:cubicBezTo>
                    <a:pt x="80" y="48"/>
                    <a:pt x="95" y="48"/>
                    <a:pt x="95" y="64"/>
                  </a:cubicBezTo>
                  <a:cubicBezTo>
                    <a:pt x="95" y="79"/>
                    <a:pt x="80" y="95"/>
                    <a:pt x="63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17" y="95"/>
                    <a:pt x="0" y="79"/>
                  </a:cubicBezTo>
                  <a:lnTo>
                    <a:pt x="0" y="111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126" y="95"/>
                  </a:lnTo>
                  <a:lnTo>
                    <a:pt x="158" y="79"/>
                  </a:lnTo>
                  <a:cubicBezTo>
                    <a:pt x="158" y="64"/>
                    <a:pt x="158" y="64"/>
                    <a:pt x="174" y="64"/>
                  </a:cubicBezTo>
                  <a:lnTo>
                    <a:pt x="189" y="48"/>
                  </a:lnTo>
                  <a:lnTo>
                    <a:pt x="189" y="16"/>
                  </a:lnTo>
                  <a:cubicBezTo>
                    <a:pt x="189" y="16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1" name="Google Shape;7501;p50"/>
            <p:cNvSpPr/>
            <p:nvPr/>
          </p:nvSpPr>
          <p:spPr>
            <a:xfrm>
              <a:off x="3338362" y="1812806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95" y="17"/>
                  </a:lnTo>
                  <a:lnTo>
                    <a:pt x="47" y="32"/>
                  </a:lnTo>
                  <a:cubicBezTo>
                    <a:pt x="47" y="48"/>
                    <a:pt x="32" y="63"/>
                    <a:pt x="16" y="63"/>
                  </a:cubicBezTo>
                  <a:lnTo>
                    <a:pt x="16" y="63"/>
                  </a:lnTo>
                  <a:lnTo>
                    <a:pt x="1" y="63"/>
                  </a:lnTo>
                  <a:lnTo>
                    <a:pt x="1" y="80"/>
                  </a:lnTo>
                  <a:cubicBezTo>
                    <a:pt x="1" y="95"/>
                    <a:pt x="1" y="95"/>
                    <a:pt x="16" y="95"/>
                  </a:cubicBezTo>
                  <a:lnTo>
                    <a:pt x="32" y="95"/>
                  </a:lnTo>
                  <a:cubicBezTo>
                    <a:pt x="32" y="95"/>
                    <a:pt x="32" y="80"/>
                    <a:pt x="47" y="80"/>
                  </a:cubicBezTo>
                  <a:lnTo>
                    <a:pt x="64" y="63"/>
                  </a:ln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95" y="63"/>
                    <a:pt x="110" y="80"/>
                  </a:cubicBezTo>
                  <a:lnTo>
                    <a:pt x="110" y="80"/>
                  </a:lnTo>
                  <a:lnTo>
                    <a:pt x="142" y="63"/>
                  </a:lnTo>
                  <a:lnTo>
                    <a:pt x="127" y="63"/>
                  </a:lnTo>
                  <a:cubicBezTo>
                    <a:pt x="110" y="48"/>
                    <a:pt x="110" y="48"/>
                    <a:pt x="110" y="32"/>
                  </a:cubicBezTo>
                  <a:cubicBezTo>
                    <a:pt x="110" y="17"/>
                    <a:pt x="110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2" name="Google Shape;7502;p50"/>
            <p:cNvSpPr/>
            <p:nvPr/>
          </p:nvSpPr>
          <p:spPr>
            <a:xfrm>
              <a:off x="3182015" y="1804792"/>
              <a:ext cx="3053" cy="4548"/>
            </a:xfrm>
            <a:custGeom>
              <a:avLst/>
              <a:gdLst/>
              <a:ahLst/>
              <a:cxnLst/>
              <a:rect l="l" t="t" r="r" b="b"/>
              <a:pathLst>
                <a:path w="96" h="143" extrusionOk="0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cubicBezTo>
                    <a:pt x="1" y="0"/>
                    <a:pt x="1" y="0"/>
                    <a:pt x="1" y="16"/>
                  </a:cubicBezTo>
                  <a:lnTo>
                    <a:pt x="16" y="95"/>
                  </a:lnTo>
                  <a:lnTo>
                    <a:pt x="16" y="111"/>
                  </a:lnTo>
                  <a:lnTo>
                    <a:pt x="47" y="142"/>
                  </a:lnTo>
                  <a:lnTo>
                    <a:pt x="64" y="142"/>
                  </a:lnTo>
                  <a:cubicBezTo>
                    <a:pt x="79" y="126"/>
                    <a:pt x="95" y="111"/>
                    <a:pt x="79" y="95"/>
                  </a:cubicBezTo>
                  <a:lnTo>
                    <a:pt x="47" y="16"/>
                  </a:lnTo>
                  <a:cubicBezTo>
                    <a:pt x="47" y="16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3" name="Google Shape;7503;p50"/>
            <p:cNvSpPr/>
            <p:nvPr/>
          </p:nvSpPr>
          <p:spPr>
            <a:xfrm>
              <a:off x="3036704" y="1799767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10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79" y="1"/>
                    <a:pt x="64" y="17"/>
                    <a:pt x="64" y="32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6" y="64"/>
                    <a:pt x="1" y="80"/>
                  </a:cubicBezTo>
                  <a:cubicBezTo>
                    <a:pt x="1" y="95"/>
                    <a:pt x="1" y="111"/>
                    <a:pt x="16" y="111"/>
                  </a:cubicBezTo>
                  <a:cubicBezTo>
                    <a:pt x="1" y="95"/>
                    <a:pt x="16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79" y="95"/>
                  </a:cubicBezTo>
                  <a:lnTo>
                    <a:pt x="95" y="127"/>
                  </a:lnTo>
                  <a:lnTo>
                    <a:pt x="95" y="143"/>
                  </a:lnTo>
                  <a:lnTo>
                    <a:pt x="110" y="127"/>
                  </a:lnTo>
                  <a:lnTo>
                    <a:pt x="110" y="95"/>
                  </a:lnTo>
                  <a:lnTo>
                    <a:pt x="127" y="111"/>
                  </a:lnTo>
                  <a:lnTo>
                    <a:pt x="142" y="111"/>
                  </a:lnTo>
                  <a:cubicBezTo>
                    <a:pt x="173" y="95"/>
                    <a:pt x="173" y="80"/>
                    <a:pt x="158" y="64"/>
                  </a:cubicBezTo>
                  <a:lnTo>
                    <a:pt x="142" y="17"/>
                  </a:lnTo>
                  <a:cubicBezTo>
                    <a:pt x="142" y="1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4" name="Google Shape;7504;p50"/>
            <p:cNvSpPr/>
            <p:nvPr/>
          </p:nvSpPr>
          <p:spPr>
            <a:xfrm>
              <a:off x="3443600" y="1804283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63" y="16"/>
                  </a:lnTo>
                  <a:cubicBezTo>
                    <a:pt x="63" y="32"/>
                    <a:pt x="63" y="32"/>
                    <a:pt x="47" y="32"/>
                  </a:cubicBez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32" y="48"/>
                    <a:pt x="15" y="64"/>
                  </a:cubicBezTo>
                  <a:cubicBezTo>
                    <a:pt x="15" y="79"/>
                    <a:pt x="32" y="95"/>
                    <a:pt x="47" y="111"/>
                  </a:cubicBezTo>
                  <a:lnTo>
                    <a:pt x="15" y="127"/>
                  </a:lnTo>
                  <a:cubicBezTo>
                    <a:pt x="0" y="142"/>
                    <a:pt x="0" y="158"/>
                    <a:pt x="0" y="174"/>
                  </a:cubicBezTo>
                  <a:cubicBezTo>
                    <a:pt x="15" y="190"/>
                    <a:pt x="32" y="190"/>
                    <a:pt x="32" y="190"/>
                  </a:cubicBezTo>
                  <a:lnTo>
                    <a:pt x="47" y="190"/>
                  </a:lnTo>
                  <a:lnTo>
                    <a:pt x="63" y="190"/>
                  </a:lnTo>
                  <a:lnTo>
                    <a:pt x="95" y="158"/>
                  </a:lnTo>
                  <a:lnTo>
                    <a:pt x="95" y="142"/>
                  </a:lnTo>
                  <a:cubicBezTo>
                    <a:pt x="110" y="142"/>
                    <a:pt x="110" y="127"/>
                    <a:pt x="126" y="127"/>
                  </a:cubicBezTo>
                  <a:cubicBezTo>
                    <a:pt x="126" y="95"/>
                    <a:pt x="110" y="7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6" y="32"/>
                    <a:pt x="110" y="16"/>
                  </a:cubicBezTo>
                  <a:cubicBezTo>
                    <a:pt x="110" y="16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5" name="Google Shape;7505;p50"/>
            <p:cNvSpPr/>
            <p:nvPr/>
          </p:nvSpPr>
          <p:spPr>
            <a:xfrm>
              <a:off x="3309293" y="1813315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110" y="1"/>
                  </a:moveTo>
                  <a:cubicBezTo>
                    <a:pt x="127" y="1"/>
                    <a:pt x="127" y="16"/>
                    <a:pt x="110" y="16"/>
                  </a:cubicBezTo>
                  <a:cubicBezTo>
                    <a:pt x="110" y="32"/>
                    <a:pt x="95" y="47"/>
                    <a:pt x="79" y="47"/>
                  </a:cubicBezTo>
                  <a:lnTo>
                    <a:pt x="64" y="32"/>
                  </a:lnTo>
                  <a:lnTo>
                    <a:pt x="16" y="16"/>
                  </a:lnTo>
                  <a:lnTo>
                    <a:pt x="16" y="1"/>
                  </a:lnTo>
                  <a:cubicBezTo>
                    <a:pt x="16" y="16"/>
                    <a:pt x="16" y="16"/>
                    <a:pt x="1" y="16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7"/>
                  </a:lnTo>
                  <a:cubicBezTo>
                    <a:pt x="16" y="47"/>
                    <a:pt x="32" y="47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47"/>
                  </a:lnTo>
                  <a:cubicBezTo>
                    <a:pt x="79" y="47"/>
                    <a:pt x="79" y="47"/>
                    <a:pt x="95" y="64"/>
                  </a:cubicBezTo>
                  <a:lnTo>
                    <a:pt x="110" y="64"/>
                  </a:lnTo>
                  <a:lnTo>
                    <a:pt x="110" y="79"/>
                  </a:lnTo>
                  <a:lnTo>
                    <a:pt x="110" y="127"/>
                  </a:lnTo>
                  <a:lnTo>
                    <a:pt x="110" y="142"/>
                  </a:lnTo>
                  <a:cubicBezTo>
                    <a:pt x="110" y="158"/>
                    <a:pt x="127" y="173"/>
                    <a:pt x="142" y="173"/>
                  </a:cubicBezTo>
                  <a:lnTo>
                    <a:pt x="142" y="173"/>
                  </a:lnTo>
                  <a:cubicBezTo>
                    <a:pt x="173" y="173"/>
                    <a:pt x="190" y="158"/>
                    <a:pt x="173" y="142"/>
                  </a:cubicBezTo>
                  <a:lnTo>
                    <a:pt x="173" y="127"/>
                  </a:lnTo>
                  <a:lnTo>
                    <a:pt x="173" y="32"/>
                  </a:lnTo>
                  <a:cubicBezTo>
                    <a:pt x="173" y="16"/>
                    <a:pt x="158" y="16"/>
                    <a:pt x="142" y="1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6" name="Google Shape;7506;p50"/>
            <p:cNvSpPr/>
            <p:nvPr/>
          </p:nvSpPr>
          <p:spPr>
            <a:xfrm>
              <a:off x="3320329" y="1775246"/>
              <a:ext cx="5025" cy="3498"/>
            </a:xfrm>
            <a:custGeom>
              <a:avLst/>
              <a:gdLst/>
              <a:ahLst/>
              <a:cxnLst/>
              <a:rect l="l" t="t" r="r" b="b"/>
              <a:pathLst>
                <a:path w="158" h="110" extrusionOk="0"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79" y="15"/>
                  </a:lnTo>
                  <a:lnTo>
                    <a:pt x="47" y="15"/>
                  </a:lnTo>
                  <a:lnTo>
                    <a:pt x="32" y="15"/>
                  </a:lnTo>
                  <a:lnTo>
                    <a:pt x="32" y="15"/>
                  </a:lnTo>
                  <a:cubicBezTo>
                    <a:pt x="16" y="15"/>
                    <a:pt x="16" y="15"/>
                    <a:pt x="16" y="32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47"/>
                    <a:pt x="16" y="47"/>
                    <a:pt x="16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7" y="110"/>
                    <a:pt x="63" y="110"/>
                    <a:pt x="79" y="110"/>
                  </a:cubicBezTo>
                  <a:lnTo>
                    <a:pt x="79" y="110"/>
                  </a:lnTo>
                  <a:lnTo>
                    <a:pt x="79" y="110"/>
                  </a:lnTo>
                  <a:lnTo>
                    <a:pt x="110" y="110"/>
                  </a:lnTo>
                  <a:cubicBezTo>
                    <a:pt x="110" y="95"/>
                    <a:pt x="126" y="78"/>
                    <a:pt x="126" y="78"/>
                  </a:cubicBezTo>
                  <a:lnTo>
                    <a:pt x="158" y="63"/>
                  </a:lnTo>
                  <a:lnTo>
                    <a:pt x="158" y="47"/>
                  </a:lnTo>
                  <a:lnTo>
                    <a:pt x="158" y="15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7" name="Google Shape;7507;p50"/>
            <p:cNvSpPr/>
            <p:nvPr/>
          </p:nvSpPr>
          <p:spPr>
            <a:xfrm>
              <a:off x="3013137" y="179929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" y="47"/>
                    <a:pt x="1" y="63"/>
                    <a:pt x="1" y="79"/>
                  </a:cubicBezTo>
                  <a:cubicBezTo>
                    <a:pt x="17" y="110"/>
                    <a:pt x="48" y="142"/>
                    <a:pt x="80" y="189"/>
                  </a:cubicBezTo>
                  <a:cubicBezTo>
                    <a:pt x="95" y="158"/>
                    <a:pt x="95" y="142"/>
                    <a:pt x="95" y="110"/>
                  </a:cubicBezTo>
                  <a:lnTo>
                    <a:pt x="95" y="95"/>
                  </a:lnTo>
                  <a:cubicBezTo>
                    <a:pt x="95" y="79"/>
                    <a:pt x="80" y="79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32"/>
                    <a:pt x="80" y="16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8" name="Google Shape;7508;p50"/>
            <p:cNvSpPr/>
            <p:nvPr/>
          </p:nvSpPr>
          <p:spPr>
            <a:xfrm>
              <a:off x="3179025" y="1783261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cubicBezTo>
                    <a:pt x="78" y="0"/>
                    <a:pt x="63" y="15"/>
                    <a:pt x="47" y="15"/>
                  </a:cubicBezTo>
                  <a:cubicBezTo>
                    <a:pt x="32" y="15"/>
                    <a:pt x="32" y="15"/>
                    <a:pt x="15" y="0"/>
                  </a:cubicBezTo>
                  <a:lnTo>
                    <a:pt x="0" y="47"/>
                  </a:lnTo>
                  <a:cubicBezTo>
                    <a:pt x="0" y="63"/>
                    <a:pt x="15" y="78"/>
                    <a:pt x="32" y="78"/>
                  </a:cubicBezTo>
                  <a:lnTo>
                    <a:pt x="47" y="78"/>
                  </a:lnTo>
                  <a:lnTo>
                    <a:pt x="63" y="78"/>
                  </a:lnTo>
                  <a:lnTo>
                    <a:pt x="78" y="63"/>
                  </a:lnTo>
                  <a:lnTo>
                    <a:pt x="78" y="32"/>
                  </a:lnTo>
                  <a:lnTo>
                    <a:pt x="78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9" name="Google Shape;7509;p50"/>
            <p:cNvSpPr/>
            <p:nvPr/>
          </p:nvSpPr>
          <p:spPr>
            <a:xfrm>
              <a:off x="3327835" y="1766214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6"/>
                    <a:pt x="32" y="16"/>
                    <a:pt x="32" y="32"/>
                  </a:cubicBez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110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63" y="127"/>
                    <a:pt x="63" y="127"/>
                    <a:pt x="80" y="127"/>
                  </a:cubicBezTo>
                  <a:lnTo>
                    <a:pt x="95" y="127"/>
                  </a:lnTo>
                  <a:cubicBezTo>
                    <a:pt x="95" y="127"/>
                    <a:pt x="111" y="110"/>
                    <a:pt x="111" y="95"/>
                  </a:cubicBezTo>
                  <a:lnTo>
                    <a:pt x="111" y="79"/>
                  </a:lnTo>
                  <a:lnTo>
                    <a:pt x="95" y="32"/>
                  </a:lnTo>
                  <a:cubicBezTo>
                    <a:pt x="95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0" name="Google Shape;7510;p50"/>
            <p:cNvSpPr/>
            <p:nvPr/>
          </p:nvSpPr>
          <p:spPr>
            <a:xfrm>
              <a:off x="3439052" y="177270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17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32" y="64"/>
                  </a:lnTo>
                  <a:lnTo>
                    <a:pt x="17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64" y="206"/>
                  </a:lnTo>
                  <a:cubicBezTo>
                    <a:pt x="80" y="221"/>
                    <a:pt x="80" y="221"/>
                    <a:pt x="95" y="221"/>
                  </a:cubicBezTo>
                  <a:lnTo>
                    <a:pt x="95" y="221"/>
                  </a:lnTo>
                  <a:lnTo>
                    <a:pt x="95" y="221"/>
                  </a:lnTo>
                  <a:lnTo>
                    <a:pt x="95" y="221"/>
                  </a:lnTo>
                  <a:cubicBezTo>
                    <a:pt x="112" y="221"/>
                    <a:pt x="127" y="206"/>
                    <a:pt x="127" y="206"/>
                  </a:cubicBezTo>
                  <a:lnTo>
                    <a:pt x="143" y="175"/>
                  </a:lnTo>
                  <a:lnTo>
                    <a:pt x="158" y="127"/>
                  </a:lnTo>
                  <a:cubicBezTo>
                    <a:pt x="175" y="112"/>
                    <a:pt x="175" y="95"/>
                    <a:pt x="158" y="80"/>
                  </a:cubicBezTo>
                  <a:lnTo>
                    <a:pt x="143" y="80"/>
                  </a:lnTo>
                  <a:cubicBezTo>
                    <a:pt x="143" y="95"/>
                    <a:pt x="143" y="95"/>
                    <a:pt x="127" y="112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64" y="127"/>
                  </a:lnTo>
                  <a:cubicBezTo>
                    <a:pt x="64" y="127"/>
                    <a:pt x="49" y="127"/>
                    <a:pt x="32" y="112"/>
                  </a:cubicBezTo>
                  <a:cubicBezTo>
                    <a:pt x="32" y="95"/>
                    <a:pt x="32" y="64"/>
                    <a:pt x="64" y="64"/>
                  </a:cubicBezTo>
                  <a:lnTo>
                    <a:pt x="95" y="49"/>
                  </a:lnTo>
                  <a:lnTo>
                    <a:pt x="95" y="49"/>
                  </a:ln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1" name="Google Shape;7511;p50"/>
            <p:cNvSpPr/>
            <p:nvPr/>
          </p:nvSpPr>
          <p:spPr>
            <a:xfrm>
              <a:off x="3180011" y="1801771"/>
              <a:ext cx="2512" cy="7060"/>
            </a:xfrm>
            <a:custGeom>
              <a:avLst/>
              <a:gdLst/>
              <a:ahLst/>
              <a:cxnLst/>
              <a:rect l="l" t="t" r="r" b="b"/>
              <a:pathLst>
                <a:path w="79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47" y="17"/>
                    <a:pt x="32" y="32"/>
                    <a:pt x="16" y="48"/>
                  </a:cubicBezTo>
                  <a:lnTo>
                    <a:pt x="1" y="48"/>
                  </a:lnTo>
                  <a:lnTo>
                    <a:pt x="32" y="95"/>
                  </a:lnTo>
                  <a:cubicBezTo>
                    <a:pt x="32" y="111"/>
                    <a:pt x="32" y="143"/>
                    <a:pt x="16" y="143"/>
                  </a:cubicBezTo>
                  <a:lnTo>
                    <a:pt x="1" y="158"/>
                  </a:lnTo>
                  <a:lnTo>
                    <a:pt x="1" y="190"/>
                  </a:lnTo>
                  <a:cubicBezTo>
                    <a:pt x="1" y="206"/>
                    <a:pt x="16" y="221"/>
                    <a:pt x="32" y="221"/>
                  </a:cubicBezTo>
                  <a:lnTo>
                    <a:pt x="32" y="221"/>
                  </a:lnTo>
                  <a:cubicBezTo>
                    <a:pt x="64" y="221"/>
                    <a:pt x="79" y="206"/>
                    <a:pt x="79" y="190"/>
                  </a:cubicBezTo>
                  <a:lnTo>
                    <a:pt x="79" y="190"/>
                  </a:lnTo>
                  <a:lnTo>
                    <a:pt x="64" y="111"/>
                  </a:lnTo>
                  <a:lnTo>
                    <a:pt x="64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2" name="Google Shape;7512;p50"/>
            <p:cNvSpPr/>
            <p:nvPr/>
          </p:nvSpPr>
          <p:spPr>
            <a:xfrm>
              <a:off x="3170470" y="180177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43" y="1"/>
                  </a:lnTo>
                  <a:lnTo>
                    <a:pt x="127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" y="17"/>
                  </a:lnTo>
                  <a:lnTo>
                    <a:pt x="1" y="17"/>
                  </a:lnTo>
                  <a:cubicBezTo>
                    <a:pt x="17" y="17"/>
                    <a:pt x="17" y="32"/>
                    <a:pt x="32" y="48"/>
                  </a:cubicBezTo>
                  <a:cubicBezTo>
                    <a:pt x="32" y="64"/>
                    <a:pt x="32" y="80"/>
                    <a:pt x="1" y="95"/>
                  </a:cubicBezTo>
                  <a:lnTo>
                    <a:pt x="1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12" y="80"/>
                  </a:lnTo>
                  <a:lnTo>
                    <a:pt x="158" y="80"/>
                  </a:lnTo>
                  <a:lnTo>
                    <a:pt x="175" y="64"/>
                  </a:lnTo>
                  <a:cubicBezTo>
                    <a:pt x="158" y="64"/>
                    <a:pt x="158" y="48"/>
                    <a:pt x="158" y="32"/>
                  </a:cubicBezTo>
                  <a:lnTo>
                    <a:pt x="175" y="17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3" name="Google Shape;7513;p50"/>
            <p:cNvSpPr/>
            <p:nvPr/>
          </p:nvSpPr>
          <p:spPr>
            <a:xfrm>
              <a:off x="3158448" y="180479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32"/>
                    <a:pt x="1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63"/>
                  </a:lnTo>
                  <a:lnTo>
                    <a:pt x="17" y="48"/>
                  </a:lnTo>
                  <a:cubicBezTo>
                    <a:pt x="32" y="32"/>
                    <a:pt x="32" y="16"/>
                    <a:pt x="49" y="16"/>
                  </a:cubicBezTo>
                  <a:lnTo>
                    <a:pt x="49" y="16"/>
                  </a:lnTo>
                  <a:cubicBezTo>
                    <a:pt x="64" y="16"/>
                    <a:pt x="64" y="16"/>
                    <a:pt x="64" y="32"/>
                  </a:cubicBezTo>
                  <a:cubicBezTo>
                    <a:pt x="80" y="32"/>
                    <a:pt x="95" y="48"/>
                    <a:pt x="80" y="63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95" y="63"/>
                  </a:lnTo>
                  <a:cubicBezTo>
                    <a:pt x="95" y="48"/>
                    <a:pt x="112" y="32"/>
                    <a:pt x="127" y="32"/>
                  </a:cubicBezTo>
                  <a:lnTo>
                    <a:pt x="127" y="32"/>
                  </a:lnTo>
                  <a:lnTo>
                    <a:pt x="127" y="32"/>
                  </a:lnTo>
                  <a:lnTo>
                    <a:pt x="158" y="48"/>
                  </a:lnTo>
                  <a:lnTo>
                    <a:pt x="175" y="48"/>
                  </a:lnTo>
                  <a:lnTo>
                    <a:pt x="158" y="32"/>
                  </a:lnTo>
                  <a:cubicBezTo>
                    <a:pt x="158" y="16"/>
                    <a:pt x="143" y="16"/>
                    <a:pt x="127" y="16"/>
                  </a:cubicBezTo>
                  <a:lnTo>
                    <a:pt x="112" y="16"/>
                  </a:lnTo>
                  <a:cubicBezTo>
                    <a:pt x="112" y="32"/>
                    <a:pt x="95" y="32"/>
                    <a:pt x="95" y="32"/>
                  </a:cubicBezTo>
                  <a:cubicBezTo>
                    <a:pt x="80" y="32"/>
                    <a:pt x="80" y="32"/>
                    <a:pt x="80" y="16"/>
                  </a:cubicBezTo>
                  <a:lnTo>
                    <a:pt x="64" y="16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4" name="Google Shape;7514;p50"/>
            <p:cNvSpPr/>
            <p:nvPr/>
          </p:nvSpPr>
          <p:spPr>
            <a:xfrm>
              <a:off x="3110361" y="1786250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80" y="1"/>
                  </a:lnTo>
                  <a:lnTo>
                    <a:pt x="63" y="1"/>
                  </a:lnTo>
                  <a:cubicBezTo>
                    <a:pt x="48" y="16"/>
                    <a:pt x="32" y="16"/>
                    <a:pt x="17" y="16"/>
                  </a:cubicBezTo>
                  <a:lnTo>
                    <a:pt x="17" y="47"/>
                  </a:lnTo>
                  <a:cubicBezTo>
                    <a:pt x="17" y="64"/>
                    <a:pt x="17" y="79"/>
                    <a:pt x="0" y="79"/>
                  </a:cubicBezTo>
                  <a:cubicBezTo>
                    <a:pt x="0" y="95"/>
                    <a:pt x="17" y="95"/>
                    <a:pt x="17" y="95"/>
                  </a:cubicBezTo>
                  <a:lnTo>
                    <a:pt x="32" y="9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cubicBezTo>
                    <a:pt x="111" y="64"/>
                    <a:pt x="126" y="47"/>
                    <a:pt x="111" y="32"/>
                  </a:cubicBezTo>
                  <a:lnTo>
                    <a:pt x="111" y="16"/>
                  </a:lnTo>
                  <a:lnTo>
                    <a:pt x="111" y="16"/>
                  </a:lnTo>
                  <a:cubicBezTo>
                    <a:pt x="111" y="1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5" name="Google Shape;7515;p50"/>
            <p:cNvSpPr/>
            <p:nvPr/>
          </p:nvSpPr>
          <p:spPr>
            <a:xfrm>
              <a:off x="3245654" y="182482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cubicBezTo>
                    <a:pt x="48" y="80"/>
                    <a:pt x="63" y="111"/>
                    <a:pt x="95" y="111"/>
                  </a:cubicBezTo>
                  <a:lnTo>
                    <a:pt x="95" y="111"/>
                  </a:lnTo>
                  <a:cubicBezTo>
                    <a:pt x="126" y="111"/>
                    <a:pt x="143" y="80"/>
                    <a:pt x="158" y="63"/>
                  </a:cubicBezTo>
                  <a:lnTo>
                    <a:pt x="158" y="32"/>
                  </a:lnTo>
                  <a:cubicBezTo>
                    <a:pt x="158" y="32"/>
                    <a:pt x="158" y="17"/>
                    <a:pt x="143" y="17"/>
                  </a:cubicBezTo>
                  <a:lnTo>
                    <a:pt x="126" y="17"/>
                  </a:lnTo>
                  <a:cubicBezTo>
                    <a:pt x="111" y="17"/>
                    <a:pt x="111" y="17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80" y="17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6" name="Google Shape;7516;p50"/>
            <p:cNvSpPr/>
            <p:nvPr/>
          </p:nvSpPr>
          <p:spPr>
            <a:xfrm>
              <a:off x="3053751" y="1809308"/>
              <a:ext cx="5025" cy="4516"/>
            </a:xfrm>
            <a:custGeom>
              <a:avLst/>
              <a:gdLst/>
              <a:ahLst/>
              <a:cxnLst/>
              <a:rect l="l" t="t" r="r" b="b"/>
              <a:pathLst>
                <a:path w="158" h="142" extrusionOk="0">
                  <a:moveTo>
                    <a:pt x="126" y="0"/>
                  </a:moveTo>
                  <a:lnTo>
                    <a:pt x="126" y="0"/>
                  </a:lnTo>
                  <a:lnTo>
                    <a:pt x="95" y="0"/>
                  </a:lnTo>
                  <a:lnTo>
                    <a:pt x="16" y="95"/>
                  </a:lnTo>
                  <a:cubicBezTo>
                    <a:pt x="0" y="110"/>
                    <a:pt x="0" y="127"/>
                    <a:pt x="16" y="142"/>
                  </a:cubicBezTo>
                  <a:lnTo>
                    <a:pt x="32" y="142"/>
                  </a:lnTo>
                  <a:lnTo>
                    <a:pt x="63" y="142"/>
                  </a:lnTo>
                  <a:lnTo>
                    <a:pt x="142" y="47"/>
                  </a:lnTo>
                  <a:cubicBezTo>
                    <a:pt x="158" y="47"/>
                    <a:pt x="158" y="16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7" name="Google Shape;7517;p50"/>
            <p:cNvSpPr/>
            <p:nvPr/>
          </p:nvSpPr>
          <p:spPr>
            <a:xfrm>
              <a:off x="3337853" y="1788254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95" y="1"/>
                  </a:lnTo>
                  <a:lnTo>
                    <a:pt x="32" y="16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0" y="64"/>
                    <a:pt x="0" y="64"/>
                    <a:pt x="17" y="79"/>
                  </a:cubicBezTo>
                  <a:lnTo>
                    <a:pt x="17" y="79"/>
                  </a:lnTo>
                  <a:lnTo>
                    <a:pt x="32" y="64"/>
                  </a:lnTo>
                  <a:cubicBezTo>
                    <a:pt x="48" y="64"/>
                    <a:pt x="48" y="47"/>
                    <a:pt x="63" y="47"/>
                  </a:cubicBezTo>
                  <a:lnTo>
                    <a:pt x="63" y="47"/>
                  </a:lnTo>
                  <a:lnTo>
                    <a:pt x="63" y="47"/>
                  </a:lnTo>
                  <a:lnTo>
                    <a:pt x="63" y="47"/>
                  </a:lnTo>
                  <a:cubicBezTo>
                    <a:pt x="63" y="32"/>
                    <a:pt x="80" y="32"/>
                    <a:pt x="95" y="32"/>
                  </a:cubicBezTo>
                  <a:lnTo>
                    <a:pt x="95" y="32"/>
                  </a:lnTo>
                  <a:lnTo>
                    <a:pt x="111" y="32"/>
                  </a:lnTo>
                  <a:cubicBezTo>
                    <a:pt x="111" y="32"/>
                    <a:pt x="111" y="16"/>
                    <a:pt x="126" y="16"/>
                  </a:cubicBezTo>
                  <a:lnTo>
                    <a:pt x="126" y="16"/>
                  </a:lnTo>
                  <a:lnTo>
                    <a:pt x="126" y="16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50"/>
            <p:cNvSpPr/>
            <p:nvPr/>
          </p:nvSpPr>
          <p:spPr>
            <a:xfrm>
              <a:off x="3399488" y="1784724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7"/>
                    <a:pt x="110" y="32"/>
                  </a:cubicBezTo>
                  <a:lnTo>
                    <a:pt x="79" y="80"/>
                  </a:lnTo>
                  <a:lnTo>
                    <a:pt x="64" y="80"/>
                  </a:lnTo>
                  <a:lnTo>
                    <a:pt x="47" y="80"/>
                  </a:lnTo>
                  <a:cubicBezTo>
                    <a:pt x="16" y="80"/>
                    <a:pt x="1" y="95"/>
                    <a:pt x="16" y="127"/>
                  </a:cubicBezTo>
                  <a:cubicBezTo>
                    <a:pt x="16" y="143"/>
                    <a:pt x="32" y="143"/>
                    <a:pt x="47" y="143"/>
                  </a:cubicBezTo>
                  <a:lnTo>
                    <a:pt x="47" y="143"/>
                  </a:lnTo>
                  <a:lnTo>
                    <a:pt x="47" y="143"/>
                  </a:lnTo>
                  <a:lnTo>
                    <a:pt x="79" y="143"/>
                  </a:lnTo>
                  <a:lnTo>
                    <a:pt x="158" y="95"/>
                  </a:lnTo>
                  <a:lnTo>
                    <a:pt x="158" y="64"/>
                  </a:lnTo>
                  <a:lnTo>
                    <a:pt x="173" y="49"/>
                  </a:lnTo>
                  <a:lnTo>
                    <a:pt x="173" y="49"/>
                  </a:lnTo>
                  <a:cubicBezTo>
                    <a:pt x="173" y="32"/>
                    <a:pt x="173" y="17"/>
                    <a:pt x="14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50"/>
            <p:cNvSpPr/>
            <p:nvPr/>
          </p:nvSpPr>
          <p:spPr>
            <a:xfrm>
              <a:off x="3174000" y="1797763"/>
              <a:ext cx="9541" cy="2544"/>
            </a:xfrm>
            <a:custGeom>
              <a:avLst/>
              <a:gdLst/>
              <a:ahLst/>
              <a:cxnLst/>
              <a:rect l="l" t="t" r="r" b="b"/>
              <a:pathLst>
                <a:path w="300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17"/>
                    <a:pt x="1" y="32"/>
                    <a:pt x="16" y="48"/>
                  </a:cubicBezTo>
                  <a:lnTo>
                    <a:pt x="16" y="48"/>
                  </a:lnTo>
                  <a:cubicBezTo>
                    <a:pt x="16" y="64"/>
                    <a:pt x="32" y="64"/>
                    <a:pt x="32" y="64"/>
                  </a:cubicBezTo>
                  <a:lnTo>
                    <a:pt x="47" y="64"/>
                  </a:lnTo>
                  <a:cubicBezTo>
                    <a:pt x="79" y="80"/>
                    <a:pt x="110" y="80"/>
                    <a:pt x="142" y="80"/>
                  </a:cubicBezTo>
                  <a:lnTo>
                    <a:pt x="205" y="80"/>
                  </a:lnTo>
                  <a:cubicBezTo>
                    <a:pt x="221" y="80"/>
                    <a:pt x="236" y="80"/>
                    <a:pt x="253" y="64"/>
                  </a:cubicBezTo>
                  <a:lnTo>
                    <a:pt x="253" y="64"/>
                  </a:lnTo>
                  <a:lnTo>
                    <a:pt x="268" y="64"/>
                  </a:lnTo>
                  <a:lnTo>
                    <a:pt x="284" y="64"/>
                  </a:lnTo>
                  <a:cubicBezTo>
                    <a:pt x="284" y="48"/>
                    <a:pt x="299" y="48"/>
                    <a:pt x="299" y="32"/>
                  </a:cubicBezTo>
                  <a:cubicBezTo>
                    <a:pt x="299" y="17"/>
                    <a:pt x="284" y="17"/>
                    <a:pt x="284" y="0"/>
                  </a:cubicBezTo>
                  <a:lnTo>
                    <a:pt x="268" y="0"/>
                  </a:lnTo>
                  <a:lnTo>
                    <a:pt x="253" y="0"/>
                  </a:lnTo>
                  <a:lnTo>
                    <a:pt x="221" y="0"/>
                  </a:lnTo>
                  <a:lnTo>
                    <a:pt x="205" y="0"/>
                  </a:lnTo>
                  <a:cubicBezTo>
                    <a:pt x="173" y="17"/>
                    <a:pt x="158" y="32"/>
                    <a:pt x="142" y="32"/>
                  </a:cubicBezTo>
                  <a:cubicBezTo>
                    <a:pt x="127" y="32"/>
                    <a:pt x="127" y="48"/>
                    <a:pt x="110" y="48"/>
                  </a:cubicBezTo>
                  <a:lnTo>
                    <a:pt x="95" y="48"/>
                  </a:lnTo>
                  <a:cubicBezTo>
                    <a:pt x="95" y="48"/>
                    <a:pt x="79" y="48"/>
                    <a:pt x="64" y="32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50"/>
            <p:cNvSpPr/>
            <p:nvPr/>
          </p:nvSpPr>
          <p:spPr>
            <a:xfrm>
              <a:off x="3420034" y="175164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95" y="1"/>
                  </a:moveTo>
                  <a:lnTo>
                    <a:pt x="95" y="1"/>
                  </a:lnTo>
                  <a:cubicBezTo>
                    <a:pt x="63" y="1"/>
                    <a:pt x="48" y="17"/>
                    <a:pt x="32" y="32"/>
                  </a:cubicBezTo>
                  <a:lnTo>
                    <a:pt x="32" y="32"/>
                  </a:lnTo>
                  <a:lnTo>
                    <a:pt x="17" y="49"/>
                  </a:lnTo>
                  <a:cubicBezTo>
                    <a:pt x="17" y="49"/>
                    <a:pt x="0" y="64"/>
                    <a:pt x="17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17" y="96"/>
                    <a:pt x="32" y="96"/>
                    <a:pt x="32" y="96"/>
                  </a:cubicBezTo>
                  <a:lnTo>
                    <a:pt x="48" y="96"/>
                  </a:lnTo>
                  <a:lnTo>
                    <a:pt x="63" y="96"/>
                  </a:lnTo>
                  <a:cubicBezTo>
                    <a:pt x="63" y="96"/>
                    <a:pt x="80" y="96"/>
                    <a:pt x="80" y="80"/>
                  </a:cubicBezTo>
                  <a:lnTo>
                    <a:pt x="80" y="80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112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95" y="112"/>
                    <a:pt x="95" y="96"/>
                    <a:pt x="111" y="96"/>
                  </a:cubicBezTo>
                  <a:cubicBezTo>
                    <a:pt x="111" y="80"/>
                    <a:pt x="95" y="80"/>
                    <a:pt x="111" y="64"/>
                  </a:cubicBezTo>
                  <a:cubicBezTo>
                    <a:pt x="111" y="49"/>
                    <a:pt x="111" y="32"/>
                    <a:pt x="126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43" y="17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50"/>
            <p:cNvSpPr/>
            <p:nvPr/>
          </p:nvSpPr>
          <p:spPr>
            <a:xfrm>
              <a:off x="3403973" y="177372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1" y="32"/>
                    <a:pt x="17" y="63"/>
                    <a:pt x="32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64" y="126"/>
                  </a:lnTo>
                  <a:lnTo>
                    <a:pt x="64" y="126"/>
                  </a:lnTo>
                  <a:cubicBezTo>
                    <a:pt x="64" y="143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95" y="143"/>
                    <a:pt x="112" y="126"/>
                    <a:pt x="127" y="126"/>
                  </a:cubicBezTo>
                  <a:lnTo>
                    <a:pt x="127" y="126"/>
                  </a:lnTo>
                  <a:lnTo>
                    <a:pt x="127" y="111"/>
                  </a:lnTo>
                  <a:lnTo>
                    <a:pt x="127" y="80"/>
                  </a:lnTo>
                  <a:lnTo>
                    <a:pt x="112" y="32"/>
                  </a:lnTo>
                  <a:cubicBezTo>
                    <a:pt x="112" y="17"/>
                    <a:pt x="95" y="17"/>
                    <a:pt x="80" y="0"/>
                  </a:cubicBez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2" name="Google Shape;7522;p50"/>
            <p:cNvSpPr/>
            <p:nvPr/>
          </p:nvSpPr>
          <p:spPr>
            <a:xfrm>
              <a:off x="3334355" y="1771716"/>
              <a:ext cx="4516" cy="2544"/>
            </a:xfrm>
            <a:custGeom>
              <a:avLst/>
              <a:gdLst/>
              <a:ahLst/>
              <a:cxnLst/>
              <a:rect l="l" t="t" r="r" b="b"/>
              <a:pathLst>
                <a:path w="142" h="80" extrusionOk="0">
                  <a:moveTo>
                    <a:pt x="110" y="0"/>
                  </a:moveTo>
                  <a:lnTo>
                    <a:pt x="95" y="0"/>
                  </a:lnTo>
                  <a:lnTo>
                    <a:pt x="32" y="17"/>
                  </a:lnTo>
                  <a:lnTo>
                    <a:pt x="16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6" y="63"/>
                    <a:pt x="32" y="80"/>
                    <a:pt x="47" y="80"/>
                  </a:cubicBezTo>
                  <a:lnTo>
                    <a:pt x="47" y="80"/>
                  </a:lnTo>
                  <a:lnTo>
                    <a:pt x="79" y="80"/>
                  </a:lnTo>
                  <a:lnTo>
                    <a:pt x="110" y="80"/>
                  </a:lnTo>
                  <a:cubicBezTo>
                    <a:pt x="127" y="80"/>
                    <a:pt x="142" y="63"/>
                    <a:pt x="142" y="32"/>
                  </a:cubicBezTo>
                  <a:cubicBezTo>
                    <a:pt x="142" y="17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3" name="Google Shape;7523;p50"/>
            <p:cNvSpPr/>
            <p:nvPr/>
          </p:nvSpPr>
          <p:spPr>
            <a:xfrm>
              <a:off x="3300770" y="1822825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63" y="0"/>
                  </a:moveTo>
                  <a:lnTo>
                    <a:pt x="17" y="0"/>
                  </a:lnTo>
                  <a:cubicBezTo>
                    <a:pt x="0" y="0"/>
                    <a:pt x="0" y="0"/>
                    <a:pt x="0" y="17"/>
                  </a:cubicBezTo>
                  <a:cubicBezTo>
                    <a:pt x="17" y="17"/>
                    <a:pt x="17" y="32"/>
                    <a:pt x="17" y="48"/>
                  </a:cubicBezTo>
                  <a:cubicBezTo>
                    <a:pt x="17" y="63"/>
                    <a:pt x="0" y="63"/>
                    <a:pt x="0" y="63"/>
                  </a:cubicBezTo>
                  <a:cubicBezTo>
                    <a:pt x="0" y="63"/>
                    <a:pt x="0" y="80"/>
                    <a:pt x="17" y="80"/>
                  </a:cubicBezTo>
                  <a:lnTo>
                    <a:pt x="17" y="80"/>
                  </a:lnTo>
                  <a:lnTo>
                    <a:pt x="80" y="63"/>
                  </a:lnTo>
                  <a:cubicBezTo>
                    <a:pt x="95" y="63"/>
                    <a:pt x="111" y="48"/>
                    <a:pt x="111" y="32"/>
                  </a:cubicBezTo>
                  <a:lnTo>
                    <a:pt x="95" y="32"/>
                  </a:lnTo>
                  <a:cubicBezTo>
                    <a:pt x="80" y="32"/>
                    <a:pt x="63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50"/>
            <p:cNvSpPr/>
            <p:nvPr/>
          </p:nvSpPr>
          <p:spPr>
            <a:xfrm>
              <a:off x="3432564" y="1753174"/>
              <a:ext cx="3530" cy="4548"/>
            </a:xfrm>
            <a:custGeom>
              <a:avLst/>
              <a:gdLst/>
              <a:ahLst/>
              <a:cxnLst/>
              <a:rect l="l" t="t" r="r" b="b"/>
              <a:pathLst>
                <a:path w="111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32"/>
                    <a:pt x="1" y="48"/>
                  </a:cubicBezTo>
                  <a:lnTo>
                    <a:pt x="47" y="142"/>
                  </a:lnTo>
                  <a:lnTo>
                    <a:pt x="64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110" y="142"/>
                  </a:lnTo>
                  <a:cubicBezTo>
                    <a:pt x="95" y="127"/>
                    <a:pt x="110" y="127"/>
                    <a:pt x="110" y="111"/>
                  </a:cubicBezTo>
                  <a:lnTo>
                    <a:pt x="110" y="111"/>
                  </a:lnTo>
                  <a:lnTo>
                    <a:pt x="110" y="111"/>
                  </a:lnTo>
                  <a:lnTo>
                    <a:pt x="110" y="95"/>
                  </a:lnTo>
                  <a:cubicBezTo>
                    <a:pt x="95" y="95"/>
                    <a:pt x="79" y="79"/>
                    <a:pt x="79" y="79"/>
                  </a:cubicBezTo>
                  <a:cubicBezTo>
                    <a:pt x="47" y="64"/>
                    <a:pt x="47" y="32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50"/>
            <p:cNvSpPr/>
            <p:nvPr/>
          </p:nvSpPr>
          <p:spPr>
            <a:xfrm>
              <a:off x="3423564" y="1793756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0"/>
                  </a:moveTo>
                  <a:lnTo>
                    <a:pt x="47" y="0"/>
                  </a:lnTo>
                  <a:lnTo>
                    <a:pt x="32" y="0"/>
                  </a:lnTo>
                  <a:cubicBezTo>
                    <a:pt x="15" y="0"/>
                    <a:pt x="15" y="17"/>
                    <a:pt x="0" y="32"/>
                  </a:cubicBezTo>
                  <a:lnTo>
                    <a:pt x="0" y="80"/>
                  </a:ln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15" y="126"/>
                    <a:pt x="47" y="126"/>
                  </a:cubicBezTo>
                  <a:lnTo>
                    <a:pt x="47" y="126"/>
                  </a:lnTo>
                  <a:cubicBezTo>
                    <a:pt x="63" y="126"/>
                    <a:pt x="78" y="111"/>
                    <a:pt x="78" y="95"/>
                  </a:cubicBezTo>
                  <a:lnTo>
                    <a:pt x="78" y="80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50"/>
            <p:cNvSpPr/>
            <p:nvPr/>
          </p:nvSpPr>
          <p:spPr>
            <a:xfrm>
              <a:off x="3394495" y="1789749"/>
              <a:ext cx="2512" cy="3562"/>
            </a:xfrm>
            <a:custGeom>
              <a:avLst/>
              <a:gdLst/>
              <a:ahLst/>
              <a:cxnLst/>
              <a:rect l="l" t="t" r="r" b="b"/>
              <a:pathLst>
                <a:path w="79" h="112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17"/>
                    <a:pt x="47" y="32"/>
                    <a:pt x="32" y="32"/>
                  </a:cubicBezTo>
                  <a:lnTo>
                    <a:pt x="15" y="32"/>
                  </a:lnTo>
                  <a:cubicBezTo>
                    <a:pt x="15" y="32"/>
                    <a:pt x="0" y="32"/>
                    <a:pt x="0" y="17"/>
                  </a:cubicBezTo>
                  <a:lnTo>
                    <a:pt x="0" y="80"/>
                  </a:lnTo>
                  <a:cubicBezTo>
                    <a:pt x="15" y="95"/>
                    <a:pt x="15" y="111"/>
                    <a:pt x="32" y="111"/>
                  </a:cubicBezTo>
                  <a:lnTo>
                    <a:pt x="47" y="111"/>
                  </a:lnTo>
                  <a:lnTo>
                    <a:pt x="47" y="111"/>
                  </a:lnTo>
                  <a:cubicBezTo>
                    <a:pt x="63" y="111"/>
                    <a:pt x="78" y="95"/>
                    <a:pt x="78" y="80"/>
                  </a:cubicBezTo>
                  <a:lnTo>
                    <a:pt x="63" y="32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50"/>
            <p:cNvSpPr/>
            <p:nvPr/>
          </p:nvSpPr>
          <p:spPr>
            <a:xfrm>
              <a:off x="3109884" y="1794742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32" y="17"/>
                  </a:lnTo>
                  <a:lnTo>
                    <a:pt x="15" y="17"/>
                  </a:lnTo>
                  <a:lnTo>
                    <a:pt x="15" y="17"/>
                  </a:lnTo>
                  <a:cubicBezTo>
                    <a:pt x="0" y="32"/>
                    <a:pt x="0" y="32"/>
                    <a:pt x="0" y="49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64"/>
                  </a:lnTo>
                  <a:lnTo>
                    <a:pt x="95" y="64"/>
                  </a:lnTo>
                  <a:lnTo>
                    <a:pt x="95" y="49"/>
                  </a:lnTo>
                  <a:cubicBezTo>
                    <a:pt x="95" y="32"/>
                    <a:pt x="110" y="17"/>
                    <a:pt x="126" y="17"/>
                  </a:cubicBezTo>
                  <a:lnTo>
                    <a:pt x="126" y="17"/>
                  </a:lnTo>
                  <a:lnTo>
                    <a:pt x="126" y="17"/>
                  </a:lnTo>
                  <a:cubicBezTo>
                    <a:pt x="126" y="1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50"/>
            <p:cNvSpPr/>
            <p:nvPr/>
          </p:nvSpPr>
          <p:spPr>
            <a:xfrm>
              <a:off x="3056740" y="1799767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7"/>
                    <a:pt x="32" y="32"/>
                    <a:pt x="16" y="32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111"/>
                    <a:pt x="64" y="80"/>
                  </a:cubicBezTo>
                  <a:lnTo>
                    <a:pt x="79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9" name="Google Shape;7529;p50"/>
            <p:cNvSpPr/>
            <p:nvPr/>
          </p:nvSpPr>
          <p:spPr>
            <a:xfrm>
              <a:off x="3412019" y="175667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8"/>
                    <a:pt x="0" y="48"/>
                    <a:pt x="16" y="48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26" y="48"/>
                    <a:pt x="126" y="32"/>
                  </a:cubicBezTo>
                  <a:lnTo>
                    <a:pt x="126" y="17"/>
                  </a:lnTo>
                  <a:cubicBezTo>
                    <a:pt x="126" y="1"/>
                    <a:pt x="111" y="1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0" name="Google Shape;7530;p50"/>
            <p:cNvSpPr/>
            <p:nvPr/>
          </p:nvSpPr>
          <p:spPr>
            <a:xfrm>
              <a:off x="3304300" y="1807781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126" y="1"/>
                  </a:moveTo>
                  <a:lnTo>
                    <a:pt x="110" y="1"/>
                  </a:lnTo>
                  <a:cubicBezTo>
                    <a:pt x="110" y="1"/>
                    <a:pt x="110" y="17"/>
                    <a:pt x="95" y="17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5" y="80"/>
                    <a:pt x="0" y="95"/>
                    <a:pt x="15" y="112"/>
                  </a:cubicBezTo>
                  <a:cubicBezTo>
                    <a:pt x="32" y="127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141" y="64"/>
                  </a:lnTo>
                  <a:cubicBezTo>
                    <a:pt x="158" y="48"/>
                    <a:pt x="158" y="32"/>
                    <a:pt x="14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1" name="Google Shape;7531;p50"/>
            <p:cNvSpPr/>
            <p:nvPr/>
          </p:nvSpPr>
          <p:spPr>
            <a:xfrm>
              <a:off x="3190538" y="1784724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0" y="112"/>
                  </a:moveTo>
                  <a:lnTo>
                    <a:pt x="0" y="127"/>
                  </a:lnTo>
                  <a:lnTo>
                    <a:pt x="0" y="112"/>
                  </a:lnTo>
                  <a:lnTo>
                    <a:pt x="0" y="112"/>
                  </a:lnTo>
                  <a:close/>
                  <a:moveTo>
                    <a:pt x="111" y="1"/>
                  </a:moveTo>
                  <a:lnTo>
                    <a:pt x="48" y="49"/>
                  </a:lnTo>
                  <a:cubicBezTo>
                    <a:pt x="32" y="49"/>
                    <a:pt x="32" y="64"/>
                    <a:pt x="32" y="80"/>
                  </a:cubicBezTo>
                  <a:lnTo>
                    <a:pt x="32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126" y="95"/>
                  </a:lnTo>
                  <a:cubicBezTo>
                    <a:pt x="126" y="112"/>
                    <a:pt x="111" y="127"/>
                    <a:pt x="95" y="127"/>
                  </a:cubicBezTo>
                  <a:lnTo>
                    <a:pt x="63" y="143"/>
                  </a:lnTo>
                  <a:lnTo>
                    <a:pt x="63" y="158"/>
                  </a:lnTo>
                  <a:lnTo>
                    <a:pt x="63" y="175"/>
                  </a:lnTo>
                  <a:lnTo>
                    <a:pt x="79" y="175"/>
                  </a:lnTo>
                  <a:lnTo>
                    <a:pt x="95" y="158"/>
                  </a:lnTo>
                  <a:cubicBezTo>
                    <a:pt x="111" y="158"/>
                    <a:pt x="126" y="143"/>
                    <a:pt x="126" y="127"/>
                  </a:cubicBezTo>
                  <a:lnTo>
                    <a:pt x="126" y="112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6" y="64"/>
                  </a:lnTo>
                  <a:cubicBezTo>
                    <a:pt x="126" y="64"/>
                    <a:pt x="111" y="49"/>
                    <a:pt x="111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2" name="Google Shape;7532;p50"/>
            <p:cNvSpPr/>
            <p:nvPr/>
          </p:nvSpPr>
          <p:spPr>
            <a:xfrm>
              <a:off x="3090834" y="179226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cubicBezTo>
                    <a:pt x="95" y="1"/>
                    <a:pt x="95" y="16"/>
                    <a:pt x="95" y="16"/>
                  </a:cubicBezTo>
                  <a:lnTo>
                    <a:pt x="78" y="16"/>
                  </a:lnTo>
                  <a:cubicBezTo>
                    <a:pt x="63" y="32"/>
                    <a:pt x="0" y="64"/>
                    <a:pt x="32" y="127"/>
                  </a:cubicBezTo>
                  <a:cubicBezTo>
                    <a:pt x="47" y="142"/>
                    <a:pt x="63" y="142"/>
                    <a:pt x="63" y="142"/>
                  </a:cubicBezTo>
                  <a:lnTo>
                    <a:pt x="78" y="142"/>
                  </a:lnTo>
                  <a:lnTo>
                    <a:pt x="95" y="142"/>
                  </a:lnTo>
                  <a:lnTo>
                    <a:pt x="63" y="79"/>
                  </a:lnTo>
                  <a:cubicBezTo>
                    <a:pt x="63" y="64"/>
                    <a:pt x="63" y="47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110" y="32"/>
                    <a:pt x="110" y="32"/>
                    <a:pt x="110" y="47"/>
                  </a:cubicBezTo>
                  <a:cubicBezTo>
                    <a:pt x="126" y="32"/>
                    <a:pt x="126" y="16"/>
                    <a:pt x="141" y="16"/>
                  </a:cubicBezTo>
                  <a:lnTo>
                    <a:pt x="141" y="16"/>
                  </a:lnTo>
                  <a:lnTo>
                    <a:pt x="141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3" name="Google Shape;7533;p50"/>
            <p:cNvSpPr/>
            <p:nvPr/>
          </p:nvSpPr>
          <p:spPr>
            <a:xfrm>
              <a:off x="3193528" y="1782243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32" y="142"/>
                  </a:cubicBezTo>
                  <a:cubicBezTo>
                    <a:pt x="48" y="158"/>
                    <a:pt x="48" y="158"/>
                    <a:pt x="64" y="158"/>
                  </a:cubicBezTo>
                  <a:lnTo>
                    <a:pt x="64" y="158"/>
                  </a:lnTo>
                  <a:lnTo>
                    <a:pt x="80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12" y="158"/>
                    <a:pt x="127" y="158"/>
                    <a:pt x="127" y="142"/>
                  </a:cubicBezTo>
                  <a:cubicBezTo>
                    <a:pt x="127" y="142"/>
                    <a:pt x="143" y="142"/>
                    <a:pt x="143" y="127"/>
                  </a:cubicBezTo>
                  <a:lnTo>
                    <a:pt x="127" y="142"/>
                  </a:lnTo>
                  <a:lnTo>
                    <a:pt x="112" y="142"/>
                  </a:lnTo>
                  <a:cubicBezTo>
                    <a:pt x="95" y="142"/>
                    <a:pt x="80" y="127"/>
                    <a:pt x="80" y="110"/>
                  </a:cubicBezTo>
                  <a:lnTo>
                    <a:pt x="80" y="95"/>
                  </a:lnTo>
                  <a:lnTo>
                    <a:pt x="80" y="47"/>
                  </a:lnTo>
                  <a:lnTo>
                    <a:pt x="80" y="32"/>
                  </a:lnTo>
                  <a:lnTo>
                    <a:pt x="80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4" name="Google Shape;7534;p50"/>
            <p:cNvSpPr/>
            <p:nvPr/>
          </p:nvSpPr>
          <p:spPr>
            <a:xfrm>
              <a:off x="3392492" y="1812806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95" y="174"/>
                  </a:moveTo>
                  <a:lnTo>
                    <a:pt x="95" y="189"/>
                  </a:lnTo>
                  <a:lnTo>
                    <a:pt x="95" y="189"/>
                  </a:lnTo>
                  <a:lnTo>
                    <a:pt x="95" y="174"/>
                  </a:lnTo>
                  <a:close/>
                  <a:moveTo>
                    <a:pt x="47" y="48"/>
                  </a:moveTo>
                  <a:lnTo>
                    <a:pt x="47" y="48"/>
                  </a:lnTo>
                  <a:lnTo>
                    <a:pt x="47" y="48"/>
                  </a:lnTo>
                  <a:close/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47" y="17"/>
                  </a:lnTo>
                  <a:cubicBezTo>
                    <a:pt x="32" y="17"/>
                    <a:pt x="32" y="17"/>
                    <a:pt x="32" y="32"/>
                  </a:cubicBezTo>
                  <a:cubicBezTo>
                    <a:pt x="0" y="63"/>
                    <a:pt x="0" y="80"/>
                    <a:pt x="0" y="111"/>
                  </a:cubicBezTo>
                  <a:lnTo>
                    <a:pt x="32" y="111"/>
                  </a:lnTo>
                  <a:lnTo>
                    <a:pt x="32" y="111"/>
                  </a:lnTo>
                  <a:cubicBezTo>
                    <a:pt x="47" y="126"/>
                    <a:pt x="95" y="126"/>
                    <a:pt x="95" y="174"/>
                  </a:cubicBezTo>
                  <a:lnTo>
                    <a:pt x="95" y="174"/>
                  </a:lnTo>
                  <a:lnTo>
                    <a:pt x="126" y="174"/>
                  </a:lnTo>
                  <a:lnTo>
                    <a:pt x="141" y="174"/>
                  </a:lnTo>
                  <a:cubicBezTo>
                    <a:pt x="141" y="143"/>
                    <a:pt x="141" y="126"/>
                    <a:pt x="126" y="126"/>
                  </a:cubicBezTo>
                  <a:cubicBezTo>
                    <a:pt x="110" y="126"/>
                    <a:pt x="110" y="111"/>
                    <a:pt x="95" y="111"/>
                  </a:cubicBezTo>
                  <a:cubicBezTo>
                    <a:pt x="78" y="111"/>
                    <a:pt x="78" y="95"/>
                    <a:pt x="78" y="95"/>
                  </a:cubicBezTo>
                  <a:lnTo>
                    <a:pt x="78" y="80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lnTo>
                    <a:pt x="158" y="17"/>
                  </a:ln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5" name="Google Shape;7535;p50"/>
            <p:cNvSpPr/>
            <p:nvPr/>
          </p:nvSpPr>
          <p:spPr>
            <a:xfrm>
              <a:off x="3393955" y="181433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6" name="Google Shape;7536;p50"/>
            <p:cNvSpPr/>
            <p:nvPr/>
          </p:nvSpPr>
          <p:spPr>
            <a:xfrm>
              <a:off x="3297271" y="1820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cubicBezTo>
                    <a:pt x="47" y="0"/>
                    <a:pt x="47" y="0"/>
                    <a:pt x="47" y="15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16" y="15"/>
                    <a:pt x="16" y="15"/>
                  </a:cubicBezTo>
                  <a:lnTo>
                    <a:pt x="1" y="63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64" y="78"/>
                  </a:lnTo>
                  <a:lnTo>
                    <a:pt x="79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95" y="47"/>
                    <a:pt x="95" y="32"/>
                    <a:pt x="79" y="15"/>
                  </a:cubicBezTo>
                  <a:cubicBezTo>
                    <a:pt x="79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7" name="Google Shape;7537;p50"/>
            <p:cNvSpPr/>
            <p:nvPr/>
          </p:nvSpPr>
          <p:spPr>
            <a:xfrm>
              <a:off x="3127376" y="1825337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64"/>
                    <a:pt x="17" y="64"/>
                    <a:pt x="32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49" y="142"/>
                  </a:cubicBezTo>
                  <a:lnTo>
                    <a:pt x="64" y="142"/>
                  </a:lnTo>
                  <a:cubicBezTo>
                    <a:pt x="80" y="142"/>
                    <a:pt x="95" y="142"/>
                    <a:pt x="95" y="110"/>
                  </a:cubicBezTo>
                  <a:lnTo>
                    <a:pt x="95" y="47"/>
                  </a:lnTo>
                  <a:lnTo>
                    <a:pt x="95" y="16"/>
                  </a:lnTo>
                  <a:cubicBezTo>
                    <a:pt x="80" y="1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8" name="Google Shape;7538;p50"/>
            <p:cNvSpPr/>
            <p:nvPr/>
          </p:nvSpPr>
          <p:spPr>
            <a:xfrm>
              <a:off x="3412019" y="1761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111"/>
                  </a:moveTo>
                  <a:lnTo>
                    <a:pt x="16" y="127"/>
                  </a:lnTo>
                  <a:lnTo>
                    <a:pt x="63" y="174"/>
                  </a:lnTo>
                  <a:lnTo>
                    <a:pt x="79" y="174"/>
                  </a:lnTo>
                  <a:lnTo>
                    <a:pt x="79" y="174"/>
                  </a:lnTo>
                  <a:lnTo>
                    <a:pt x="95" y="174"/>
                  </a:lnTo>
                  <a:lnTo>
                    <a:pt x="111" y="174"/>
                  </a:lnTo>
                  <a:cubicBezTo>
                    <a:pt x="126" y="159"/>
                    <a:pt x="126" y="142"/>
                    <a:pt x="111" y="127"/>
                  </a:cubicBezTo>
                  <a:cubicBezTo>
                    <a:pt x="111" y="111"/>
                    <a:pt x="95" y="111"/>
                    <a:pt x="95" y="111"/>
                  </a:cubicBezTo>
                  <a:close/>
                  <a:moveTo>
                    <a:pt x="16" y="1"/>
                  </a:moveTo>
                  <a:cubicBezTo>
                    <a:pt x="16" y="1"/>
                    <a:pt x="0" y="1"/>
                    <a:pt x="0" y="16"/>
                  </a:cubicBezTo>
                  <a:lnTo>
                    <a:pt x="0" y="64"/>
                  </a:lnTo>
                  <a:lnTo>
                    <a:pt x="32" y="48"/>
                  </a:lnTo>
                  <a:cubicBezTo>
                    <a:pt x="16" y="48"/>
                    <a:pt x="32" y="48"/>
                    <a:pt x="32" y="32"/>
                  </a:cubicBezTo>
                  <a:cubicBezTo>
                    <a:pt x="32" y="16"/>
                    <a:pt x="32" y="16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9" name="Google Shape;7539;p50"/>
            <p:cNvSpPr/>
            <p:nvPr/>
          </p:nvSpPr>
          <p:spPr>
            <a:xfrm>
              <a:off x="3332828" y="1816814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75" y="0"/>
                  </a:moveTo>
                  <a:lnTo>
                    <a:pt x="175" y="0"/>
                  </a:lnTo>
                  <a:lnTo>
                    <a:pt x="158" y="0"/>
                  </a:lnTo>
                  <a:lnTo>
                    <a:pt x="127" y="17"/>
                  </a:lnTo>
                  <a:lnTo>
                    <a:pt x="112" y="17"/>
                  </a:lnTo>
                  <a:cubicBezTo>
                    <a:pt x="127" y="32"/>
                    <a:pt x="127" y="32"/>
                    <a:pt x="127" y="48"/>
                  </a:cubicBezTo>
                  <a:cubicBezTo>
                    <a:pt x="143" y="63"/>
                    <a:pt x="127" y="80"/>
                    <a:pt x="112" y="80"/>
                  </a:cubicBezTo>
                  <a:lnTo>
                    <a:pt x="95" y="80"/>
                  </a:lnTo>
                  <a:cubicBezTo>
                    <a:pt x="80" y="80"/>
                    <a:pt x="64" y="80"/>
                    <a:pt x="64" y="63"/>
                  </a:cubicBezTo>
                  <a:lnTo>
                    <a:pt x="64" y="63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111"/>
                    <a:pt x="17" y="126"/>
                  </a:cubicBezTo>
                  <a:cubicBezTo>
                    <a:pt x="17" y="126"/>
                    <a:pt x="32" y="143"/>
                    <a:pt x="49" y="143"/>
                  </a:cubicBezTo>
                  <a:cubicBezTo>
                    <a:pt x="49" y="143"/>
                    <a:pt x="64" y="143"/>
                    <a:pt x="64" y="126"/>
                  </a:cubicBezTo>
                  <a:lnTo>
                    <a:pt x="80" y="126"/>
                  </a:lnTo>
                  <a:lnTo>
                    <a:pt x="190" y="63"/>
                  </a:lnTo>
                  <a:lnTo>
                    <a:pt x="190" y="48"/>
                  </a:lnTo>
                  <a:lnTo>
                    <a:pt x="206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50"/>
            <p:cNvSpPr/>
            <p:nvPr/>
          </p:nvSpPr>
          <p:spPr>
            <a:xfrm>
              <a:off x="3189521" y="1798272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48" y="16"/>
                    <a:pt x="17" y="32"/>
                    <a:pt x="1" y="32"/>
                  </a:cubicBezTo>
                  <a:lnTo>
                    <a:pt x="1" y="48"/>
                  </a:lnTo>
                  <a:cubicBezTo>
                    <a:pt x="1" y="64"/>
                    <a:pt x="17" y="79"/>
                    <a:pt x="32" y="79"/>
                  </a:cubicBezTo>
                  <a:lnTo>
                    <a:pt x="32" y="79"/>
                  </a:lnTo>
                  <a:lnTo>
                    <a:pt x="80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80" y="48"/>
                    <a:pt x="64" y="32"/>
                    <a:pt x="80" y="16"/>
                  </a:cubicBezTo>
                  <a:lnTo>
                    <a:pt x="95" y="16"/>
                  </a:lnTo>
                  <a:cubicBezTo>
                    <a:pt x="80" y="16"/>
                    <a:pt x="64" y="16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50"/>
            <p:cNvSpPr/>
            <p:nvPr/>
          </p:nvSpPr>
          <p:spPr>
            <a:xfrm>
              <a:off x="3081802" y="1808799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95" y="0"/>
                  </a:moveTo>
                  <a:lnTo>
                    <a:pt x="95" y="16"/>
                  </a:lnTo>
                  <a:cubicBezTo>
                    <a:pt x="110" y="32"/>
                    <a:pt x="95" y="48"/>
                    <a:pt x="79" y="48"/>
                  </a:cubicBezTo>
                  <a:cubicBezTo>
                    <a:pt x="79" y="63"/>
                    <a:pt x="79" y="63"/>
                    <a:pt x="64" y="63"/>
                  </a:cubicBezTo>
                  <a:cubicBezTo>
                    <a:pt x="64" y="63"/>
                    <a:pt x="64" y="48"/>
                    <a:pt x="47" y="48"/>
                  </a:cubicBezTo>
                  <a:cubicBezTo>
                    <a:pt x="47" y="63"/>
                    <a:pt x="47" y="80"/>
                    <a:pt x="32" y="80"/>
                  </a:cubicBezTo>
                  <a:lnTo>
                    <a:pt x="16" y="80"/>
                  </a:lnTo>
                  <a:lnTo>
                    <a:pt x="1" y="80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47" y="126"/>
                    <a:pt x="64" y="126"/>
                    <a:pt x="64" y="126"/>
                  </a:cubicBezTo>
                  <a:lnTo>
                    <a:pt x="110" y="158"/>
                  </a:lnTo>
                  <a:lnTo>
                    <a:pt x="142" y="158"/>
                  </a:lnTo>
                  <a:lnTo>
                    <a:pt x="142" y="158"/>
                  </a:lnTo>
                  <a:lnTo>
                    <a:pt x="158" y="158"/>
                  </a:lnTo>
                  <a:cubicBezTo>
                    <a:pt x="158" y="158"/>
                    <a:pt x="173" y="158"/>
                    <a:pt x="173" y="143"/>
                  </a:cubicBezTo>
                  <a:lnTo>
                    <a:pt x="158" y="143"/>
                  </a:lnTo>
                  <a:cubicBezTo>
                    <a:pt x="127" y="126"/>
                    <a:pt x="127" y="111"/>
                    <a:pt x="127" y="95"/>
                  </a:cubicBezTo>
                  <a:cubicBezTo>
                    <a:pt x="142" y="80"/>
                    <a:pt x="142" y="80"/>
                    <a:pt x="158" y="80"/>
                  </a:cubicBezTo>
                  <a:lnTo>
                    <a:pt x="173" y="80"/>
                  </a:lnTo>
                  <a:lnTo>
                    <a:pt x="173" y="80"/>
                  </a:lnTo>
                  <a:lnTo>
                    <a:pt x="158" y="48"/>
                  </a:lnTo>
                  <a:cubicBezTo>
                    <a:pt x="158" y="48"/>
                    <a:pt x="158" y="32"/>
                    <a:pt x="142" y="32"/>
                  </a:cubicBezTo>
                  <a:cubicBezTo>
                    <a:pt x="142" y="1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2" name="Google Shape;7542;p50"/>
            <p:cNvSpPr/>
            <p:nvPr/>
          </p:nvSpPr>
          <p:spPr>
            <a:xfrm>
              <a:off x="3425568" y="1772702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15" y="64"/>
                    <a:pt x="15" y="80"/>
                    <a:pt x="47" y="80"/>
                  </a:cubicBezTo>
                  <a:lnTo>
                    <a:pt x="47" y="80"/>
                  </a:lnTo>
                  <a:lnTo>
                    <a:pt x="126" y="80"/>
                  </a:lnTo>
                  <a:cubicBezTo>
                    <a:pt x="141" y="64"/>
                    <a:pt x="141" y="64"/>
                    <a:pt x="141" y="32"/>
                  </a:cubicBezTo>
                  <a:lnTo>
                    <a:pt x="141" y="32"/>
                  </a:lnTo>
                  <a:cubicBezTo>
                    <a:pt x="141" y="17"/>
                    <a:pt x="126" y="1"/>
                    <a:pt x="110" y="1"/>
                  </a:cubicBezTo>
                  <a:lnTo>
                    <a:pt x="110" y="1"/>
                  </a:lnTo>
                  <a:lnTo>
                    <a:pt x="95" y="1"/>
                  </a:lnTo>
                  <a:lnTo>
                    <a:pt x="63" y="17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3" name="Google Shape;7543;p50"/>
            <p:cNvSpPr/>
            <p:nvPr/>
          </p:nvSpPr>
          <p:spPr>
            <a:xfrm>
              <a:off x="3167481" y="1797763"/>
              <a:ext cx="7569" cy="4548"/>
            </a:xfrm>
            <a:custGeom>
              <a:avLst/>
              <a:gdLst/>
              <a:ahLst/>
              <a:cxnLst/>
              <a:rect l="l" t="t" r="r" b="b"/>
              <a:pathLst>
                <a:path w="238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80"/>
                  </a:lnTo>
                  <a:cubicBezTo>
                    <a:pt x="0" y="95"/>
                    <a:pt x="0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lnTo>
                    <a:pt x="32" y="127"/>
                  </a:lnTo>
                  <a:cubicBezTo>
                    <a:pt x="48" y="127"/>
                    <a:pt x="48" y="111"/>
                    <a:pt x="63" y="111"/>
                  </a:cubicBezTo>
                  <a:lnTo>
                    <a:pt x="63" y="111"/>
                  </a:lnTo>
                  <a:lnTo>
                    <a:pt x="63" y="111"/>
                  </a:lnTo>
                  <a:lnTo>
                    <a:pt x="80" y="127"/>
                  </a:lnTo>
                  <a:cubicBezTo>
                    <a:pt x="95" y="127"/>
                    <a:pt x="95" y="143"/>
                    <a:pt x="111" y="143"/>
                  </a:cubicBezTo>
                  <a:lnTo>
                    <a:pt x="111" y="143"/>
                  </a:lnTo>
                  <a:cubicBezTo>
                    <a:pt x="126" y="143"/>
                    <a:pt x="126" y="127"/>
                    <a:pt x="126" y="127"/>
                  </a:cubicBezTo>
                  <a:lnTo>
                    <a:pt x="143" y="127"/>
                  </a:lnTo>
                  <a:lnTo>
                    <a:pt x="206" y="95"/>
                  </a:lnTo>
                  <a:lnTo>
                    <a:pt x="221" y="95"/>
                  </a:lnTo>
                  <a:lnTo>
                    <a:pt x="221" y="80"/>
                  </a:lnTo>
                  <a:cubicBezTo>
                    <a:pt x="237" y="80"/>
                    <a:pt x="237" y="64"/>
                    <a:pt x="221" y="64"/>
                  </a:cubicBezTo>
                  <a:lnTo>
                    <a:pt x="221" y="48"/>
                  </a:lnTo>
                  <a:lnTo>
                    <a:pt x="221" y="48"/>
                  </a:lnTo>
                  <a:cubicBezTo>
                    <a:pt x="206" y="32"/>
                    <a:pt x="206" y="32"/>
                    <a:pt x="189" y="32"/>
                  </a:cubicBezTo>
                  <a:lnTo>
                    <a:pt x="189" y="32"/>
                  </a:lnTo>
                  <a:lnTo>
                    <a:pt x="174" y="48"/>
                  </a:lnTo>
                  <a:lnTo>
                    <a:pt x="111" y="6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4" name="Google Shape;7544;p50"/>
            <p:cNvSpPr/>
            <p:nvPr/>
          </p:nvSpPr>
          <p:spPr>
            <a:xfrm>
              <a:off x="3409507" y="1775246"/>
              <a:ext cx="4548" cy="3498"/>
            </a:xfrm>
            <a:custGeom>
              <a:avLst/>
              <a:gdLst/>
              <a:ahLst/>
              <a:cxnLst/>
              <a:rect l="l" t="t" r="r" b="b"/>
              <a:pathLst>
                <a:path w="143" h="110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16" y="47"/>
                  </a:lnTo>
                  <a:cubicBezTo>
                    <a:pt x="1" y="47"/>
                    <a:pt x="1" y="63"/>
                    <a:pt x="1" y="78"/>
                  </a:cubicBezTo>
                  <a:lnTo>
                    <a:pt x="1" y="78"/>
                  </a:lnTo>
                  <a:cubicBezTo>
                    <a:pt x="16" y="78"/>
                    <a:pt x="32" y="95"/>
                    <a:pt x="32" y="110"/>
                  </a:cubicBezTo>
                  <a:lnTo>
                    <a:pt x="48" y="110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79" y="95"/>
                  </a:lnTo>
                  <a:cubicBezTo>
                    <a:pt x="79" y="78"/>
                    <a:pt x="95" y="63"/>
                    <a:pt x="111" y="63"/>
                  </a:cubicBezTo>
                  <a:lnTo>
                    <a:pt x="111" y="63"/>
                  </a:lnTo>
                  <a:lnTo>
                    <a:pt x="127" y="63"/>
                  </a:lnTo>
                  <a:lnTo>
                    <a:pt x="142" y="78"/>
                  </a:lnTo>
                  <a:lnTo>
                    <a:pt x="142" y="63"/>
                  </a:lnTo>
                  <a:lnTo>
                    <a:pt x="142" y="32"/>
                  </a:lnTo>
                  <a:cubicBezTo>
                    <a:pt x="142" y="15"/>
                    <a:pt x="142" y="15"/>
                    <a:pt x="127" y="0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5" name="Google Shape;7545;p50"/>
            <p:cNvSpPr/>
            <p:nvPr/>
          </p:nvSpPr>
          <p:spPr>
            <a:xfrm>
              <a:off x="3403496" y="179327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47"/>
                  </a:moveTo>
                  <a:lnTo>
                    <a:pt x="1" y="63"/>
                  </a:lnTo>
                  <a:lnTo>
                    <a:pt x="16" y="63"/>
                  </a:lnTo>
                  <a:lnTo>
                    <a:pt x="16" y="47"/>
                  </a:lnTo>
                  <a:close/>
                  <a:moveTo>
                    <a:pt x="79" y="0"/>
                  </a:moveTo>
                  <a:lnTo>
                    <a:pt x="79" y="15"/>
                  </a:lnTo>
                  <a:lnTo>
                    <a:pt x="79" y="47"/>
                  </a:lnTo>
                  <a:lnTo>
                    <a:pt x="127" y="32"/>
                  </a:lnTo>
                  <a:lnTo>
                    <a:pt x="110" y="15"/>
                  </a:lnTo>
                  <a:lnTo>
                    <a:pt x="110" y="0"/>
                  </a:lnTo>
                  <a:lnTo>
                    <a:pt x="95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6" name="Google Shape;7546;p50"/>
            <p:cNvSpPr/>
            <p:nvPr/>
          </p:nvSpPr>
          <p:spPr>
            <a:xfrm>
              <a:off x="3072801" y="1809308"/>
              <a:ext cx="2512" cy="4516"/>
            </a:xfrm>
            <a:custGeom>
              <a:avLst/>
              <a:gdLst/>
              <a:ahLst/>
              <a:cxnLst/>
              <a:rect l="l" t="t" r="r" b="b"/>
              <a:pathLst>
                <a:path w="79" h="142" extrusionOk="0">
                  <a:moveTo>
                    <a:pt x="47" y="0"/>
                  </a:moveTo>
                  <a:lnTo>
                    <a:pt x="32" y="0"/>
                  </a:lnTo>
                  <a:cubicBezTo>
                    <a:pt x="15" y="0"/>
                    <a:pt x="15" y="16"/>
                    <a:pt x="15" y="32"/>
                  </a:cubicBezTo>
                  <a:lnTo>
                    <a:pt x="0" y="95"/>
                  </a:lnTo>
                  <a:cubicBezTo>
                    <a:pt x="0" y="110"/>
                    <a:pt x="15" y="127"/>
                    <a:pt x="32" y="142"/>
                  </a:cubicBezTo>
                  <a:lnTo>
                    <a:pt x="32" y="142"/>
                  </a:lnTo>
                  <a:cubicBezTo>
                    <a:pt x="47" y="142"/>
                    <a:pt x="63" y="127"/>
                    <a:pt x="63" y="110"/>
                  </a:cubicBezTo>
                  <a:lnTo>
                    <a:pt x="78" y="47"/>
                  </a:lnTo>
                  <a:cubicBezTo>
                    <a:pt x="78" y="32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50"/>
            <p:cNvSpPr/>
            <p:nvPr/>
          </p:nvSpPr>
          <p:spPr>
            <a:xfrm>
              <a:off x="3019148" y="1808290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6"/>
                    <a:pt x="1" y="48"/>
                    <a:pt x="17" y="64"/>
                  </a:cubicBezTo>
                  <a:lnTo>
                    <a:pt x="17" y="64"/>
                  </a:lnTo>
                  <a:lnTo>
                    <a:pt x="17" y="64"/>
                  </a:lnTo>
                  <a:lnTo>
                    <a:pt x="17" y="79"/>
                  </a:lnTo>
                  <a:cubicBezTo>
                    <a:pt x="17" y="96"/>
                    <a:pt x="1" y="96"/>
                    <a:pt x="1" y="96"/>
                  </a:cubicBezTo>
                  <a:cubicBezTo>
                    <a:pt x="17" y="127"/>
                    <a:pt x="32" y="142"/>
                    <a:pt x="32" y="174"/>
                  </a:cubicBezTo>
                  <a:cubicBezTo>
                    <a:pt x="64" y="142"/>
                    <a:pt x="80" y="111"/>
                    <a:pt x="95" y="96"/>
                  </a:cubicBezTo>
                  <a:cubicBezTo>
                    <a:pt x="112" y="64"/>
                    <a:pt x="95" y="48"/>
                    <a:pt x="80" y="32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16"/>
                  </a:lnTo>
                  <a:cubicBezTo>
                    <a:pt x="64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50"/>
            <p:cNvSpPr/>
            <p:nvPr/>
          </p:nvSpPr>
          <p:spPr>
            <a:xfrm>
              <a:off x="3180488" y="181633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cubicBezTo>
                    <a:pt x="32" y="0"/>
                    <a:pt x="32" y="15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32" y="63"/>
                    <a:pt x="49" y="63"/>
                    <a:pt x="49" y="78"/>
                  </a:cubicBezTo>
                  <a:cubicBezTo>
                    <a:pt x="64" y="95"/>
                    <a:pt x="49" y="110"/>
                    <a:pt x="32" y="126"/>
                  </a:cubicBezTo>
                  <a:lnTo>
                    <a:pt x="1" y="126"/>
                  </a:lnTo>
                  <a:cubicBezTo>
                    <a:pt x="17" y="141"/>
                    <a:pt x="17" y="158"/>
                    <a:pt x="1" y="173"/>
                  </a:cubicBezTo>
                  <a:lnTo>
                    <a:pt x="1" y="173"/>
                  </a:lnTo>
                  <a:lnTo>
                    <a:pt x="1" y="189"/>
                  </a:lnTo>
                  <a:lnTo>
                    <a:pt x="17" y="189"/>
                  </a:lnTo>
                  <a:cubicBezTo>
                    <a:pt x="32" y="189"/>
                    <a:pt x="49" y="173"/>
                    <a:pt x="49" y="158"/>
                  </a:cubicBezTo>
                  <a:lnTo>
                    <a:pt x="80" y="47"/>
                  </a:lnTo>
                  <a:cubicBezTo>
                    <a:pt x="95" y="32"/>
                    <a:pt x="80" y="15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9" name="Google Shape;7549;p50"/>
            <p:cNvSpPr/>
            <p:nvPr/>
          </p:nvSpPr>
          <p:spPr>
            <a:xfrm>
              <a:off x="3190538" y="1794742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63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16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49"/>
                  </a:lnTo>
                  <a:cubicBezTo>
                    <a:pt x="0" y="49"/>
                    <a:pt x="16" y="49"/>
                    <a:pt x="16" y="32"/>
                  </a:cubicBez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49"/>
                    <a:pt x="63" y="49"/>
                  </a:cubicBezTo>
                  <a:cubicBezTo>
                    <a:pt x="63" y="80"/>
                    <a:pt x="63" y="95"/>
                    <a:pt x="48" y="95"/>
                  </a:cubicBezTo>
                  <a:cubicBezTo>
                    <a:pt x="32" y="95"/>
                    <a:pt x="32" y="112"/>
                    <a:pt x="16" y="112"/>
                  </a:cubicBezTo>
                  <a:lnTo>
                    <a:pt x="32" y="112"/>
                  </a:lnTo>
                  <a:cubicBezTo>
                    <a:pt x="32" y="127"/>
                    <a:pt x="48" y="127"/>
                    <a:pt x="63" y="127"/>
                  </a:cubicBezTo>
                  <a:cubicBezTo>
                    <a:pt x="63" y="127"/>
                    <a:pt x="63" y="112"/>
                    <a:pt x="79" y="112"/>
                  </a:cubicBezTo>
                  <a:lnTo>
                    <a:pt x="79" y="112"/>
                  </a:lnTo>
                  <a:cubicBezTo>
                    <a:pt x="79" y="112"/>
                    <a:pt x="95" y="112"/>
                    <a:pt x="95" y="127"/>
                  </a:cubicBezTo>
                  <a:lnTo>
                    <a:pt x="126" y="143"/>
                  </a:lnTo>
                  <a:lnTo>
                    <a:pt x="126" y="143"/>
                  </a:lnTo>
                  <a:lnTo>
                    <a:pt x="158" y="95"/>
                  </a:lnTo>
                  <a:cubicBezTo>
                    <a:pt x="174" y="95"/>
                    <a:pt x="174" y="80"/>
                    <a:pt x="174" y="64"/>
                  </a:cubicBezTo>
                  <a:cubicBezTo>
                    <a:pt x="174" y="49"/>
                    <a:pt x="158" y="49"/>
                    <a:pt x="142" y="49"/>
                  </a:cubicBezTo>
                  <a:lnTo>
                    <a:pt x="126" y="49"/>
                  </a:lnTo>
                  <a:lnTo>
                    <a:pt x="126" y="32"/>
                  </a:lnTo>
                  <a:lnTo>
                    <a:pt x="126" y="32"/>
                  </a:lnTo>
                  <a:cubicBezTo>
                    <a:pt x="111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0" name="Google Shape;7550;p50"/>
            <p:cNvSpPr/>
            <p:nvPr/>
          </p:nvSpPr>
          <p:spPr>
            <a:xfrm>
              <a:off x="3082819" y="180628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15" y="1"/>
                  </a:moveTo>
                  <a:lnTo>
                    <a:pt x="15" y="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5" y="32"/>
                  </a:lnTo>
                  <a:cubicBezTo>
                    <a:pt x="32" y="48"/>
                    <a:pt x="15" y="79"/>
                    <a:pt x="0" y="95"/>
                  </a:cubicBezTo>
                  <a:lnTo>
                    <a:pt x="0" y="95"/>
                  </a:lnTo>
                  <a:lnTo>
                    <a:pt x="0" y="95"/>
                  </a:lnTo>
                  <a:lnTo>
                    <a:pt x="15" y="111"/>
                  </a:lnTo>
                  <a:lnTo>
                    <a:pt x="15" y="127"/>
                  </a:lnTo>
                  <a:cubicBezTo>
                    <a:pt x="32" y="127"/>
                    <a:pt x="32" y="142"/>
                    <a:pt x="32" y="142"/>
                  </a:cubicBezTo>
                  <a:cubicBezTo>
                    <a:pt x="47" y="142"/>
                    <a:pt x="47" y="142"/>
                    <a:pt x="47" y="127"/>
                  </a:cubicBezTo>
                  <a:cubicBezTo>
                    <a:pt x="63" y="127"/>
                    <a:pt x="78" y="111"/>
                    <a:pt x="63" y="95"/>
                  </a:cubicBezTo>
                  <a:lnTo>
                    <a:pt x="63" y="79"/>
                  </a:lnTo>
                  <a:lnTo>
                    <a:pt x="47" y="32"/>
                  </a:lnTo>
                  <a:cubicBezTo>
                    <a:pt x="47" y="16"/>
                    <a:pt x="32" y="1"/>
                    <a:pt x="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1" name="Google Shape;7551;p50"/>
            <p:cNvSpPr/>
            <p:nvPr/>
          </p:nvSpPr>
          <p:spPr>
            <a:xfrm>
              <a:off x="3133928" y="180027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6"/>
                    <a:pt x="0" y="32"/>
                    <a:pt x="0" y="48"/>
                  </a:cubicBezTo>
                  <a:lnTo>
                    <a:pt x="32" y="111"/>
                  </a:lnTo>
                  <a:cubicBezTo>
                    <a:pt x="32" y="127"/>
                    <a:pt x="47" y="127"/>
                    <a:pt x="63" y="127"/>
                  </a:cubicBezTo>
                  <a:lnTo>
                    <a:pt x="63" y="127"/>
                  </a:lnTo>
                  <a:cubicBezTo>
                    <a:pt x="95" y="127"/>
                    <a:pt x="95" y="111"/>
                    <a:pt x="95" y="95"/>
                  </a:cubicBez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50"/>
            <p:cNvSpPr/>
            <p:nvPr/>
          </p:nvSpPr>
          <p:spPr>
            <a:xfrm>
              <a:off x="3280225" y="1803774"/>
              <a:ext cx="6074" cy="2544"/>
            </a:xfrm>
            <a:custGeom>
              <a:avLst/>
              <a:gdLst/>
              <a:ahLst/>
              <a:cxnLst/>
              <a:rect l="l" t="t" r="r" b="b"/>
              <a:pathLst>
                <a:path w="191" h="80" extrusionOk="0">
                  <a:moveTo>
                    <a:pt x="142" y="1"/>
                  </a:move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80"/>
                    <a:pt x="16" y="80"/>
                    <a:pt x="32" y="80"/>
                  </a:cubicBezTo>
                  <a:lnTo>
                    <a:pt x="32" y="80"/>
                  </a:lnTo>
                  <a:lnTo>
                    <a:pt x="159" y="80"/>
                  </a:lnTo>
                  <a:lnTo>
                    <a:pt x="174" y="80"/>
                  </a:lnTo>
                  <a:cubicBezTo>
                    <a:pt x="190" y="64"/>
                    <a:pt x="190" y="48"/>
                    <a:pt x="190" y="32"/>
                  </a:cubicBezTo>
                  <a:lnTo>
                    <a:pt x="190" y="32"/>
                  </a:lnTo>
                  <a:lnTo>
                    <a:pt x="159" y="32"/>
                  </a:lnTo>
                  <a:lnTo>
                    <a:pt x="14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50"/>
            <p:cNvSpPr/>
            <p:nvPr/>
          </p:nvSpPr>
          <p:spPr>
            <a:xfrm>
              <a:off x="3099325" y="181080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lnTo>
                    <a:pt x="17" y="95"/>
                  </a:lnTo>
                  <a:cubicBezTo>
                    <a:pt x="17" y="111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80" y="111"/>
                    <a:pt x="80" y="80"/>
                  </a:cubicBezTo>
                  <a:lnTo>
                    <a:pt x="80" y="32"/>
                  </a:lnTo>
                  <a:cubicBezTo>
                    <a:pt x="80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50"/>
            <p:cNvSpPr/>
            <p:nvPr/>
          </p:nvSpPr>
          <p:spPr>
            <a:xfrm>
              <a:off x="3322333" y="1786727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7"/>
                    <a:pt x="0" y="17"/>
                  </a:cubicBezTo>
                  <a:lnTo>
                    <a:pt x="0" y="49"/>
                  </a:lnTo>
                  <a:cubicBezTo>
                    <a:pt x="0" y="49"/>
                    <a:pt x="0" y="64"/>
                    <a:pt x="16" y="80"/>
                  </a:cubicBezTo>
                  <a:lnTo>
                    <a:pt x="79" y="112"/>
                  </a:lnTo>
                  <a:lnTo>
                    <a:pt x="95" y="112"/>
                  </a:lnTo>
                  <a:cubicBezTo>
                    <a:pt x="95" y="112"/>
                    <a:pt x="110" y="112"/>
                    <a:pt x="126" y="95"/>
                  </a:cubicBezTo>
                  <a:lnTo>
                    <a:pt x="126" y="95"/>
                  </a:lnTo>
                  <a:lnTo>
                    <a:pt x="110" y="95"/>
                  </a:lnTo>
                  <a:lnTo>
                    <a:pt x="95" y="95"/>
                  </a:lnTo>
                  <a:cubicBezTo>
                    <a:pt x="79" y="95"/>
                    <a:pt x="63" y="80"/>
                    <a:pt x="63" y="64"/>
                  </a:cubicBezTo>
                  <a:cubicBezTo>
                    <a:pt x="63" y="49"/>
                    <a:pt x="79" y="49"/>
                    <a:pt x="79" y="49"/>
                  </a:cubicBezTo>
                  <a:cubicBezTo>
                    <a:pt x="79" y="17"/>
                    <a:pt x="79" y="17"/>
                    <a:pt x="63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50"/>
            <p:cNvSpPr/>
            <p:nvPr/>
          </p:nvSpPr>
          <p:spPr>
            <a:xfrm>
              <a:off x="3171011" y="180479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0"/>
                  </a:moveTo>
                  <a:lnTo>
                    <a:pt x="158" y="0"/>
                  </a:lnTo>
                  <a:lnTo>
                    <a:pt x="141" y="0"/>
                  </a:lnTo>
                  <a:lnTo>
                    <a:pt x="32" y="32"/>
                  </a:lnTo>
                  <a:cubicBezTo>
                    <a:pt x="15" y="48"/>
                    <a:pt x="0" y="63"/>
                    <a:pt x="15" y="79"/>
                  </a:cubicBezTo>
                  <a:cubicBezTo>
                    <a:pt x="15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173" y="63"/>
                  </a:lnTo>
                  <a:lnTo>
                    <a:pt x="189" y="63"/>
                  </a:lnTo>
                  <a:lnTo>
                    <a:pt x="189" y="32"/>
                  </a:lnTo>
                  <a:cubicBezTo>
                    <a:pt x="189" y="16"/>
                    <a:pt x="189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6" name="Google Shape;7556;p50"/>
            <p:cNvSpPr/>
            <p:nvPr/>
          </p:nvSpPr>
          <p:spPr>
            <a:xfrm>
              <a:off x="3294282" y="1791752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32"/>
                  </a:cubicBezTo>
                  <a:lnTo>
                    <a:pt x="15" y="80"/>
                  </a:lnTo>
                  <a:cubicBezTo>
                    <a:pt x="0" y="95"/>
                    <a:pt x="15" y="111"/>
                    <a:pt x="32" y="126"/>
                  </a:cubicBezTo>
                  <a:lnTo>
                    <a:pt x="47" y="126"/>
                  </a:lnTo>
                  <a:cubicBezTo>
                    <a:pt x="63" y="126"/>
                    <a:pt x="63" y="111"/>
                    <a:pt x="78" y="111"/>
                  </a:cubicBezTo>
                  <a:lnTo>
                    <a:pt x="95" y="63"/>
                  </a:lnTo>
                  <a:cubicBezTo>
                    <a:pt x="110" y="32"/>
                    <a:pt x="95" y="17"/>
                    <a:pt x="78" y="17"/>
                  </a:cubicBezTo>
                  <a:cubicBezTo>
                    <a:pt x="78" y="0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7" name="Google Shape;7557;p50"/>
            <p:cNvSpPr/>
            <p:nvPr/>
          </p:nvSpPr>
          <p:spPr>
            <a:xfrm>
              <a:off x="3037722" y="1818817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15" y="32"/>
                    <a:pt x="32" y="48"/>
                    <a:pt x="32" y="48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95" y="63"/>
                  </a:lnTo>
                  <a:cubicBezTo>
                    <a:pt x="110" y="48"/>
                    <a:pt x="110" y="32"/>
                    <a:pt x="95" y="32"/>
                  </a:cubicBezTo>
                  <a:cubicBezTo>
                    <a:pt x="95" y="17"/>
                    <a:pt x="78" y="17"/>
                    <a:pt x="78" y="1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50"/>
            <p:cNvSpPr/>
            <p:nvPr/>
          </p:nvSpPr>
          <p:spPr>
            <a:xfrm>
              <a:off x="3153964" y="1816337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79" y="0"/>
                  </a:moveTo>
                  <a:lnTo>
                    <a:pt x="79" y="0"/>
                  </a:lnTo>
                  <a:cubicBezTo>
                    <a:pt x="79" y="15"/>
                    <a:pt x="64" y="15"/>
                    <a:pt x="64" y="15"/>
                  </a:cubicBezTo>
                  <a:lnTo>
                    <a:pt x="64" y="15"/>
                  </a:lnTo>
                  <a:cubicBezTo>
                    <a:pt x="47" y="15"/>
                    <a:pt x="47" y="32"/>
                    <a:pt x="47" y="47"/>
                  </a:cubicBezTo>
                  <a:lnTo>
                    <a:pt x="47" y="63"/>
                  </a:lnTo>
                  <a:lnTo>
                    <a:pt x="16" y="78"/>
                  </a:lnTo>
                  <a:cubicBezTo>
                    <a:pt x="1" y="95"/>
                    <a:pt x="1" y="110"/>
                    <a:pt x="16" y="126"/>
                  </a:cubicBezTo>
                  <a:cubicBezTo>
                    <a:pt x="16" y="141"/>
                    <a:pt x="32" y="141"/>
                    <a:pt x="32" y="141"/>
                  </a:cubicBezTo>
                  <a:lnTo>
                    <a:pt x="47" y="141"/>
                  </a:lnTo>
                  <a:lnTo>
                    <a:pt x="64" y="141"/>
                  </a:lnTo>
                  <a:lnTo>
                    <a:pt x="110" y="95"/>
                  </a:lnTo>
                  <a:cubicBezTo>
                    <a:pt x="127" y="95"/>
                    <a:pt x="127" y="78"/>
                    <a:pt x="127" y="78"/>
                  </a:cubicBezTo>
                  <a:lnTo>
                    <a:pt x="127" y="63"/>
                  </a:lnTo>
                  <a:lnTo>
                    <a:pt x="110" y="32"/>
                  </a:lnTo>
                  <a:cubicBezTo>
                    <a:pt x="110" y="15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50"/>
            <p:cNvSpPr/>
            <p:nvPr/>
          </p:nvSpPr>
          <p:spPr>
            <a:xfrm>
              <a:off x="3085809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64" y="49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32" y="49"/>
                  </a:lnTo>
                  <a:cubicBezTo>
                    <a:pt x="16" y="49"/>
                    <a:pt x="16" y="49"/>
                    <a:pt x="1" y="64"/>
                  </a:cubicBezTo>
                  <a:cubicBezTo>
                    <a:pt x="1" y="80"/>
                    <a:pt x="1" y="95"/>
                    <a:pt x="32" y="112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27"/>
                  </a:lnTo>
                  <a:cubicBezTo>
                    <a:pt x="79" y="127"/>
                    <a:pt x="95" y="112"/>
                    <a:pt x="95" y="112"/>
                  </a:cubicBez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64"/>
                    <a:pt x="158" y="64"/>
                    <a:pt x="158" y="49"/>
                  </a:cubicBezTo>
                  <a:cubicBezTo>
                    <a:pt x="158" y="32"/>
                    <a:pt x="158" y="32"/>
                    <a:pt x="142" y="17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50"/>
            <p:cNvSpPr/>
            <p:nvPr/>
          </p:nvSpPr>
          <p:spPr>
            <a:xfrm>
              <a:off x="3167004" y="1802279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6"/>
                  </a:lnTo>
                  <a:lnTo>
                    <a:pt x="32" y="32"/>
                  </a:lnTo>
                  <a:lnTo>
                    <a:pt x="15" y="32"/>
                  </a:lnTo>
                  <a:cubicBezTo>
                    <a:pt x="15" y="48"/>
                    <a:pt x="0" y="64"/>
                    <a:pt x="15" y="79"/>
                  </a:cubicBezTo>
                  <a:cubicBezTo>
                    <a:pt x="15" y="95"/>
                    <a:pt x="32" y="95"/>
                    <a:pt x="47" y="95"/>
                  </a:cubicBezTo>
                  <a:lnTo>
                    <a:pt x="63" y="95"/>
                  </a:lnTo>
                  <a:lnTo>
                    <a:pt x="78" y="79"/>
                  </a:lnTo>
                  <a:lnTo>
                    <a:pt x="110" y="79"/>
                  </a:lnTo>
                  <a:lnTo>
                    <a:pt x="110" y="79"/>
                  </a:lnTo>
                  <a:cubicBezTo>
                    <a:pt x="141" y="64"/>
                    <a:pt x="141" y="48"/>
                    <a:pt x="141" y="32"/>
                  </a:cubicBezTo>
                  <a:cubicBezTo>
                    <a:pt x="126" y="16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50"/>
            <p:cNvSpPr/>
            <p:nvPr/>
          </p:nvSpPr>
          <p:spPr>
            <a:xfrm>
              <a:off x="3411001" y="177871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" y="17"/>
                  </a:lnTo>
                  <a:lnTo>
                    <a:pt x="1" y="49"/>
                  </a:lnTo>
                  <a:lnTo>
                    <a:pt x="1" y="49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48" y="17"/>
                  </a:lnTo>
                  <a:cubicBezTo>
                    <a:pt x="48" y="17"/>
                    <a:pt x="32" y="17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2" name="Google Shape;7562;p50"/>
            <p:cNvSpPr/>
            <p:nvPr/>
          </p:nvSpPr>
          <p:spPr>
            <a:xfrm>
              <a:off x="3415518" y="1791275"/>
              <a:ext cx="4548" cy="4516"/>
            </a:xfrm>
            <a:custGeom>
              <a:avLst/>
              <a:gdLst/>
              <a:ahLst/>
              <a:cxnLst/>
              <a:rect l="l" t="t" r="r" b="b"/>
              <a:pathLst>
                <a:path w="143" h="142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6" y="0"/>
                    <a:pt x="96" y="0"/>
                    <a:pt x="96" y="15"/>
                  </a:cubicBezTo>
                  <a:lnTo>
                    <a:pt x="64" y="15"/>
                  </a:lnTo>
                  <a:cubicBezTo>
                    <a:pt x="64" y="15"/>
                    <a:pt x="48" y="32"/>
                    <a:pt x="32" y="32"/>
                  </a:cubicBezTo>
                  <a:cubicBezTo>
                    <a:pt x="16" y="32"/>
                    <a:pt x="16" y="47"/>
                    <a:pt x="16" y="47"/>
                  </a:cubicBezTo>
                  <a:cubicBezTo>
                    <a:pt x="1" y="63"/>
                    <a:pt x="1" y="63"/>
                    <a:pt x="1" y="78"/>
                  </a:cubicBezTo>
                  <a:lnTo>
                    <a:pt x="16" y="95"/>
                  </a:lnTo>
                  <a:cubicBezTo>
                    <a:pt x="16" y="110"/>
                    <a:pt x="16" y="126"/>
                    <a:pt x="1" y="126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64" y="126"/>
                    <a:pt x="64" y="95"/>
                  </a:cubicBezTo>
                  <a:lnTo>
                    <a:pt x="79" y="78"/>
                  </a:lnTo>
                  <a:lnTo>
                    <a:pt x="96" y="78"/>
                  </a:lnTo>
                  <a:cubicBezTo>
                    <a:pt x="96" y="78"/>
                    <a:pt x="111" y="78"/>
                    <a:pt x="127" y="63"/>
                  </a:cubicBezTo>
                  <a:cubicBezTo>
                    <a:pt x="142" y="63"/>
                    <a:pt x="142" y="32"/>
                    <a:pt x="142" y="15"/>
                  </a:cubicBezTo>
                  <a:lnTo>
                    <a:pt x="142" y="15"/>
                  </a:lnTo>
                  <a:cubicBezTo>
                    <a:pt x="127" y="15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3" name="Google Shape;7563;p50"/>
            <p:cNvSpPr/>
            <p:nvPr/>
          </p:nvSpPr>
          <p:spPr>
            <a:xfrm>
              <a:off x="3178008" y="1801294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" y="32"/>
                  </a:lnTo>
                  <a:cubicBezTo>
                    <a:pt x="16" y="32"/>
                    <a:pt x="16" y="32"/>
                    <a:pt x="1" y="47"/>
                  </a:cubicBezTo>
                  <a:lnTo>
                    <a:pt x="1" y="79"/>
                  </a:lnTo>
                  <a:lnTo>
                    <a:pt x="32" y="142"/>
                  </a:lnTo>
                  <a:cubicBezTo>
                    <a:pt x="32" y="158"/>
                    <a:pt x="47" y="173"/>
                    <a:pt x="64" y="173"/>
                  </a:cubicBezTo>
                  <a:lnTo>
                    <a:pt x="64" y="173"/>
                  </a:lnTo>
                  <a:lnTo>
                    <a:pt x="64" y="173"/>
                  </a:lnTo>
                  <a:lnTo>
                    <a:pt x="79" y="158"/>
                  </a:lnTo>
                  <a:cubicBezTo>
                    <a:pt x="95" y="158"/>
                    <a:pt x="95" y="126"/>
                    <a:pt x="95" y="110"/>
                  </a:cubicBezTo>
                  <a:lnTo>
                    <a:pt x="64" y="63"/>
                  </a:lnTo>
                  <a:lnTo>
                    <a:pt x="79" y="63"/>
                  </a:lnTo>
                  <a:cubicBezTo>
                    <a:pt x="95" y="47"/>
                    <a:pt x="110" y="32"/>
                    <a:pt x="95" y="16"/>
                  </a:cubicBezTo>
                  <a:lnTo>
                    <a:pt x="95" y="16"/>
                  </a:ln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4" name="Google Shape;7564;p50"/>
            <p:cNvSpPr/>
            <p:nvPr/>
          </p:nvSpPr>
          <p:spPr>
            <a:xfrm>
              <a:off x="3157463" y="1809308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0" y="0"/>
                  </a:lnTo>
                  <a:lnTo>
                    <a:pt x="17" y="16"/>
                  </a:lnTo>
                  <a:lnTo>
                    <a:pt x="32" y="47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80" y="64"/>
                  </a:lnTo>
                  <a:cubicBezTo>
                    <a:pt x="80" y="64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64"/>
                  </a:lnTo>
                  <a:cubicBezTo>
                    <a:pt x="126" y="47"/>
                    <a:pt x="126" y="32"/>
                    <a:pt x="111" y="16"/>
                  </a:cubicBezTo>
                  <a:lnTo>
                    <a:pt x="95" y="16"/>
                  </a:lnTo>
                  <a:lnTo>
                    <a:pt x="95" y="16"/>
                  </a:lnTo>
                  <a:lnTo>
                    <a:pt x="95" y="1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5" name="Google Shape;7565;p50"/>
            <p:cNvSpPr/>
            <p:nvPr/>
          </p:nvSpPr>
          <p:spPr>
            <a:xfrm>
              <a:off x="3323828" y="1775246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142" y="0"/>
                  </a:moveTo>
                  <a:lnTo>
                    <a:pt x="142" y="0"/>
                  </a:lnTo>
                  <a:lnTo>
                    <a:pt x="126" y="15"/>
                  </a:lnTo>
                  <a:lnTo>
                    <a:pt x="48" y="63"/>
                  </a:lnTo>
                  <a:lnTo>
                    <a:pt x="16" y="78"/>
                  </a:lnTo>
                  <a:cubicBezTo>
                    <a:pt x="16" y="78"/>
                    <a:pt x="0" y="95"/>
                    <a:pt x="0" y="110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48" y="141"/>
                    <a:pt x="63" y="126"/>
                  </a:cubicBezTo>
                  <a:lnTo>
                    <a:pt x="95" y="110"/>
                  </a:lnTo>
                  <a:lnTo>
                    <a:pt x="142" y="78"/>
                  </a:lnTo>
                  <a:cubicBezTo>
                    <a:pt x="126" y="78"/>
                    <a:pt x="126" y="63"/>
                    <a:pt x="142" y="47"/>
                  </a:cubicBezTo>
                  <a:lnTo>
                    <a:pt x="158" y="32"/>
                  </a:lnTo>
                  <a:lnTo>
                    <a:pt x="174" y="32"/>
                  </a:lnTo>
                  <a:lnTo>
                    <a:pt x="189" y="32"/>
                  </a:lnTo>
                  <a:lnTo>
                    <a:pt x="189" y="32"/>
                  </a:lnTo>
                  <a:cubicBezTo>
                    <a:pt x="189" y="32"/>
                    <a:pt x="174" y="32"/>
                    <a:pt x="174" y="15"/>
                  </a:cubicBezTo>
                  <a:cubicBezTo>
                    <a:pt x="174" y="15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6" name="Google Shape;7566;p50"/>
            <p:cNvSpPr/>
            <p:nvPr/>
          </p:nvSpPr>
          <p:spPr>
            <a:xfrm>
              <a:off x="3432055" y="1787268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58" y="78"/>
                  </a:lnTo>
                  <a:lnTo>
                    <a:pt x="158" y="63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58" y="15"/>
                    <a:pt x="143" y="15"/>
                    <a:pt x="143" y="15"/>
                  </a:cubicBezTo>
                  <a:lnTo>
                    <a:pt x="111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7" name="Google Shape;7567;p50"/>
            <p:cNvSpPr/>
            <p:nvPr/>
          </p:nvSpPr>
          <p:spPr>
            <a:xfrm>
              <a:off x="3421560" y="1762684"/>
              <a:ext cx="3498" cy="6042"/>
            </a:xfrm>
            <a:custGeom>
              <a:avLst/>
              <a:gdLst/>
              <a:ahLst/>
              <a:cxnLst/>
              <a:rect l="l" t="t" r="r" b="b"/>
              <a:pathLst>
                <a:path w="110" h="190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7"/>
                  </a:cubicBezTo>
                  <a:lnTo>
                    <a:pt x="15" y="17"/>
                  </a:lnTo>
                  <a:cubicBezTo>
                    <a:pt x="15" y="32"/>
                    <a:pt x="15" y="48"/>
                    <a:pt x="0" y="64"/>
                  </a:cubicBezTo>
                  <a:lnTo>
                    <a:pt x="0" y="64"/>
                  </a:lnTo>
                  <a:cubicBezTo>
                    <a:pt x="0" y="80"/>
                    <a:pt x="0" y="112"/>
                    <a:pt x="15" y="127"/>
                  </a:cubicBezTo>
                  <a:cubicBezTo>
                    <a:pt x="15" y="112"/>
                    <a:pt x="15" y="112"/>
                    <a:pt x="32" y="112"/>
                  </a:cubicBezTo>
                  <a:lnTo>
                    <a:pt x="47" y="112"/>
                  </a:lnTo>
                  <a:cubicBezTo>
                    <a:pt x="63" y="112"/>
                    <a:pt x="78" y="127"/>
                    <a:pt x="78" y="143"/>
                  </a:cubicBezTo>
                  <a:lnTo>
                    <a:pt x="78" y="190"/>
                  </a:lnTo>
                  <a:lnTo>
                    <a:pt x="78" y="190"/>
                  </a:lnTo>
                  <a:cubicBezTo>
                    <a:pt x="78" y="175"/>
                    <a:pt x="78" y="158"/>
                    <a:pt x="95" y="158"/>
                  </a:cubicBezTo>
                  <a:lnTo>
                    <a:pt x="110" y="143"/>
                  </a:lnTo>
                  <a:lnTo>
                    <a:pt x="95" y="143"/>
                  </a:lnTo>
                  <a:lnTo>
                    <a:pt x="78" y="127"/>
                  </a:lnTo>
                  <a:lnTo>
                    <a:pt x="63" y="112"/>
                  </a:lnTo>
                  <a:cubicBezTo>
                    <a:pt x="47" y="112"/>
                    <a:pt x="47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63" y="32"/>
                  </a:ln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8" name="Google Shape;7568;p50"/>
            <p:cNvSpPr/>
            <p:nvPr/>
          </p:nvSpPr>
          <p:spPr>
            <a:xfrm>
              <a:off x="3421560" y="1809785"/>
              <a:ext cx="7028" cy="6042"/>
            </a:xfrm>
            <a:custGeom>
              <a:avLst/>
              <a:gdLst/>
              <a:ahLst/>
              <a:cxnLst/>
              <a:rect l="l" t="t" r="r" b="b"/>
              <a:pathLst>
                <a:path w="221" h="190" extrusionOk="0">
                  <a:moveTo>
                    <a:pt x="189" y="1"/>
                  </a:moveTo>
                  <a:lnTo>
                    <a:pt x="189" y="1"/>
                  </a:lnTo>
                  <a:cubicBezTo>
                    <a:pt x="173" y="1"/>
                    <a:pt x="158" y="17"/>
                    <a:pt x="158" y="32"/>
                  </a:cubicBezTo>
                  <a:lnTo>
                    <a:pt x="158" y="32"/>
                  </a:lnTo>
                  <a:cubicBezTo>
                    <a:pt x="158" y="49"/>
                    <a:pt x="141" y="49"/>
                    <a:pt x="110" y="49"/>
                  </a:cubicBezTo>
                  <a:lnTo>
                    <a:pt x="78" y="49"/>
                  </a:lnTo>
                  <a:lnTo>
                    <a:pt x="63" y="64"/>
                  </a:lnTo>
                  <a:cubicBezTo>
                    <a:pt x="47" y="64"/>
                    <a:pt x="47" y="64"/>
                    <a:pt x="32" y="80"/>
                  </a:cubicBezTo>
                  <a:lnTo>
                    <a:pt x="32" y="95"/>
                  </a:lnTo>
                  <a:lnTo>
                    <a:pt x="15" y="127"/>
                  </a:lnTo>
                  <a:lnTo>
                    <a:pt x="15" y="158"/>
                  </a:lnTo>
                  <a:cubicBezTo>
                    <a:pt x="0" y="175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63" y="190"/>
                    <a:pt x="78" y="190"/>
                    <a:pt x="78" y="175"/>
                  </a:cubicBezTo>
                  <a:lnTo>
                    <a:pt x="95" y="127"/>
                  </a:lnTo>
                  <a:cubicBezTo>
                    <a:pt x="95" y="127"/>
                    <a:pt x="110" y="112"/>
                    <a:pt x="126" y="112"/>
                  </a:cubicBezTo>
                  <a:cubicBezTo>
                    <a:pt x="158" y="112"/>
                    <a:pt x="204" y="112"/>
                    <a:pt x="221" y="49"/>
                  </a:cubicBezTo>
                  <a:lnTo>
                    <a:pt x="221" y="49"/>
                  </a:lnTo>
                  <a:lnTo>
                    <a:pt x="221" y="17"/>
                  </a:lnTo>
                  <a:cubicBezTo>
                    <a:pt x="204" y="17"/>
                    <a:pt x="204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9" name="Google Shape;7569;p50"/>
            <p:cNvSpPr/>
            <p:nvPr/>
          </p:nvSpPr>
          <p:spPr>
            <a:xfrm>
              <a:off x="3278730" y="1779254"/>
              <a:ext cx="5025" cy="5502"/>
            </a:xfrm>
            <a:custGeom>
              <a:avLst/>
              <a:gdLst/>
              <a:ahLst/>
              <a:cxnLst/>
              <a:rect l="l" t="t" r="r" b="b"/>
              <a:pathLst>
                <a:path w="158" h="173" extrusionOk="0">
                  <a:moveTo>
                    <a:pt x="48" y="0"/>
                  </a:moveTo>
                  <a:lnTo>
                    <a:pt x="32" y="0"/>
                  </a:lnTo>
                  <a:lnTo>
                    <a:pt x="16" y="15"/>
                  </a:lnTo>
                  <a:lnTo>
                    <a:pt x="0" y="32"/>
                  </a:lnTo>
                  <a:cubicBezTo>
                    <a:pt x="0" y="47"/>
                    <a:pt x="0" y="47"/>
                    <a:pt x="16" y="63"/>
                  </a:cubicBezTo>
                  <a:lnTo>
                    <a:pt x="32" y="78"/>
                  </a:lnTo>
                  <a:lnTo>
                    <a:pt x="63" y="141"/>
                  </a:lnTo>
                  <a:lnTo>
                    <a:pt x="79" y="158"/>
                  </a:lnTo>
                  <a:cubicBezTo>
                    <a:pt x="79" y="173"/>
                    <a:pt x="95" y="173"/>
                    <a:pt x="111" y="173"/>
                  </a:cubicBezTo>
                  <a:lnTo>
                    <a:pt x="111" y="173"/>
                  </a:lnTo>
                  <a:cubicBezTo>
                    <a:pt x="126" y="173"/>
                    <a:pt x="142" y="158"/>
                    <a:pt x="142" y="141"/>
                  </a:cubicBezTo>
                  <a:lnTo>
                    <a:pt x="158" y="95"/>
                  </a:lnTo>
                  <a:cubicBezTo>
                    <a:pt x="158" y="78"/>
                    <a:pt x="142" y="63"/>
                    <a:pt x="126" y="63"/>
                  </a:cubicBezTo>
                  <a:lnTo>
                    <a:pt x="111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63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0" name="Google Shape;7570;p50"/>
            <p:cNvSpPr/>
            <p:nvPr/>
          </p:nvSpPr>
          <p:spPr>
            <a:xfrm>
              <a:off x="3183510" y="1787745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95" y="17"/>
                  </a:lnTo>
                  <a:lnTo>
                    <a:pt x="32" y="32"/>
                  </a:lnTo>
                  <a:cubicBezTo>
                    <a:pt x="17" y="32"/>
                    <a:pt x="0" y="63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lnTo>
                    <a:pt x="111" y="80"/>
                  </a:lnTo>
                  <a:lnTo>
                    <a:pt x="111" y="80"/>
                  </a:lnTo>
                  <a:cubicBezTo>
                    <a:pt x="127" y="63"/>
                    <a:pt x="143" y="48"/>
                    <a:pt x="127" y="32"/>
                  </a:cubicBezTo>
                  <a:cubicBezTo>
                    <a:pt x="127" y="17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1" name="Google Shape;7571;p50"/>
            <p:cNvSpPr/>
            <p:nvPr/>
          </p:nvSpPr>
          <p:spPr>
            <a:xfrm>
              <a:off x="3441597" y="1786250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78" y="1"/>
                  </a:lnTo>
                  <a:lnTo>
                    <a:pt x="32" y="32"/>
                  </a:lnTo>
                  <a:cubicBezTo>
                    <a:pt x="15" y="32"/>
                    <a:pt x="0" y="47"/>
                    <a:pt x="0" y="64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110" y="64"/>
                  </a:lnTo>
                  <a:cubicBezTo>
                    <a:pt x="126" y="64"/>
                    <a:pt x="141" y="47"/>
                    <a:pt x="126" y="16"/>
                  </a:cubicBezTo>
                  <a:lnTo>
                    <a:pt x="126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2" name="Google Shape;7572;p50"/>
            <p:cNvSpPr/>
            <p:nvPr/>
          </p:nvSpPr>
          <p:spPr>
            <a:xfrm>
              <a:off x="3057758" y="1825337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79" y="1"/>
                  </a:moveTo>
                  <a:lnTo>
                    <a:pt x="79" y="16"/>
                  </a:lnTo>
                  <a:lnTo>
                    <a:pt x="79" y="47"/>
                  </a:lnTo>
                  <a:lnTo>
                    <a:pt x="79" y="79"/>
                  </a:lnTo>
                  <a:lnTo>
                    <a:pt x="110" y="79"/>
                  </a:lnTo>
                  <a:lnTo>
                    <a:pt x="126" y="79"/>
                  </a:lnTo>
                  <a:lnTo>
                    <a:pt x="158" y="95"/>
                  </a:lnTo>
                  <a:lnTo>
                    <a:pt x="158" y="110"/>
                  </a:lnTo>
                  <a:cubicBezTo>
                    <a:pt x="173" y="110"/>
                    <a:pt x="173" y="127"/>
                    <a:pt x="190" y="127"/>
                  </a:cubicBez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cubicBezTo>
                    <a:pt x="205" y="95"/>
                    <a:pt x="205" y="95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05" y="32"/>
                    <a:pt x="173" y="32"/>
                    <a:pt x="142" y="16"/>
                  </a:cubicBezTo>
                  <a:lnTo>
                    <a:pt x="126" y="16"/>
                  </a:lnTo>
                  <a:cubicBezTo>
                    <a:pt x="110" y="16"/>
                    <a:pt x="95" y="1"/>
                    <a:pt x="79" y="1"/>
                  </a:cubicBezTo>
                  <a:close/>
                  <a:moveTo>
                    <a:pt x="32" y="1"/>
                  </a:moveTo>
                  <a:cubicBezTo>
                    <a:pt x="16" y="1"/>
                    <a:pt x="16" y="16"/>
                    <a:pt x="16" y="32"/>
                  </a:cubicBezTo>
                  <a:cubicBezTo>
                    <a:pt x="0" y="32"/>
                    <a:pt x="16" y="47"/>
                    <a:pt x="16" y="47"/>
                  </a:cubicBezTo>
                  <a:lnTo>
                    <a:pt x="16" y="32"/>
                  </a:lnTo>
                  <a:cubicBezTo>
                    <a:pt x="16" y="32"/>
                    <a:pt x="16" y="16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3" name="Google Shape;7573;p50"/>
            <p:cNvSpPr/>
            <p:nvPr/>
          </p:nvSpPr>
          <p:spPr>
            <a:xfrm>
              <a:off x="3185036" y="1792738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16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32"/>
                    <a:pt x="16" y="49"/>
                  </a:cubicBezTo>
                  <a:lnTo>
                    <a:pt x="16" y="49"/>
                  </a:lnTo>
                  <a:cubicBezTo>
                    <a:pt x="16" y="64"/>
                    <a:pt x="0" y="80"/>
                    <a:pt x="0" y="80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16" y="112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63" y="112"/>
                    <a:pt x="79" y="95"/>
                    <a:pt x="63" y="80"/>
                  </a:cubicBezTo>
                  <a:lnTo>
                    <a:pt x="63" y="49"/>
                  </a:lnTo>
                  <a:lnTo>
                    <a:pt x="63" y="49"/>
                  </a:lnTo>
                  <a:lnTo>
                    <a:pt x="47" y="17"/>
                  </a:lnTo>
                  <a:cubicBezTo>
                    <a:pt x="47" y="1"/>
                    <a:pt x="32" y="1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4" name="Google Shape;7574;p50"/>
            <p:cNvSpPr/>
            <p:nvPr/>
          </p:nvSpPr>
          <p:spPr>
            <a:xfrm>
              <a:off x="3408012" y="1772702"/>
              <a:ext cx="2544" cy="2576"/>
            </a:xfrm>
            <a:custGeom>
              <a:avLst/>
              <a:gdLst/>
              <a:ahLst/>
              <a:cxnLst/>
              <a:rect l="l" t="t" r="r" b="b"/>
              <a:pathLst>
                <a:path w="80" h="8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cubicBezTo>
                    <a:pt x="63" y="17"/>
                    <a:pt x="48" y="49"/>
                    <a:pt x="32" y="49"/>
                  </a:cubicBezTo>
                  <a:cubicBezTo>
                    <a:pt x="32" y="64"/>
                    <a:pt x="32" y="64"/>
                    <a:pt x="16" y="64"/>
                  </a:cubicBezTo>
                  <a:cubicBezTo>
                    <a:pt x="16" y="64"/>
                    <a:pt x="0" y="64"/>
                    <a:pt x="0" y="49"/>
                  </a:cubicBezTo>
                  <a:cubicBezTo>
                    <a:pt x="0" y="64"/>
                    <a:pt x="16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48" y="80"/>
                  </a:lnTo>
                  <a:cubicBezTo>
                    <a:pt x="79" y="80"/>
                    <a:pt x="79" y="64"/>
                    <a:pt x="79" y="32"/>
                  </a:cubicBezTo>
                  <a:cubicBezTo>
                    <a:pt x="79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5" name="Google Shape;7575;p50"/>
            <p:cNvSpPr/>
            <p:nvPr/>
          </p:nvSpPr>
          <p:spPr>
            <a:xfrm>
              <a:off x="3160993" y="1795760"/>
              <a:ext cx="6520" cy="4548"/>
            </a:xfrm>
            <a:custGeom>
              <a:avLst/>
              <a:gdLst/>
              <a:ahLst/>
              <a:cxnLst/>
              <a:rect l="l" t="t" r="r" b="b"/>
              <a:pathLst>
                <a:path w="205" h="143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58" y="17"/>
                    <a:pt x="158" y="17"/>
                    <a:pt x="141" y="17"/>
                  </a:cubicBezTo>
                  <a:lnTo>
                    <a:pt x="32" y="95"/>
                  </a:lnTo>
                  <a:cubicBezTo>
                    <a:pt x="15" y="95"/>
                    <a:pt x="0" y="111"/>
                    <a:pt x="15" y="143"/>
                  </a:cubicBezTo>
                  <a:lnTo>
                    <a:pt x="15" y="143"/>
                  </a:lnTo>
                  <a:lnTo>
                    <a:pt x="47" y="143"/>
                  </a:lnTo>
                  <a:lnTo>
                    <a:pt x="63" y="143"/>
                  </a:lnTo>
                  <a:lnTo>
                    <a:pt x="110" y="127"/>
                  </a:lnTo>
                  <a:lnTo>
                    <a:pt x="189" y="63"/>
                  </a:lnTo>
                  <a:cubicBezTo>
                    <a:pt x="204" y="63"/>
                    <a:pt x="204" y="32"/>
                    <a:pt x="189" y="17"/>
                  </a:cubicBezTo>
                  <a:cubicBezTo>
                    <a:pt x="189" y="17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6" name="Google Shape;7576;p50"/>
            <p:cNvSpPr/>
            <p:nvPr/>
          </p:nvSpPr>
          <p:spPr>
            <a:xfrm>
              <a:off x="3274214" y="1804283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6"/>
                    <a:pt x="1" y="32"/>
                  </a:cubicBezTo>
                  <a:cubicBezTo>
                    <a:pt x="1" y="48"/>
                    <a:pt x="16" y="64"/>
                    <a:pt x="32" y="79"/>
                  </a:cubicBezTo>
                  <a:lnTo>
                    <a:pt x="95" y="79"/>
                  </a:lnTo>
                  <a:lnTo>
                    <a:pt x="95" y="79"/>
                  </a:lnTo>
                  <a:cubicBezTo>
                    <a:pt x="111" y="79"/>
                    <a:pt x="127" y="64"/>
                    <a:pt x="142" y="48"/>
                  </a:cubicBezTo>
                  <a:cubicBezTo>
                    <a:pt x="142" y="32"/>
                    <a:pt x="127" y="16"/>
                    <a:pt x="111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7" name="Google Shape;7577;p50"/>
            <p:cNvSpPr/>
            <p:nvPr/>
          </p:nvSpPr>
          <p:spPr>
            <a:xfrm>
              <a:off x="3398980" y="179127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48" y="78"/>
                  </a:lnTo>
                  <a:lnTo>
                    <a:pt x="80" y="95"/>
                  </a:lnTo>
                  <a:lnTo>
                    <a:pt x="126" y="32"/>
                  </a:lnTo>
                  <a:lnTo>
                    <a:pt x="111" y="32"/>
                  </a:lnTo>
                  <a:lnTo>
                    <a:pt x="6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8" name="Google Shape;7578;p50"/>
            <p:cNvSpPr/>
            <p:nvPr/>
          </p:nvSpPr>
          <p:spPr>
            <a:xfrm>
              <a:off x="3406517" y="1769712"/>
              <a:ext cx="3530" cy="5025"/>
            </a:xfrm>
            <a:custGeom>
              <a:avLst/>
              <a:gdLst/>
              <a:ahLst/>
              <a:cxnLst/>
              <a:rect l="l" t="t" r="r" b="b"/>
              <a:pathLst>
                <a:path w="111" h="158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32" y="17"/>
                    <a:pt x="15" y="32"/>
                    <a:pt x="15" y="48"/>
                  </a:cubicBezTo>
                  <a:lnTo>
                    <a:pt x="15" y="63"/>
                  </a:lnTo>
                  <a:cubicBezTo>
                    <a:pt x="0" y="95"/>
                    <a:pt x="15" y="126"/>
                    <a:pt x="32" y="143"/>
                  </a:cubicBezTo>
                  <a:lnTo>
                    <a:pt x="47" y="143"/>
                  </a:lnTo>
                  <a:cubicBezTo>
                    <a:pt x="47" y="158"/>
                    <a:pt x="63" y="158"/>
                    <a:pt x="63" y="158"/>
                  </a:cubicBezTo>
                  <a:cubicBezTo>
                    <a:pt x="79" y="158"/>
                    <a:pt x="79" y="158"/>
                    <a:pt x="79" y="143"/>
                  </a:cubicBezTo>
                  <a:cubicBezTo>
                    <a:pt x="95" y="143"/>
                    <a:pt x="110" y="111"/>
                    <a:pt x="95" y="95"/>
                  </a:cubicBezTo>
                  <a:lnTo>
                    <a:pt x="95" y="95"/>
                  </a:lnTo>
                  <a:lnTo>
                    <a:pt x="79" y="80"/>
                  </a:lnTo>
                  <a:lnTo>
                    <a:pt x="95" y="63"/>
                  </a:lnTo>
                  <a:cubicBezTo>
                    <a:pt x="110" y="63"/>
                    <a:pt x="110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9" name="Google Shape;7579;p50"/>
            <p:cNvSpPr/>
            <p:nvPr/>
          </p:nvSpPr>
          <p:spPr>
            <a:xfrm>
              <a:off x="3379929" y="1771239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64" y="0"/>
                  </a:moveTo>
                  <a:lnTo>
                    <a:pt x="49" y="0"/>
                  </a:lnTo>
                  <a:lnTo>
                    <a:pt x="32" y="15"/>
                  </a:lnTo>
                  <a:lnTo>
                    <a:pt x="1" y="126"/>
                  </a:lnTo>
                  <a:lnTo>
                    <a:pt x="1" y="158"/>
                  </a:lnTo>
                  <a:cubicBezTo>
                    <a:pt x="1" y="158"/>
                    <a:pt x="1" y="173"/>
                    <a:pt x="17" y="189"/>
                  </a:cubicBezTo>
                  <a:lnTo>
                    <a:pt x="32" y="189"/>
                  </a:lnTo>
                  <a:lnTo>
                    <a:pt x="32" y="189"/>
                  </a:lnTo>
                  <a:cubicBezTo>
                    <a:pt x="49" y="189"/>
                    <a:pt x="64" y="173"/>
                    <a:pt x="64" y="158"/>
                  </a:cubicBezTo>
                  <a:lnTo>
                    <a:pt x="95" y="32"/>
                  </a:lnTo>
                  <a:cubicBezTo>
                    <a:pt x="95" y="15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0" name="Google Shape;7580;p50"/>
            <p:cNvSpPr/>
            <p:nvPr/>
          </p:nvSpPr>
          <p:spPr>
            <a:xfrm>
              <a:off x="3061256" y="1829344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80" y="1"/>
                    <a:pt x="63" y="16"/>
                    <a:pt x="63" y="32"/>
                  </a:cubicBezTo>
                  <a:cubicBezTo>
                    <a:pt x="48" y="32"/>
                    <a:pt x="48" y="16"/>
                    <a:pt x="48" y="16"/>
                  </a:cubicBezTo>
                  <a:lnTo>
                    <a:pt x="32" y="16"/>
                  </a:lnTo>
                  <a:lnTo>
                    <a:pt x="16" y="32"/>
                  </a:lnTo>
                  <a:cubicBezTo>
                    <a:pt x="16" y="47"/>
                    <a:pt x="0" y="47"/>
                    <a:pt x="0" y="64"/>
                  </a:cubicBezTo>
                  <a:lnTo>
                    <a:pt x="16" y="110"/>
                  </a:lnTo>
                  <a:cubicBezTo>
                    <a:pt x="16" y="127"/>
                    <a:pt x="32" y="142"/>
                    <a:pt x="48" y="142"/>
                  </a:cubicBezTo>
                  <a:lnTo>
                    <a:pt x="48" y="142"/>
                  </a:lnTo>
                  <a:cubicBezTo>
                    <a:pt x="80" y="142"/>
                    <a:pt x="95" y="127"/>
                    <a:pt x="111" y="110"/>
                  </a:cubicBezTo>
                  <a:cubicBezTo>
                    <a:pt x="126" y="95"/>
                    <a:pt x="126" y="79"/>
                    <a:pt x="126" y="79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1" name="Google Shape;7581;p50"/>
            <p:cNvSpPr/>
            <p:nvPr/>
          </p:nvSpPr>
          <p:spPr>
            <a:xfrm>
              <a:off x="3120379" y="1824351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5"/>
                    <a:pt x="0" y="32"/>
                    <a:pt x="17" y="47"/>
                  </a:cubicBezTo>
                  <a:lnTo>
                    <a:pt x="48" y="78"/>
                  </a:lnTo>
                  <a:lnTo>
                    <a:pt x="48" y="95"/>
                  </a:lnTo>
                  <a:cubicBezTo>
                    <a:pt x="63" y="110"/>
                    <a:pt x="80" y="110"/>
                    <a:pt x="80" y="110"/>
                  </a:cubicBezTo>
                  <a:lnTo>
                    <a:pt x="111" y="110"/>
                  </a:lnTo>
                  <a:cubicBezTo>
                    <a:pt x="111" y="95"/>
                    <a:pt x="126" y="78"/>
                    <a:pt x="111" y="63"/>
                  </a:cubicBezTo>
                  <a:cubicBezTo>
                    <a:pt x="111" y="78"/>
                    <a:pt x="95" y="78"/>
                    <a:pt x="95" y="78"/>
                  </a:cubicBezTo>
                  <a:cubicBezTo>
                    <a:pt x="95" y="78"/>
                    <a:pt x="80" y="78"/>
                    <a:pt x="80" y="63"/>
                  </a:cubicBezTo>
                  <a:lnTo>
                    <a:pt x="63" y="47"/>
                  </a:lnTo>
                  <a:cubicBezTo>
                    <a:pt x="48" y="47"/>
                    <a:pt x="32" y="15"/>
                    <a:pt x="4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2" name="Google Shape;7582;p50"/>
            <p:cNvSpPr/>
            <p:nvPr/>
          </p:nvSpPr>
          <p:spPr>
            <a:xfrm>
              <a:off x="3403496" y="1789749"/>
              <a:ext cx="6042" cy="7569"/>
            </a:xfrm>
            <a:custGeom>
              <a:avLst/>
              <a:gdLst/>
              <a:ahLst/>
              <a:cxnLst/>
              <a:rect l="l" t="t" r="r" b="b"/>
              <a:pathLst>
                <a:path w="190" h="238" extrusionOk="0">
                  <a:moveTo>
                    <a:pt x="79" y="0"/>
                  </a:moveTo>
                  <a:lnTo>
                    <a:pt x="79" y="0"/>
                  </a:lnTo>
                  <a:lnTo>
                    <a:pt x="64" y="0"/>
                  </a:lnTo>
                  <a:lnTo>
                    <a:pt x="47" y="17"/>
                  </a:lnTo>
                  <a:cubicBezTo>
                    <a:pt x="32" y="32"/>
                    <a:pt x="16" y="48"/>
                    <a:pt x="16" y="63"/>
                  </a:cubicBezTo>
                  <a:lnTo>
                    <a:pt x="32" y="63"/>
                  </a:lnTo>
                  <a:lnTo>
                    <a:pt x="32" y="63"/>
                  </a:lnTo>
                  <a:lnTo>
                    <a:pt x="64" y="63"/>
                  </a:lnTo>
                  <a:cubicBezTo>
                    <a:pt x="79" y="80"/>
                    <a:pt x="64" y="111"/>
                    <a:pt x="64" y="111"/>
                  </a:cubicBezTo>
                  <a:lnTo>
                    <a:pt x="16" y="158"/>
                  </a:lnTo>
                  <a:lnTo>
                    <a:pt x="16" y="174"/>
                  </a:lnTo>
                  <a:cubicBezTo>
                    <a:pt x="16" y="174"/>
                    <a:pt x="16" y="189"/>
                    <a:pt x="1" y="189"/>
                  </a:cubicBezTo>
                  <a:lnTo>
                    <a:pt x="1" y="221"/>
                  </a:lnTo>
                  <a:cubicBezTo>
                    <a:pt x="1" y="237"/>
                    <a:pt x="1" y="237"/>
                    <a:pt x="16" y="237"/>
                  </a:cubicBezTo>
                  <a:lnTo>
                    <a:pt x="32" y="237"/>
                  </a:lnTo>
                  <a:lnTo>
                    <a:pt x="47" y="237"/>
                  </a:lnTo>
                  <a:lnTo>
                    <a:pt x="47" y="237"/>
                  </a:lnTo>
                  <a:lnTo>
                    <a:pt x="158" y="206"/>
                  </a:lnTo>
                  <a:lnTo>
                    <a:pt x="174" y="206"/>
                  </a:lnTo>
                  <a:lnTo>
                    <a:pt x="174" y="206"/>
                  </a:lnTo>
                  <a:cubicBezTo>
                    <a:pt x="190" y="189"/>
                    <a:pt x="190" y="174"/>
                    <a:pt x="190" y="158"/>
                  </a:cubicBezTo>
                  <a:cubicBezTo>
                    <a:pt x="190" y="143"/>
                    <a:pt x="174" y="143"/>
                    <a:pt x="174" y="126"/>
                  </a:cubicBezTo>
                  <a:lnTo>
                    <a:pt x="158" y="126"/>
                  </a:lnTo>
                  <a:lnTo>
                    <a:pt x="142" y="126"/>
                  </a:lnTo>
                  <a:lnTo>
                    <a:pt x="127" y="143"/>
                  </a:lnTo>
                  <a:lnTo>
                    <a:pt x="79" y="158"/>
                  </a:lnTo>
                  <a:lnTo>
                    <a:pt x="79" y="126"/>
                  </a:lnTo>
                  <a:lnTo>
                    <a:pt x="79" y="111"/>
                  </a:lnTo>
                  <a:lnTo>
                    <a:pt x="79" y="80"/>
                  </a:lnTo>
                  <a:cubicBezTo>
                    <a:pt x="79" y="80"/>
                    <a:pt x="79" y="63"/>
                    <a:pt x="95" y="63"/>
                  </a:cubicBezTo>
                  <a:cubicBezTo>
                    <a:pt x="110" y="48"/>
                    <a:pt x="127" y="32"/>
                    <a:pt x="110" y="17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3" name="Google Shape;7583;p50"/>
            <p:cNvSpPr/>
            <p:nvPr/>
          </p:nvSpPr>
          <p:spPr>
            <a:xfrm>
              <a:off x="3160993" y="1815319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63" y="1"/>
                  </a:moveTo>
                  <a:cubicBezTo>
                    <a:pt x="78" y="1"/>
                    <a:pt x="63" y="16"/>
                    <a:pt x="63" y="16"/>
                  </a:cubicBezTo>
                  <a:cubicBezTo>
                    <a:pt x="63" y="32"/>
                    <a:pt x="47" y="32"/>
                    <a:pt x="47" y="32"/>
                  </a:cubicBezTo>
                  <a:lnTo>
                    <a:pt x="32" y="32"/>
                  </a:lnTo>
                  <a:lnTo>
                    <a:pt x="15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5" y="110"/>
                  </a:cubicBezTo>
                  <a:lnTo>
                    <a:pt x="32" y="142"/>
                  </a:lnTo>
                  <a:lnTo>
                    <a:pt x="47" y="142"/>
                  </a:lnTo>
                  <a:lnTo>
                    <a:pt x="63" y="142"/>
                  </a:lnTo>
                  <a:lnTo>
                    <a:pt x="95" y="142"/>
                  </a:lnTo>
                  <a:lnTo>
                    <a:pt x="110" y="142"/>
                  </a:lnTo>
                  <a:lnTo>
                    <a:pt x="110" y="142"/>
                  </a:lnTo>
                  <a:lnTo>
                    <a:pt x="126" y="142"/>
                  </a:lnTo>
                  <a:cubicBezTo>
                    <a:pt x="126" y="142"/>
                    <a:pt x="126" y="127"/>
                    <a:pt x="110" y="127"/>
                  </a:cubicBezTo>
                  <a:lnTo>
                    <a:pt x="78" y="79"/>
                  </a:lnTo>
                  <a:lnTo>
                    <a:pt x="95" y="32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95" y="16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4" name="Google Shape;7584;p50"/>
            <p:cNvSpPr/>
            <p:nvPr/>
          </p:nvSpPr>
          <p:spPr>
            <a:xfrm>
              <a:off x="3391951" y="1794742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"/>
                    <a:pt x="32" y="17"/>
                  </a:cubicBezTo>
                  <a:cubicBezTo>
                    <a:pt x="32" y="17"/>
                    <a:pt x="32" y="32"/>
                    <a:pt x="17" y="32"/>
                  </a:cubicBezTo>
                  <a:cubicBezTo>
                    <a:pt x="17" y="49"/>
                    <a:pt x="1" y="64"/>
                    <a:pt x="1" y="95"/>
                  </a:cubicBezTo>
                  <a:cubicBezTo>
                    <a:pt x="1" y="112"/>
                    <a:pt x="17" y="112"/>
                    <a:pt x="17" y="127"/>
                  </a:cubicBezTo>
                  <a:cubicBezTo>
                    <a:pt x="32" y="127"/>
                    <a:pt x="32" y="127"/>
                    <a:pt x="49" y="143"/>
                  </a:cubicBezTo>
                  <a:lnTo>
                    <a:pt x="64" y="143"/>
                  </a:lnTo>
                  <a:cubicBezTo>
                    <a:pt x="80" y="143"/>
                    <a:pt x="80" y="143"/>
                    <a:pt x="95" y="127"/>
                  </a:cubicBezTo>
                  <a:lnTo>
                    <a:pt x="95" y="127"/>
                  </a:lnTo>
                  <a:cubicBezTo>
                    <a:pt x="95" y="112"/>
                    <a:pt x="95" y="80"/>
                    <a:pt x="80" y="80"/>
                  </a:cubicBezTo>
                  <a:lnTo>
                    <a:pt x="80" y="80"/>
                  </a:lnTo>
                  <a:lnTo>
                    <a:pt x="80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80" y="1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5" name="Google Shape;7585;p50"/>
            <p:cNvSpPr/>
            <p:nvPr/>
          </p:nvSpPr>
          <p:spPr>
            <a:xfrm>
              <a:off x="3393955" y="179728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6" name="Google Shape;7586;p50"/>
            <p:cNvSpPr/>
            <p:nvPr/>
          </p:nvSpPr>
          <p:spPr>
            <a:xfrm>
              <a:off x="3334832" y="1809785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64" y="1"/>
                  </a:moveTo>
                  <a:lnTo>
                    <a:pt x="17" y="32"/>
                  </a:lnTo>
                  <a:lnTo>
                    <a:pt x="32" y="49"/>
                  </a:lnTo>
                  <a:cubicBezTo>
                    <a:pt x="32" y="64"/>
                    <a:pt x="17" y="80"/>
                    <a:pt x="1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64" y="80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80" y="127"/>
                  </a:lnTo>
                  <a:cubicBezTo>
                    <a:pt x="95" y="143"/>
                    <a:pt x="95" y="158"/>
                    <a:pt x="112" y="158"/>
                  </a:cubicBezTo>
                  <a:lnTo>
                    <a:pt x="127" y="158"/>
                  </a:lnTo>
                  <a:lnTo>
                    <a:pt x="127" y="158"/>
                  </a:lnTo>
                  <a:cubicBezTo>
                    <a:pt x="143" y="158"/>
                    <a:pt x="158" y="143"/>
                    <a:pt x="158" y="127"/>
                  </a:cubicBezTo>
                  <a:lnTo>
                    <a:pt x="158" y="112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43" y="49"/>
                  </a:lnTo>
                  <a:lnTo>
                    <a:pt x="127" y="32"/>
                  </a:lnTo>
                  <a:lnTo>
                    <a:pt x="127" y="49"/>
                  </a:lnTo>
                  <a:cubicBezTo>
                    <a:pt x="127" y="64"/>
                    <a:pt x="112" y="64"/>
                    <a:pt x="95" y="64"/>
                  </a:cubicBezTo>
                  <a:lnTo>
                    <a:pt x="95" y="64"/>
                  </a:lnTo>
                  <a:cubicBezTo>
                    <a:pt x="64" y="64"/>
                    <a:pt x="64" y="49"/>
                    <a:pt x="64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7" name="Google Shape;7587;p50"/>
            <p:cNvSpPr/>
            <p:nvPr/>
          </p:nvSpPr>
          <p:spPr>
            <a:xfrm>
              <a:off x="3353405" y="1813315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78" y="1"/>
                  </a:moveTo>
                  <a:lnTo>
                    <a:pt x="63" y="16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95" y="64"/>
                    <a:pt x="95" y="64"/>
                    <a:pt x="110" y="47"/>
                  </a:cubicBezTo>
                  <a:cubicBezTo>
                    <a:pt x="110" y="32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8" name="Google Shape;7588;p50"/>
            <p:cNvSpPr/>
            <p:nvPr/>
          </p:nvSpPr>
          <p:spPr>
            <a:xfrm>
              <a:off x="3295745" y="1814333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95" y="0"/>
                  </a:moveTo>
                  <a:lnTo>
                    <a:pt x="95" y="15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64" y="95"/>
                  </a:lnTo>
                  <a:cubicBezTo>
                    <a:pt x="49" y="95"/>
                    <a:pt x="49" y="95"/>
                    <a:pt x="49" y="78"/>
                  </a:cubicBezTo>
                  <a:lnTo>
                    <a:pt x="17" y="78"/>
                  </a:lnTo>
                  <a:lnTo>
                    <a:pt x="17" y="78"/>
                  </a:lnTo>
                  <a:cubicBezTo>
                    <a:pt x="17" y="95"/>
                    <a:pt x="17" y="110"/>
                    <a:pt x="1" y="110"/>
                  </a:cubicBezTo>
                  <a:lnTo>
                    <a:pt x="1" y="126"/>
                  </a:lnTo>
                  <a:cubicBezTo>
                    <a:pt x="17" y="126"/>
                    <a:pt x="17" y="141"/>
                    <a:pt x="32" y="141"/>
                  </a:cubicBezTo>
                  <a:cubicBezTo>
                    <a:pt x="49" y="141"/>
                    <a:pt x="49" y="126"/>
                    <a:pt x="64" y="126"/>
                  </a:cubicBezTo>
                  <a:lnTo>
                    <a:pt x="64" y="110"/>
                  </a:lnTo>
                  <a:cubicBezTo>
                    <a:pt x="80" y="110"/>
                    <a:pt x="80" y="95"/>
                    <a:pt x="95" y="95"/>
                  </a:cubicBezTo>
                  <a:lnTo>
                    <a:pt x="95" y="95"/>
                  </a:lnTo>
                  <a:lnTo>
                    <a:pt x="143" y="47"/>
                  </a:lnTo>
                  <a:cubicBezTo>
                    <a:pt x="158" y="47"/>
                    <a:pt x="175" y="32"/>
                    <a:pt x="175" y="32"/>
                  </a:cubicBezTo>
                  <a:lnTo>
                    <a:pt x="190" y="32"/>
                  </a:lnTo>
                  <a:lnTo>
                    <a:pt x="175" y="15"/>
                  </a:lnTo>
                  <a:cubicBezTo>
                    <a:pt x="175" y="32"/>
                    <a:pt x="158" y="32"/>
                    <a:pt x="158" y="32"/>
                  </a:cubicBezTo>
                  <a:lnTo>
                    <a:pt x="143" y="32"/>
                  </a:lnTo>
                  <a:lnTo>
                    <a:pt x="12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9" name="Google Shape;7589;p50"/>
            <p:cNvSpPr/>
            <p:nvPr/>
          </p:nvSpPr>
          <p:spPr>
            <a:xfrm>
              <a:off x="3316322" y="1814333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79" y="0"/>
                  </a:moveTo>
                  <a:lnTo>
                    <a:pt x="32" y="15"/>
                  </a:lnTo>
                  <a:cubicBezTo>
                    <a:pt x="15" y="15"/>
                    <a:pt x="15" y="15"/>
                    <a:pt x="0" y="32"/>
                  </a:cubicBezTo>
                  <a:cubicBezTo>
                    <a:pt x="15" y="32"/>
                    <a:pt x="15" y="15"/>
                    <a:pt x="15" y="15"/>
                  </a:cubicBezTo>
                  <a:lnTo>
                    <a:pt x="15" y="15"/>
                  </a:lnTo>
                  <a:cubicBezTo>
                    <a:pt x="32" y="15"/>
                    <a:pt x="47" y="32"/>
                    <a:pt x="47" y="32"/>
                  </a:cubicBezTo>
                  <a:lnTo>
                    <a:pt x="47" y="47"/>
                  </a:lnTo>
                  <a:lnTo>
                    <a:pt x="63" y="47"/>
                  </a:lnTo>
                  <a:lnTo>
                    <a:pt x="95" y="78"/>
                  </a:lnTo>
                  <a:lnTo>
                    <a:pt x="95" y="78"/>
                  </a:lnTo>
                  <a:lnTo>
                    <a:pt x="126" y="63"/>
                  </a:lnTo>
                  <a:cubicBezTo>
                    <a:pt x="142" y="63"/>
                    <a:pt x="158" y="47"/>
                    <a:pt x="158" y="32"/>
                  </a:cubicBezTo>
                  <a:lnTo>
                    <a:pt x="158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0" name="Google Shape;7590;p50"/>
            <p:cNvSpPr/>
            <p:nvPr/>
          </p:nvSpPr>
          <p:spPr>
            <a:xfrm>
              <a:off x="3393478" y="1752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0"/>
                  </a:moveTo>
                  <a:lnTo>
                    <a:pt x="79" y="0"/>
                  </a:lnTo>
                  <a:cubicBezTo>
                    <a:pt x="79" y="0"/>
                    <a:pt x="64" y="15"/>
                    <a:pt x="47" y="15"/>
                  </a:cubicBezTo>
                  <a:lnTo>
                    <a:pt x="16" y="126"/>
                  </a:lnTo>
                  <a:cubicBezTo>
                    <a:pt x="1" y="158"/>
                    <a:pt x="16" y="173"/>
                    <a:pt x="32" y="173"/>
                  </a:cubicBezTo>
                  <a:lnTo>
                    <a:pt x="47" y="173"/>
                  </a:lnTo>
                  <a:cubicBezTo>
                    <a:pt x="64" y="173"/>
                    <a:pt x="79" y="173"/>
                    <a:pt x="79" y="158"/>
                  </a:cubicBezTo>
                  <a:lnTo>
                    <a:pt x="79" y="142"/>
                  </a:lnTo>
                  <a:cubicBezTo>
                    <a:pt x="64" y="142"/>
                    <a:pt x="64" y="126"/>
                    <a:pt x="47" y="110"/>
                  </a:cubicBezTo>
                  <a:cubicBezTo>
                    <a:pt x="47" y="95"/>
                    <a:pt x="64" y="79"/>
                    <a:pt x="79" y="63"/>
                  </a:cubicBezTo>
                  <a:lnTo>
                    <a:pt x="110" y="63"/>
                  </a:lnTo>
                  <a:lnTo>
                    <a:pt x="127" y="47"/>
                  </a:lnTo>
                  <a:cubicBezTo>
                    <a:pt x="127" y="32"/>
                    <a:pt x="11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1" name="Google Shape;7591;p50"/>
            <p:cNvSpPr/>
            <p:nvPr/>
          </p:nvSpPr>
          <p:spPr>
            <a:xfrm>
              <a:off x="3176004" y="183134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lnTo>
                    <a:pt x="47" y="1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2" name="Google Shape;7592;p50"/>
            <p:cNvSpPr/>
            <p:nvPr/>
          </p:nvSpPr>
          <p:spPr>
            <a:xfrm>
              <a:off x="3265690" y="181531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6"/>
                    <a:pt x="63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64"/>
                    <a:pt x="48" y="64"/>
                    <a:pt x="48" y="79"/>
                  </a:cubicBezTo>
                  <a:cubicBezTo>
                    <a:pt x="32" y="79"/>
                    <a:pt x="32" y="95"/>
                    <a:pt x="32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0" y="110"/>
                  </a:cubicBezTo>
                  <a:lnTo>
                    <a:pt x="0" y="127"/>
                  </a:lnTo>
                  <a:lnTo>
                    <a:pt x="0" y="158"/>
                  </a:lnTo>
                  <a:cubicBezTo>
                    <a:pt x="17" y="173"/>
                    <a:pt x="17" y="173"/>
                    <a:pt x="32" y="173"/>
                  </a:cubicBezTo>
                  <a:cubicBezTo>
                    <a:pt x="32" y="173"/>
                    <a:pt x="48" y="173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lnTo>
                    <a:pt x="63" y="158"/>
                  </a:lnTo>
                  <a:lnTo>
                    <a:pt x="32" y="127"/>
                  </a:lnTo>
                  <a:cubicBezTo>
                    <a:pt x="32" y="110"/>
                    <a:pt x="32" y="79"/>
                    <a:pt x="48" y="79"/>
                  </a:cubicBezTo>
                  <a:lnTo>
                    <a:pt x="63" y="64"/>
                  </a:lnTo>
                  <a:lnTo>
                    <a:pt x="63" y="64"/>
                  </a:lnTo>
                  <a:cubicBezTo>
                    <a:pt x="80" y="64"/>
                    <a:pt x="95" y="79"/>
                    <a:pt x="95" y="79"/>
                  </a:cubicBezTo>
                  <a:lnTo>
                    <a:pt x="111" y="110"/>
                  </a:lnTo>
                  <a:cubicBezTo>
                    <a:pt x="111" y="95"/>
                    <a:pt x="126" y="79"/>
                    <a:pt x="126" y="64"/>
                  </a:cubicBezTo>
                  <a:lnTo>
                    <a:pt x="126" y="64"/>
                  </a:lnTo>
                  <a:lnTo>
                    <a:pt x="126" y="47"/>
                  </a:lnTo>
                  <a:cubicBezTo>
                    <a:pt x="143" y="32"/>
                    <a:pt x="126" y="16"/>
                    <a:pt x="126" y="16"/>
                  </a:cubicBezTo>
                  <a:cubicBezTo>
                    <a:pt x="111" y="16"/>
                    <a:pt x="111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3" name="Google Shape;7593;p50"/>
            <p:cNvSpPr/>
            <p:nvPr/>
          </p:nvSpPr>
          <p:spPr>
            <a:xfrm>
              <a:off x="3412528" y="1781734"/>
              <a:ext cx="3530" cy="5565"/>
            </a:xfrm>
            <a:custGeom>
              <a:avLst/>
              <a:gdLst/>
              <a:ahLst/>
              <a:cxnLst/>
              <a:rect l="l" t="t" r="r" b="b"/>
              <a:pathLst>
                <a:path w="111" h="175" extrusionOk="0">
                  <a:moveTo>
                    <a:pt x="79" y="0"/>
                  </a:moveTo>
                  <a:lnTo>
                    <a:pt x="79" y="0"/>
                  </a:lnTo>
                  <a:cubicBezTo>
                    <a:pt x="63" y="0"/>
                    <a:pt x="63" y="0"/>
                    <a:pt x="63" y="17"/>
                  </a:cubicBezTo>
                  <a:cubicBezTo>
                    <a:pt x="63" y="17"/>
                    <a:pt x="47" y="17"/>
                    <a:pt x="47" y="32"/>
                  </a:cubicBezTo>
                  <a:lnTo>
                    <a:pt x="32" y="63"/>
                  </a:lnTo>
                  <a:lnTo>
                    <a:pt x="0" y="126"/>
                  </a:lnTo>
                  <a:cubicBezTo>
                    <a:pt x="0" y="143"/>
                    <a:pt x="0" y="158"/>
                    <a:pt x="16" y="174"/>
                  </a:cubicBezTo>
                  <a:lnTo>
                    <a:pt x="32" y="174"/>
                  </a:lnTo>
                  <a:cubicBezTo>
                    <a:pt x="47" y="174"/>
                    <a:pt x="63" y="158"/>
                    <a:pt x="63" y="158"/>
                  </a:cubicBezTo>
                  <a:lnTo>
                    <a:pt x="63" y="143"/>
                  </a:lnTo>
                  <a:cubicBezTo>
                    <a:pt x="79" y="143"/>
                    <a:pt x="79" y="126"/>
                    <a:pt x="79" y="126"/>
                  </a:cubicBezTo>
                  <a:lnTo>
                    <a:pt x="79" y="126"/>
                  </a:lnTo>
                  <a:lnTo>
                    <a:pt x="110" y="63"/>
                  </a:lnTo>
                  <a:lnTo>
                    <a:pt x="110" y="48"/>
                  </a:lnTo>
                  <a:lnTo>
                    <a:pt x="110" y="17"/>
                  </a:lnTo>
                  <a:lnTo>
                    <a:pt x="95" y="17"/>
                  </a:lnTo>
                  <a:cubicBezTo>
                    <a:pt x="95" y="17"/>
                    <a:pt x="79" y="17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4" name="Google Shape;7594;p50"/>
            <p:cNvSpPr/>
            <p:nvPr/>
          </p:nvSpPr>
          <p:spPr>
            <a:xfrm>
              <a:off x="3165986" y="1826832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27" y="80"/>
                  </a:lnTo>
                  <a:cubicBezTo>
                    <a:pt x="142" y="80"/>
                    <a:pt x="158" y="48"/>
                    <a:pt x="158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42" y="48"/>
                    <a:pt x="142" y="48"/>
                    <a:pt x="127" y="48"/>
                  </a:cubicBezTo>
                  <a:lnTo>
                    <a:pt x="110" y="48"/>
                  </a:lnTo>
                  <a:lnTo>
                    <a:pt x="79" y="32"/>
                  </a:lnTo>
                  <a:cubicBezTo>
                    <a:pt x="79" y="17"/>
                    <a:pt x="64" y="17"/>
                    <a:pt x="64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5" name="Google Shape;7595;p50"/>
            <p:cNvSpPr/>
            <p:nvPr/>
          </p:nvSpPr>
          <p:spPr>
            <a:xfrm>
              <a:off x="3398980" y="1802788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0" y="32"/>
                    <a:pt x="0" y="32"/>
                    <a:pt x="0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79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32" y="95"/>
                    <a:pt x="48" y="95"/>
                    <a:pt x="48" y="79"/>
                  </a:cubicBezTo>
                  <a:lnTo>
                    <a:pt x="48" y="79"/>
                  </a:lnTo>
                  <a:lnTo>
                    <a:pt x="80" y="63"/>
                  </a:lnTo>
                  <a:lnTo>
                    <a:pt x="95" y="48"/>
                  </a:lnTo>
                  <a:cubicBezTo>
                    <a:pt x="111" y="32"/>
                    <a:pt x="111" y="16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6" name="Google Shape;7596;p50"/>
            <p:cNvSpPr/>
            <p:nvPr/>
          </p:nvSpPr>
          <p:spPr>
            <a:xfrm>
              <a:off x="3444077" y="1799767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"/>
                    <a:pt x="63" y="17"/>
                  </a:cubicBezTo>
                  <a:lnTo>
                    <a:pt x="63" y="32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17" y="111"/>
                  </a:lnTo>
                  <a:lnTo>
                    <a:pt x="0" y="111"/>
                  </a:lnTo>
                  <a:lnTo>
                    <a:pt x="0" y="158"/>
                  </a:lnTo>
                  <a:cubicBezTo>
                    <a:pt x="17" y="158"/>
                    <a:pt x="17" y="158"/>
                    <a:pt x="32" y="174"/>
                  </a:cubicBezTo>
                  <a:lnTo>
                    <a:pt x="32" y="174"/>
                  </a:lnTo>
                  <a:cubicBezTo>
                    <a:pt x="48" y="174"/>
                    <a:pt x="48" y="174"/>
                    <a:pt x="48" y="158"/>
                  </a:cubicBezTo>
                  <a:lnTo>
                    <a:pt x="80" y="143"/>
                  </a:lnTo>
                  <a:lnTo>
                    <a:pt x="126" y="127"/>
                  </a:lnTo>
                  <a:cubicBezTo>
                    <a:pt x="126" y="111"/>
                    <a:pt x="143" y="111"/>
                    <a:pt x="143" y="95"/>
                  </a:cubicBezTo>
                  <a:lnTo>
                    <a:pt x="126" y="32"/>
                  </a:lnTo>
                  <a:lnTo>
                    <a:pt x="126" y="32"/>
                  </a:lnTo>
                  <a:cubicBezTo>
                    <a:pt x="126" y="17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7" name="Google Shape;7597;p50"/>
            <p:cNvSpPr/>
            <p:nvPr/>
          </p:nvSpPr>
          <p:spPr>
            <a:xfrm>
              <a:off x="3438575" y="1802788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79" y="0"/>
                  </a:moveTo>
                  <a:lnTo>
                    <a:pt x="79" y="0"/>
                  </a:lnTo>
                  <a:lnTo>
                    <a:pt x="79" y="0"/>
                  </a:lnTo>
                  <a:lnTo>
                    <a:pt x="32" y="0"/>
                  </a:lnTo>
                  <a:lnTo>
                    <a:pt x="16" y="16"/>
                  </a:lnTo>
                  <a:cubicBezTo>
                    <a:pt x="1" y="16"/>
                    <a:pt x="1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6" y="79"/>
                    <a:pt x="16" y="79"/>
                    <a:pt x="32" y="79"/>
                  </a:cubicBezTo>
                  <a:lnTo>
                    <a:pt x="32" y="79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48"/>
                    <a:pt x="127" y="32"/>
                    <a:pt x="110" y="16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8" name="Google Shape;7598;p50"/>
            <p:cNvSpPr/>
            <p:nvPr/>
          </p:nvSpPr>
          <p:spPr>
            <a:xfrm>
              <a:off x="3329361" y="1813315"/>
              <a:ext cx="4516" cy="3530"/>
            </a:xfrm>
            <a:custGeom>
              <a:avLst/>
              <a:gdLst/>
              <a:ahLst/>
              <a:cxnLst/>
              <a:rect l="l" t="t" r="r" b="b"/>
              <a:pathLst>
                <a:path w="142" h="111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32" y="1"/>
                    <a:pt x="15" y="1"/>
                    <a:pt x="15" y="16"/>
                  </a:cubicBezTo>
                  <a:cubicBezTo>
                    <a:pt x="0" y="16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47"/>
                    <a:pt x="15" y="64"/>
                    <a:pt x="32" y="64"/>
                  </a:cubicBez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47" y="79"/>
                  </a:lnTo>
                  <a:cubicBezTo>
                    <a:pt x="63" y="95"/>
                    <a:pt x="63" y="95"/>
                    <a:pt x="63" y="110"/>
                  </a:cubicBezTo>
                  <a:lnTo>
                    <a:pt x="78" y="110"/>
                  </a:lnTo>
                  <a:lnTo>
                    <a:pt x="78" y="110"/>
                  </a:lnTo>
                  <a:lnTo>
                    <a:pt x="110" y="79"/>
                  </a:lnTo>
                  <a:lnTo>
                    <a:pt x="126" y="79"/>
                  </a:lnTo>
                  <a:cubicBezTo>
                    <a:pt x="141" y="79"/>
                    <a:pt x="141" y="64"/>
                    <a:pt x="141" y="47"/>
                  </a:cubicBezTo>
                  <a:cubicBezTo>
                    <a:pt x="141" y="32"/>
                    <a:pt x="141" y="32"/>
                    <a:pt x="126" y="32"/>
                  </a:cubicBezTo>
                  <a:cubicBezTo>
                    <a:pt x="126" y="16"/>
                    <a:pt x="126" y="16"/>
                    <a:pt x="110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9" name="Google Shape;7599;p50"/>
            <p:cNvSpPr/>
            <p:nvPr/>
          </p:nvSpPr>
          <p:spPr>
            <a:xfrm>
              <a:off x="3296286" y="1810803"/>
              <a:ext cx="9032" cy="4548"/>
            </a:xfrm>
            <a:custGeom>
              <a:avLst/>
              <a:gdLst/>
              <a:ahLst/>
              <a:cxnLst/>
              <a:rect l="l" t="t" r="r" b="b"/>
              <a:pathLst>
                <a:path w="28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17"/>
                    <a:pt x="15" y="17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95"/>
                    <a:pt x="63" y="95"/>
                    <a:pt x="63" y="111"/>
                  </a:cubicBezTo>
                  <a:lnTo>
                    <a:pt x="78" y="111"/>
                  </a:lnTo>
                  <a:lnTo>
                    <a:pt x="110" y="143"/>
                  </a:lnTo>
                  <a:lnTo>
                    <a:pt x="126" y="143"/>
                  </a:lnTo>
                  <a:lnTo>
                    <a:pt x="141" y="143"/>
                  </a:lnTo>
                  <a:cubicBezTo>
                    <a:pt x="141" y="143"/>
                    <a:pt x="158" y="143"/>
                    <a:pt x="158" y="126"/>
                  </a:cubicBezTo>
                  <a:lnTo>
                    <a:pt x="173" y="143"/>
                  </a:lnTo>
                  <a:lnTo>
                    <a:pt x="236" y="143"/>
                  </a:lnTo>
                  <a:lnTo>
                    <a:pt x="252" y="143"/>
                  </a:lnTo>
                  <a:cubicBezTo>
                    <a:pt x="267" y="143"/>
                    <a:pt x="284" y="126"/>
                    <a:pt x="284" y="111"/>
                  </a:cubicBezTo>
                  <a:lnTo>
                    <a:pt x="284" y="95"/>
                  </a:lnTo>
                  <a:cubicBezTo>
                    <a:pt x="267" y="95"/>
                    <a:pt x="267" y="95"/>
                    <a:pt x="267" y="80"/>
                  </a:cubicBezTo>
                  <a:cubicBezTo>
                    <a:pt x="267" y="95"/>
                    <a:pt x="267" y="95"/>
                    <a:pt x="252" y="95"/>
                  </a:cubicBezTo>
                  <a:lnTo>
                    <a:pt x="236" y="126"/>
                  </a:lnTo>
                  <a:lnTo>
                    <a:pt x="221" y="126"/>
                  </a:lnTo>
                  <a:cubicBezTo>
                    <a:pt x="204" y="126"/>
                    <a:pt x="189" y="126"/>
                    <a:pt x="189" y="111"/>
                  </a:cubicBezTo>
                  <a:cubicBezTo>
                    <a:pt x="173" y="95"/>
                    <a:pt x="173" y="80"/>
                    <a:pt x="189" y="63"/>
                  </a:cubicBezTo>
                  <a:lnTo>
                    <a:pt x="173" y="63"/>
                  </a:lnTo>
                  <a:lnTo>
                    <a:pt x="14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0" name="Google Shape;7600;p50"/>
            <p:cNvSpPr/>
            <p:nvPr/>
          </p:nvSpPr>
          <p:spPr>
            <a:xfrm>
              <a:off x="3264196" y="182234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79" y="0"/>
                    <a:pt x="79" y="15"/>
                  </a:cubicBezTo>
                  <a:lnTo>
                    <a:pt x="64" y="15"/>
                  </a:lnTo>
                  <a:lnTo>
                    <a:pt x="32" y="32"/>
                  </a:lnTo>
                  <a:cubicBezTo>
                    <a:pt x="16" y="47"/>
                    <a:pt x="1" y="63"/>
                    <a:pt x="16" y="78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63"/>
                  </a:lnTo>
                  <a:cubicBezTo>
                    <a:pt x="127" y="63"/>
                    <a:pt x="142" y="32"/>
                    <a:pt x="127" y="15"/>
                  </a:cubicBezTo>
                  <a:lnTo>
                    <a:pt x="127" y="15"/>
                  </a:lnTo>
                  <a:cubicBezTo>
                    <a:pt x="110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1" name="Google Shape;7601;p50"/>
            <p:cNvSpPr/>
            <p:nvPr/>
          </p:nvSpPr>
          <p:spPr>
            <a:xfrm>
              <a:off x="3322333" y="176370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63"/>
                    <a:pt x="16" y="80"/>
                    <a:pt x="32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63"/>
                  </a:cubicBezTo>
                  <a:lnTo>
                    <a:pt x="126" y="63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26" y="16"/>
                    <a:pt x="110" y="0"/>
                    <a:pt x="95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2" name="Google Shape;7602;p50"/>
            <p:cNvSpPr/>
            <p:nvPr/>
          </p:nvSpPr>
          <p:spPr>
            <a:xfrm>
              <a:off x="3243650" y="1772702"/>
              <a:ext cx="4548" cy="2576"/>
            </a:xfrm>
            <a:custGeom>
              <a:avLst/>
              <a:gdLst/>
              <a:ahLst/>
              <a:cxnLst/>
              <a:rect l="l" t="t" r="r" b="b"/>
              <a:pathLst>
                <a:path w="143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cubicBezTo>
                    <a:pt x="0" y="49"/>
                    <a:pt x="17" y="64"/>
                    <a:pt x="32" y="64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1" y="80"/>
                    <a:pt x="126" y="64"/>
                    <a:pt x="126" y="49"/>
                  </a:cubicBezTo>
                  <a:cubicBezTo>
                    <a:pt x="143" y="32"/>
                    <a:pt x="126" y="17"/>
                    <a:pt x="111" y="1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3" name="Google Shape;7603;p50"/>
            <p:cNvSpPr/>
            <p:nvPr/>
          </p:nvSpPr>
          <p:spPr>
            <a:xfrm>
              <a:off x="3376940" y="1790258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63" y="1"/>
                  </a:moveTo>
                  <a:lnTo>
                    <a:pt x="63" y="1"/>
                  </a:lnTo>
                  <a:lnTo>
                    <a:pt x="63" y="1"/>
                  </a:lnTo>
                  <a:lnTo>
                    <a:pt x="48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0" y="127"/>
                  </a:lnTo>
                  <a:cubicBezTo>
                    <a:pt x="0" y="142"/>
                    <a:pt x="0" y="158"/>
                    <a:pt x="17" y="158"/>
                  </a:cubicBezTo>
                  <a:lnTo>
                    <a:pt x="80" y="190"/>
                  </a:lnTo>
                  <a:cubicBezTo>
                    <a:pt x="80" y="190"/>
                    <a:pt x="80" y="205"/>
                    <a:pt x="95" y="205"/>
                  </a:cubicBezTo>
                  <a:lnTo>
                    <a:pt x="111" y="190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8" y="142"/>
                  </a:lnTo>
                  <a:cubicBezTo>
                    <a:pt x="174" y="127"/>
                    <a:pt x="158" y="110"/>
                    <a:pt x="158" y="110"/>
                  </a:cubicBezTo>
                  <a:cubicBezTo>
                    <a:pt x="158" y="95"/>
                    <a:pt x="143" y="95"/>
                    <a:pt x="126" y="95"/>
                  </a:cubicBezTo>
                  <a:lnTo>
                    <a:pt x="126" y="95"/>
                  </a:lnTo>
                  <a:lnTo>
                    <a:pt x="126" y="95"/>
                  </a:lnTo>
                  <a:cubicBezTo>
                    <a:pt x="126" y="110"/>
                    <a:pt x="126" y="142"/>
                    <a:pt x="95" y="142"/>
                  </a:cubicBezTo>
                  <a:lnTo>
                    <a:pt x="80" y="142"/>
                  </a:lnTo>
                  <a:lnTo>
                    <a:pt x="80" y="142"/>
                  </a:lnTo>
                  <a:cubicBezTo>
                    <a:pt x="63" y="142"/>
                    <a:pt x="48" y="127"/>
                    <a:pt x="32" y="110"/>
                  </a:cubicBezTo>
                  <a:cubicBezTo>
                    <a:pt x="32" y="95"/>
                    <a:pt x="48" y="79"/>
                    <a:pt x="63" y="64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111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4" name="Google Shape;7604;p50"/>
            <p:cNvSpPr/>
            <p:nvPr/>
          </p:nvSpPr>
          <p:spPr>
            <a:xfrm>
              <a:off x="3398980" y="180078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95" y="0"/>
                  </a:lnTo>
                  <a:lnTo>
                    <a:pt x="48" y="0"/>
                  </a:lnTo>
                  <a:cubicBezTo>
                    <a:pt x="32" y="16"/>
                    <a:pt x="32" y="16"/>
                    <a:pt x="17" y="16"/>
                  </a:cubicBezTo>
                  <a:lnTo>
                    <a:pt x="17" y="16"/>
                  </a:lnTo>
                  <a:lnTo>
                    <a:pt x="17" y="16"/>
                  </a:lnTo>
                  <a:cubicBezTo>
                    <a:pt x="17" y="16"/>
                    <a:pt x="0" y="32"/>
                    <a:pt x="0" y="48"/>
                  </a:cubicBezTo>
                  <a:cubicBezTo>
                    <a:pt x="0" y="63"/>
                    <a:pt x="17" y="63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6" y="63"/>
                    <a:pt x="143" y="48"/>
                    <a:pt x="143" y="32"/>
                  </a:cubicBezTo>
                  <a:cubicBezTo>
                    <a:pt x="143" y="32"/>
                    <a:pt x="143" y="16"/>
                    <a:pt x="126" y="16"/>
                  </a:cubicBezTo>
                  <a:cubicBezTo>
                    <a:pt x="126" y="0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5" name="Google Shape;7605;p50"/>
            <p:cNvSpPr/>
            <p:nvPr/>
          </p:nvSpPr>
          <p:spPr>
            <a:xfrm>
              <a:off x="3290275" y="1815796"/>
              <a:ext cx="3498" cy="2576"/>
            </a:xfrm>
            <a:custGeom>
              <a:avLst/>
              <a:gdLst/>
              <a:ahLst/>
              <a:cxnLst/>
              <a:rect l="l" t="t" r="r" b="b"/>
              <a:pathLst>
                <a:path w="110" h="81" extrusionOk="0">
                  <a:moveTo>
                    <a:pt x="110" y="1"/>
                  </a:move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17"/>
                    <a:pt x="63" y="1"/>
                  </a:cubicBezTo>
                  <a:lnTo>
                    <a:pt x="47" y="17"/>
                  </a:lnTo>
                  <a:lnTo>
                    <a:pt x="0" y="32"/>
                  </a:lnTo>
                  <a:cubicBezTo>
                    <a:pt x="0" y="49"/>
                    <a:pt x="0" y="64"/>
                    <a:pt x="15" y="64"/>
                  </a:cubicBezTo>
                  <a:lnTo>
                    <a:pt x="32" y="80"/>
                  </a:lnTo>
                  <a:cubicBezTo>
                    <a:pt x="47" y="80"/>
                    <a:pt x="63" y="64"/>
                    <a:pt x="63" y="64"/>
                  </a:cubicBezTo>
                  <a:lnTo>
                    <a:pt x="78" y="49"/>
                  </a:lnTo>
                  <a:lnTo>
                    <a:pt x="95" y="17"/>
                  </a:lnTo>
                  <a:cubicBezTo>
                    <a:pt x="110" y="17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6" name="Google Shape;7606;p50"/>
            <p:cNvSpPr/>
            <p:nvPr/>
          </p:nvSpPr>
          <p:spPr>
            <a:xfrm>
              <a:off x="3393955" y="1784247"/>
              <a:ext cx="3562" cy="6520"/>
            </a:xfrm>
            <a:custGeom>
              <a:avLst/>
              <a:gdLst/>
              <a:ahLst/>
              <a:cxnLst/>
              <a:rect l="l" t="t" r="r" b="b"/>
              <a:pathLst>
                <a:path w="112" h="205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49" y="1"/>
                    <a:pt x="49" y="16"/>
                  </a:cubicBezTo>
                  <a:lnTo>
                    <a:pt x="49" y="16"/>
                  </a:lnTo>
                  <a:lnTo>
                    <a:pt x="1" y="158"/>
                  </a:lnTo>
                  <a:lnTo>
                    <a:pt x="1" y="173"/>
                  </a:lnTo>
                  <a:cubicBezTo>
                    <a:pt x="1" y="190"/>
                    <a:pt x="17" y="190"/>
                    <a:pt x="17" y="190"/>
                  </a:cubicBezTo>
                  <a:cubicBezTo>
                    <a:pt x="17" y="205"/>
                    <a:pt x="32" y="205"/>
                    <a:pt x="32" y="205"/>
                  </a:cubicBezTo>
                  <a:lnTo>
                    <a:pt x="49" y="205"/>
                  </a:lnTo>
                  <a:cubicBezTo>
                    <a:pt x="64" y="205"/>
                    <a:pt x="80" y="190"/>
                    <a:pt x="80" y="173"/>
                  </a:cubicBezTo>
                  <a:lnTo>
                    <a:pt x="80" y="173"/>
                  </a:lnTo>
                  <a:lnTo>
                    <a:pt x="95" y="95"/>
                  </a:lnTo>
                  <a:lnTo>
                    <a:pt x="112" y="32"/>
                  </a:lnTo>
                  <a:lnTo>
                    <a:pt x="112" y="32"/>
                  </a:lnTo>
                  <a:cubicBezTo>
                    <a:pt x="112" y="16"/>
                    <a:pt x="112" y="16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7" name="Google Shape;7607;p50"/>
            <p:cNvSpPr/>
            <p:nvPr/>
          </p:nvSpPr>
          <p:spPr>
            <a:xfrm>
              <a:off x="3423023" y="1754669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95" y="17"/>
                  </a:moveTo>
                  <a:cubicBezTo>
                    <a:pt x="112" y="17"/>
                    <a:pt x="112" y="32"/>
                    <a:pt x="112" y="48"/>
                  </a:cubicBezTo>
                  <a:lnTo>
                    <a:pt x="112" y="48"/>
                  </a:lnTo>
                  <a:lnTo>
                    <a:pt x="175" y="32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95" y="17"/>
                  </a:lnTo>
                  <a:close/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7" y="17"/>
                  </a:lnTo>
                  <a:lnTo>
                    <a:pt x="32" y="32"/>
                  </a:lnTo>
                  <a:cubicBezTo>
                    <a:pt x="49" y="32"/>
                    <a:pt x="49" y="48"/>
                    <a:pt x="49" y="48"/>
                  </a:cubicBezTo>
                  <a:lnTo>
                    <a:pt x="49" y="32"/>
                  </a:lnTo>
                  <a:cubicBezTo>
                    <a:pt x="49" y="17"/>
                    <a:pt x="64" y="17"/>
                    <a:pt x="64" y="1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8" name="Google Shape;7608;p50"/>
            <p:cNvSpPr/>
            <p:nvPr/>
          </p:nvSpPr>
          <p:spPr>
            <a:xfrm>
              <a:off x="3162996" y="1812806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5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lnTo>
                    <a:pt x="0" y="80"/>
                  </a:lnTo>
                  <a:cubicBezTo>
                    <a:pt x="15" y="80"/>
                    <a:pt x="15" y="80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63" y="95"/>
                    <a:pt x="78" y="95"/>
                    <a:pt x="95" y="80"/>
                  </a:cubicBezTo>
                  <a:lnTo>
                    <a:pt x="95" y="80"/>
                  </a:lnTo>
                  <a:cubicBezTo>
                    <a:pt x="110" y="80"/>
                    <a:pt x="110" y="48"/>
                    <a:pt x="110" y="32"/>
                  </a:cubicBezTo>
                  <a:cubicBezTo>
                    <a:pt x="110" y="17"/>
                    <a:pt x="95" y="17"/>
                    <a:pt x="78" y="17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9" name="Google Shape;7609;p50"/>
            <p:cNvSpPr/>
            <p:nvPr/>
          </p:nvSpPr>
          <p:spPr>
            <a:xfrm>
              <a:off x="3425568" y="1800276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32"/>
                  </a:cubicBezTo>
                  <a:cubicBezTo>
                    <a:pt x="0" y="48"/>
                    <a:pt x="15" y="64"/>
                    <a:pt x="32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3" y="79"/>
                    <a:pt x="63" y="79"/>
                    <a:pt x="63" y="95"/>
                  </a:cubicBezTo>
                  <a:cubicBezTo>
                    <a:pt x="78" y="95"/>
                    <a:pt x="95" y="111"/>
                    <a:pt x="110" y="111"/>
                  </a:cubicBezTo>
                  <a:cubicBezTo>
                    <a:pt x="126" y="111"/>
                    <a:pt x="141" y="95"/>
                    <a:pt x="158" y="79"/>
                  </a:cubicBezTo>
                  <a:lnTo>
                    <a:pt x="173" y="79"/>
                  </a:lnTo>
                  <a:lnTo>
                    <a:pt x="173" y="32"/>
                  </a:lnTo>
                  <a:cubicBezTo>
                    <a:pt x="158" y="16"/>
                    <a:pt x="158" y="16"/>
                    <a:pt x="141" y="16"/>
                  </a:cubicBezTo>
                  <a:cubicBezTo>
                    <a:pt x="126" y="16"/>
                    <a:pt x="126" y="16"/>
                    <a:pt x="110" y="32"/>
                  </a:cubicBezTo>
                  <a:lnTo>
                    <a:pt x="110" y="32"/>
                  </a:lnTo>
                  <a:lnTo>
                    <a:pt x="95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0" name="Google Shape;7610;p50"/>
            <p:cNvSpPr/>
            <p:nvPr/>
          </p:nvSpPr>
          <p:spPr>
            <a:xfrm>
              <a:off x="3386481" y="1785741"/>
              <a:ext cx="3498" cy="3562"/>
            </a:xfrm>
            <a:custGeom>
              <a:avLst/>
              <a:gdLst/>
              <a:ahLst/>
              <a:cxnLst/>
              <a:rect l="l" t="t" r="r" b="b"/>
              <a:pathLst>
                <a:path w="110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5" y="63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63" y="95"/>
                    <a:pt x="78" y="95"/>
                    <a:pt x="95" y="95"/>
                  </a:cubicBezTo>
                  <a:lnTo>
                    <a:pt x="110" y="95"/>
                  </a:lnTo>
                  <a:lnTo>
                    <a:pt x="110" y="95"/>
                  </a:lnTo>
                  <a:lnTo>
                    <a:pt x="110" y="6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1" name="Google Shape;7611;p50"/>
            <p:cNvSpPr/>
            <p:nvPr/>
          </p:nvSpPr>
          <p:spPr>
            <a:xfrm>
              <a:off x="3425027" y="1788254"/>
              <a:ext cx="4580" cy="6520"/>
            </a:xfrm>
            <a:custGeom>
              <a:avLst/>
              <a:gdLst/>
              <a:ahLst/>
              <a:cxnLst/>
              <a:rect l="l" t="t" r="r" b="b"/>
              <a:pathLst>
                <a:path w="144" h="205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32"/>
                  </a:cubicBezTo>
                  <a:lnTo>
                    <a:pt x="32" y="47"/>
                  </a:lnTo>
                  <a:lnTo>
                    <a:pt x="1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27" y="205"/>
                  </a:lnTo>
                  <a:cubicBezTo>
                    <a:pt x="143" y="205"/>
                    <a:pt x="143" y="173"/>
                    <a:pt x="127" y="158"/>
                  </a:cubicBezTo>
                  <a:lnTo>
                    <a:pt x="127" y="14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64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16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2" name="Google Shape;7612;p50"/>
            <p:cNvSpPr/>
            <p:nvPr/>
          </p:nvSpPr>
          <p:spPr>
            <a:xfrm>
              <a:off x="3437049" y="1788254"/>
              <a:ext cx="2035" cy="2512"/>
            </a:xfrm>
            <a:custGeom>
              <a:avLst/>
              <a:gdLst/>
              <a:ahLst/>
              <a:cxnLst/>
              <a:rect l="l" t="t" r="r" b="b"/>
              <a:pathLst>
                <a:path w="64" h="79" extrusionOk="0">
                  <a:moveTo>
                    <a:pt x="1" y="1"/>
                  </a:moveTo>
                  <a:lnTo>
                    <a:pt x="1" y="32"/>
                  </a:lnTo>
                  <a:lnTo>
                    <a:pt x="1" y="47"/>
                  </a:lnTo>
                  <a:cubicBezTo>
                    <a:pt x="1" y="64"/>
                    <a:pt x="1" y="64"/>
                    <a:pt x="17" y="64"/>
                  </a:cubicBez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lnTo>
                    <a:pt x="49" y="64"/>
                  </a:lnTo>
                  <a:cubicBezTo>
                    <a:pt x="64" y="64"/>
                    <a:pt x="64" y="47"/>
                    <a:pt x="64" y="47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32" y="32"/>
                    <a:pt x="17" y="16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3" name="Google Shape;7613;p50"/>
            <p:cNvSpPr/>
            <p:nvPr/>
          </p:nvSpPr>
          <p:spPr>
            <a:xfrm>
              <a:off x="3076808" y="1807304"/>
              <a:ext cx="3498" cy="2512"/>
            </a:xfrm>
            <a:custGeom>
              <a:avLst/>
              <a:gdLst/>
              <a:ahLst/>
              <a:cxnLst/>
              <a:rect l="l" t="t" r="r" b="b"/>
              <a:pathLst>
                <a:path w="110" h="79" extrusionOk="0">
                  <a:moveTo>
                    <a:pt x="95" y="0"/>
                  </a:moveTo>
                  <a:lnTo>
                    <a:pt x="78" y="0"/>
                  </a:lnTo>
                  <a:lnTo>
                    <a:pt x="78" y="0"/>
                  </a:lnTo>
                  <a:lnTo>
                    <a:pt x="32" y="16"/>
                  </a:lnTo>
                  <a:cubicBezTo>
                    <a:pt x="15" y="16"/>
                    <a:pt x="0" y="32"/>
                    <a:pt x="0" y="47"/>
                  </a:cubicBezTo>
                  <a:cubicBezTo>
                    <a:pt x="0" y="63"/>
                    <a:pt x="15" y="79"/>
                    <a:pt x="32" y="79"/>
                  </a:cubicBezTo>
                  <a:lnTo>
                    <a:pt x="47" y="79"/>
                  </a:lnTo>
                  <a:lnTo>
                    <a:pt x="63" y="63"/>
                  </a:lnTo>
                  <a:lnTo>
                    <a:pt x="63" y="47"/>
                  </a:lnTo>
                  <a:cubicBezTo>
                    <a:pt x="63" y="32"/>
                    <a:pt x="63" y="32"/>
                    <a:pt x="78" y="16"/>
                  </a:cubicBezTo>
                  <a:lnTo>
                    <a:pt x="95" y="16"/>
                  </a:lnTo>
                  <a:cubicBezTo>
                    <a:pt x="95" y="0"/>
                    <a:pt x="95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4" name="Google Shape;7614;p50"/>
            <p:cNvSpPr/>
            <p:nvPr/>
          </p:nvSpPr>
          <p:spPr>
            <a:xfrm>
              <a:off x="3426045" y="1777250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48" y="110"/>
                  </a:lnTo>
                  <a:cubicBezTo>
                    <a:pt x="63" y="110"/>
                    <a:pt x="80" y="95"/>
                    <a:pt x="80" y="63"/>
                  </a:cubicBezTo>
                  <a:lnTo>
                    <a:pt x="63" y="15"/>
                  </a:lnTo>
                  <a:cubicBezTo>
                    <a:pt x="63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5" name="Google Shape;7615;p50"/>
            <p:cNvSpPr/>
            <p:nvPr/>
          </p:nvSpPr>
          <p:spPr>
            <a:xfrm>
              <a:off x="3400506" y="1791752"/>
              <a:ext cx="5502" cy="4548"/>
            </a:xfrm>
            <a:custGeom>
              <a:avLst/>
              <a:gdLst/>
              <a:ahLst/>
              <a:cxnLst/>
              <a:rect l="l" t="t" r="r" b="b"/>
              <a:pathLst>
                <a:path w="173" h="143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78" y="17"/>
                  </a:lnTo>
                  <a:lnTo>
                    <a:pt x="32" y="80"/>
                  </a:lnTo>
                  <a:lnTo>
                    <a:pt x="15" y="80"/>
                  </a:lnTo>
                  <a:cubicBezTo>
                    <a:pt x="0" y="95"/>
                    <a:pt x="0" y="111"/>
                    <a:pt x="15" y="126"/>
                  </a:cubicBezTo>
                  <a:cubicBezTo>
                    <a:pt x="15" y="143"/>
                    <a:pt x="32" y="143"/>
                    <a:pt x="47" y="143"/>
                  </a:cubicBezTo>
                  <a:cubicBezTo>
                    <a:pt x="47" y="143"/>
                    <a:pt x="63" y="143"/>
                    <a:pt x="63" y="126"/>
                  </a:cubicBezTo>
                  <a:lnTo>
                    <a:pt x="95" y="111"/>
                  </a:lnTo>
                  <a:lnTo>
                    <a:pt x="110" y="95"/>
                  </a:lnTo>
                  <a:lnTo>
                    <a:pt x="158" y="48"/>
                  </a:lnTo>
                  <a:cubicBezTo>
                    <a:pt x="158" y="48"/>
                    <a:pt x="173" y="17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6" name="Google Shape;7616;p50"/>
            <p:cNvSpPr/>
            <p:nvPr/>
          </p:nvSpPr>
          <p:spPr>
            <a:xfrm>
              <a:off x="3399966" y="1773720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cubicBezTo>
                    <a:pt x="17" y="48"/>
                    <a:pt x="17" y="63"/>
                    <a:pt x="17" y="63"/>
                  </a:cubicBezTo>
                  <a:lnTo>
                    <a:pt x="80" y="80"/>
                  </a:lnTo>
                  <a:lnTo>
                    <a:pt x="95" y="95"/>
                  </a:lnTo>
                  <a:cubicBezTo>
                    <a:pt x="112" y="95"/>
                    <a:pt x="127" y="80"/>
                    <a:pt x="127" y="63"/>
                  </a:cubicBezTo>
                  <a:cubicBezTo>
                    <a:pt x="143" y="48"/>
                    <a:pt x="127" y="32"/>
                    <a:pt x="112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7" name="Google Shape;7617;p50"/>
            <p:cNvSpPr/>
            <p:nvPr/>
          </p:nvSpPr>
          <p:spPr>
            <a:xfrm>
              <a:off x="3344850" y="1786250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47"/>
                    <a:pt x="17" y="64"/>
                    <a:pt x="32" y="64"/>
                  </a:cubicBezTo>
                  <a:lnTo>
                    <a:pt x="64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64"/>
                    <a:pt x="127" y="47"/>
                  </a:cubicBezTo>
                  <a:lnTo>
                    <a:pt x="127" y="47"/>
                  </a:lnTo>
                  <a:cubicBezTo>
                    <a:pt x="127" y="47"/>
                    <a:pt x="112" y="47"/>
                    <a:pt x="112" y="32"/>
                  </a:cubicBezTo>
                  <a:lnTo>
                    <a:pt x="95" y="32"/>
                  </a:lnTo>
                  <a:lnTo>
                    <a:pt x="80" y="16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8" name="Google Shape;7618;p50"/>
            <p:cNvSpPr/>
            <p:nvPr/>
          </p:nvSpPr>
          <p:spPr>
            <a:xfrm>
              <a:off x="3079289" y="1804792"/>
              <a:ext cx="4548" cy="4548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48" y="0"/>
                  </a:moveTo>
                  <a:lnTo>
                    <a:pt x="32" y="0"/>
                  </a:lnTo>
                  <a:lnTo>
                    <a:pt x="17" y="16"/>
                  </a:lnTo>
                  <a:cubicBezTo>
                    <a:pt x="0" y="16"/>
                    <a:pt x="0" y="48"/>
                    <a:pt x="17" y="63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8" y="79"/>
                    <a:pt x="48" y="79"/>
                    <a:pt x="63" y="95"/>
                  </a:cubicBez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80" y="126"/>
                  </a:lnTo>
                  <a:lnTo>
                    <a:pt x="80" y="126"/>
                  </a:lnTo>
                  <a:cubicBezTo>
                    <a:pt x="95" y="126"/>
                    <a:pt x="111" y="126"/>
                    <a:pt x="111" y="142"/>
                  </a:cubicBezTo>
                  <a:lnTo>
                    <a:pt x="111" y="142"/>
                  </a:lnTo>
                  <a:cubicBezTo>
                    <a:pt x="126" y="126"/>
                    <a:pt x="143" y="95"/>
                    <a:pt x="126" y="79"/>
                  </a:cubicBezTo>
                  <a:lnTo>
                    <a:pt x="111" y="63"/>
                  </a:lnTo>
                  <a:lnTo>
                    <a:pt x="63" y="16"/>
                  </a:ln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9" name="Google Shape;7619;p50"/>
            <p:cNvSpPr/>
            <p:nvPr/>
          </p:nvSpPr>
          <p:spPr>
            <a:xfrm>
              <a:off x="3371915" y="177572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48" y="0"/>
                    <a:pt x="17" y="17"/>
                    <a:pt x="1" y="32"/>
                  </a:cubicBezTo>
                  <a:lnTo>
                    <a:pt x="1" y="111"/>
                  </a:lnTo>
                  <a:cubicBezTo>
                    <a:pt x="1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4" y="126"/>
                    <a:pt x="64" y="111"/>
                    <a:pt x="64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95" y="63"/>
                    <a:pt x="112" y="63"/>
                    <a:pt x="112" y="48"/>
                  </a:cubicBezTo>
                  <a:lnTo>
                    <a:pt x="112" y="32"/>
                  </a:lnTo>
                  <a:cubicBezTo>
                    <a:pt x="112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0" name="Google Shape;7620;p50"/>
            <p:cNvSpPr/>
            <p:nvPr/>
          </p:nvSpPr>
          <p:spPr>
            <a:xfrm>
              <a:off x="3178008" y="1818340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0"/>
                  </a:moveTo>
                  <a:lnTo>
                    <a:pt x="95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32" y="15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32" y="110"/>
                  </a:lnTo>
                  <a:cubicBezTo>
                    <a:pt x="32" y="110"/>
                    <a:pt x="47" y="126"/>
                    <a:pt x="64" y="126"/>
                  </a:cubicBezTo>
                  <a:cubicBezTo>
                    <a:pt x="64" y="126"/>
                    <a:pt x="64" y="110"/>
                    <a:pt x="79" y="110"/>
                  </a:cubicBezTo>
                  <a:lnTo>
                    <a:pt x="79" y="110"/>
                  </a:lnTo>
                  <a:cubicBezTo>
                    <a:pt x="95" y="95"/>
                    <a:pt x="95" y="78"/>
                    <a:pt x="79" y="63"/>
                  </a:cubicBezTo>
                  <a:lnTo>
                    <a:pt x="110" y="63"/>
                  </a:lnTo>
                  <a:cubicBezTo>
                    <a:pt x="127" y="47"/>
                    <a:pt x="142" y="32"/>
                    <a:pt x="127" y="15"/>
                  </a:cubicBezTo>
                  <a:cubicBezTo>
                    <a:pt x="127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1" name="Google Shape;7621;p50"/>
            <p:cNvSpPr/>
            <p:nvPr/>
          </p:nvSpPr>
          <p:spPr>
            <a:xfrm>
              <a:off x="3412528" y="1793279"/>
              <a:ext cx="3530" cy="2512"/>
            </a:xfrm>
            <a:custGeom>
              <a:avLst/>
              <a:gdLst/>
              <a:ahLst/>
              <a:cxnLst/>
              <a:rect l="l" t="t" r="r" b="b"/>
              <a:pathLst>
                <a:path w="111" h="79" extrusionOk="0">
                  <a:moveTo>
                    <a:pt x="79" y="0"/>
                  </a:moveTo>
                  <a:lnTo>
                    <a:pt x="79" y="0"/>
                  </a:lnTo>
                  <a:lnTo>
                    <a:pt x="32" y="15"/>
                  </a:lnTo>
                  <a:cubicBezTo>
                    <a:pt x="16" y="15"/>
                    <a:pt x="0" y="15"/>
                    <a:pt x="0" y="32"/>
                  </a:cubicBezTo>
                  <a:lnTo>
                    <a:pt x="0" y="47"/>
                  </a:lnTo>
                  <a:lnTo>
                    <a:pt x="16" y="47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7" y="47"/>
                  </a:lnTo>
                  <a:cubicBezTo>
                    <a:pt x="63" y="63"/>
                    <a:pt x="63" y="63"/>
                    <a:pt x="63" y="78"/>
                  </a:cubicBezTo>
                  <a:lnTo>
                    <a:pt x="79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110" y="63"/>
                    <a:pt x="110" y="47"/>
                    <a:pt x="110" y="32"/>
                  </a:cubicBezTo>
                  <a:lnTo>
                    <a:pt x="95" y="15"/>
                  </a:lnTo>
                  <a:cubicBezTo>
                    <a:pt x="79" y="15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50"/>
            <p:cNvSpPr/>
            <p:nvPr/>
          </p:nvSpPr>
          <p:spPr>
            <a:xfrm>
              <a:off x="3154441" y="1813315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64" y="47"/>
                  </a:moveTo>
                  <a:lnTo>
                    <a:pt x="64" y="47"/>
                  </a:lnTo>
                  <a:lnTo>
                    <a:pt x="64" y="47"/>
                  </a:lnTo>
                  <a:close/>
                  <a:moveTo>
                    <a:pt x="32" y="1"/>
                  </a:moveTo>
                  <a:cubicBezTo>
                    <a:pt x="17" y="1"/>
                    <a:pt x="17" y="16"/>
                    <a:pt x="1" y="32"/>
                  </a:cubicBezTo>
                  <a:cubicBezTo>
                    <a:pt x="1" y="47"/>
                    <a:pt x="17" y="79"/>
                    <a:pt x="17" y="95"/>
                  </a:cubicBezTo>
                  <a:cubicBezTo>
                    <a:pt x="17" y="95"/>
                    <a:pt x="32" y="110"/>
                    <a:pt x="49" y="110"/>
                  </a:cubicBezTo>
                  <a:lnTo>
                    <a:pt x="49" y="110"/>
                  </a:lnTo>
                  <a:cubicBezTo>
                    <a:pt x="49" y="110"/>
                    <a:pt x="64" y="110"/>
                    <a:pt x="64" y="95"/>
                  </a:cubicBezTo>
                  <a:lnTo>
                    <a:pt x="64" y="95"/>
                  </a:lnTo>
                  <a:cubicBezTo>
                    <a:pt x="80" y="95"/>
                    <a:pt x="80" y="64"/>
                    <a:pt x="80" y="47"/>
                  </a:cubicBezTo>
                  <a:lnTo>
                    <a:pt x="80" y="47"/>
                  </a:lnTo>
                  <a:lnTo>
                    <a:pt x="80" y="47"/>
                  </a:lnTo>
                  <a:lnTo>
                    <a:pt x="95" y="47"/>
                  </a:lnTo>
                  <a:lnTo>
                    <a:pt x="95" y="47"/>
                  </a:lnTo>
                  <a:cubicBezTo>
                    <a:pt x="95" y="32"/>
                    <a:pt x="112" y="16"/>
                    <a:pt x="112" y="16"/>
                  </a:cubicBezTo>
                  <a:lnTo>
                    <a:pt x="127" y="16"/>
                  </a:lnTo>
                  <a:lnTo>
                    <a:pt x="127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50"/>
            <p:cNvSpPr/>
            <p:nvPr/>
          </p:nvSpPr>
          <p:spPr>
            <a:xfrm>
              <a:off x="3156445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50"/>
            <p:cNvSpPr/>
            <p:nvPr/>
          </p:nvSpPr>
          <p:spPr>
            <a:xfrm>
              <a:off x="3387467" y="1788731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16" y="17"/>
                  </a:cubicBezTo>
                  <a:lnTo>
                    <a:pt x="16" y="17"/>
                  </a:lnTo>
                  <a:lnTo>
                    <a:pt x="16" y="17"/>
                  </a:lnTo>
                  <a:cubicBezTo>
                    <a:pt x="1" y="32"/>
                    <a:pt x="1" y="64"/>
                    <a:pt x="16" y="95"/>
                  </a:cubicBezTo>
                  <a:lnTo>
                    <a:pt x="16" y="95"/>
                  </a:lnTo>
                  <a:cubicBezTo>
                    <a:pt x="16" y="112"/>
                    <a:pt x="32" y="127"/>
                    <a:pt x="47" y="127"/>
                  </a:cubicBezTo>
                  <a:lnTo>
                    <a:pt x="64" y="127"/>
                  </a:lnTo>
                  <a:cubicBezTo>
                    <a:pt x="79" y="112"/>
                    <a:pt x="79" y="112"/>
                    <a:pt x="79" y="95"/>
                  </a:cubicBezTo>
                  <a:lnTo>
                    <a:pt x="79" y="80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42" y="17"/>
                    <a:pt x="127" y="1"/>
                    <a:pt x="95" y="1"/>
                  </a:cubicBez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50"/>
            <p:cNvSpPr/>
            <p:nvPr/>
          </p:nvSpPr>
          <p:spPr>
            <a:xfrm>
              <a:off x="3080816" y="1814333"/>
              <a:ext cx="2512" cy="3498"/>
            </a:xfrm>
            <a:custGeom>
              <a:avLst/>
              <a:gdLst/>
              <a:ahLst/>
              <a:cxnLst/>
              <a:rect l="l" t="t" r="r" b="b"/>
              <a:pathLst>
                <a:path w="79" h="110" extrusionOk="0">
                  <a:moveTo>
                    <a:pt x="32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15" y="32"/>
                  </a:lnTo>
                  <a:cubicBezTo>
                    <a:pt x="32" y="47"/>
                    <a:pt x="32" y="63"/>
                    <a:pt x="15" y="78"/>
                  </a:cubicBezTo>
                  <a:lnTo>
                    <a:pt x="15" y="78"/>
                  </a:lnTo>
                  <a:lnTo>
                    <a:pt x="15" y="78"/>
                  </a:lnTo>
                  <a:cubicBezTo>
                    <a:pt x="15" y="95"/>
                    <a:pt x="32" y="110"/>
                    <a:pt x="47" y="110"/>
                  </a:cubicBezTo>
                  <a:lnTo>
                    <a:pt x="63" y="95"/>
                  </a:lnTo>
                  <a:cubicBezTo>
                    <a:pt x="78" y="95"/>
                    <a:pt x="78" y="78"/>
                    <a:pt x="78" y="63"/>
                  </a:cubicBezTo>
                  <a:lnTo>
                    <a:pt x="63" y="32"/>
                  </a:lnTo>
                  <a:lnTo>
                    <a:pt x="63" y="15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50"/>
            <p:cNvSpPr/>
            <p:nvPr/>
          </p:nvSpPr>
          <p:spPr>
            <a:xfrm>
              <a:off x="3357889" y="1809785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cubicBezTo>
                    <a:pt x="48" y="17"/>
                    <a:pt x="32" y="17"/>
                    <a:pt x="32" y="32"/>
                  </a:cubicBezTo>
                  <a:lnTo>
                    <a:pt x="0" y="127"/>
                  </a:ln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63" y="158"/>
                  </a:lnTo>
                  <a:lnTo>
                    <a:pt x="80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126" y="64"/>
                  </a:lnTo>
                  <a:lnTo>
                    <a:pt x="126" y="32"/>
                  </a:lnTo>
                  <a:cubicBezTo>
                    <a:pt x="126" y="17"/>
                    <a:pt x="111" y="17"/>
                    <a:pt x="111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50"/>
            <p:cNvSpPr/>
            <p:nvPr/>
          </p:nvSpPr>
          <p:spPr>
            <a:xfrm>
              <a:off x="3326817" y="177871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4" y="49"/>
                  </a:moveTo>
                  <a:lnTo>
                    <a:pt x="64" y="49"/>
                  </a:lnTo>
                  <a:lnTo>
                    <a:pt x="64" y="49"/>
                  </a:lnTo>
                  <a:close/>
                  <a:moveTo>
                    <a:pt x="64" y="1"/>
                  </a:moveTo>
                  <a:lnTo>
                    <a:pt x="32" y="1"/>
                  </a:lnTo>
                  <a:lnTo>
                    <a:pt x="1" y="32"/>
                  </a:lnTo>
                  <a:lnTo>
                    <a:pt x="1" y="80"/>
                  </a:lnTo>
                  <a:cubicBezTo>
                    <a:pt x="1" y="95"/>
                    <a:pt x="17" y="112"/>
                    <a:pt x="32" y="127"/>
                  </a:cubicBezTo>
                  <a:lnTo>
                    <a:pt x="64" y="127"/>
                  </a:lnTo>
                  <a:lnTo>
                    <a:pt x="80" y="127"/>
                  </a:lnTo>
                  <a:cubicBezTo>
                    <a:pt x="95" y="112"/>
                    <a:pt x="95" y="95"/>
                    <a:pt x="80" y="80"/>
                  </a:cubicBezTo>
                  <a:lnTo>
                    <a:pt x="80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9"/>
                    <a:pt x="112" y="17"/>
                  </a:cubicBezTo>
                  <a:lnTo>
                    <a:pt x="11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50"/>
            <p:cNvSpPr/>
            <p:nvPr/>
          </p:nvSpPr>
          <p:spPr>
            <a:xfrm>
              <a:off x="3328821" y="178023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50"/>
            <p:cNvSpPr/>
            <p:nvPr/>
          </p:nvSpPr>
          <p:spPr>
            <a:xfrm>
              <a:off x="3317785" y="1812329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3" y="0"/>
                  </a:moveTo>
                  <a:lnTo>
                    <a:pt x="33" y="0"/>
                  </a:lnTo>
                  <a:cubicBezTo>
                    <a:pt x="17" y="0"/>
                    <a:pt x="1" y="15"/>
                    <a:pt x="1" y="15"/>
                  </a:cubicBezTo>
                  <a:cubicBezTo>
                    <a:pt x="1" y="47"/>
                    <a:pt x="1" y="63"/>
                    <a:pt x="33" y="63"/>
                  </a:cubicBezTo>
                  <a:lnTo>
                    <a:pt x="33" y="63"/>
                  </a:lnTo>
                  <a:lnTo>
                    <a:pt x="112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3" y="95"/>
                    <a:pt x="159" y="78"/>
                    <a:pt x="159" y="63"/>
                  </a:cubicBezTo>
                  <a:cubicBezTo>
                    <a:pt x="175" y="47"/>
                    <a:pt x="159" y="32"/>
                    <a:pt x="143" y="32"/>
                  </a:cubicBezTo>
                  <a:lnTo>
                    <a:pt x="143" y="32"/>
                  </a:lnTo>
                  <a:lnTo>
                    <a:pt x="127" y="32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50"/>
            <p:cNvSpPr/>
            <p:nvPr/>
          </p:nvSpPr>
          <p:spPr>
            <a:xfrm>
              <a:off x="3419016" y="1801294"/>
              <a:ext cx="2576" cy="2035"/>
            </a:xfrm>
            <a:custGeom>
              <a:avLst/>
              <a:gdLst/>
              <a:ahLst/>
              <a:cxnLst/>
              <a:rect l="l" t="t" r="r" b="b"/>
              <a:pathLst>
                <a:path w="81" h="64" extrusionOk="0">
                  <a:moveTo>
                    <a:pt x="49" y="0"/>
                  </a:moveTo>
                  <a:lnTo>
                    <a:pt x="49" y="0"/>
                  </a:lnTo>
                  <a:lnTo>
                    <a:pt x="17" y="0"/>
                  </a:lnTo>
                  <a:lnTo>
                    <a:pt x="1" y="16"/>
                  </a:lnTo>
                  <a:lnTo>
                    <a:pt x="32" y="47"/>
                  </a:lnTo>
                  <a:lnTo>
                    <a:pt x="3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64" y="47"/>
                  </a:lnTo>
                  <a:cubicBezTo>
                    <a:pt x="80" y="47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1" name="Google Shape;7631;p50"/>
            <p:cNvSpPr/>
            <p:nvPr/>
          </p:nvSpPr>
          <p:spPr>
            <a:xfrm>
              <a:off x="3440070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63" y="1"/>
                  </a:moveTo>
                  <a:lnTo>
                    <a:pt x="32" y="16"/>
                  </a:lnTo>
                  <a:cubicBezTo>
                    <a:pt x="0" y="16"/>
                    <a:pt x="0" y="47"/>
                    <a:pt x="0" y="64"/>
                  </a:cubicBezTo>
                  <a:cubicBezTo>
                    <a:pt x="17" y="79"/>
                    <a:pt x="32" y="79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63" y="79"/>
                  </a:lnTo>
                  <a:lnTo>
                    <a:pt x="95" y="64"/>
                  </a:lnTo>
                  <a:cubicBezTo>
                    <a:pt x="111" y="47"/>
                    <a:pt x="111" y="47"/>
                    <a:pt x="111" y="32"/>
                  </a:cubicBezTo>
                  <a:cubicBezTo>
                    <a:pt x="126" y="32"/>
                    <a:pt x="126" y="16"/>
                    <a:pt x="111" y="16"/>
                  </a:cubicBezTo>
                  <a:lnTo>
                    <a:pt x="111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2" name="Google Shape;7632;p50"/>
            <p:cNvSpPr/>
            <p:nvPr/>
          </p:nvSpPr>
          <p:spPr>
            <a:xfrm>
              <a:off x="3416535" y="1800785"/>
              <a:ext cx="5057" cy="4548"/>
            </a:xfrm>
            <a:custGeom>
              <a:avLst/>
              <a:gdLst/>
              <a:ahLst/>
              <a:cxnLst/>
              <a:rect l="l" t="t" r="r" b="b"/>
              <a:pathLst>
                <a:path w="159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0" y="0"/>
                    <a:pt x="0" y="16"/>
                    <a:pt x="0" y="32"/>
                  </a:cubicBezTo>
                  <a:lnTo>
                    <a:pt x="0" y="48"/>
                  </a:lnTo>
                  <a:cubicBezTo>
                    <a:pt x="0" y="79"/>
                    <a:pt x="16" y="79"/>
                    <a:pt x="32" y="95"/>
                  </a:cubicBezTo>
                  <a:lnTo>
                    <a:pt x="32" y="95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47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cubicBezTo>
                    <a:pt x="79" y="79"/>
                    <a:pt x="95" y="79"/>
                    <a:pt x="95" y="95"/>
                  </a:cubicBezTo>
                  <a:lnTo>
                    <a:pt x="95" y="95"/>
                  </a:lnTo>
                  <a:lnTo>
                    <a:pt x="110" y="95"/>
                  </a:lnTo>
                  <a:cubicBezTo>
                    <a:pt x="127" y="111"/>
                    <a:pt x="142" y="126"/>
                    <a:pt x="127" y="142"/>
                  </a:cubicBezTo>
                  <a:lnTo>
                    <a:pt x="127" y="142"/>
                  </a:lnTo>
                  <a:lnTo>
                    <a:pt x="127" y="142"/>
                  </a:lnTo>
                  <a:cubicBezTo>
                    <a:pt x="142" y="142"/>
                    <a:pt x="158" y="142"/>
                    <a:pt x="158" y="126"/>
                  </a:cubicBezTo>
                  <a:lnTo>
                    <a:pt x="158" y="126"/>
                  </a:lnTo>
                  <a:cubicBezTo>
                    <a:pt x="158" y="95"/>
                    <a:pt x="142" y="79"/>
                    <a:pt x="127" y="79"/>
                  </a:cubicBezTo>
                  <a:lnTo>
                    <a:pt x="127" y="79"/>
                  </a:lnTo>
                  <a:lnTo>
                    <a:pt x="110" y="79"/>
                  </a:lnTo>
                  <a:lnTo>
                    <a:pt x="110" y="63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64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50"/>
            <p:cNvSpPr/>
            <p:nvPr/>
          </p:nvSpPr>
          <p:spPr>
            <a:xfrm>
              <a:off x="3440579" y="177123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32" y="63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50"/>
            <p:cNvSpPr/>
            <p:nvPr/>
          </p:nvSpPr>
          <p:spPr>
            <a:xfrm>
              <a:off x="3042715" y="181232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110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50"/>
            <p:cNvSpPr/>
            <p:nvPr/>
          </p:nvSpPr>
          <p:spPr>
            <a:xfrm>
              <a:off x="3418539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6" y="1"/>
                    <a:pt x="1" y="16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32" y="79"/>
                  </a:lnTo>
                  <a:lnTo>
                    <a:pt x="47" y="64"/>
                  </a:lnTo>
                  <a:lnTo>
                    <a:pt x="79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127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50"/>
            <p:cNvSpPr/>
            <p:nvPr/>
          </p:nvSpPr>
          <p:spPr>
            <a:xfrm>
              <a:off x="3197058" y="1796269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1" y="47"/>
                    <a:pt x="1" y="64"/>
                    <a:pt x="1" y="79"/>
                  </a:cubicBezTo>
                  <a:cubicBezTo>
                    <a:pt x="16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50"/>
            <p:cNvSpPr/>
            <p:nvPr/>
          </p:nvSpPr>
          <p:spPr>
            <a:xfrm>
              <a:off x="3323828" y="1785264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0" y="15"/>
                    <a:pt x="0" y="32"/>
                    <a:pt x="16" y="47"/>
                  </a:cubicBezTo>
                  <a:lnTo>
                    <a:pt x="16" y="63"/>
                  </a:lnTo>
                  <a:cubicBezTo>
                    <a:pt x="32" y="63"/>
                    <a:pt x="32" y="63"/>
                    <a:pt x="32" y="95"/>
                  </a:cubicBezTo>
                  <a:cubicBezTo>
                    <a:pt x="32" y="95"/>
                    <a:pt x="16" y="95"/>
                    <a:pt x="16" y="110"/>
                  </a:cubicBezTo>
                  <a:cubicBezTo>
                    <a:pt x="16" y="126"/>
                    <a:pt x="32" y="141"/>
                    <a:pt x="48" y="141"/>
                  </a:cubicBezTo>
                  <a:lnTo>
                    <a:pt x="63" y="141"/>
                  </a:lnTo>
                  <a:lnTo>
                    <a:pt x="79" y="141"/>
                  </a:lnTo>
                  <a:cubicBezTo>
                    <a:pt x="79" y="141"/>
                    <a:pt x="95" y="126"/>
                    <a:pt x="95" y="110"/>
                  </a:cubicBezTo>
                  <a:lnTo>
                    <a:pt x="95" y="110"/>
                  </a:lnTo>
                  <a:cubicBezTo>
                    <a:pt x="95" y="78"/>
                    <a:pt x="111" y="32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50"/>
            <p:cNvSpPr/>
            <p:nvPr/>
          </p:nvSpPr>
          <p:spPr>
            <a:xfrm>
              <a:off x="3375922" y="1780239"/>
              <a:ext cx="2576" cy="4516"/>
            </a:xfrm>
            <a:custGeom>
              <a:avLst/>
              <a:gdLst/>
              <a:ahLst/>
              <a:cxnLst/>
              <a:rect l="l" t="t" r="r" b="b"/>
              <a:pathLst>
                <a:path w="81" h="142" extrusionOk="0">
                  <a:moveTo>
                    <a:pt x="32" y="1"/>
                  </a:moveTo>
                  <a:lnTo>
                    <a:pt x="17" y="1"/>
                  </a:lnTo>
                  <a:lnTo>
                    <a:pt x="17" y="16"/>
                  </a:lnTo>
                  <a:cubicBezTo>
                    <a:pt x="1" y="16"/>
                    <a:pt x="1" y="32"/>
                    <a:pt x="1" y="32"/>
                  </a:cubicBezTo>
                  <a:lnTo>
                    <a:pt x="1" y="47"/>
                  </a:lnTo>
                  <a:lnTo>
                    <a:pt x="1" y="64"/>
                  </a:lnTo>
                  <a:lnTo>
                    <a:pt x="1" y="64"/>
                  </a:lnTo>
                  <a:cubicBezTo>
                    <a:pt x="17" y="64"/>
                    <a:pt x="17" y="79"/>
                    <a:pt x="17" y="95"/>
                  </a:cubicBezTo>
                  <a:lnTo>
                    <a:pt x="17" y="110"/>
                  </a:lnTo>
                  <a:lnTo>
                    <a:pt x="17" y="110"/>
                  </a:lnTo>
                  <a:lnTo>
                    <a:pt x="17" y="110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9" y="142"/>
                  </a:lnTo>
                  <a:cubicBezTo>
                    <a:pt x="49" y="142"/>
                    <a:pt x="64" y="142"/>
                    <a:pt x="64" y="127"/>
                  </a:cubicBezTo>
                  <a:cubicBezTo>
                    <a:pt x="64" y="127"/>
                    <a:pt x="80" y="127"/>
                    <a:pt x="80" y="110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49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50"/>
            <p:cNvSpPr/>
            <p:nvPr/>
          </p:nvSpPr>
          <p:spPr>
            <a:xfrm>
              <a:off x="3185036" y="1795760"/>
              <a:ext cx="7537" cy="3562"/>
            </a:xfrm>
            <a:custGeom>
              <a:avLst/>
              <a:gdLst/>
              <a:ahLst/>
              <a:cxnLst/>
              <a:rect l="l" t="t" r="r" b="b"/>
              <a:pathLst>
                <a:path w="237" h="112" extrusionOk="0">
                  <a:moveTo>
                    <a:pt x="205" y="0"/>
                  </a:moveTo>
                  <a:lnTo>
                    <a:pt x="205" y="0"/>
                  </a:lnTo>
                  <a:lnTo>
                    <a:pt x="189" y="0"/>
                  </a:lnTo>
                  <a:cubicBezTo>
                    <a:pt x="189" y="17"/>
                    <a:pt x="173" y="17"/>
                    <a:pt x="173" y="17"/>
                  </a:cubicBezTo>
                  <a:cubicBezTo>
                    <a:pt x="158" y="17"/>
                    <a:pt x="158" y="32"/>
                    <a:pt x="158" y="32"/>
                  </a:cubicBezTo>
                  <a:cubicBezTo>
                    <a:pt x="142" y="32"/>
                    <a:pt x="126" y="48"/>
                    <a:pt x="126" y="48"/>
                  </a:cubicBezTo>
                  <a:cubicBezTo>
                    <a:pt x="126" y="48"/>
                    <a:pt x="110" y="48"/>
                    <a:pt x="110" y="32"/>
                  </a:cubicBezTo>
                  <a:cubicBezTo>
                    <a:pt x="110" y="32"/>
                    <a:pt x="95" y="17"/>
                    <a:pt x="79" y="17"/>
                  </a:cubicBezTo>
                  <a:lnTo>
                    <a:pt x="79" y="17"/>
                  </a:lnTo>
                  <a:cubicBezTo>
                    <a:pt x="63" y="32"/>
                    <a:pt x="47" y="32"/>
                    <a:pt x="47" y="32"/>
                  </a:cubicBezTo>
                  <a:lnTo>
                    <a:pt x="32" y="48"/>
                  </a:lnTo>
                  <a:cubicBezTo>
                    <a:pt x="16" y="48"/>
                    <a:pt x="0" y="80"/>
                    <a:pt x="16" y="95"/>
                  </a:cubicBezTo>
                  <a:cubicBezTo>
                    <a:pt x="16" y="95"/>
                    <a:pt x="16" y="111"/>
                    <a:pt x="32" y="111"/>
                  </a:cubicBezTo>
                  <a:lnTo>
                    <a:pt x="47" y="111"/>
                  </a:lnTo>
                  <a:lnTo>
                    <a:pt x="63" y="80"/>
                  </a:lnTo>
                  <a:cubicBezTo>
                    <a:pt x="63" y="63"/>
                    <a:pt x="79" y="48"/>
                    <a:pt x="95" y="48"/>
                  </a:cubicBezTo>
                  <a:lnTo>
                    <a:pt x="95" y="48"/>
                  </a:lnTo>
                  <a:lnTo>
                    <a:pt x="110" y="63"/>
                  </a:lnTo>
                  <a:cubicBezTo>
                    <a:pt x="126" y="63"/>
                    <a:pt x="126" y="80"/>
                    <a:pt x="126" y="95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42" y="111"/>
                  </a:lnTo>
                  <a:cubicBezTo>
                    <a:pt x="158" y="111"/>
                    <a:pt x="189" y="95"/>
                    <a:pt x="189" y="80"/>
                  </a:cubicBezTo>
                  <a:lnTo>
                    <a:pt x="189" y="80"/>
                  </a:lnTo>
                  <a:cubicBezTo>
                    <a:pt x="205" y="80"/>
                    <a:pt x="205" y="63"/>
                    <a:pt x="221" y="63"/>
                  </a:cubicBezTo>
                  <a:cubicBezTo>
                    <a:pt x="236" y="63"/>
                    <a:pt x="236" y="48"/>
                    <a:pt x="236" y="17"/>
                  </a:cubicBezTo>
                  <a:cubicBezTo>
                    <a:pt x="236" y="17"/>
                    <a:pt x="221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50"/>
            <p:cNvSpPr/>
            <p:nvPr/>
          </p:nvSpPr>
          <p:spPr>
            <a:xfrm>
              <a:off x="3171011" y="1818340"/>
              <a:ext cx="6042" cy="3498"/>
            </a:xfrm>
            <a:custGeom>
              <a:avLst/>
              <a:gdLst/>
              <a:ahLst/>
              <a:cxnLst/>
              <a:rect l="l" t="t" r="r" b="b"/>
              <a:pathLst>
                <a:path w="190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5" y="15"/>
                    <a:pt x="15" y="32"/>
                  </a:cubicBezTo>
                  <a:cubicBezTo>
                    <a:pt x="0" y="47"/>
                    <a:pt x="15" y="63"/>
                    <a:pt x="32" y="78"/>
                  </a:cubicBezTo>
                  <a:lnTo>
                    <a:pt x="47" y="78"/>
                  </a:lnTo>
                  <a:cubicBezTo>
                    <a:pt x="63" y="78"/>
                    <a:pt x="78" y="78"/>
                    <a:pt x="95" y="95"/>
                  </a:cubicBezTo>
                  <a:cubicBezTo>
                    <a:pt x="110" y="95"/>
                    <a:pt x="110" y="95"/>
                    <a:pt x="126" y="110"/>
                  </a:cubicBezTo>
                  <a:lnTo>
                    <a:pt x="141" y="110"/>
                  </a:lnTo>
                  <a:lnTo>
                    <a:pt x="158" y="110"/>
                  </a:lnTo>
                  <a:cubicBezTo>
                    <a:pt x="173" y="110"/>
                    <a:pt x="189" y="110"/>
                    <a:pt x="189" y="95"/>
                  </a:cubicBezTo>
                  <a:lnTo>
                    <a:pt x="189" y="95"/>
                  </a:lnTo>
                  <a:lnTo>
                    <a:pt x="189" y="95"/>
                  </a:lnTo>
                  <a:lnTo>
                    <a:pt x="173" y="95"/>
                  </a:lnTo>
                  <a:lnTo>
                    <a:pt x="158" y="78"/>
                  </a:lnTo>
                  <a:lnTo>
                    <a:pt x="141" y="78"/>
                  </a:lnTo>
                  <a:cubicBezTo>
                    <a:pt x="141" y="95"/>
                    <a:pt x="126" y="95"/>
                    <a:pt x="126" y="95"/>
                  </a:cubicBezTo>
                  <a:cubicBezTo>
                    <a:pt x="110" y="95"/>
                    <a:pt x="95" y="78"/>
                    <a:pt x="95" y="63"/>
                  </a:cubicBezTo>
                  <a:cubicBezTo>
                    <a:pt x="95" y="47"/>
                    <a:pt x="95" y="32"/>
                    <a:pt x="110" y="15"/>
                  </a:cubicBezTo>
                  <a:lnTo>
                    <a:pt x="78" y="1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50"/>
            <p:cNvSpPr/>
            <p:nvPr/>
          </p:nvSpPr>
          <p:spPr>
            <a:xfrm>
              <a:off x="3385463" y="177670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6" y="17"/>
                  </a:lnTo>
                  <a:cubicBezTo>
                    <a:pt x="1" y="32"/>
                    <a:pt x="16" y="49"/>
                    <a:pt x="32" y="64"/>
                  </a:cubicBezTo>
                  <a:lnTo>
                    <a:pt x="47" y="64"/>
                  </a:lnTo>
                  <a:cubicBezTo>
                    <a:pt x="47" y="49"/>
                    <a:pt x="64" y="32"/>
                    <a:pt x="64" y="32"/>
                  </a:cubicBezTo>
                  <a:lnTo>
                    <a:pt x="127" y="32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50"/>
            <p:cNvSpPr/>
            <p:nvPr/>
          </p:nvSpPr>
          <p:spPr>
            <a:xfrm>
              <a:off x="3415009" y="1777250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64" y="15"/>
                  </a:lnTo>
                  <a:lnTo>
                    <a:pt x="48" y="32"/>
                  </a:lnTo>
                  <a:lnTo>
                    <a:pt x="1" y="15"/>
                  </a:lnTo>
                  <a:lnTo>
                    <a:pt x="1" y="15"/>
                  </a:lnTo>
                  <a:cubicBezTo>
                    <a:pt x="1" y="32"/>
                    <a:pt x="17" y="32"/>
                    <a:pt x="17" y="47"/>
                  </a:cubicBezTo>
                  <a:lnTo>
                    <a:pt x="17" y="95"/>
                  </a:lnTo>
                  <a:lnTo>
                    <a:pt x="17" y="95"/>
                  </a:lnTo>
                  <a:lnTo>
                    <a:pt x="80" y="78"/>
                  </a:lnTo>
                  <a:lnTo>
                    <a:pt x="112" y="63"/>
                  </a:lnTo>
                  <a:cubicBezTo>
                    <a:pt x="112" y="47"/>
                    <a:pt x="127" y="47"/>
                    <a:pt x="127" y="32"/>
                  </a:cubicBezTo>
                  <a:lnTo>
                    <a:pt x="112" y="15"/>
                  </a:lnTo>
                  <a:cubicBezTo>
                    <a:pt x="112" y="0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50"/>
            <p:cNvSpPr/>
            <p:nvPr/>
          </p:nvSpPr>
          <p:spPr>
            <a:xfrm>
              <a:off x="3294759" y="181531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7" y="1"/>
                  </a:moveTo>
                  <a:lnTo>
                    <a:pt x="0" y="1"/>
                  </a:lnTo>
                  <a:lnTo>
                    <a:pt x="0" y="16"/>
                  </a:lnTo>
                  <a:lnTo>
                    <a:pt x="17" y="16"/>
                  </a:lnTo>
                  <a:lnTo>
                    <a:pt x="17" y="16"/>
                  </a:lnTo>
                  <a:cubicBezTo>
                    <a:pt x="32" y="16"/>
                    <a:pt x="48" y="32"/>
                    <a:pt x="48" y="47"/>
                  </a:cubicBezTo>
                  <a:lnTo>
                    <a:pt x="80" y="47"/>
                  </a:lnTo>
                  <a:cubicBezTo>
                    <a:pt x="80" y="64"/>
                    <a:pt x="80" y="64"/>
                    <a:pt x="95" y="64"/>
                  </a:cubicBezTo>
                  <a:lnTo>
                    <a:pt x="126" y="32"/>
                  </a:lnTo>
                  <a:lnTo>
                    <a:pt x="126" y="1"/>
                  </a:lnTo>
                  <a:cubicBezTo>
                    <a:pt x="111" y="16"/>
                    <a:pt x="111" y="32"/>
                    <a:pt x="95" y="32"/>
                  </a:cubicBezTo>
                  <a:lnTo>
                    <a:pt x="80" y="32"/>
                  </a:lnTo>
                  <a:cubicBezTo>
                    <a:pt x="63" y="32"/>
                    <a:pt x="48" y="16"/>
                    <a:pt x="48" y="1"/>
                  </a:cubicBez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50"/>
            <p:cNvSpPr/>
            <p:nvPr/>
          </p:nvSpPr>
          <p:spPr>
            <a:xfrm>
              <a:off x="3311774" y="180679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" y="79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7" y="79"/>
                  </a:lnTo>
                  <a:cubicBezTo>
                    <a:pt x="32" y="95"/>
                    <a:pt x="32" y="111"/>
                    <a:pt x="32" y="126"/>
                  </a:cubicBezTo>
                  <a:cubicBezTo>
                    <a:pt x="32" y="126"/>
                    <a:pt x="49" y="111"/>
                    <a:pt x="64" y="111"/>
                  </a:cubicBezTo>
                  <a:lnTo>
                    <a:pt x="80" y="48"/>
                  </a:lnTo>
                  <a:cubicBezTo>
                    <a:pt x="95" y="32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50"/>
            <p:cNvSpPr/>
            <p:nvPr/>
          </p:nvSpPr>
          <p:spPr>
            <a:xfrm>
              <a:off x="3394972" y="1754192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63" y="0"/>
                  </a:lnTo>
                  <a:lnTo>
                    <a:pt x="32" y="0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17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95" y="63"/>
                  </a:lnTo>
                  <a:cubicBezTo>
                    <a:pt x="126" y="47"/>
                    <a:pt x="126" y="32"/>
                    <a:pt x="126" y="16"/>
                  </a:cubicBezTo>
                  <a:cubicBezTo>
                    <a:pt x="126" y="0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50"/>
            <p:cNvSpPr/>
            <p:nvPr/>
          </p:nvSpPr>
          <p:spPr>
            <a:xfrm>
              <a:off x="3086286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49" y="0"/>
                  </a:moveTo>
                  <a:lnTo>
                    <a:pt x="1" y="32"/>
                  </a:lnTo>
                  <a:cubicBezTo>
                    <a:pt x="17" y="32"/>
                    <a:pt x="17" y="47"/>
                    <a:pt x="32" y="47"/>
                  </a:cubicBezTo>
                  <a:lnTo>
                    <a:pt x="32" y="47"/>
                  </a:lnTo>
                  <a:lnTo>
                    <a:pt x="80" y="47"/>
                  </a:lnTo>
                  <a:lnTo>
                    <a:pt x="80" y="63"/>
                  </a:lnTo>
                  <a:cubicBezTo>
                    <a:pt x="95" y="63"/>
                    <a:pt x="95" y="47"/>
                    <a:pt x="95" y="47"/>
                  </a:cubicBezTo>
                  <a:cubicBezTo>
                    <a:pt x="80" y="47"/>
                    <a:pt x="64" y="32"/>
                    <a:pt x="4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50"/>
            <p:cNvSpPr/>
            <p:nvPr/>
          </p:nvSpPr>
          <p:spPr>
            <a:xfrm>
              <a:off x="3456608" y="1802788"/>
              <a:ext cx="1527" cy="6551"/>
            </a:xfrm>
            <a:custGeom>
              <a:avLst/>
              <a:gdLst/>
              <a:ahLst/>
              <a:cxnLst/>
              <a:rect l="l" t="t" r="r" b="b"/>
              <a:pathLst>
                <a:path w="48" h="206" extrusionOk="0">
                  <a:moveTo>
                    <a:pt x="48" y="0"/>
                  </a:moveTo>
                  <a:lnTo>
                    <a:pt x="32" y="16"/>
                  </a:lnTo>
                  <a:lnTo>
                    <a:pt x="32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32" y="63"/>
                    <a:pt x="32" y="79"/>
                    <a:pt x="16" y="79"/>
                  </a:cubicBezTo>
                  <a:lnTo>
                    <a:pt x="16" y="79"/>
                  </a:lnTo>
                  <a:lnTo>
                    <a:pt x="1" y="174"/>
                  </a:lnTo>
                  <a:lnTo>
                    <a:pt x="1" y="205"/>
                  </a:lnTo>
                  <a:cubicBezTo>
                    <a:pt x="16" y="189"/>
                    <a:pt x="32" y="189"/>
                    <a:pt x="48" y="18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50"/>
            <p:cNvSpPr/>
            <p:nvPr/>
          </p:nvSpPr>
          <p:spPr>
            <a:xfrm>
              <a:off x="3349398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15" y="48"/>
                  </a:moveTo>
                  <a:cubicBezTo>
                    <a:pt x="32" y="63"/>
                    <a:pt x="15" y="80"/>
                    <a:pt x="0" y="80"/>
                  </a:cubicBezTo>
                  <a:lnTo>
                    <a:pt x="15" y="80"/>
                  </a:lnTo>
                  <a:lnTo>
                    <a:pt x="47" y="80"/>
                  </a:lnTo>
                  <a:lnTo>
                    <a:pt x="63" y="63"/>
                  </a:lnTo>
                  <a:lnTo>
                    <a:pt x="47" y="63"/>
                  </a:lnTo>
                  <a:lnTo>
                    <a:pt x="47" y="63"/>
                  </a:lnTo>
                  <a:cubicBezTo>
                    <a:pt x="47" y="63"/>
                    <a:pt x="32" y="48"/>
                    <a:pt x="15" y="48"/>
                  </a:cubicBezTo>
                  <a:close/>
                  <a:moveTo>
                    <a:pt x="15" y="0"/>
                  </a:moveTo>
                  <a:lnTo>
                    <a:pt x="0" y="17"/>
                  </a:lnTo>
                  <a:cubicBezTo>
                    <a:pt x="15" y="17"/>
                    <a:pt x="15" y="17"/>
                    <a:pt x="15" y="32"/>
                  </a:cubicBezTo>
                  <a:lnTo>
                    <a:pt x="1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50"/>
            <p:cNvSpPr/>
            <p:nvPr/>
          </p:nvSpPr>
          <p:spPr>
            <a:xfrm>
              <a:off x="3118885" y="1789272"/>
              <a:ext cx="3530" cy="3498"/>
            </a:xfrm>
            <a:custGeom>
              <a:avLst/>
              <a:gdLst/>
              <a:ahLst/>
              <a:cxnLst/>
              <a:rect l="l" t="t" r="r" b="b"/>
              <a:pathLst>
                <a:path w="111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63"/>
                  </a:lnTo>
                  <a:lnTo>
                    <a:pt x="47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110" y="110"/>
                    <a:pt x="110" y="95"/>
                    <a:pt x="110" y="95"/>
                  </a:cubicBezTo>
                  <a:lnTo>
                    <a:pt x="110" y="78"/>
                  </a:lnTo>
                  <a:lnTo>
                    <a:pt x="110" y="78"/>
                  </a:lnTo>
                  <a:lnTo>
                    <a:pt x="110" y="63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50"/>
            <p:cNvSpPr/>
            <p:nvPr/>
          </p:nvSpPr>
          <p:spPr>
            <a:xfrm>
              <a:off x="3349875" y="1812329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48" y="0"/>
                  </a:moveTo>
                  <a:lnTo>
                    <a:pt x="48" y="15"/>
                  </a:lnTo>
                  <a:lnTo>
                    <a:pt x="0" y="141"/>
                  </a:lnTo>
                  <a:lnTo>
                    <a:pt x="0" y="158"/>
                  </a:lnTo>
                  <a:lnTo>
                    <a:pt x="0" y="173"/>
                  </a:lnTo>
                  <a:lnTo>
                    <a:pt x="0" y="189"/>
                  </a:lnTo>
                  <a:lnTo>
                    <a:pt x="0" y="189"/>
                  </a:lnTo>
                  <a:cubicBezTo>
                    <a:pt x="17" y="189"/>
                    <a:pt x="32" y="204"/>
                    <a:pt x="32" y="204"/>
                  </a:cubicBezTo>
                  <a:lnTo>
                    <a:pt x="32" y="204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143" y="204"/>
                  </a:lnTo>
                  <a:lnTo>
                    <a:pt x="143" y="204"/>
                  </a:lnTo>
                  <a:cubicBezTo>
                    <a:pt x="158" y="204"/>
                    <a:pt x="174" y="189"/>
                    <a:pt x="174" y="158"/>
                  </a:cubicBezTo>
                  <a:cubicBezTo>
                    <a:pt x="174" y="158"/>
                    <a:pt x="158" y="141"/>
                    <a:pt x="143" y="141"/>
                  </a:cubicBezTo>
                  <a:lnTo>
                    <a:pt x="143" y="126"/>
                  </a:lnTo>
                  <a:lnTo>
                    <a:pt x="143" y="126"/>
                  </a:lnTo>
                  <a:lnTo>
                    <a:pt x="80" y="126"/>
                  </a:lnTo>
                  <a:lnTo>
                    <a:pt x="95" y="95"/>
                  </a:lnTo>
                  <a:lnTo>
                    <a:pt x="111" y="63"/>
                  </a:lnTo>
                  <a:lnTo>
                    <a:pt x="111" y="47"/>
                  </a:lnTo>
                  <a:lnTo>
                    <a:pt x="95" y="47"/>
                  </a:lnTo>
                  <a:lnTo>
                    <a:pt x="80" y="47"/>
                  </a:lnTo>
                  <a:cubicBezTo>
                    <a:pt x="80" y="47"/>
                    <a:pt x="63" y="47"/>
                    <a:pt x="63" y="32"/>
                  </a:cubicBezTo>
                  <a:cubicBezTo>
                    <a:pt x="48" y="32"/>
                    <a:pt x="48" y="15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50"/>
            <p:cNvSpPr/>
            <p:nvPr/>
          </p:nvSpPr>
          <p:spPr>
            <a:xfrm>
              <a:off x="3081293" y="1794742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3" y="1"/>
                    <a:pt x="63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cubicBezTo>
                    <a:pt x="17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80" y="80"/>
                  </a:lnTo>
                  <a:lnTo>
                    <a:pt x="95" y="112"/>
                  </a:lnTo>
                  <a:cubicBezTo>
                    <a:pt x="95" y="127"/>
                    <a:pt x="111" y="127"/>
                    <a:pt x="126" y="127"/>
                  </a:cubicBezTo>
                  <a:lnTo>
                    <a:pt x="126" y="127"/>
                  </a:lnTo>
                  <a:lnTo>
                    <a:pt x="143" y="127"/>
                  </a:lnTo>
                  <a:cubicBezTo>
                    <a:pt x="158" y="112"/>
                    <a:pt x="158" y="95"/>
                    <a:pt x="158" y="80"/>
                  </a:cubicBezTo>
                  <a:lnTo>
                    <a:pt x="143" y="49"/>
                  </a:lnTo>
                  <a:cubicBezTo>
                    <a:pt x="126" y="49"/>
                    <a:pt x="126" y="49"/>
                    <a:pt x="111" y="32"/>
                  </a:cubicBezTo>
                  <a:lnTo>
                    <a:pt x="111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50"/>
            <p:cNvSpPr/>
            <p:nvPr/>
          </p:nvSpPr>
          <p:spPr>
            <a:xfrm>
              <a:off x="3021152" y="180227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32"/>
                    <a:pt x="32" y="32"/>
                    <a:pt x="32" y="48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112" y="95"/>
                    <a:pt x="112" y="79"/>
                    <a:pt x="127" y="64"/>
                  </a:cubicBezTo>
                  <a:lnTo>
                    <a:pt x="127" y="64"/>
                  </a:lnTo>
                  <a:cubicBezTo>
                    <a:pt x="127" y="48"/>
                    <a:pt x="112" y="32"/>
                    <a:pt x="95" y="32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50"/>
            <p:cNvSpPr/>
            <p:nvPr/>
          </p:nvSpPr>
          <p:spPr>
            <a:xfrm>
              <a:off x="3302774" y="1821807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"/>
                    <a:pt x="0" y="17"/>
                  </a:cubicBezTo>
                  <a:lnTo>
                    <a:pt x="0" y="32"/>
                  </a:lnTo>
                  <a:cubicBezTo>
                    <a:pt x="0" y="49"/>
                    <a:pt x="17" y="64"/>
                    <a:pt x="32" y="64"/>
                  </a:cubicBezTo>
                  <a:lnTo>
                    <a:pt x="48" y="64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74" y="80"/>
                  </a:lnTo>
                  <a:cubicBezTo>
                    <a:pt x="174" y="80"/>
                    <a:pt x="189" y="64"/>
                    <a:pt x="189" y="49"/>
                  </a:cubicBezTo>
                  <a:cubicBezTo>
                    <a:pt x="189" y="32"/>
                    <a:pt x="174" y="17"/>
                    <a:pt x="158" y="17"/>
                  </a:cubicBezTo>
                  <a:lnTo>
                    <a:pt x="158" y="17"/>
                  </a:lnTo>
                  <a:lnTo>
                    <a:pt x="143" y="17"/>
                  </a:lnTo>
                  <a:lnTo>
                    <a:pt x="126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50"/>
            <p:cNvSpPr/>
            <p:nvPr/>
          </p:nvSpPr>
          <p:spPr>
            <a:xfrm>
              <a:off x="3200556" y="1772225"/>
              <a:ext cx="6551" cy="2512"/>
            </a:xfrm>
            <a:custGeom>
              <a:avLst/>
              <a:gdLst/>
              <a:ahLst/>
              <a:cxnLst/>
              <a:rect l="l" t="t" r="r" b="b"/>
              <a:pathLst>
                <a:path w="206" h="79" extrusionOk="0">
                  <a:moveTo>
                    <a:pt x="206" y="1"/>
                  </a:moveTo>
                  <a:cubicBezTo>
                    <a:pt x="143" y="1"/>
                    <a:pt x="95" y="1"/>
                    <a:pt x="48" y="16"/>
                  </a:cubicBezTo>
                  <a:lnTo>
                    <a:pt x="32" y="16"/>
                  </a:lnTo>
                  <a:cubicBezTo>
                    <a:pt x="17" y="32"/>
                    <a:pt x="0" y="47"/>
                    <a:pt x="17" y="64"/>
                  </a:cubicBezTo>
                  <a:cubicBezTo>
                    <a:pt x="17" y="79"/>
                    <a:pt x="32" y="79"/>
                    <a:pt x="48" y="79"/>
                  </a:cubicBezTo>
                  <a:lnTo>
                    <a:pt x="63" y="79"/>
                  </a:lnTo>
                  <a:lnTo>
                    <a:pt x="174" y="16"/>
                  </a:lnTo>
                  <a:cubicBezTo>
                    <a:pt x="189" y="16"/>
                    <a:pt x="206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50"/>
            <p:cNvSpPr/>
            <p:nvPr/>
          </p:nvSpPr>
          <p:spPr>
            <a:xfrm>
              <a:off x="3411001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221" y="0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174" y="16"/>
                  </a:lnTo>
                  <a:lnTo>
                    <a:pt x="127" y="32"/>
                  </a:lnTo>
                  <a:lnTo>
                    <a:pt x="127" y="48"/>
                  </a:lnTo>
                  <a:cubicBezTo>
                    <a:pt x="111" y="63"/>
                    <a:pt x="111" y="63"/>
                    <a:pt x="95" y="63"/>
                  </a:cubicBezTo>
                  <a:lnTo>
                    <a:pt x="80" y="63"/>
                  </a:lnTo>
                  <a:cubicBezTo>
                    <a:pt x="64" y="63"/>
                    <a:pt x="64" y="48"/>
                    <a:pt x="64" y="32"/>
                  </a:cubicBezTo>
                  <a:lnTo>
                    <a:pt x="32" y="48"/>
                  </a:lnTo>
                  <a:lnTo>
                    <a:pt x="17" y="48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79"/>
                  </a:cubicBezTo>
                  <a:lnTo>
                    <a:pt x="17" y="95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127" y="95"/>
                  </a:lnTo>
                  <a:lnTo>
                    <a:pt x="190" y="79"/>
                  </a:lnTo>
                  <a:lnTo>
                    <a:pt x="221" y="79"/>
                  </a:lnTo>
                  <a:lnTo>
                    <a:pt x="253" y="63"/>
                  </a:lnTo>
                  <a:lnTo>
                    <a:pt x="253" y="32"/>
                  </a:lnTo>
                  <a:lnTo>
                    <a:pt x="253" y="32"/>
                  </a:lnTo>
                  <a:cubicBezTo>
                    <a:pt x="253" y="16"/>
                    <a:pt x="238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50"/>
            <p:cNvSpPr/>
            <p:nvPr/>
          </p:nvSpPr>
          <p:spPr>
            <a:xfrm>
              <a:off x="3131924" y="182435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5" y="63"/>
                  </a:moveTo>
                  <a:lnTo>
                    <a:pt x="15" y="63"/>
                  </a:lnTo>
                  <a:lnTo>
                    <a:pt x="15" y="63"/>
                  </a:lnTo>
                  <a:close/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5" y="15"/>
                  </a:cubicBezTo>
                  <a:cubicBezTo>
                    <a:pt x="0" y="32"/>
                    <a:pt x="0" y="47"/>
                    <a:pt x="15" y="63"/>
                  </a:cubicBezTo>
                  <a:lnTo>
                    <a:pt x="15" y="63"/>
                  </a:lnTo>
                  <a:cubicBezTo>
                    <a:pt x="15" y="78"/>
                    <a:pt x="32" y="110"/>
                    <a:pt x="47" y="126"/>
                  </a:cubicBezTo>
                  <a:lnTo>
                    <a:pt x="78" y="126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95" y="141"/>
                    <a:pt x="110" y="141"/>
                    <a:pt x="110" y="141"/>
                  </a:cubicBezTo>
                  <a:lnTo>
                    <a:pt x="126" y="141"/>
                  </a:lnTo>
                  <a:lnTo>
                    <a:pt x="126" y="141"/>
                  </a:lnTo>
                  <a:cubicBezTo>
                    <a:pt x="141" y="126"/>
                    <a:pt x="141" y="126"/>
                    <a:pt x="141" y="110"/>
                  </a:cubicBezTo>
                  <a:lnTo>
                    <a:pt x="141" y="95"/>
                  </a:lnTo>
                  <a:lnTo>
                    <a:pt x="141" y="78"/>
                  </a:lnTo>
                  <a:cubicBezTo>
                    <a:pt x="126" y="63"/>
                    <a:pt x="110" y="47"/>
                    <a:pt x="95" y="47"/>
                  </a:cubicBezTo>
                  <a:lnTo>
                    <a:pt x="78" y="47"/>
                  </a:lnTo>
                  <a:cubicBezTo>
                    <a:pt x="78" y="32"/>
                    <a:pt x="78" y="32"/>
                    <a:pt x="63" y="15"/>
                  </a:cubicBez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7" name="Google Shape;7657;p50"/>
            <p:cNvSpPr/>
            <p:nvPr/>
          </p:nvSpPr>
          <p:spPr>
            <a:xfrm>
              <a:off x="3132401" y="182635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8" name="Google Shape;7658;p50"/>
            <p:cNvSpPr/>
            <p:nvPr/>
          </p:nvSpPr>
          <p:spPr>
            <a:xfrm>
              <a:off x="3196072" y="1783261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5" y="47"/>
                  </a:lnTo>
                  <a:cubicBezTo>
                    <a:pt x="15" y="47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5" y="110"/>
                    <a:pt x="32" y="110"/>
                  </a:cubicBezTo>
                  <a:lnTo>
                    <a:pt x="47" y="110"/>
                  </a:lnTo>
                  <a:lnTo>
                    <a:pt x="63" y="95"/>
                  </a:lnTo>
                  <a:lnTo>
                    <a:pt x="141" y="63"/>
                  </a:lnTo>
                  <a:cubicBezTo>
                    <a:pt x="158" y="63"/>
                    <a:pt x="173" y="32"/>
                    <a:pt x="158" y="15"/>
                  </a:cubicBez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9" name="Google Shape;7659;p50"/>
            <p:cNvSpPr/>
            <p:nvPr/>
          </p:nvSpPr>
          <p:spPr>
            <a:xfrm>
              <a:off x="3017145" y="1801294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cubicBezTo>
                    <a:pt x="17" y="16"/>
                    <a:pt x="1" y="32"/>
                    <a:pt x="17" y="47"/>
                  </a:cubicBezTo>
                  <a:lnTo>
                    <a:pt x="32" y="95"/>
                  </a:lnTo>
                  <a:cubicBezTo>
                    <a:pt x="32" y="110"/>
                    <a:pt x="49" y="110"/>
                    <a:pt x="49" y="110"/>
                  </a:cubicBezTo>
                  <a:cubicBezTo>
                    <a:pt x="49" y="126"/>
                    <a:pt x="49" y="126"/>
                    <a:pt x="64" y="126"/>
                  </a:cubicBezTo>
                  <a:lnTo>
                    <a:pt x="49" y="110"/>
                  </a:lnTo>
                  <a:lnTo>
                    <a:pt x="32" y="63"/>
                  </a:lnTo>
                  <a:cubicBezTo>
                    <a:pt x="32" y="47"/>
                    <a:pt x="49" y="32"/>
                    <a:pt x="64" y="32"/>
                  </a:cubicBezTo>
                  <a:lnTo>
                    <a:pt x="64" y="16"/>
                  </a:lnTo>
                  <a:lnTo>
                    <a:pt x="80" y="16"/>
                  </a:lnTo>
                  <a:lnTo>
                    <a:pt x="80" y="32"/>
                  </a:lnTo>
                  <a:cubicBezTo>
                    <a:pt x="80" y="16"/>
                    <a:pt x="80" y="16"/>
                    <a:pt x="64" y="16"/>
                  </a:cubicBezTo>
                  <a:cubicBezTo>
                    <a:pt x="64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0" name="Google Shape;7660;p50"/>
            <p:cNvSpPr/>
            <p:nvPr/>
          </p:nvSpPr>
          <p:spPr>
            <a:xfrm>
              <a:off x="3317308" y="1817800"/>
              <a:ext cx="7537" cy="4039"/>
            </a:xfrm>
            <a:custGeom>
              <a:avLst/>
              <a:gdLst/>
              <a:ahLst/>
              <a:cxnLst/>
              <a:rect l="l" t="t" r="r" b="b"/>
              <a:pathLst>
                <a:path w="237" h="127" extrusionOk="0">
                  <a:moveTo>
                    <a:pt x="111" y="1"/>
                  </a:moveTo>
                  <a:cubicBezTo>
                    <a:pt x="127" y="17"/>
                    <a:pt x="127" y="17"/>
                    <a:pt x="127" y="32"/>
                  </a:cubicBezTo>
                  <a:cubicBezTo>
                    <a:pt x="127" y="49"/>
                    <a:pt x="111" y="64"/>
                    <a:pt x="95" y="64"/>
                  </a:cubicBezTo>
                  <a:lnTo>
                    <a:pt x="79" y="64"/>
                  </a:lnTo>
                  <a:lnTo>
                    <a:pt x="64" y="64"/>
                  </a:lnTo>
                  <a:lnTo>
                    <a:pt x="48" y="64"/>
                  </a:lnTo>
                  <a:lnTo>
                    <a:pt x="32" y="64"/>
                  </a:lnTo>
                  <a:lnTo>
                    <a:pt x="16" y="64"/>
                  </a:lnTo>
                  <a:lnTo>
                    <a:pt x="32" y="64"/>
                  </a:lnTo>
                  <a:lnTo>
                    <a:pt x="32" y="80"/>
                  </a:lnTo>
                  <a:lnTo>
                    <a:pt x="79" y="95"/>
                  </a:lnTo>
                  <a:lnTo>
                    <a:pt x="79" y="95"/>
                  </a:lnTo>
                  <a:cubicBezTo>
                    <a:pt x="95" y="95"/>
                    <a:pt x="111" y="80"/>
                    <a:pt x="111" y="80"/>
                  </a:cubicBezTo>
                  <a:lnTo>
                    <a:pt x="111" y="80"/>
                  </a:lnTo>
                  <a:cubicBezTo>
                    <a:pt x="111" y="80"/>
                    <a:pt x="127" y="80"/>
                    <a:pt x="127" y="95"/>
                  </a:cubicBezTo>
                  <a:cubicBezTo>
                    <a:pt x="142" y="95"/>
                    <a:pt x="158" y="112"/>
                    <a:pt x="190" y="112"/>
                  </a:cubicBezTo>
                  <a:lnTo>
                    <a:pt x="190" y="127"/>
                  </a:lnTo>
                  <a:cubicBezTo>
                    <a:pt x="205" y="127"/>
                    <a:pt x="221" y="112"/>
                    <a:pt x="221" y="95"/>
                  </a:cubicBezTo>
                  <a:cubicBezTo>
                    <a:pt x="237" y="80"/>
                    <a:pt x="221" y="49"/>
                    <a:pt x="205" y="49"/>
                  </a:cubicBezTo>
                  <a:lnTo>
                    <a:pt x="190" y="49"/>
                  </a:lnTo>
                  <a:cubicBezTo>
                    <a:pt x="174" y="49"/>
                    <a:pt x="174" y="32"/>
                    <a:pt x="174" y="32"/>
                  </a:cubicBezTo>
                  <a:cubicBezTo>
                    <a:pt x="174" y="32"/>
                    <a:pt x="158" y="17"/>
                    <a:pt x="142" y="17"/>
                  </a:cubicBezTo>
                  <a:cubicBezTo>
                    <a:pt x="127" y="17"/>
                    <a:pt x="127" y="1"/>
                    <a:pt x="111" y="1"/>
                  </a:cubicBezTo>
                  <a:close/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1" name="Google Shape;7661;p50"/>
            <p:cNvSpPr/>
            <p:nvPr/>
          </p:nvSpPr>
          <p:spPr>
            <a:xfrm>
              <a:off x="3424041" y="1754669"/>
              <a:ext cx="6042" cy="7060"/>
            </a:xfrm>
            <a:custGeom>
              <a:avLst/>
              <a:gdLst/>
              <a:ahLst/>
              <a:cxnLst/>
              <a:rect l="l" t="t" r="r" b="b"/>
              <a:pathLst>
                <a:path w="190" h="222" extrusionOk="0">
                  <a:moveTo>
                    <a:pt x="32" y="1"/>
                  </a:moveTo>
                  <a:cubicBezTo>
                    <a:pt x="32" y="17"/>
                    <a:pt x="17" y="17"/>
                    <a:pt x="17" y="32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0" y="80"/>
                    <a:pt x="17" y="95"/>
                    <a:pt x="17" y="111"/>
                  </a:cubicBezTo>
                  <a:lnTo>
                    <a:pt x="17" y="127"/>
                  </a:lnTo>
                  <a:cubicBezTo>
                    <a:pt x="17" y="143"/>
                    <a:pt x="32" y="143"/>
                    <a:pt x="32" y="143"/>
                  </a:cubicBezTo>
                  <a:lnTo>
                    <a:pt x="48" y="143"/>
                  </a:lnTo>
                  <a:lnTo>
                    <a:pt x="111" y="111"/>
                  </a:lnTo>
                  <a:lnTo>
                    <a:pt x="80" y="190"/>
                  </a:lnTo>
                  <a:cubicBezTo>
                    <a:pt x="80" y="206"/>
                    <a:pt x="95" y="221"/>
                    <a:pt x="111" y="221"/>
                  </a:cubicBezTo>
                  <a:lnTo>
                    <a:pt x="126" y="221"/>
                  </a:lnTo>
                  <a:cubicBezTo>
                    <a:pt x="143" y="221"/>
                    <a:pt x="143" y="221"/>
                    <a:pt x="158" y="206"/>
                  </a:cubicBezTo>
                  <a:lnTo>
                    <a:pt x="158" y="174"/>
                  </a:lnTo>
                  <a:lnTo>
                    <a:pt x="189" y="80"/>
                  </a:lnTo>
                  <a:lnTo>
                    <a:pt x="189" y="64"/>
                  </a:lnTo>
                  <a:cubicBezTo>
                    <a:pt x="189" y="64"/>
                    <a:pt x="189" y="48"/>
                    <a:pt x="174" y="32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43" y="32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80" y="17"/>
                    <a:pt x="63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2" name="Google Shape;7662;p50"/>
            <p:cNvSpPr/>
            <p:nvPr/>
          </p:nvSpPr>
          <p:spPr>
            <a:xfrm>
              <a:off x="3142928" y="1823333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48" y="1"/>
                  </a:moveTo>
                  <a:lnTo>
                    <a:pt x="32" y="1"/>
                  </a:lnTo>
                  <a:lnTo>
                    <a:pt x="32" y="16"/>
                  </a:lnTo>
                  <a:cubicBezTo>
                    <a:pt x="16" y="16"/>
                    <a:pt x="1" y="32"/>
                    <a:pt x="16" y="47"/>
                  </a:cubicBezTo>
                  <a:lnTo>
                    <a:pt x="16" y="79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1" y="110"/>
                  </a:lnTo>
                  <a:cubicBezTo>
                    <a:pt x="1" y="127"/>
                    <a:pt x="1" y="158"/>
                    <a:pt x="16" y="158"/>
                  </a:cubicBezTo>
                  <a:cubicBezTo>
                    <a:pt x="16" y="173"/>
                    <a:pt x="32" y="173"/>
                    <a:pt x="32" y="173"/>
                  </a:cubicBezTo>
                  <a:cubicBezTo>
                    <a:pt x="48" y="173"/>
                    <a:pt x="48" y="173"/>
                    <a:pt x="64" y="158"/>
                  </a:cubicBezTo>
                  <a:lnTo>
                    <a:pt x="64" y="158"/>
                  </a:lnTo>
                  <a:cubicBezTo>
                    <a:pt x="79" y="142"/>
                    <a:pt x="79" y="127"/>
                    <a:pt x="95" y="110"/>
                  </a:cubicBezTo>
                  <a:cubicBezTo>
                    <a:pt x="95" y="110"/>
                    <a:pt x="95" y="95"/>
                    <a:pt x="79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95" y="47"/>
                    <a:pt x="95" y="32"/>
                  </a:cubicBezTo>
                  <a:cubicBezTo>
                    <a:pt x="95" y="32"/>
                    <a:pt x="79" y="32"/>
                    <a:pt x="79" y="16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3" name="Google Shape;7663;p50"/>
            <p:cNvSpPr/>
            <p:nvPr/>
          </p:nvSpPr>
          <p:spPr>
            <a:xfrm>
              <a:off x="3326817" y="1815319"/>
              <a:ext cx="4580" cy="4516"/>
            </a:xfrm>
            <a:custGeom>
              <a:avLst/>
              <a:gdLst/>
              <a:ahLst/>
              <a:cxnLst/>
              <a:rect l="l" t="t" r="r" b="b"/>
              <a:pathLst>
                <a:path w="144" h="142" extrusionOk="0">
                  <a:moveTo>
                    <a:pt x="112" y="1"/>
                  </a:moveTo>
                  <a:lnTo>
                    <a:pt x="112" y="1"/>
                  </a:lnTo>
                  <a:lnTo>
                    <a:pt x="95" y="1"/>
                  </a:lnTo>
                  <a:cubicBezTo>
                    <a:pt x="95" y="1"/>
                    <a:pt x="95" y="16"/>
                    <a:pt x="80" y="16"/>
                  </a:cubicBezTo>
                  <a:lnTo>
                    <a:pt x="80" y="16"/>
                  </a:lnTo>
                  <a:lnTo>
                    <a:pt x="80" y="16"/>
                  </a:lnTo>
                  <a:cubicBezTo>
                    <a:pt x="64" y="32"/>
                    <a:pt x="64" y="32"/>
                    <a:pt x="48" y="32"/>
                  </a:cubicBezTo>
                  <a:lnTo>
                    <a:pt x="48" y="47"/>
                  </a:lnTo>
                  <a:lnTo>
                    <a:pt x="48" y="47"/>
                  </a:lnTo>
                  <a:cubicBezTo>
                    <a:pt x="32" y="47"/>
                    <a:pt x="32" y="64"/>
                    <a:pt x="17" y="64"/>
                  </a:cubicBezTo>
                  <a:lnTo>
                    <a:pt x="17" y="79"/>
                  </a:lnTo>
                  <a:cubicBezTo>
                    <a:pt x="1" y="95"/>
                    <a:pt x="1" y="110"/>
                    <a:pt x="17" y="127"/>
                  </a:cubicBezTo>
                  <a:cubicBezTo>
                    <a:pt x="32" y="127"/>
                    <a:pt x="32" y="142"/>
                    <a:pt x="48" y="142"/>
                  </a:cubicBezTo>
                  <a:lnTo>
                    <a:pt x="64" y="127"/>
                  </a:lnTo>
                  <a:cubicBezTo>
                    <a:pt x="80" y="127"/>
                    <a:pt x="80" y="110"/>
                    <a:pt x="80" y="110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2" y="79"/>
                  </a:lnTo>
                  <a:cubicBezTo>
                    <a:pt x="127" y="79"/>
                    <a:pt x="127" y="64"/>
                    <a:pt x="127" y="64"/>
                  </a:cubicBezTo>
                  <a:cubicBezTo>
                    <a:pt x="127" y="64"/>
                    <a:pt x="143" y="64"/>
                    <a:pt x="143" y="47"/>
                  </a:cubicBezTo>
                  <a:cubicBezTo>
                    <a:pt x="143" y="32"/>
                    <a:pt x="143" y="32"/>
                    <a:pt x="12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4" name="Google Shape;7664;p50"/>
            <p:cNvSpPr/>
            <p:nvPr/>
          </p:nvSpPr>
          <p:spPr>
            <a:xfrm>
              <a:off x="3021152" y="1794265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80" y="1"/>
                  </a:moveTo>
                  <a:lnTo>
                    <a:pt x="80" y="1"/>
                  </a:lnTo>
                  <a:lnTo>
                    <a:pt x="64" y="1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1" y="47"/>
                    <a:pt x="1" y="64"/>
                    <a:pt x="1" y="64"/>
                  </a:cubicBezTo>
                  <a:cubicBezTo>
                    <a:pt x="1" y="79"/>
                    <a:pt x="17" y="95"/>
                    <a:pt x="32" y="95"/>
                  </a:cubicBezTo>
                  <a:lnTo>
                    <a:pt x="32" y="95"/>
                  </a:lnTo>
                  <a:lnTo>
                    <a:pt x="95" y="110"/>
                  </a:lnTo>
                  <a:lnTo>
                    <a:pt x="95" y="110"/>
                  </a:lnTo>
                  <a:cubicBezTo>
                    <a:pt x="112" y="110"/>
                    <a:pt x="127" y="95"/>
                    <a:pt x="127" y="79"/>
                  </a:cubicBezTo>
                  <a:cubicBezTo>
                    <a:pt x="143" y="64"/>
                    <a:pt x="127" y="47"/>
                    <a:pt x="112" y="47"/>
                  </a:cubicBezTo>
                  <a:lnTo>
                    <a:pt x="112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5" name="Google Shape;7665;p50"/>
            <p:cNvSpPr/>
            <p:nvPr/>
          </p:nvSpPr>
          <p:spPr>
            <a:xfrm>
              <a:off x="3268203" y="1771239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47" y="15"/>
                    <a:pt x="32" y="15"/>
                    <a:pt x="16" y="15"/>
                  </a:cubicBezTo>
                  <a:lnTo>
                    <a:pt x="1" y="15"/>
                  </a:lnTo>
                  <a:cubicBezTo>
                    <a:pt x="1" y="32"/>
                    <a:pt x="1" y="47"/>
                    <a:pt x="16" y="63"/>
                  </a:cubicBezTo>
                  <a:cubicBezTo>
                    <a:pt x="32" y="63"/>
                    <a:pt x="47" y="63"/>
                    <a:pt x="47" y="78"/>
                  </a:cubicBezTo>
                  <a:lnTo>
                    <a:pt x="79" y="78"/>
                  </a:lnTo>
                  <a:lnTo>
                    <a:pt x="95" y="78"/>
                  </a:lnTo>
                  <a:cubicBezTo>
                    <a:pt x="110" y="63"/>
                    <a:pt x="110" y="63"/>
                    <a:pt x="127" y="63"/>
                  </a:cubicBezTo>
                  <a:lnTo>
                    <a:pt x="127" y="63"/>
                  </a:lnTo>
                  <a:cubicBezTo>
                    <a:pt x="142" y="63"/>
                    <a:pt x="142" y="78"/>
                    <a:pt x="142" y="78"/>
                  </a:cubicBezTo>
                  <a:lnTo>
                    <a:pt x="142" y="78"/>
                  </a:lnTo>
                  <a:cubicBezTo>
                    <a:pt x="158" y="95"/>
                    <a:pt x="158" y="95"/>
                    <a:pt x="173" y="95"/>
                  </a:cubicBezTo>
                  <a:lnTo>
                    <a:pt x="190" y="95"/>
                  </a:lnTo>
                  <a:cubicBezTo>
                    <a:pt x="205" y="95"/>
                    <a:pt x="205" y="78"/>
                    <a:pt x="205" y="78"/>
                  </a:cubicBezTo>
                  <a:lnTo>
                    <a:pt x="205" y="47"/>
                  </a:lnTo>
                  <a:cubicBezTo>
                    <a:pt x="205" y="32"/>
                    <a:pt x="190" y="32"/>
                    <a:pt x="190" y="15"/>
                  </a:cubicBezTo>
                  <a:lnTo>
                    <a:pt x="190" y="15"/>
                  </a:lnTo>
                  <a:cubicBezTo>
                    <a:pt x="190" y="47"/>
                    <a:pt x="173" y="63"/>
                    <a:pt x="158" y="63"/>
                  </a:cubicBezTo>
                  <a:lnTo>
                    <a:pt x="142" y="63"/>
                  </a:lnTo>
                  <a:cubicBezTo>
                    <a:pt x="127" y="63"/>
                    <a:pt x="110" y="47"/>
                    <a:pt x="110" y="32"/>
                  </a:cubicBezTo>
                  <a:lnTo>
                    <a:pt x="110" y="0"/>
                  </a:lnTo>
                  <a:lnTo>
                    <a:pt x="9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6" name="Google Shape;7666;p50"/>
            <p:cNvSpPr/>
            <p:nvPr/>
          </p:nvSpPr>
          <p:spPr>
            <a:xfrm>
              <a:off x="3417012" y="1755178"/>
              <a:ext cx="7569" cy="7537"/>
            </a:xfrm>
            <a:custGeom>
              <a:avLst/>
              <a:gdLst/>
              <a:ahLst/>
              <a:cxnLst/>
              <a:rect l="l" t="t" r="r" b="b"/>
              <a:pathLst>
                <a:path w="238" h="237" extrusionOk="0">
                  <a:moveTo>
                    <a:pt x="190" y="1"/>
                  </a:moveTo>
                  <a:lnTo>
                    <a:pt x="158" y="1"/>
                  </a:lnTo>
                  <a:lnTo>
                    <a:pt x="143" y="16"/>
                  </a:lnTo>
                  <a:lnTo>
                    <a:pt x="127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9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7" y="16"/>
                    <a:pt x="17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cubicBezTo>
                    <a:pt x="49" y="79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95"/>
                    <a:pt x="127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cubicBezTo>
                    <a:pt x="158" y="95"/>
                    <a:pt x="158" y="95"/>
                    <a:pt x="175" y="111"/>
                  </a:cubicBezTo>
                  <a:cubicBezTo>
                    <a:pt x="175" y="142"/>
                    <a:pt x="175" y="158"/>
                    <a:pt x="158" y="174"/>
                  </a:cubicBezTo>
                  <a:lnTo>
                    <a:pt x="158" y="205"/>
                  </a:lnTo>
                  <a:cubicBezTo>
                    <a:pt x="158" y="221"/>
                    <a:pt x="158" y="221"/>
                    <a:pt x="175" y="221"/>
                  </a:cubicBezTo>
                  <a:cubicBezTo>
                    <a:pt x="175" y="237"/>
                    <a:pt x="175" y="237"/>
                    <a:pt x="190" y="237"/>
                  </a:cubicBezTo>
                  <a:lnTo>
                    <a:pt x="190" y="237"/>
                  </a:lnTo>
                  <a:cubicBezTo>
                    <a:pt x="206" y="237"/>
                    <a:pt x="206" y="221"/>
                    <a:pt x="221" y="221"/>
                  </a:cubicBezTo>
                  <a:cubicBezTo>
                    <a:pt x="238" y="190"/>
                    <a:pt x="238" y="142"/>
                    <a:pt x="238" y="111"/>
                  </a:cubicBezTo>
                  <a:lnTo>
                    <a:pt x="238" y="95"/>
                  </a:lnTo>
                  <a:cubicBezTo>
                    <a:pt x="238" y="79"/>
                    <a:pt x="221" y="64"/>
                    <a:pt x="238" y="48"/>
                  </a:cubicBezTo>
                  <a:lnTo>
                    <a:pt x="238" y="32"/>
                  </a:lnTo>
                  <a:cubicBezTo>
                    <a:pt x="238" y="32"/>
                    <a:pt x="238" y="16"/>
                    <a:pt x="221" y="16"/>
                  </a:cubicBezTo>
                  <a:lnTo>
                    <a:pt x="206" y="1"/>
                  </a:lnTo>
                  <a:lnTo>
                    <a:pt x="19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7" name="Google Shape;7667;p50"/>
            <p:cNvSpPr/>
            <p:nvPr/>
          </p:nvSpPr>
          <p:spPr>
            <a:xfrm>
              <a:off x="3271701" y="176923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47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26"/>
                    <a:pt x="80" y="110"/>
                    <a:pt x="80" y="78"/>
                  </a:cubicBezTo>
                  <a:lnTo>
                    <a:pt x="80" y="78"/>
                  </a:lnTo>
                  <a:lnTo>
                    <a:pt x="63" y="32"/>
                  </a:lnTo>
                  <a:lnTo>
                    <a:pt x="63" y="15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8" name="Google Shape;7668;p50"/>
            <p:cNvSpPr/>
            <p:nvPr/>
          </p:nvSpPr>
          <p:spPr>
            <a:xfrm>
              <a:off x="3080275" y="178974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48"/>
                  </a:moveTo>
                  <a:lnTo>
                    <a:pt x="95" y="32"/>
                  </a:lnTo>
                  <a:lnTo>
                    <a:pt x="95" y="48"/>
                  </a:lnTo>
                  <a:lnTo>
                    <a:pt x="95" y="48"/>
                  </a:lnTo>
                  <a:close/>
                  <a:moveTo>
                    <a:pt x="17" y="0"/>
                  </a:moveTo>
                  <a:cubicBezTo>
                    <a:pt x="17" y="0"/>
                    <a:pt x="1" y="0"/>
                    <a:pt x="1" y="17"/>
                  </a:cubicBezTo>
                  <a:lnTo>
                    <a:pt x="1" y="32"/>
                  </a:lnTo>
                  <a:cubicBezTo>
                    <a:pt x="17" y="95"/>
                    <a:pt x="64" y="111"/>
                    <a:pt x="95" y="111"/>
                  </a:cubicBezTo>
                  <a:lnTo>
                    <a:pt x="112" y="111"/>
                  </a:lnTo>
                  <a:lnTo>
                    <a:pt x="143" y="111"/>
                  </a:lnTo>
                  <a:lnTo>
                    <a:pt x="143" y="111"/>
                  </a:lnTo>
                  <a:lnTo>
                    <a:pt x="143" y="111"/>
                  </a:lnTo>
                  <a:cubicBezTo>
                    <a:pt x="158" y="111"/>
                    <a:pt x="175" y="95"/>
                    <a:pt x="175" y="95"/>
                  </a:cubicBezTo>
                  <a:lnTo>
                    <a:pt x="175" y="80"/>
                  </a:lnTo>
                  <a:lnTo>
                    <a:pt x="175" y="63"/>
                  </a:lnTo>
                  <a:lnTo>
                    <a:pt x="175" y="48"/>
                  </a:lnTo>
                  <a:cubicBezTo>
                    <a:pt x="158" y="48"/>
                    <a:pt x="158" y="32"/>
                    <a:pt x="158" y="32"/>
                  </a:cubicBezTo>
                  <a:lnTo>
                    <a:pt x="143" y="17"/>
                  </a:lnTo>
                  <a:lnTo>
                    <a:pt x="127" y="17"/>
                  </a:lnTo>
                  <a:lnTo>
                    <a:pt x="95" y="32"/>
                  </a:lnTo>
                  <a:lnTo>
                    <a:pt x="95" y="32"/>
                  </a:lnTo>
                  <a:cubicBezTo>
                    <a:pt x="80" y="32"/>
                    <a:pt x="64" y="17"/>
                    <a:pt x="64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9" name="Google Shape;7669;p50"/>
            <p:cNvSpPr/>
            <p:nvPr/>
          </p:nvSpPr>
          <p:spPr>
            <a:xfrm>
              <a:off x="3083296" y="1790735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"/>
                  </a:move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0" name="Google Shape;7670;p50"/>
            <p:cNvSpPr/>
            <p:nvPr/>
          </p:nvSpPr>
          <p:spPr>
            <a:xfrm>
              <a:off x="3340843" y="1788731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17"/>
                  </a:cubicBezTo>
                  <a:lnTo>
                    <a:pt x="17" y="17"/>
                  </a:lnTo>
                  <a:cubicBezTo>
                    <a:pt x="32" y="17"/>
                    <a:pt x="49" y="49"/>
                    <a:pt x="32" y="64"/>
                  </a:cubicBezTo>
                  <a:lnTo>
                    <a:pt x="32" y="80"/>
                  </a:lnTo>
                  <a:lnTo>
                    <a:pt x="49" y="95"/>
                  </a:lnTo>
                  <a:lnTo>
                    <a:pt x="32" y="95"/>
                  </a:lnTo>
                  <a:cubicBezTo>
                    <a:pt x="17" y="95"/>
                    <a:pt x="1" y="127"/>
                    <a:pt x="17" y="143"/>
                  </a:cubicBezTo>
                  <a:cubicBezTo>
                    <a:pt x="17" y="143"/>
                    <a:pt x="17" y="158"/>
                    <a:pt x="32" y="158"/>
                  </a:cubicBezTo>
                  <a:lnTo>
                    <a:pt x="32" y="158"/>
                  </a:lnTo>
                  <a:lnTo>
                    <a:pt x="112" y="127"/>
                  </a:lnTo>
                  <a:cubicBezTo>
                    <a:pt x="112" y="112"/>
                    <a:pt x="127" y="95"/>
                    <a:pt x="143" y="95"/>
                  </a:cubicBezTo>
                  <a:lnTo>
                    <a:pt x="158" y="95"/>
                  </a:lnTo>
                  <a:cubicBezTo>
                    <a:pt x="158" y="80"/>
                    <a:pt x="143" y="80"/>
                    <a:pt x="143" y="64"/>
                  </a:cubicBezTo>
                  <a:lnTo>
                    <a:pt x="95" y="49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1" name="Google Shape;7671;p50"/>
            <p:cNvSpPr/>
            <p:nvPr/>
          </p:nvSpPr>
          <p:spPr>
            <a:xfrm>
              <a:off x="3092837" y="1786727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80"/>
                  </a:lnTo>
                  <a:cubicBezTo>
                    <a:pt x="0" y="95"/>
                    <a:pt x="0" y="95"/>
                    <a:pt x="15" y="112"/>
                  </a:cubicBezTo>
                  <a:lnTo>
                    <a:pt x="15" y="112"/>
                  </a:lnTo>
                  <a:cubicBezTo>
                    <a:pt x="15" y="112"/>
                    <a:pt x="15" y="127"/>
                    <a:pt x="32" y="127"/>
                  </a:cubicBezTo>
                  <a:lnTo>
                    <a:pt x="110" y="158"/>
                  </a:lnTo>
                  <a:lnTo>
                    <a:pt x="126" y="158"/>
                  </a:lnTo>
                  <a:lnTo>
                    <a:pt x="142" y="158"/>
                  </a:lnTo>
                  <a:lnTo>
                    <a:pt x="142" y="158"/>
                  </a:lnTo>
                  <a:cubicBezTo>
                    <a:pt x="158" y="158"/>
                    <a:pt x="158" y="158"/>
                    <a:pt x="158" y="143"/>
                  </a:cubicBezTo>
                  <a:lnTo>
                    <a:pt x="173" y="143"/>
                  </a:lnTo>
                  <a:lnTo>
                    <a:pt x="189" y="80"/>
                  </a:lnTo>
                  <a:lnTo>
                    <a:pt x="189" y="80"/>
                  </a:lnTo>
                  <a:lnTo>
                    <a:pt x="189" y="80"/>
                  </a:lnTo>
                  <a:cubicBezTo>
                    <a:pt x="189" y="64"/>
                    <a:pt x="189" y="49"/>
                    <a:pt x="173" y="32"/>
                  </a:cubicBezTo>
                  <a:lnTo>
                    <a:pt x="158" y="32"/>
                  </a:lnTo>
                  <a:cubicBezTo>
                    <a:pt x="142" y="32"/>
                    <a:pt x="126" y="49"/>
                    <a:pt x="126" y="64"/>
                  </a:cubicBezTo>
                  <a:lnTo>
                    <a:pt x="110" y="80"/>
                  </a:lnTo>
                  <a:lnTo>
                    <a:pt x="78" y="80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110" y="32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2" name="Google Shape;7672;p50"/>
            <p:cNvSpPr/>
            <p:nvPr/>
          </p:nvSpPr>
          <p:spPr>
            <a:xfrm>
              <a:off x="3273228" y="181131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10" y="1"/>
                  </a:moveTo>
                  <a:lnTo>
                    <a:pt x="110" y="1"/>
                  </a:lnTo>
                  <a:cubicBezTo>
                    <a:pt x="79" y="1"/>
                    <a:pt x="79" y="16"/>
                    <a:pt x="79" y="32"/>
                  </a:cubicBezTo>
                  <a:lnTo>
                    <a:pt x="63" y="79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15" y="64"/>
                  </a:lnTo>
                  <a:lnTo>
                    <a:pt x="15" y="79"/>
                  </a:lnTo>
                  <a:lnTo>
                    <a:pt x="15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95" y="158"/>
                  </a:lnTo>
                  <a:lnTo>
                    <a:pt x="110" y="158"/>
                  </a:lnTo>
                  <a:lnTo>
                    <a:pt x="126" y="158"/>
                  </a:lnTo>
                  <a:cubicBezTo>
                    <a:pt x="126" y="142"/>
                    <a:pt x="142" y="127"/>
                    <a:pt x="142" y="127"/>
                  </a:cubicBezTo>
                  <a:lnTo>
                    <a:pt x="142" y="95"/>
                  </a:lnTo>
                  <a:lnTo>
                    <a:pt x="142" y="32"/>
                  </a:lnTo>
                  <a:lnTo>
                    <a:pt x="142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3" name="Google Shape;7673;p50"/>
            <p:cNvSpPr/>
            <p:nvPr/>
          </p:nvSpPr>
          <p:spPr>
            <a:xfrm>
              <a:off x="3084823" y="1793279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78" y="0"/>
                  </a:moveTo>
                  <a:lnTo>
                    <a:pt x="63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15" y="95"/>
                    <a:pt x="15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95" y="63"/>
                  </a:lnTo>
                  <a:cubicBezTo>
                    <a:pt x="78" y="47"/>
                    <a:pt x="95" y="32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4" name="Google Shape;7674;p50"/>
            <p:cNvSpPr/>
            <p:nvPr/>
          </p:nvSpPr>
          <p:spPr>
            <a:xfrm>
              <a:off x="3310311" y="1819326"/>
              <a:ext cx="3498" cy="3053"/>
            </a:xfrm>
            <a:custGeom>
              <a:avLst/>
              <a:gdLst/>
              <a:ahLst/>
              <a:cxnLst/>
              <a:rect l="l" t="t" r="r" b="b"/>
              <a:pathLst>
                <a:path w="110" h="96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15" y="16"/>
                  </a:cubicBezTo>
                  <a:lnTo>
                    <a:pt x="15" y="16"/>
                  </a:lnTo>
                  <a:cubicBezTo>
                    <a:pt x="0" y="32"/>
                    <a:pt x="15" y="47"/>
                    <a:pt x="15" y="64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cubicBezTo>
                    <a:pt x="110" y="64"/>
                    <a:pt x="110" y="47"/>
                    <a:pt x="95" y="32"/>
                  </a:cubicBez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5" name="Google Shape;7675;p50"/>
            <p:cNvSpPr/>
            <p:nvPr/>
          </p:nvSpPr>
          <p:spPr>
            <a:xfrm>
              <a:off x="3423023" y="1752666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17" y="32"/>
                  </a:cubicBezTo>
                  <a:cubicBezTo>
                    <a:pt x="1" y="48"/>
                    <a:pt x="17" y="48"/>
                    <a:pt x="17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95" y="80"/>
                  </a:lnTo>
                  <a:lnTo>
                    <a:pt x="190" y="80"/>
                  </a:lnTo>
                  <a:lnTo>
                    <a:pt x="253" y="80"/>
                  </a:lnTo>
                  <a:lnTo>
                    <a:pt x="253" y="80"/>
                  </a:lnTo>
                  <a:cubicBezTo>
                    <a:pt x="269" y="80"/>
                    <a:pt x="284" y="64"/>
                    <a:pt x="284" y="48"/>
                  </a:cubicBezTo>
                  <a:lnTo>
                    <a:pt x="284" y="32"/>
                  </a:lnTo>
                  <a:cubicBezTo>
                    <a:pt x="284" y="17"/>
                    <a:pt x="269" y="17"/>
                    <a:pt x="253" y="17"/>
                  </a:cubicBezTo>
                  <a:lnTo>
                    <a:pt x="19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6" name="Google Shape;7676;p50"/>
            <p:cNvSpPr/>
            <p:nvPr/>
          </p:nvSpPr>
          <p:spPr>
            <a:xfrm>
              <a:off x="3292278" y="181331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95"/>
                    <a:pt x="15" y="95"/>
                  </a:cubicBezTo>
                  <a:lnTo>
                    <a:pt x="15" y="95"/>
                  </a:lnTo>
                  <a:lnTo>
                    <a:pt x="47" y="79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95" y="64"/>
                  </a:lnTo>
                  <a:lnTo>
                    <a:pt x="78" y="64"/>
                  </a:lnTo>
                  <a:cubicBezTo>
                    <a:pt x="78" y="47"/>
                    <a:pt x="63" y="16"/>
                    <a:pt x="78" y="16"/>
                  </a:cubicBezTo>
                  <a:lnTo>
                    <a:pt x="7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7" name="Google Shape;7677;p50"/>
            <p:cNvSpPr/>
            <p:nvPr/>
          </p:nvSpPr>
          <p:spPr>
            <a:xfrm>
              <a:off x="3317308" y="1776232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1" y="47"/>
                  </a:lnTo>
                  <a:cubicBezTo>
                    <a:pt x="1" y="64"/>
                    <a:pt x="1" y="95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cubicBezTo>
                    <a:pt x="32" y="110"/>
                    <a:pt x="48" y="110"/>
                    <a:pt x="48" y="95"/>
                  </a:cubicBezTo>
                  <a:lnTo>
                    <a:pt x="32" y="47"/>
                  </a:lnTo>
                  <a:cubicBezTo>
                    <a:pt x="32" y="32"/>
                    <a:pt x="48" y="1"/>
                    <a:pt x="64" y="1"/>
                  </a:cubicBez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8" name="Google Shape;7678;p50"/>
            <p:cNvSpPr/>
            <p:nvPr/>
          </p:nvSpPr>
          <p:spPr>
            <a:xfrm>
              <a:off x="3436063" y="1763702"/>
              <a:ext cx="2035" cy="4548"/>
            </a:xfrm>
            <a:custGeom>
              <a:avLst/>
              <a:gdLst/>
              <a:ahLst/>
              <a:cxnLst/>
              <a:rect l="l" t="t" r="r" b="b"/>
              <a:pathLst>
                <a:path w="6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16"/>
                  </a:cubicBezTo>
                  <a:lnTo>
                    <a:pt x="0" y="32"/>
                  </a:lnTo>
                  <a:lnTo>
                    <a:pt x="0" y="111"/>
                  </a:lnTo>
                  <a:cubicBezTo>
                    <a:pt x="0" y="126"/>
                    <a:pt x="17" y="126"/>
                    <a:pt x="32" y="143"/>
                  </a:cubicBezTo>
                  <a:lnTo>
                    <a:pt x="17" y="126"/>
                  </a:lnTo>
                  <a:lnTo>
                    <a:pt x="17" y="111"/>
                  </a:lnTo>
                  <a:lnTo>
                    <a:pt x="48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63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50"/>
            <p:cNvSpPr/>
            <p:nvPr/>
          </p:nvSpPr>
          <p:spPr>
            <a:xfrm>
              <a:off x="3400983" y="1765705"/>
              <a:ext cx="6551" cy="5025"/>
            </a:xfrm>
            <a:custGeom>
              <a:avLst/>
              <a:gdLst/>
              <a:ahLst/>
              <a:cxnLst/>
              <a:rect l="l" t="t" r="r" b="b"/>
              <a:pathLst>
                <a:path w="206" h="158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7"/>
                    <a:pt x="0" y="32"/>
                    <a:pt x="17" y="48"/>
                  </a:cubicBezTo>
                  <a:lnTo>
                    <a:pt x="17" y="63"/>
                  </a:lnTo>
                  <a:lnTo>
                    <a:pt x="32" y="111"/>
                  </a:lnTo>
                  <a:lnTo>
                    <a:pt x="32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95" y="126"/>
                  </a:lnTo>
                  <a:lnTo>
                    <a:pt x="126" y="126"/>
                  </a:lnTo>
                  <a:lnTo>
                    <a:pt x="126" y="143"/>
                  </a:lnTo>
                  <a:cubicBezTo>
                    <a:pt x="143" y="158"/>
                    <a:pt x="143" y="158"/>
                    <a:pt x="158" y="158"/>
                  </a:cubicBezTo>
                  <a:lnTo>
                    <a:pt x="174" y="158"/>
                  </a:lnTo>
                  <a:cubicBezTo>
                    <a:pt x="189" y="143"/>
                    <a:pt x="206" y="126"/>
                    <a:pt x="189" y="111"/>
                  </a:cubicBezTo>
                  <a:lnTo>
                    <a:pt x="189" y="95"/>
                  </a:lnTo>
                  <a:lnTo>
                    <a:pt x="174" y="63"/>
                  </a:lnTo>
                  <a:cubicBezTo>
                    <a:pt x="158" y="48"/>
                    <a:pt x="158" y="48"/>
                    <a:pt x="143" y="48"/>
                  </a:cubicBezTo>
                  <a:lnTo>
                    <a:pt x="126" y="48"/>
                  </a:lnTo>
                  <a:lnTo>
                    <a:pt x="80" y="63"/>
                  </a:lnTo>
                  <a:lnTo>
                    <a:pt x="80" y="32"/>
                  </a:lnTo>
                  <a:cubicBezTo>
                    <a:pt x="80" y="17"/>
                    <a:pt x="63" y="17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50"/>
            <p:cNvSpPr/>
            <p:nvPr/>
          </p:nvSpPr>
          <p:spPr>
            <a:xfrm>
              <a:off x="3049203" y="180227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16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17" y="64"/>
                  </a:lnTo>
                  <a:lnTo>
                    <a:pt x="64" y="95"/>
                  </a:lnTo>
                  <a:cubicBezTo>
                    <a:pt x="80" y="79"/>
                    <a:pt x="80" y="79"/>
                    <a:pt x="96" y="79"/>
                  </a:cubicBezTo>
                  <a:lnTo>
                    <a:pt x="96" y="79"/>
                  </a:lnTo>
                  <a:cubicBezTo>
                    <a:pt x="112" y="79"/>
                    <a:pt x="127" y="95"/>
                    <a:pt x="127" y="111"/>
                  </a:cubicBezTo>
                  <a:lnTo>
                    <a:pt x="127" y="111"/>
                  </a:lnTo>
                  <a:cubicBezTo>
                    <a:pt x="143" y="111"/>
                    <a:pt x="143" y="111"/>
                    <a:pt x="159" y="95"/>
                  </a:cubicBezTo>
                  <a:cubicBezTo>
                    <a:pt x="159" y="79"/>
                    <a:pt x="159" y="64"/>
                    <a:pt x="143" y="48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50"/>
            <p:cNvSpPr/>
            <p:nvPr/>
          </p:nvSpPr>
          <p:spPr>
            <a:xfrm>
              <a:off x="3176004" y="1789749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16" y="80"/>
                  </a:moveTo>
                  <a:lnTo>
                    <a:pt x="16" y="80"/>
                  </a:lnTo>
                  <a:lnTo>
                    <a:pt x="16" y="80"/>
                  </a:lnTo>
                  <a:close/>
                  <a:moveTo>
                    <a:pt x="79" y="0"/>
                  </a:moveTo>
                  <a:lnTo>
                    <a:pt x="64" y="0"/>
                  </a:lnTo>
                  <a:cubicBezTo>
                    <a:pt x="64" y="0"/>
                    <a:pt x="47" y="0"/>
                    <a:pt x="32" y="17"/>
                  </a:cubicBezTo>
                  <a:cubicBezTo>
                    <a:pt x="16" y="32"/>
                    <a:pt x="16" y="48"/>
                    <a:pt x="16" y="63"/>
                  </a:cubicBezTo>
                  <a:lnTo>
                    <a:pt x="16" y="80"/>
                  </a:lnTo>
                  <a:lnTo>
                    <a:pt x="16" y="80"/>
                  </a:lnTo>
                  <a:cubicBezTo>
                    <a:pt x="1" y="95"/>
                    <a:pt x="16" y="111"/>
                    <a:pt x="16" y="126"/>
                  </a:cubicBezTo>
                  <a:cubicBezTo>
                    <a:pt x="32" y="126"/>
                    <a:pt x="32" y="143"/>
                    <a:pt x="47" y="143"/>
                  </a:cubicBezTo>
                  <a:cubicBezTo>
                    <a:pt x="47" y="143"/>
                    <a:pt x="64" y="126"/>
                    <a:pt x="79" y="126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63"/>
                    <a:pt x="127" y="63"/>
                    <a:pt x="127" y="48"/>
                  </a:cubicBezTo>
                  <a:cubicBezTo>
                    <a:pt x="127" y="17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50"/>
            <p:cNvSpPr/>
            <p:nvPr/>
          </p:nvSpPr>
          <p:spPr>
            <a:xfrm>
              <a:off x="3176481" y="179226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50"/>
            <p:cNvSpPr/>
            <p:nvPr/>
          </p:nvSpPr>
          <p:spPr>
            <a:xfrm>
              <a:off x="3314795" y="1814810"/>
              <a:ext cx="3562" cy="6551"/>
            </a:xfrm>
            <a:custGeom>
              <a:avLst/>
              <a:gdLst/>
              <a:ahLst/>
              <a:cxnLst/>
              <a:rect l="l" t="t" r="r" b="b"/>
              <a:pathLst>
                <a:path w="112" h="206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0"/>
                    <a:pt x="63" y="17"/>
                    <a:pt x="48" y="17"/>
                  </a:cubicBezTo>
                  <a:lnTo>
                    <a:pt x="48" y="17"/>
                  </a:lnTo>
                  <a:lnTo>
                    <a:pt x="48" y="17"/>
                  </a:lnTo>
                  <a:cubicBezTo>
                    <a:pt x="32" y="17"/>
                    <a:pt x="17" y="32"/>
                    <a:pt x="17" y="48"/>
                  </a:cubicBezTo>
                  <a:lnTo>
                    <a:pt x="17" y="80"/>
                  </a:lnTo>
                  <a:cubicBezTo>
                    <a:pt x="0" y="95"/>
                    <a:pt x="17" y="126"/>
                    <a:pt x="17" y="143"/>
                  </a:cubicBezTo>
                  <a:cubicBezTo>
                    <a:pt x="32" y="158"/>
                    <a:pt x="32" y="158"/>
                    <a:pt x="32" y="174"/>
                  </a:cubicBezTo>
                  <a:lnTo>
                    <a:pt x="48" y="189"/>
                  </a:lnTo>
                  <a:cubicBezTo>
                    <a:pt x="48" y="206"/>
                    <a:pt x="63" y="206"/>
                    <a:pt x="80" y="206"/>
                  </a:cubicBezTo>
                  <a:lnTo>
                    <a:pt x="95" y="206"/>
                  </a:lnTo>
                  <a:cubicBezTo>
                    <a:pt x="111" y="206"/>
                    <a:pt x="111" y="189"/>
                    <a:pt x="111" y="174"/>
                  </a:cubicBezTo>
                  <a:lnTo>
                    <a:pt x="111" y="158"/>
                  </a:lnTo>
                  <a:lnTo>
                    <a:pt x="95" y="158"/>
                  </a:lnTo>
                  <a:lnTo>
                    <a:pt x="95" y="158"/>
                  </a:lnTo>
                  <a:cubicBezTo>
                    <a:pt x="80" y="143"/>
                    <a:pt x="63" y="126"/>
                    <a:pt x="80" y="111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63" y="80"/>
                  </a:lnTo>
                  <a:lnTo>
                    <a:pt x="63" y="32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50"/>
            <p:cNvSpPr/>
            <p:nvPr/>
          </p:nvSpPr>
          <p:spPr>
            <a:xfrm>
              <a:off x="3392492" y="1805301"/>
              <a:ext cx="7028" cy="5534"/>
            </a:xfrm>
            <a:custGeom>
              <a:avLst/>
              <a:gdLst/>
              <a:ahLst/>
              <a:cxnLst/>
              <a:rect l="l" t="t" r="r" b="b"/>
              <a:pathLst>
                <a:path w="221" h="174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cubicBezTo>
                    <a:pt x="110" y="16"/>
                    <a:pt x="95" y="32"/>
                    <a:pt x="78" y="32"/>
                  </a:cubicBezTo>
                  <a:lnTo>
                    <a:pt x="63" y="32"/>
                  </a:lnTo>
                  <a:lnTo>
                    <a:pt x="63" y="47"/>
                  </a:lnTo>
                  <a:lnTo>
                    <a:pt x="15" y="95"/>
                  </a:lnTo>
                  <a:lnTo>
                    <a:pt x="15" y="95"/>
                  </a:lnTo>
                  <a:cubicBezTo>
                    <a:pt x="0" y="110"/>
                    <a:pt x="0" y="126"/>
                    <a:pt x="15" y="142"/>
                  </a:cubicBezTo>
                  <a:lnTo>
                    <a:pt x="15" y="142"/>
                  </a:lnTo>
                  <a:lnTo>
                    <a:pt x="15" y="142"/>
                  </a:lnTo>
                  <a:lnTo>
                    <a:pt x="32" y="173"/>
                  </a:lnTo>
                  <a:lnTo>
                    <a:pt x="63" y="173"/>
                  </a:lnTo>
                  <a:cubicBezTo>
                    <a:pt x="63" y="173"/>
                    <a:pt x="78" y="173"/>
                    <a:pt x="78" y="158"/>
                  </a:cubicBezTo>
                  <a:cubicBezTo>
                    <a:pt x="95" y="158"/>
                    <a:pt x="95" y="126"/>
                    <a:pt x="78" y="126"/>
                  </a:cubicBezTo>
                  <a:lnTo>
                    <a:pt x="110" y="79"/>
                  </a:lnTo>
                  <a:lnTo>
                    <a:pt x="158" y="158"/>
                  </a:lnTo>
                  <a:cubicBezTo>
                    <a:pt x="173" y="158"/>
                    <a:pt x="173" y="173"/>
                    <a:pt x="189" y="173"/>
                  </a:cubicBezTo>
                  <a:lnTo>
                    <a:pt x="189" y="173"/>
                  </a:lnTo>
                  <a:cubicBezTo>
                    <a:pt x="204" y="158"/>
                    <a:pt x="204" y="142"/>
                    <a:pt x="221" y="142"/>
                  </a:cubicBezTo>
                  <a:lnTo>
                    <a:pt x="221" y="142"/>
                  </a:lnTo>
                  <a:lnTo>
                    <a:pt x="221" y="110"/>
                  </a:lnTo>
                  <a:lnTo>
                    <a:pt x="189" y="47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1" y="32"/>
                    <a:pt x="126" y="16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50"/>
            <p:cNvSpPr/>
            <p:nvPr/>
          </p:nvSpPr>
          <p:spPr>
            <a:xfrm>
              <a:off x="3319311" y="1820821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8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142" y="95"/>
                  </a:lnTo>
                  <a:cubicBezTo>
                    <a:pt x="158" y="95"/>
                    <a:pt x="174" y="80"/>
                    <a:pt x="174" y="48"/>
                  </a:cubicBezTo>
                  <a:cubicBezTo>
                    <a:pt x="174" y="32"/>
                    <a:pt x="158" y="32"/>
                    <a:pt x="142" y="32"/>
                  </a:cubicBezTo>
                  <a:lnTo>
                    <a:pt x="127" y="32"/>
                  </a:lnTo>
                  <a:lnTo>
                    <a:pt x="79" y="32"/>
                  </a:lnTo>
                  <a:lnTo>
                    <a:pt x="48" y="17"/>
                  </a:lnTo>
                  <a:cubicBezTo>
                    <a:pt x="48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50"/>
            <p:cNvSpPr/>
            <p:nvPr/>
          </p:nvSpPr>
          <p:spPr>
            <a:xfrm>
              <a:off x="317549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lnTo>
                    <a:pt x="0" y="48"/>
                  </a:lnTo>
                  <a:lnTo>
                    <a:pt x="17" y="80"/>
                  </a:ln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80"/>
                    <a:pt x="80" y="63"/>
                  </a:cubicBezTo>
                  <a:cubicBezTo>
                    <a:pt x="95" y="48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50"/>
            <p:cNvSpPr/>
            <p:nvPr/>
          </p:nvSpPr>
          <p:spPr>
            <a:xfrm>
              <a:off x="3397485" y="1814810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10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63"/>
                    <a:pt x="16" y="80"/>
                    <a:pt x="47" y="80"/>
                  </a:cubicBezTo>
                  <a:lnTo>
                    <a:pt x="47" y="80"/>
                  </a:lnTo>
                  <a:lnTo>
                    <a:pt x="95" y="80"/>
                  </a:lnTo>
                  <a:lnTo>
                    <a:pt x="142" y="80"/>
                  </a:lnTo>
                  <a:cubicBezTo>
                    <a:pt x="158" y="80"/>
                    <a:pt x="173" y="63"/>
                    <a:pt x="173" y="48"/>
                  </a:cubicBezTo>
                  <a:cubicBezTo>
                    <a:pt x="173" y="17"/>
                    <a:pt x="158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50"/>
            <p:cNvSpPr/>
            <p:nvPr/>
          </p:nvSpPr>
          <p:spPr>
            <a:xfrm>
              <a:off x="3037181" y="1819803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17"/>
                    <a:pt x="1" y="17"/>
                  </a:cubicBezTo>
                  <a:lnTo>
                    <a:pt x="17" y="17"/>
                  </a:lnTo>
                  <a:cubicBezTo>
                    <a:pt x="17" y="32"/>
                    <a:pt x="17" y="49"/>
                    <a:pt x="1" y="64"/>
                  </a:cubicBezTo>
                  <a:lnTo>
                    <a:pt x="1" y="64"/>
                  </a:lnTo>
                  <a:lnTo>
                    <a:pt x="32" y="112"/>
                  </a:lnTo>
                  <a:cubicBezTo>
                    <a:pt x="32" y="127"/>
                    <a:pt x="49" y="127"/>
                    <a:pt x="64" y="127"/>
                  </a:cubicBezTo>
                  <a:lnTo>
                    <a:pt x="64" y="127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80" y="64"/>
                  </a:lnTo>
                  <a:lnTo>
                    <a:pt x="49" y="17"/>
                  </a:lnTo>
                  <a:cubicBezTo>
                    <a:pt x="49" y="17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50"/>
            <p:cNvSpPr/>
            <p:nvPr/>
          </p:nvSpPr>
          <p:spPr>
            <a:xfrm>
              <a:off x="3327835" y="177623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32" y="1"/>
                  </a:lnTo>
                  <a:lnTo>
                    <a:pt x="16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80" y="95"/>
                    <a:pt x="80" y="79"/>
                    <a:pt x="80" y="79"/>
                  </a:cubicBezTo>
                  <a:cubicBezTo>
                    <a:pt x="80" y="64"/>
                    <a:pt x="95" y="47"/>
                    <a:pt x="111" y="47"/>
                  </a:cubicBezTo>
                  <a:lnTo>
                    <a:pt x="111" y="47"/>
                  </a:lnTo>
                  <a:lnTo>
                    <a:pt x="126" y="47"/>
                  </a:lnTo>
                  <a:lnTo>
                    <a:pt x="126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50"/>
            <p:cNvSpPr/>
            <p:nvPr/>
          </p:nvSpPr>
          <p:spPr>
            <a:xfrm>
              <a:off x="3318803" y="1772225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47"/>
                  </a:lnTo>
                  <a:lnTo>
                    <a:pt x="1" y="95"/>
                  </a:lnTo>
                  <a:cubicBezTo>
                    <a:pt x="1" y="95"/>
                    <a:pt x="1" y="110"/>
                    <a:pt x="17" y="110"/>
                  </a:cubicBezTo>
                  <a:lnTo>
                    <a:pt x="17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64" y="127"/>
                  </a:lnTo>
                  <a:cubicBezTo>
                    <a:pt x="64" y="110"/>
                    <a:pt x="64" y="110"/>
                    <a:pt x="80" y="110"/>
                  </a:cubicBezTo>
                  <a:cubicBezTo>
                    <a:pt x="95" y="110"/>
                    <a:pt x="95" y="95"/>
                    <a:pt x="111" y="64"/>
                  </a:cubicBezTo>
                  <a:lnTo>
                    <a:pt x="111" y="4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50"/>
            <p:cNvSpPr/>
            <p:nvPr/>
          </p:nvSpPr>
          <p:spPr>
            <a:xfrm>
              <a:off x="3443600" y="1796746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5" y="17"/>
                  </a:lnTo>
                  <a:cubicBezTo>
                    <a:pt x="0" y="32"/>
                    <a:pt x="0" y="49"/>
                    <a:pt x="0" y="64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15" y="80"/>
                  </a:lnTo>
                  <a:lnTo>
                    <a:pt x="15" y="80"/>
                  </a:lnTo>
                  <a:cubicBezTo>
                    <a:pt x="32" y="96"/>
                    <a:pt x="32" y="96"/>
                    <a:pt x="47" y="96"/>
                  </a:cubicBezTo>
                  <a:lnTo>
                    <a:pt x="47" y="96"/>
                  </a:lnTo>
                  <a:cubicBezTo>
                    <a:pt x="47" y="96"/>
                    <a:pt x="63" y="96"/>
                    <a:pt x="63" y="80"/>
                  </a:cubicBezTo>
                  <a:cubicBezTo>
                    <a:pt x="63" y="80"/>
                    <a:pt x="78" y="80"/>
                    <a:pt x="78" y="64"/>
                  </a:cubicBez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95" y="80"/>
                    <a:pt x="110" y="64"/>
                    <a:pt x="126" y="49"/>
                  </a:cubicBezTo>
                  <a:cubicBezTo>
                    <a:pt x="126" y="49"/>
                    <a:pt x="126" y="32"/>
                    <a:pt x="110" y="32"/>
                  </a:cubicBezTo>
                  <a:cubicBezTo>
                    <a:pt x="110" y="17"/>
                    <a:pt x="110" y="17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2" name="Google Shape;7692;p50"/>
            <p:cNvSpPr/>
            <p:nvPr/>
          </p:nvSpPr>
          <p:spPr>
            <a:xfrm>
              <a:off x="3334355" y="1803774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1"/>
                  </a:move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32"/>
                    <a:pt x="16" y="32"/>
                    <a:pt x="1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95" y="95"/>
                    <a:pt x="95" y="95"/>
                  </a:cubicBezTo>
                  <a:lnTo>
                    <a:pt x="110" y="80"/>
                  </a:lnTo>
                  <a:lnTo>
                    <a:pt x="95" y="80"/>
                  </a:lnTo>
                  <a:cubicBezTo>
                    <a:pt x="79" y="80"/>
                    <a:pt x="64" y="64"/>
                    <a:pt x="64" y="32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3" name="Google Shape;7693;p50"/>
            <p:cNvSpPr/>
            <p:nvPr/>
          </p:nvSpPr>
          <p:spPr>
            <a:xfrm>
              <a:off x="3205073" y="178574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95"/>
                  </a:cubicBezTo>
                  <a:cubicBezTo>
                    <a:pt x="127" y="80"/>
                    <a:pt x="110" y="63"/>
                    <a:pt x="110" y="48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50"/>
            <p:cNvSpPr/>
            <p:nvPr/>
          </p:nvSpPr>
          <p:spPr>
            <a:xfrm>
              <a:off x="3408521" y="1763193"/>
              <a:ext cx="3021" cy="5534"/>
            </a:xfrm>
            <a:custGeom>
              <a:avLst/>
              <a:gdLst/>
              <a:ahLst/>
              <a:cxnLst/>
              <a:rect l="l" t="t" r="r" b="b"/>
              <a:pathLst>
                <a:path w="95" h="174" extrusionOk="0">
                  <a:moveTo>
                    <a:pt x="63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32" y="64"/>
                  </a:lnTo>
                  <a:lnTo>
                    <a:pt x="32" y="96"/>
                  </a:lnTo>
                  <a:cubicBezTo>
                    <a:pt x="16" y="96"/>
                    <a:pt x="16" y="96"/>
                    <a:pt x="16" y="111"/>
                  </a:cubicBezTo>
                  <a:cubicBezTo>
                    <a:pt x="0" y="127"/>
                    <a:pt x="0" y="142"/>
                    <a:pt x="16" y="159"/>
                  </a:cubicBezTo>
                  <a:cubicBezTo>
                    <a:pt x="16" y="159"/>
                    <a:pt x="32" y="174"/>
                    <a:pt x="47" y="174"/>
                  </a:cubicBezTo>
                  <a:lnTo>
                    <a:pt x="63" y="174"/>
                  </a:lnTo>
                  <a:lnTo>
                    <a:pt x="79" y="174"/>
                  </a:lnTo>
                  <a:cubicBezTo>
                    <a:pt x="95" y="159"/>
                    <a:pt x="95" y="159"/>
                    <a:pt x="95" y="142"/>
                  </a:cubicBezTo>
                  <a:lnTo>
                    <a:pt x="95" y="111"/>
                  </a:lnTo>
                  <a:lnTo>
                    <a:pt x="95" y="64"/>
                  </a:lnTo>
                  <a:lnTo>
                    <a:pt x="95" y="48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50"/>
            <p:cNvSpPr/>
            <p:nvPr/>
          </p:nvSpPr>
          <p:spPr>
            <a:xfrm>
              <a:off x="3188026" y="1788731"/>
              <a:ext cx="2544" cy="2035"/>
            </a:xfrm>
            <a:custGeom>
              <a:avLst/>
              <a:gdLst/>
              <a:ahLst/>
              <a:cxnLst/>
              <a:rect l="l" t="t" r="r" b="b"/>
              <a:pathLst>
                <a:path w="80" h="64" extrusionOk="0">
                  <a:moveTo>
                    <a:pt x="79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6" y="64"/>
                    <a:pt x="32" y="64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50"/>
            <p:cNvSpPr/>
            <p:nvPr/>
          </p:nvSpPr>
          <p:spPr>
            <a:xfrm>
              <a:off x="3112365" y="179528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cubicBezTo>
                    <a:pt x="32" y="0"/>
                    <a:pt x="17" y="15"/>
                    <a:pt x="17" y="32"/>
                  </a:cubicBezTo>
                  <a:lnTo>
                    <a:pt x="17" y="47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8" y="126"/>
                    <a:pt x="63" y="110"/>
                    <a:pt x="80" y="95"/>
                  </a:cubicBezTo>
                  <a:lnTo>
                    <a:pt x="80" y="32"/>
                  </a:lnTo>
                  <a:cubicBezTo>
                    <a:pt x="80" y="15"/>
                    <a:pt x="80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50"/>
            <p:cNvSpPr/>
            <p:nvPr/>
          </p:nvSpPr>
          <p:spPr>
            <a:xfrm>
              <a:off x="3338839" y="1814810"/>
              <a:ext cx="6042" cy="6551"/>
            </a:xfrm>
            <a:custGeom>
              <a:avLst/>
              <a:gdLst/>
              <a:ahLst/>
              <a:cxnLst/>
              <a:rect l="l" t="t" r="r" b="b"/>
              <a:pathLst>
                <a:path w="190" h="206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7"/>
                  </a:lnTo>
                  <a:cubicBezTo>
                    <a:pt x="17" y="17"/>
                    <a:pt x="17" y="32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" y="111"/>
                  </a:lnTo>
                  <a:lnTo>
                    <a:pt x="1" y="126"/>
                  </a:lnTo>
                  <a:cubicBezTo>
                    <a:pt x="1" y="158"/>
                    <a:pt x="17" y="174"/>
                    <a:pt x="49" y="174"/>
                  </a:cubicBezTo>
                  <a:cubicBezTo>
                    <a:pt x="64" y="174"/>
                    <a:pt x="80" y="158"/>
                    <a:pt x="80" y="126"/>
                  </a:cubicBezTo>
                  <a:lnTo>
                    <a:pt x="80" y="111"/>
                  </a:lnTo>
                  <a:lnTo>
                    <a:pt x="80" y="126"/>
                  </a:lnTo>
                  <a:cubicBezTo>
                    <a:pt x="95" y="143"/>
                    <a:pt x="95" y="158"/>
                    <a:pt x="112" y="174"/>
                  </a:cubicBezTo>
                  <a:lnTo>
                    <a:pt x="112" y="174"/>
                  </a:lnTo>
                  <a:lnTo>
                    <a:pt x="127" y="189"/>
                  </a:lnTo>
                  <a:cubicBezTo>
                    <a:pt x="127" y="189"/>
                    <a:pt x="143" y="206"/>
                    <a:pt x="158" y="206"/>
                  </a:cubicBezTo>
                  <a:cubicBezTo>
                    <a:pt x="158" y="206"/>
                    <a:pt x="175" y="206"/>
                    <a:pt x="175" y="189"/>
                  </a:cubicBezTo>
                  <a:cubicBezTo>
                    <a:pt x="190" y="189"/>
                    <a:pt x="190" y="158"/>
                    <a:pt x="190" y="143"/>
                  </a:cubicBezTo>
                  <a:lnTo>
                    <a:pt x="175" y="143"/>
                  </a:lnTo>
                  <a:lnTo>
                    <a:pt x="175" y="126"/>
                  </a:lnTo>
                  <a:cubicBezTo>
                    <a:pt x="158" y="111"/>
                    <a:pt x="143" y="95"/>
                    <a:pt x="143" y="80"/>
                  </a:cubicBezTo>
                  <a:cubicBezTo>
                    <a:pt x="127" y="63"/>
                    <a:pt x="112" y="48"/>
                    <a:pt x="112" y="32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80" y="0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50"/>
            <p:cNvSpPr/>
            <p:nvPr/>
          </p:nvSpPr>
          <p:spPr>
            <a:xfrm>
              <a:off x="3417012" y="1762684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112" y="1"/>
                  </a:lnTo>
                  <a:lnTo>
                    <a:pt x="64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17" y="64"/>
                    <a:pt x="1" y="80"/>
                    <a:pt x="17" y="95"/>
                  </a:cubicBezTo>
                  <a:cubicBezTo>
                    <a:pt x="17" y="112"/>
                    <a:pt x="32" y="112"/>
                    <a:pt x="49" y="112"/>
                  </a:cubicBezTo>
                  <a:lnTo>
                    <a:pt x="64" y="11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58" y="48"/>
                    <a:pt x="158" y="32"/>
                    <a:pt x="158" y="17"/>
                  </a:cubicBezTo>
                  <a:lnTo>
                    <a:pt x="143" y="17"/>
                  </a:ln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50"/>
            <p:cNvSpPr/>
            <p:nvPr/>
          </p:nvSpPr>
          <p:spPr>
            <a:xfrm>
              <a:off x="3167990" y="1825337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6"/>
                    <a:pt x="16" y="16"/>
                  </a:cubicBezTo>
                  <a:lnTo>
                    <a:pt x="16" y="16"/>
                  </a:lnTo>
                  <a:lnTo>
                    <a:pt x="16" y="32"/>
                  </a:lnTo>
                  <a:cubicBezTo>
                    <a:pt x="1" y="32"/>
                    <a:pt x="1" y="47"/>
                    <a:pt x="1" y="47"/>
                  </a:cubicBezTo>
                  <a:cubicBezTo>
                    <a:pt x="1" y="64"/>
                    <a:pt x="16" y="64"/>
                    <a:pt x="16" y="79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79" y="95"/>
                    <a:pt x="79" y="95"/>
                    <a:pt x="95" y="79"/>
                  </a:cubicBezTo>
                  <a:lnTo>
                    <a:pt x="95" y="79"/>
                  </a:lnTo>
                  <a:lnTo>
                    <a:pt x="95" y="64"/>
                  </a:lnTo>
                  <a:cubicBezTo>
                    <a:pt x="110" y="64"/>
                    <a:pt x="110" y="47"/>
                    <a:pt x="110" y="47"/>
                  </a:cubicBez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50"/>
            <p:cNvSpPr/>
            <p:nvPr/>
          </p:nvSpPr>
          <p:spPr>
            <a:xfrm>
              <a:off x="3305286" y="1816337"/>
              <a:ext cx="6520" cy="3498"/>
            </a:xfrm>
            <a:custGeom>
              <a:avLst/>
              <a:gdLst/>
              <a:ahLst/>
              <a:cxnLst/>
              <a:rect l="l" t="t" r="r" b="b"/>
              <a:pathLst>
                <a:path w="205" h="110" extrusionOk="0">
                  <a:moveTo>
                    <a:pt x="158" y="0"/>
                  </a:moveTo>
                  <a:lnTo>
                    <a:pt x="158" y="15"/>
                  </a:lnTo>
                  <a:lnTo>
                    <a:pt x="110" y="47"/>
                  </a:lnTo>
                  <a:cubicBezTo>
                    <a:pt x="110" y="63"/>
                    <a:pt x="95" y="63"/>
                    <a:pt x="95" y="63"/>
                  </a:cubicBezTo>
                  <a:lnTo>
                    <a:pt x="79" y="63"/>
                  </a:lnTo>
                  <a:lnTo>
                    <a:pt x="32" y="47"/>
                  </a:lnTo>
                  <a:cubicBezTo>
                    <a:pt x="16" y="47"/>
                    <a:pt x="1" y="63"/>
                    <a:pt x="1" y="78"/>
                  </a:cubicBezTo>
                  <a:cubicBezTo>
                    <a:pt x="1" y="95"/>
                    <a:pt x="16" y="95"/>
                    <a:pt x="16" y="95"/>
                  </a:cubicBezTo>
                  <a:cubicBezTo>
                    <a:pt x="16" y="110"/>
                    <a:pt x="32" y="110"/>
                    <a:pt x="47" y="110"/>
                  </a:cubicBezTo>
                  <a:lnTo>
                    <a:pt x="47" y="110"/>
                  </a:lnTo>
                  <a:lnTo>
                    <a:pt x="47" y="110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95" y="110"/>
                  </a:lnTo>
                  <a:lnTo>
                    <a:pt x="127" y="110"/>
                  </a:lnTo>
                  <a:lnTo>
                    <a:pt x="127" y="110"/>
                  </a:lnTo>
                  <a:cubicBezTo>
                    <a:pt x="142" y="110"/>
                    <a:pt x="190" y="110"/>
                    <a:pt x="190" y="47"/>
                  </a:cubicBezTo>
                  <a:cubicBezTo>
                    <a:pt x="205" y="47"/>
                    <a:pt x="190" y="32"/>
                    <a:pt x="190" y="32"/>
                  </a:cubicBezTo>
                  <a:cubicBezTo>
                    <a:pt x="190" y="15"/>
                    <a:pt x="190" y="15"/>
                    <a:pt x="173" y="15"/>
                  </a:cubicBezTo>
                  <a:cubicBezTo>
                    <a:pt x="173" y="15"/>
                    <a:pt x="158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50"/>
            <p:cNvSpPr/>
            <p:nvPr/>
          </p:nvSpPr>
          <p:spPr>
            <a:xfrm>
              <a:off x="3174477" y="1792738"/>
              <a:ext cx="11067" cy="4039"/>
            </a:xfrm>
            <a:custGeom>
              <a:avLst/>
              <a:gdLst/>
              <a:ahLst/>
              <a:cxnLst/>
              <a:rect l="l" t="t" r="r" b="b"/>
              <a:pathLst>
                <a:path w="348" h="127" extrusionOk="0">
                  <a:moveTo>
                    <a:pt x="316" y="1"/>
                  </a:moveTo>
                  <a:lnTo>
                    <a:pt x="316" y="1"/>
                  </a:lnTo>
                  <a:cubicBezTo>
                    <a:pt x="301" y="1"/>
                    <a:pt x="284" y="1"/>
                    <a:pt x="284" y="17"/>
                  </a:cubicBezTo>
                  <a:lnTo>
                    <a:pt x="284" y="32"/>
                  </a:lnTo>
                  <a:lnTo>
                    <a:pt x="284" y="32"/>
                  </a:lnTo>
                  <a:cubicBezTo>
                    <a:pt x="253" y="49"/>
                    <a:pt x="221" y="49"/>
                    <a:pt x="206" y="49"/>
                  </a:cubicBezTo>
                  <a:cubicBezTo>
                    <a:pt x="190" y="64"/>
                    <a:pt x="158" y="64"/>
                    <a:pt x="143" y="64"/>
                  </a:cubicBezTo>
                  <a:lnTo>
                    <a:pt x="95" y="64"/>
                  </a:lnTo>
                  <a:cubicBezTo>
                    <a:pt x="80" y="49"/>
                    <a:pt x="64" y="49"/>
                    <a:pt x="32" y="49"/>
                  </a:cubicBezTo>
                  <a:lnTo>
                    <a:pt x="32" y="49"/>
                  </a:lnTo>
                  <a:cubicBezTo>
                    <a:pt x="17" y="49"/>
                    <a:pt x="1" y="64"/>
                    <a:pt x="1" y="80"/>
                  </a:cubicBezTo>
                  <a:cubicBezTo>
                    <a:pt x="1" y="95"/>
                    <a:pt x="1" y="112"/>
                    <a:pt x="32" y="112"/>
                  </a:cubicBezTo>
                  <a:lnTo>
                    <a:pt x="32" y="112"/>
                  </a:lnTo>
                  <a:cubicBezTo>
                    <a:pt x="64" y="127"/>
                    <a:pt x="80" y="127"/>
                    <a:pt x="112" y="127"/>
                  </a:cubicBezTo>
                  <a:cubicBezTo>
                    <a:pt x="143" y="112"/>
                    <a:pt x="143" y="112"/>
                    <a:pt x="143" y="95"/>
                  </a:cubicBezTo>
                  <a:cubicBezTo>
                    <a:pt x="143" y="80"/>
                    <a:pt x="158" y="64"/>
                    <a:pt x="175" y="64"/>
                  </a:cubicBezTo>
                  <a:lnTo>
                    <a:pt x="175" y="64"/>
                  </a:lnTo>
                  <a:lnTo>
                    <a:pt x="175" y="64"/>
                  </a:lnTo>
                  <a:cubicBezTo>
                    <a:pt x="190" y="64"/>
                    <a:pt x="206" y="80"/>
                    <a:pt x="206" y="95"/>
                  </a:cubicBezTo>
                  <a:lnTo>
                    <a:pt x="206" y="127"/>
                  </a:lnTo>
                  <a:cubicBezTo>
                    <a:pt x="221" y="127"/>
                    <a:pt x="253" y="112"/>
                    <a:pt x="269" y="112"/>
                  </a:cubicBezTo>
                  <a:cubicBezTo>
                    <a:pt x="284" y="112"/>
                    <a:pt x="301" y="95"/>
                    <a:pt x="316" y="95"/>
                  </a:cubicBezTo>
                  <a:cubicBezTo>
                    <a:pt x="316" y="95"/>
                    <a:pt x="332" y="95"/>
                    <a:pt x="332" y="80"/>
                  </a:cubicBezTo>
                  <a:cubicBezTo>
                    <a:pt x="332" y="80"/>
                    <a:pt x="348" y="64"/>
                    <a:pt x="348" y="49"/>
                  </a:cubicBezTo>
                  <a:lnTo>
                    <a:pt x="348" y="49"/>
                  </a:lnTo>
                  <a:cubicBezTo>
                    <a:pt x="348" y="32"/>
                    <a:pt x="348" y="1"/>
                    <a:pt x="332" y="1"/>
                  </a:cubicBezTo>
                  <a:lnTo>
                    <a:pt x="3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50"/>
            <p:cNvSpPr/>
            <p:nvPr/>
          </p:nvSpPr>
          <p:spPr>
            <a:xfrm>
              <a:off x="3299752" y="1781257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49" y="15"/>
                  </a:lnTo>
                  <a:lnTo>
                    <a:pt x="32" y="32"/>
                  </a:lnTo>
                  <a:cubicBezTo>
                    <a:pt x="17" y="32"/>
                    <a:pt x="1" y="47"/>
                    <a:pt x="1" y="78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127" y="78"/>
                  </a:lnTo>
                  <a:lnTo>
                    <a:pt x="127" y="63"/>
                  </a:lnTo>
                  <a:cubicBezTo>
                    <a:pt x="143" y="63"/>
                    <a:pt x="143" y="47"/>
                    <a:pt x="143" y="32"/>
                  </a:cubicBezTo>
                  <a:cubicBezTo>
                    <a:pt x="143" y="15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50"/>
            <p:cNvSpPr/>
            <p:nvPr/>
          </p:nvSpPr>
          <p:spPr>
            <a:xfrm>
              <a:off x="3088290" y="1785741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7"/>
                    <a:pt x="1" y="48"/>
                  </a:cubicBezTo>
                  <a:lnTo>
                    <a:pt x="17" y="95"/>
                  </a:lnTo>
                  <a:lnTo>
                    <a:pt x="80" y="95"/>
                  </a:lnTo>
                  <a:lnTo>
                    <a:pt x="95" y="95"/>
                  </a:lnTo>
                  <a:lnTo>
                    <a:pt x="80" y="32"/>
                  </a:lnTo>
                  <a:cubicBezTo>
                    <a:pt x="64" y="17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50"/>
            <p:cNvSpPr/>
            <p:nvPr/>
          </p:nvSpPr>
          <p:spPr>
            <a:xfrm>
              <a:off x="3104350" y="1791752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7"/>
                    <a:pt x="16" y="32"/>
                  </a:cubicBezTo>
                  <a:lnTo>
                    <a:pt x="16" y="32"/>
                  </a:lnTo>
                  <a:lnTo>
                    <a:pt x="16" y="32"/>
                  </a:lnTo>
                  <a:lnTo>
                    <a:pt x="0" y="80"/>
                  </a:lnTo>
                  <a:cubicBezTo>
                    <a:pt x="0" y="80"/>
                    <a:pt x="0" y="95"/>
                    <a:pt x="16" y="95"/>
                  </a:cubicBezTo>
                  <a:cubicBezTo>
                    <a:pt x="16" y="111"/>
                    <a:pt x="32" y="111"/>
                    <a:pt x="48" y="111"/>
                  </a:cubicBezTo>
                  <a:lnTo>
                    <a:pt x="48" y="111"/>
                  </a:lnTo>
                  <a:lnTo>
                    <a:pt x="63" y="111"/>
                  </a:lnTo>
                  <a:lnTo>
                    <a:pt x="95" y="111"/>
                  </a:lnTo>
                  <a:cubicBezTo>
                    <a:pt x="95" y="111"/>
                    <a:pt x="111" y="111"/>
                    <a:pt x="111" y="95"/>
                  </a:cubicBezTo>
                  <a:cubicBezTo>
                    <a:pt x="126" y="95"/>
                    <a:pt x="126" y="80"/>
                    <a:pt x="126" y="63"/>
                  </a:cubicBezTo>
                  <a:cubicBezTo>
                    <a:pt x="126" y="48"/>
                    <a:pt x="111" y="48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7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50"/>
            <p:cNvSpPr/>
            <p:nvPr/>
          </p:nvSpPr>
          <p:spPr>
            <a:xfrm>
              <a:off x="3156445" y="1806796"/>
              <a:ext cx="2576" cy="2544"/>
            </a:xfrm>
            <a:custGeom>
              <a:avLst/>
              <a:gdLst/>
              <a:ahLst/>
              <a:cxnLst/>
              <a:rect l="l" t="t" r="r" b="b"/>
              <a:pathLst>
                <a:path w="81" h="80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64" y="0"/>
                  </a:lnTo>
                  <a:lnTo>
                    <a:pt x="32" y="16"/>
                  </a:lnTo>
                  <a:cubicBezTo>
                    <a:pt x="17" y="16"/>
                    <a:pt x="1" y="48"/>
                    <a:pt x="17" y="63"/>
                  </a:cubicBezTo>
                  <a:lnTo>
                    <a:pt x="32" y="79"/>
                  </a:lnTo>
                  <a:lnTo>
                    <a:pt x="49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63"/>
                  </a:lnTo>
                  <a:lnTo>
                    <a:pt x="64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50"/>
            <p:cNvSpPr/>
            <p:nvPr/>
          </p:nvSpPr>
          <p:spPr>
            <a:xfrm>
              <a:off x="3414532" y="1779731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95" y="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32"/>
                  </a:lnTo>
                  <a:cubicBezTo>
                    <a:pt x="32" y="48"/>
                    <a:pt x="16" y="48"/>
                    <a:pt x="0" y="63"/>
                  </a:cubicBezTo>
                  <a:lnTo>
                    <a:pt x="16" y="63"/>
                  </a:lnTo>
                  <a:cubicBezTo>
                    <a:pt x="16" y="80"/>
                    <a:pt x="32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42" y="63"/>
                  </a:lnTo>
                  <a:lnTo>
                    <a:pt x="142" y="63"/>
                  </a:lnTo>
                  <a:cubicBezTo>
                    <a:pt x="158" y="48"/>
                    <a:pt x="173" y="32"/>
                    <a:pt x="158" y="17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50"/>
            <p:cNvSpPr/>
            <p:nvPr/>
          </p:nvSpPr>
          <p:spPr>
            <a:xfrm>
              <a:off x="3437049" y="176770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27" y="0"/>
                  </a:moveTo>
                  <a:lnTo>
                    <a:pt x="64" y="17"/>
                  </a:lnTo>
                  <a:lnTo>
                    <a:pt x="80" y="17"/>
                  </a:lnTo>
                  <a:cubicBezTo>
                    <a:pt x="80" y="32"/>
                    <a:pt x="80" y="63"/>
                    <a:pt x="49" y="63"/>
                  </a:cubicBezTo>
                  <a:lnTo>
                    <a:pt x="49" y="63"/>
                  </a:lnTo>
                  <a:cubicBezTo>
                    <a:pt x="32" y="63"/>
                    <a:pt x="17" y="63"/>
                    <a:pt x="17" y="48"/>
                  </a:cubicBezTo>
                  <a:lnTo>
                    <a:pt x="1" y="48"/>
                  </a:lnTo>
                  <a:lnTo>
                    <a:pt x="1" y="95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80" y="126"/>
                  </a:lnTo>
                  <a:cubicBezTo>
                    <a:pt x="95" y="111"/>
                    <a:pt x="112" y="95"/>
                    <a:pt x="112" y="80"/>
                  </a:cubicBezTo>
                  <a:cubicBezTo>
                    <a:pt x="95" y="63"/>
                    <a:pt x="95" y="63"/>
                    <a:pt x="80" y="63"/>
                  </a:cubicBezTo>
                  <a:lnTo>
                    <a:pt x="95" y="48"/>
                  </a:lnTo>
                  <a:cubicBezTo>
                    <a:pt x="95" y="48"/>
                    <a:pt x="112" y="48"/>
                    <a:pt x="112" y="32"/>
                  </a:cubicBezTo>
                  <a:cubicBezTo>
                    <a:pt x="127" y="32"/>
                    <a:pt x="127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50"/>
            <p:cNvSpPr/>
            <p:nvPr/>
          </p:nvSpPr>
          <p:spPr>
            <a:xfrm>
              <a:off x="3190538" y="1786727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9"/>
                  </a:cubicBezTo>
                  <a:lnTo>
                    <a:pt x="0" y="49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48" y="49"/>
                  </a:lnTo>
                  <a:cubicBezTo>
                    <a:pt x="48" y="49"/>
                    <a:pt x="63" y="64"/>
                    <a:pt x="63" y="80"/>
                  </a:cubicBezTo>
                  <a:lnTo>
                    <a:pt x="95" y="64"/>
                  </a:lnTo>
                  <a:cubicBezTo>
                    <a:pt x="111" y="64"/>
                    <a:pt x="126" y="49"/>
                    <a:pt x="126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50"/>
            <p:cNvSpPr/>
            <p:nvPr/>
          </p:nvSpPr>
          <p:spPr>
            <a:xfrm>
              <a:off x="3431038" y="1768218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49" y="1"/>
                  </a:moveTo>
                  <a:cubicBezTo>
                    <a:pt x="32" y="1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7" y="47"/>
                    <a:pt x="1" y="64"/>
                    <a:pt x="17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32" y="127"/>
                  </a:cubicBezTo>
                  <a:lnTo>
                    <a:pt x="32" y="158"/>
                  </a:lnTo>
                  <a:cubicBezTo>
                    <a:pt x="49" y="158"/>
                    <a:pt x="49" y="173"/>
                    <a:pt x="49" y="173"/>
                  </a:cubicBezTo>
                  <a:cubicBezTo>
                    <a:pt x="49" y="190"/>
                    <a:pt x="64" y="190"/>
                    <a:pt x="80" y="190"/>
                  </a:cubicBezTo>
                  <a:lnTo>
                    <a:pt x="95" y="190"/>
                  </a:lnTo>
                  <a:cubicBezTo>
                    <a:pt x="112" y="173"/>
                    <a:pt x="127" y="158"/>
                    <a:pt x="112" y="142"/>
                  </a:cubicBezTo>
                  <a:lnTo>
                    <a:pt x="112" y="142"/>
                  </a:lnTo>
                  <a:cubicBezTo>
                    <a:pt x="112" y="127"/>
                    <a:pt x="95" y="127"/>
                    <a:pt x="95" y="127"/>
                  </a:cubicBezTo>
                  <a:cubicBezTo>
                    <a:pt x="95" y="95"/>
                    <a:pt x="80" y="79"/>
                    <a:pt x="80" y="64"/>
                  </a:cubicBezTo>
                  <a:lnTo>
                    <a:pt x="80" y="64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2"/>
                  </a:lnTo>
                  <a:cubicBezTo>
                    <a:pt x="80" y="32"/>
                    <a:pt x="64" y="32"/>
                    <a:pt x="64" y="16"/>
                  </a:cubicBezTo>
                  <a:cubicBezTo>
                    <a:pt x="49" y="16"/>
                    <a:pt x="49" y="1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50"/>
            <p:cNvSpPr/>
            <p:nvPr/>
          </p:nvSpPr>
          <p:spPr>
            <a:xfrm>
              <a:off x="3308784" y="1780239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lnTo>
                    <a:pt x="63" y="79"/>
                  </a:lnTo>
                  <a:lnTo>
                    <a:pt x="63" y="110"/>
                  </a:lnTo>
                  <a:lnTo>
                    <a:pt x="95" y="142"/>
                  </a:lnTo>
                  <a:lnTo>
                    <a:pt x="111" y="142"/>
                  </a:lnTo>
                  <a:lnTo>
                    <a:pt x="126" y="127"/>
                  </a:lnTo>
                  <a:lnTo>
                    <a:pt x="158" y="110"/>
                  </a:lnTo>
                  <a:cubicBezTo>
                    <a:pt x="174" y="110"/>
                    <a:pt x="174" y="95"/>
                    <a:pt x="174" y="79"/>
                  </a:cubicBezTo>
                  <a:lnTo>
                    <a:pt x="174" y="64"/>
                  </a:lnTo>
                  <a:cubicBezTo>
                    <a:pt x="174" y="64"/>
                    <a:pt x="174" y="47"/>
                    <a:pt x="158" y="47"/>
                  </a:cubicBezTo>
                  <a:lnTo>
                    <a:pt x="126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50"/>
            <p:cNvSpPr/>
            <p:nvPr/>
          </p:nvSpPr>
          <p:spPr>
            <a:xfrm>
              <a:off x="3416026" y="1769235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5"/>
                    <a:pt x="16" y="32"/>
                  </a:cubicBezTo>
                  <a:lnTo>
                    <a:pt x="0" y="78"/>
                  </a:lnTo>
                  <a:cubicBezTo>
                    <a:pt x="0" y="78"/>
                    <a:pt x="0" y="95"/>
                    <a:pt x="16" y="110"/>
                  </a:cubicBezTo>
                  <a:lnTo>
                    <a:pt x="32" y="126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95" y="126"/>
                  </a:lnTo>
                  <a:cubicBezTo>
                    <a:pt x="111" y="126"/>
                    <a:pt x="126" y="126"/>
                    <a:pt x="126" y="110"/>
                  </a:cubicBezTo>
                  <a:cubicBezTo>
                    <a:pt x="126" y="78"/>
                    <a:pt x="111" y="63"/>
                    <a:pt x="95" y="63"/>
                  </a:cubicBezTo>
                  <a:lnTo>
                    <a:pt x="80" y="63"/>
                  </a:lnTo>
                  <a:lnTo>
                    <a:pt x="80" y="63"/>
                  </a:ln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80" y="15"/>
                    <a:pt x="63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50"/>
            <p:cNvSpPr/>
            <p:nvPr/>
          </p:nvSpPr>
          <p:spPr>
            <a:xfrm>
              <a:off x="3388961" y="1771716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143" y="0"/>
                  </a:moveTo>
                  <a:lnTo>
                    <a:pt x="126" y="0"/>
                  </a:lnTo>
                  <a:lnTo>
                    <a:pt x="111" y="17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48" y="80"/>
                  </a:lnTo>
                  <a:lnTo>
                    <a:pt x="32" y="80"/>
                  </a:lnTo>
                  <a:cubicBezTo>
                    <a:pt x="17" y="80"/>
                    <a:pt x="0" y="95"/>
                    <a:pt x="0" y="111"/>
                  </a:cubicBezTo>
                  <a:cubicBezTo>
                    <a:pt x="0" y="126"/>
                    <a:pt x="17" y="143"/>
                    <a:pt x="32" y="143"/>
                  </a:cubicBezTo>
                  <a:lnTo>
                    <a:pt x="48" y="143"/>
                  </a:lnTo>
                  <a:lnTo>
                    <a:pt x="63" y="143"/>
                  </a:lnTo>
                  <a:lnTo>
                    <a:pt x="80" y="143"/>
                  </a:lnTo>
                  <a:cubicBezTo>
                    <a:pt x="80" y="143"/>
                    <a:pt x="95" y="143"/>
                    <a:pt x="111" y="158"/>
                  </a:cubicBezTo>
                  <a:lnTo>
                    <a:pt x="126" y="143"/>
                  </a:lnTo>
                  <a:lnTo>
                    <a:pt x="143" y="95"/>
                  </a:lnTo>
                  <a:lnTo>
                    <a:pt x="174" y="48"/>
                  </a:lnTo>
                  <a:cubicBezTo>
                    <a:pt x="174" y="32"/>
                    <a:pt x="174" y="17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50"/>
            <p:cNvSpPr/>
            <p:nvPr/>
          </p:nvSpPr>
          <p:spPr>
            <a:xfrm>
              <a:off x="3421020" y="1774229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64" y="16"/>
                    <a:pt x="49" y="16"/>
                  </a:cubicBezTo>
                  <a:lnTo>
                    <a:pt x="49" y="16"/>
                  </a:lnTo>
                  <a:lnTo>
                    <a:pt x="17" y="47"/>
                  </a:lnTo>
                  <a:cubicBezTo>
                    <a:pt x="1" y="47"/>
                    <a:pt x="1" y="64"/>
                    <a:pt x="1" y="64"/>
                  </a:cubicBezTo>
                  <a:lnTo>
                    <a:pt x="1" y="95"/>
                  </a:lnTo>
                  <a:cubicBezTo>
                    <a:pt x="17" y="110"/>
                    <a:pt x="17" y="110"/>
                    <a:pt x="32" y="110"/>
                  </a:cubicBezTo>
                  <a:cubicBezTo>
                    <a:pt x="32" y="110"/>
                    <a:pt x="49" y="110"/>
                    <a:pt x="49" y="95"/>
                  </a:cubicBezTo>
                  <a:lnTo>
                    <a:pt x="95" y="64"/>
                  </a:lnTo>
                  <a:cubicBezTo>
                    <a:pt x="112" y="47"/>
                    <a:pt x="112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50"/>
            <p:cNvSpPr/>
            <p:nvPr/>
          </p:nvSpPr>
          <p:spPr>
            <a:xfrm>
              <a:off x="3406994" y="1777727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48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48" y="63"/>
                  </a:lnTo>
                  <a:lnTo>
                    <a:pt x="80" y="80"/>
                  </a:lnTo>
                  <a:lnTo>
                    <a:pt x="80" y="80"/>
                  </a:lnTo>
                  <a:cubicBezTo>
                    <a:pt x="95" y="80"/>
                    <a:pt x="111" y="63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lnTo>
                    <a:pt x="8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50"/>
            <p:cNvSpPr/>
            <p:nvPr/>
          </p:nvSpPr>
          <p:spPr>
            <a:xfrm>
              <a:off x="3369434" y="175619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0" y="47"/>
                  </a:lnTo>
                  <a:cubicBezTo>
                    <a:pt x="0" y="63"/>
                    <a:pt x="0" y="79"/>
                    <a:pt x="16" y="95"/>
                  </a:cubicBezTo>
                  <a:lnTo>
                    <a:pt x="32" y="95"/>
                  </a:lnTo>
                  <a:lnTo>
                    <a:pt x="63" y="95"/>
                  </a:lnTo>
                  <a:lnTo>
                    <a:pt x="79" y="63"/>
                  </a:lnTo>
                  <a:cubicBezTo>
                    <a:pt x="95" y="47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50"/>
            <p:cNvSpPr/>
            <p:nvPr/>
          </p:nvSpPr>
          <p:spPr>
            <a:xfrm>
              <a:off x="3092837" y="1793279"/>
              <a:ext cx="3498" cy="5502"/>
            </a:xfrm>
            <a:custGeom>
              <a:avLst/>
              <a:gdLst/>
              <a:ahLst/>
              <a:cxnLst/>
              <a:rect l="l" t="t" r="r" b="b"/>
              <a:pathLst>
                <a:path w="110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32" y="110"/>
                  </a:lnTo>
                  <a:lnTo>
                    <a:pt x="47" y="141"/>
                  </a:lnTo>
                  <a:cubicBezTo>
                    <a:pt x="47" y="158"/>
                    <a:pt x="63" y="173"/>
                    <a:pt x="78" y="173"/>
                  </a:cubicBezTo>
                  <a:lnTo>
                    <a:pt x="78" y="158"/>
                  </a:lnTo>
                  <a:cubicBezTo>
                    <a:pt x="110" y="158"/>
                    <a:pt x="110" y="141"/>
                    <a:pt x="110" y="126"/>
                  </a:cubicBezTo>
                  <a:lnTo>
                    <a:pt x="95" y="110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47" y="126"/>
                    <a:pt x="32" y="95"/>
                    <a:pt x="47" y="78"/>
                  </a:cubicBezTo>
                  <a:lnTo>
                    <a:pt x="47" y="15"/>
                  </a:lnTo>
                  <a:lnTo>
                    <a:pt x="47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50"/>
            <p:cNvSpPr/>
            <p:nvPr/>
          </p:nvSpPr>
          <p:spPr>
            <a:xfrm>
              <a:off x="3392969" y="1801294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6"/>
                  </a:cubicBezTo>
                  <a:cubicBezTo>
                    <a:pt x="17" y="16"/>
                    <a:pt x="0" y="16"/>
                    <a:pt x="17" y="32"/>
                  </a:cubicBezTo>
                  <a:lnTo>
                    <a:pt x="17" y="79"/>
                  </a:lnTo>
                  <a:lnTo>
                    <a:pt x="17" y="95"/>
                  </a:lnTo>
                  <a:cubicBezTo>
                    <a:pt x="32" y="95"/>
                    <a:pt x="32" y="110"/>
                    <a:pt x="17" y="126"/>
                  </a:cubicBezTo>
                  <a:lnTo>
                    <a:pt x="17" y="126"/>
                  </a:lnTo>
                  <a:cubicBezTo>
                    <a:pt x="17" y="142"/>
                    <a:pt x="32" y="158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cubicBezTo>
                    <a:pt x="80" y="158"/>
                    <a:pt x="95" y="142"/>
                    <a:pt x="95" y="126"/>
                  </a:cubicBezTo>
                  <a:lnTo>
                    <a:pt x="95" y="126"/>
                  </a:lnTo>
                  <a:lnTo>
                    <a:pt x="80" y="110"/>
                  </a:lnTo>
                  <a:lnTo>
                    <a:pt x="80" y="32"/>
                  </a:lnTo>
                  <a:lnTo>
                    <a:pt x="80" y="16"/>
                  </a:lnTo>
                  <a:lnTo>
                    <a:pt x="80" y="16"/>
                  </a:ln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50"/>
            <p:cNvSpPr/>
            <p:nvPr/>
          </p:nvSpPr>
          <p:spPr>
            <a:xfrm>
              <a:off x="3332828" y="1807781"/>
              <a:ext cx="3053" cy="5057"/>
            </a:xfrm>
            <a:custGeom>
              <a:avLst/>
              <a:gdLst/>
              <a:ahLst/>
              <a:cxnLst/>
              <a:rect l="l" t="t" r="r" b="b"/>
              <a:pathLst>
                <a:path w="96" h="159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"/>
                    <a:pt x="1" y="32"/>
                    <a:pt x="1" y="48"/>
                  </a:cubicBezTo>
                  <a:lnTo>
                    <a:pt x="17" y="112"/>
                  </a:lnTo>
                  <a:lnTo>
                    <a:pt x="32" y="127"/>
                  </a:lnTo>
                  <a:cubicBezTo>
                    <a:pt x="32" y="143"/>
                    <a:pt x="49" y="158"/>
                    <a:pt x="64" y="158"/>
                  </a:cubicBezTo>
                  <a:lnTo>
                    <a:pt x="64" y="158"/>
                  </a:lnTo>
                  <a:lnTo>
                    <a:pt x="64" y="158"/>
                  </a:lnTo>
                  <a:cubicBezTo>
                    <a:pt x="80" y="143"/>
                    <a:pt x="95" y="127"/>
                    <a:pt x="95" y="112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64" y="17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50"/>
            <p:cNvSpPr/>
            <p:nvPr/>
          </p:nvSpPr>
          <p:spPr>
            <a:xfrm>
              <a:off x="3030184" y="1797286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17" y="0"/>
                  </a:moveTo>
                  <a:lnTo>
                    <a:pt x="17" y="0"/>
                  </a:lnTo>
                  <a:cubicBezTo>
                    <a:pt x="32" y="15"/>
                    <a:pt x="32" y="15"/>
                    <a:pt x="32" y="32"/>
                  </a:cubicBezTo>
                  <a:cubicBezTo>
                    <a:pt x="32" y="47"/>
                    <a:pt x="17" y="47"/>
                    <a:pt x="17" y="63"/>
                  </a:cubicBezTo>
                  <a:lnTo>
                    <a:pt x="0" y="63"/>
                  </a:lnTo>
                  <a:lnTo>
                    <a:pt x="17" y="63"/>
                  </a:lnTo>
                  <a:lnTo>
                    <a:pt x="80" y="63"/>
                  </a:lnTo>
                  <a:lnTo>
                    <a:pt x="80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50"/>
            <p:cNvSpPr/>
            <p:nvPr/>
          </p:nvSpPr>
          <p:spPr>
            <a:xfrm>
              <a:off x="3178008" y="1780239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1"/>
                  </a:moveTo>
                  <a:lnTo>
                    <a:pt x="158" y="1"/>
                  </a:lnTo>
                  <a:lnTo>
                    <a:pt x="142" y="1"/>
                  </a:lnTo>
                  <a:cubicBezTo>
                    <a:pt x="127" y="1"/>
                    <a:pt x="110" y="16"/>
                    <a:pt x="110" y="16"/>
                  </a:cubicBezTo>
                  <a:cubicBezTo>
                    <a:pt x="95" y="32"/>
                    <a:pt x="79" y="32"/>
                    <a:pt x="79" y="32"/>
                  </a:cubicBezTo>
                  <a:lnTo>
                    <a:pt x="64" y="32"/>
                  </a:lnTo>
                  <a:lnTo>
                    <a:pt x="47" y="32"/>
                  </a:lnTo>
                  <a:cubicBezTo>
                    <a:pt x="32" y="32"/>
                    <a:pt x="16" y="32"/>
                    <a:pt x="16" y="47"/>
                  </a:cubicBezTo>
                  <a:cubicBezTo>
                    <a:pt x="1" y="64"/>
                    <a:pt x="1" y="79"/>
                    <a:pt x="16" y="95"/>
                  </a:cubicBezTo>
                  <a:lnTo>
                    <a:pt x="47" y="95"/>
                  </a:lnTo>
                  <a:cubicBezTo>
                    <a:pt x="64" y="110"/>
                    <a:pt x="64" y="110"/>
                    <a:pt x="79" y="110"/>
                  </a:cubicBezTo>
                  <a:cubicBezTo>
                    <a:pt x="95" y="110"/>
                    <a:pt x="110" y="95"/>
                    <a:pt x="127" y="95"/>
                  </a:cubicBezTo>
                  <a:cubicBezTo>
                    <a:pt x="127" y="79"/>
                    <a:pt x="142" y="79"/>
                    <a:pt x="142" y="79"/>
                  </a:cubicBezTo>
                  <a:cubicBezTo>
                    <a:pt x="158" y="64"/>
                    <a:pt x="158" y="64"/>
                    <a:pt x="173" y="64"/>
                  </a:cubicBezTo>
                  <a:cubicBezTo>
                    <a:pt x="190" y="47"/>
                    <a:pt x="190" y="32"/>
                    <a:pt x="190" y="16"/>
                  </a:cubicBezTo>
                  <a:cubicBezTo>
                    <a:pt x="190" y="16"/>
                    <a:pt x="190" y="1"/>
                    <a:pt x="17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50"/>
            <p:cNvSpPr/>
            <p:nvPr/>
          </p:nvSpPr>
          <p:spPr>
            <a:xfrm>
              <a:off x="3417521" y="180329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3" y="0"/>
                  </a:moveTo>
                  <a:lnTo>
                    <a:pt x="33" y="0"/>
                  </a:lnTo>
                  <a:cubicBezTo>
                    <a:pt x="16" y="0"/>
                    <a:pt x="1" y="16"/>
                    <a:pt x="1" y="32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cubicBezTo>
                    <a:pt x="1" y="95"/>
                    <a:pt x="1" y="95"/>
                    <a:pt x="16" y="110"/>
                  </a:cubicBezTo>
                  <a:lnTo>
                    <a:pt x="48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96" y="95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cubicBezTo>
                    <a:pt x="111" y="47"/>
                    <a:pt x="96" y="32"/>
                    <a:pt x="79" y="16"/>
                  </a:cubicBezTo>
                  <a:lnTo>
                    <a:pt x="64" y="16"/>
                  </a:lnTo>
                  <a:lnTo>
                    <a:pt x="64" y="16"/>
                  </a:lnTo>
                  <a:cubicBezTo>
                    <a:pt x="64" y="0"/>
                    <a:pt x="48" y="0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50"/>
            <p:cNvSpPr/>
            <p:nvPr/>
          </p:nvSpPr>
          <p:spPr>
            <a:xfrm>
              <a:off x="3305286" y="181481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110" y="17"/>
                  </a:lnTo>
                  <a:lnTo>
                    <a:pt x="79" y="32"/>
                  </a:lnTo>
                  <a:lnTo>
                    <a:pt x="47" y="32"/>
                  </a:lnTo>
                  <a:cubicBezTo>
                    <a:pt x="47" y="17"/>
                    <a:pt x="32" y="17"/>
                    <a:pt x="32" y="17"/>
                  </a:cubicBezTo>
                  <a:lnTo>
                    <a:pt x="32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" y="63"/>
                    <a:pt x="1" y="80"/>
                    <a:pt x="16" y="95"/>
                  </a:cubicBezTo>
                  <a:lnTo>
                    <a:pt x="32" y="95"/>
                  </a:lnTo>
                  <a:lnTo>
                    <a:pt x="79" y="111"/>
                  </a:lnTo>
                  <a:lnTo>
                    <a:pt x="95" y="111"/>
                  </a:lnTo>
                  <a:cubicBezTo>
                    <a:pt x="95" y="111"/>
                    <a:pt x="110" y="111"/>
                    <a:pt x="110" y="95"/>
                  </a:cubicBezTo>
                  <a:lnTo>
                    <a:pt x="158" y="63"/>
                  </a:lnTo>
                  <a:lnTo>
                    <a:pt x="158" y="48"/>
                  </a:lnTo>
                  <a:lnTo>
                    <a:pt x="173" y="48"/>
                  </a:lnTo>
                  <a:cubicBezTo>
                    <a:pt x="173" y="32"/>
                    <a:pt x="173" y="32"/>
                    <a:pt x="158" y="17"/>
                  </a:cubicBezTo>
                  <a:lnTo>
                    <a:pt x="158" y="17"/>
                  </a:lnTo>
                  <a:cubicBezTo>
                    <a:pt x="158" y="0"/>
                    <a:pt x="142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50"/>
            <p:cNvSpPr/>
            <p:nvPr/>
          </p:nvSpPr>
          <p:spPr>
            <a:xfrm>
              <a:off x="3329361" y="1773720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110" y="0"/>
                  </a:moveTo>
                  <a:cubicBezTo>
                    <a:pt x="95" y="0"/>
                    <a:pt x="78" y="17"/>
                    <a:pt x="78" y="32"/>
                  </a:cubicBez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17"/>
                    <a:pt x="47" y="17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5" y="32"/>
                    <a:pt x="0" y="48"/>
                    <a:pt x="15" y="63"/>
                  </a:cubicBezTo>
                  <a:lnTo>
                    <a:pt x="15" y="80"/>
                  </a:lnTo>
                  <a:lnTo>
                    <a:pt x="47" y="111"/>
                  </a:ln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cubicBezTo>
                    <a:pt x="110" y="111"/>
                    <a:pt x="126" y="95"/>
                    <a:pt x="141" y="63"/>
                  </a:cubicBezTo>
                  <a:lnTo>
                    <a:pt x="141" y="48"/>
                  </a:lnTo>
                  <a:lnTo>
                    <a:pt x="141" y="17"/>
                  </a:lnTo>
                  <a:lnTo>
                    <a:pt x="126" y="17"/>
                  </a:lnTo>
                  <a:cubicBezTo>
                    <a:pt x="126" y="0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50"/>
            <p:cNvSpPr/>
            <p:nvPr/>
          </p:nvSpPr>
          <p:spPr>
            <a:xfrm>
              <a:off x="3332828" y="179375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17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7" y="17"/>
                    <a:pt x="17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7" y="63"/>
                    <a:pt x="49" y="80"/>
                    <a:pt x="64" y="80"/>
                  </a:cubicBezTo>
                  <a:cubicBezTo>
                    <a:pt x="64" y="80"/>
                    <a:pt x="80" y="63"/>
                    <a:pt x="95" y="63"/>
                  </a:cubicBezTo>
                  <a:lnTo>
                    <a:pt x="112" y="48"/>
                  </a:lnTo>
                  <a:cubicBezTo>
                    <a:pt x="95" y="48"/>
                    <a:pt x="80" y="48"/>
                    <a:pt x="80" y="32"/>
                  </a:cubicBezTo>
                  <a:cubicBezTo>
                    <a:pt x="64" y="17"/>
                    <a:pt x="64" y="0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5" name="Google Shape;7725;p50"/>
            <p:cNvSpPr/>
            <p:nvPr/>
          </p:nvSpPr>
          <p:spPr>
            <a:xfrm>
              <a:off x="3244636" y="1801294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6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49" y="79"/>
                  </a:lnTo>
                  <a:lnTo>
                    <a:pt x="49" y="95"/>
                  </a:lnTo>
                  <a:lnTo>
                    <a:pt x="49" y="95"/>
                  </a:lnTo>
                  <a:cubicBezTo>
                    <a:pt x="17" y="110"/>
                    <a:pt x="17" y="126"/>
                    <a:pt x="17" y="142"/>
                  </a:cubicBezTo>
                  <a:cubicBezTo>
                    <a:pt x="17" y="158"/>
                    <a:pt x="17" y="158"/>
                    <a:pt x="32" y="173"/>
                  </a:cubicBezTo>
                  <a:lnTo>
                    <a:pt x="49" y="173"/>
                  </a:lnTo>
                  <a:lnTo>
                    <a:pt x="49" y="173"/>
                  </a:lnTo>
                  <a:lnTo>
                    <a:pt x="49" y="173"/>
                  </a:lnTo>
                  <a:cubicBezTo>
                    <a:pt x="80" y="173"/>
                    <a:pt x="95" y="158"/>
                    <a:pt x="112" y="142"/>
                  </a:cubicBezTo>
                  <a:lnTo>
                    <a:pt x="112" y="142"/>
                  </a:lnTo>
                  <a:cubicBezTo>
                    <a:pt x="127" y="110"/>
                    <a:pt x="112" y="79"/>
                    <a:pt x="112" y="63"/>
                  </a:cubicBezTo>
                  <a:lnTo>
                    <a:pt x="112" y="47"/>
                  </a:lnTo>
                  <a:cubicBezTo>
                    <a:pt x="112" y="47"/>
                    <a:pt x="112" y="32"/>
                    <a:pt x="95" y="32"/>
                  </a:cubicBezTo>
                  <a:cubicBezTo>
                    <a:pt x="95" y="16"/>
                    <a:pt x="80" y="16"/>
                    <a:pt x="64" y="0"/>
                  </a:cubicBezTo>
                  <a:lnTo>
                    <a:pt x="4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6" name="Google Shape;7726;p50"/>
            <p:cNvSpPr/>
            <p:nvPr/>
          </p:nvSpPr>
          <p:spPr>
            <a:xfrm>
              <a:off x="3245654" y="180329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7" name="Google Shape;7727;p50"/>
            <p:cNvSpPr/>
            <p:nvPr/>
          </p:nvSpPr>
          <p:spPr>
            <a:xfrm>
              <a:off x="3048726" y="1821330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127" y="1"/>
                  </a:moveTo>
                  <a:lnTo>
                    <a:pt x="111" y="1"/>
                  </a:lnTo>
                  <a:lnTo>
                    <a:pt x="95" y="1"/>
                  </a:lnTo>
                  <a:cubicBezTo>
                    <a:pt x="79" y="16"/>
                    <a:pt x="47" y="16"/>
                    <a:pt x="32" y="16"/>
                  </a:cubicBezTo>
                  <a:cubicBezTo>
                    <a:pt x="16" y="32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79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79"/>
                    <a:pt x="79" y="79"/>
                    <a:pt x="95" y="79"/>
                  </a:cubicBezTo>
                  <a:lnTo>
                    <a:pt x="127" y="79"/>
                  </a:lnTo>
                  <a:cubicBezTo>
                    <a:pt x="142" y="79"/>
                    <a:pt x="158" y="79"/>
                    <a:pt x="190" y="95"/>
                  </a:cubicBezTo>
                  <a:cubicBezTo>
                    <a:pt x="190" y="110"/>
                    <a:pt x="190" y="110"/>
                    <a:pt x="205" y="110"/>
                  </a:cubicBezTo>
                  <a:lnTo>
                    <a:pt x="205" y="110"/>
                  </a:lnTo>
                  <a:cubicBezTo>
                    <a:pt x="221" y="110"/>
                    <a:pt x="221" y="110"/>
                    <a:pt x="237" y="95"/>
                  </a:cubicBezTo>
                  <a:cubicBezTo>
                    <a:pt x="253" y="95"/>
                    <a:pt x="253" y="64"/>
                    <a:pt x="237" y="47"/>
                  </a:cubicBezTo>
                  <a:cubicBezTo>
                    <a:pt x="221" y="32"/>
                    <a:pt x="205" y="32"/>
                    <a:pt x="190" y="16"/>
                  </a:cubicBezTo>
                  <a:cubicBezTo>
                    <a:pt x="174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50"/>
            <p:cNvSpPr/>
            <p:nvPr/>
          </p:nvSpPr>
          <p:spPr>
            <a:xfrm>
              <a:off x="3271701" y="1800276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48" y="1"/>
                    <a:pt x="48" y="16"/>
                  </a:cubicBezTo>
                  <a:lnTo>
                    <a:pt x="17" y="48"/>
                  </a:lnTo>
                  <a:cubicBezTo>
                    <a:pt x="0" y="64"/>
                    <a:pt x="0" y="79"/>
                    <a:pt x="17" y="95"/>
                  </a:cubicBezTo>
                  <a:lnTo>
                    <a:pt x="48" y="95"/>
                  </a:lnTo>
                  <a:cubicBezTo>
                    <a:pt x="48" y="95"/>
                    <a:pt x="63" y="95"/>
                    <a:pt x="63" y="79"/>
                  </a:cubicBezTo>
                  <a:lnTo>
                    <a:pt x="95" y="48"/>
                  </a:lnTo>
                  <a:cubicBezTo>
                    <a:pt x="111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50"/>
            <p:cNvSpPr/>
            <p:nvPr/>
          </p:nvSpPr>
          <p:spPr>
            <a:xfrm>
              <a:off x="3390965" y="1803774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17" y="17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7" y="32"/>
                  </a:lnTo>
                  <a:cubicBezTo>
                    <a:pt x="32" y="48"/>
                    <a:pt x="48" y="64"/>
                    <a:pt x="32" y="80"/>
                  </a:cubicBezTo>
                  <a:cubicBezTo>
                    <a:pt x="32" y="95"/>
                    <a:pt x="17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7" y="127"/>
                  </a:cubicBezTo>
                  <a:lnTo>
                    <a:pt x="32" y="127"/>
                  </a:lnTo>
                  <a:lnTo>
                    <a:pt x="48" y="127"/>
                  </a:lnTo>
                  <a:cubicBezTo>
                    <a:pt x="63" y="127"/>
                    <a:pt x="63" y="111"/>
                    <a:pt x="63" y="95"/>
                  </a:cubicBezTo>
                  <a:lnTo>
                    <a:pt x="63" y="80"/>
                  </a:lnTo>
                  <a:lnTo>
                    <a:pt x="63" y="64"/>
                  </a:lnTo>
                  <a:lnTo>
                    <a:pt x="80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50"/>
            <p:cNvSpPr/>
            <p:nvPr/>
          </p:nvSpPr>
          <p:spPr>
            <a:xfrm>
              <a:off x="3454095" y="1797763"/>
              <a:ext cx="3562" cy="5565"/>
            </a:xfrm>
            <a:custGeom>
              <a:avLst/>
              <a:gdLst/>
              <a:ahLst/>
              <a:cxnLst/>
              <a:rect l="l" t="t" r="r" b="b"/>
              <a:pathLst>
                <a:path w="112" h="175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48" y="0"/>
                    <a:pt x="32" y="17"/>
                  </a:cubicBezTo>
                  <a:lnTo>
                    <a:pt x="1" y="127"/>
                  </a:lnTo>
                  <a:cubicBezTo>
                    <a:pt x="1" y="143"/>
                    <a:pt x="1" y="158"/>
                    <a:pt x="17" y="158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8" y="174"/>
                  </a:lnTo>
                  <a:lnTo>
                    <a:pt x="64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cubicBezTo>
                    <a:pt x="111" y="174"/>
                    <a:pt x="111" y="158"/>
                    <a:pt x="111" y="127"/>
                  </a:cubicBezTo>
                  <a:cubicBezTo>
                    <a:pt x="111" y="111"/>
                    <a:pt x="95" y="111"/>
                    <a:pt x="80" y="95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50"/>
            <p:cNvSpPr/>
            <p:nvPr/>
          </p:nvSpPr>
          <p:spPr>
            <a:xfrm>
              <a:off x="3196549" y="1810803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cubicBezTo>
                    <a:pt x="111" y="80"/>
                    <a:pt x="95" y="48"/>
                    <a:pt x="95" y="48"/>
                  </a:cubicBezTo>
                  <a:lnTo>
                    <a:pt x="48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2" name="Google Shape;7732;p50"/>
            <p:cNvSpPr/>
            <p:nvPr/>
          </p:nvSpPr>
          <p:spPr>
            <a:xfrm>
              <a:off x="3434059" y="1752666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17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cubicBezTo>
                    <a:pt x="0" y="48"/>
                    <a:pt x="0" y="80"/>
                    <a:pt x="32" y="95"/>
                  </a:cubicBezTo>
                  <a:cubicBezTo>
                    <a:pt x="32" y="95"/>
                    <a:pt x="48" y="111"/>
                    <a:pt x="63" y="111"/>
                  </a:cubicBezTo>
                  <a:lnTo>
                    <a:pt x="63" y="111"/>
                  </a:lnTo>
                  <a:lnTo>
                    <a:pt x="95" y="111"/>
                  </a:lnTo>
                  <a:cubicBezTo>
                    <a:pt x="111" y="111"/>
                    <a:pt x="126" y="80"/>
                    <a:pt x="111" y="64"/>
                  </a:cubicBezTo>
                  <a:cubicBezTo>
                    <a:pt x="111" y="48"/>
                    <a:pt x="111" y="48"/>
                    <a:pt x="95" y="48"/>
                  </a:cubicBezTo>
                  <a:lnTo>
                    <a:pt x="63" y="48"/>
                  </a:lnTo>
                  <a:lnTo>
                    <a:pt x="63" y="48"/>
                  </a:lnTo>
                  <a:cubicBezTo>
                    <a:pt x="63" y="48"/>
                    <a:pt x="48" y="48"/>
                    <a:pt x="48" y="3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3" name="Google Shape;7733;p50"/>
            <p:cNvSpPr/>
            <p:nvPr/>
          </p:nvSpPr>
          <p:spPr>
            <a:xfrm>
              <a:off x="3397485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95" y="0"/>
                  </a:moveTo>
                  <a:lnTo>
                    <a:pt x="95" y="0"/>
                  </a:lnTo>
                  <a:cubicBezTo>
                    <a:pt x="79" y="0"/>
                    <a:pt x="79" y="17"/>
                    <a:pt x="64" y="17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16" y="32"/>
                    <a:pt x="16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32" y="95"/>
                  </a:lnTo>
                  <a:lnTo>
                    <a:pt x="47" y="111"/>
                  </a:lnTo>
                  <a:lnTo>
                    <a:pt x="64" y="111"/>
                  </a:ln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79" y="111"/>
                    <a:pt x="95" y="95"/>
                  </a:cubicBezTo>
                  <a:lnTo>
                    <a:pt x="95" y="95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17"/>
                  </a:lnTo>
                  <a:lnTo>
                    <a:pt x="110" y="17"/>
                  </a:lnTo>
                  <a:cubicBezTo>
                    <a:pt x="110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4" name="Google Shape;7734;p50"/>
            <p:cNvSpPr/>
            <p:nvPr/>
          </p:nvSpPr>
          <p:spPr>
            <a:xfrm>
              <a:off x="3058235" y="1825814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" y="32"/>
                  </a:lnTo>
                  <a:lnTo>
                    <a:pt x="1" y="49"/>
                  </a:lnTo>
                  <a:lnTo>
                    <a:pt x="1" y="80"/>
                  </a:lnTo>
                  <a:cubicBezTo>
                    <a:pt x="1" y="95"/>
                    <a:pt x="1" y="112"/>
                    <a:pt x="17" y="112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64" y="127"/>
                  </a:lnTo>
                  <a:cubicBezTo>
                    <a:pt x="64" y="127"/>
                    <a:pt x="80" y="127"/>
                    <a:pt x="95" y="112"/>
                  </a:cubicBezTo>
                  <a:cubicBezTo>
                    <a:pt x="95" y="95"/>
                    <a:pt x="95" y="80"/>
                    <a:pt x="80" y="64"/>
                  </a:cubicBezTo>
                  <a:lnTo>
                    <a:pt x="80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5" name="Google Shape;7735;p50"/>
            <p:cNvSpPr/>
            <p:nvPr/>
          </p:nvSpPr>
          <p:spPr>
            <a:xfrm>
              <a:off x="3366922" y="1793279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95"/>
                  </a:lnTo>
                  <a:cubicBezTo>
                    <a:pt x="0" y="110"/>
                    <a:pt x="16" y="126"/>
                    <a:pt x="32" y="126"/>
                  </a:cubicBezTo>
                  <a:lnTo>
                    <a:pt x="48" y="126"/>
                  </a:lnTo>
                  <a:lnTo>
                    <a:pt x="142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47"/>
                    <a:pt x="158" y="47"/>
                    <a:pt x="142" y="47"/>
                  </a:cubicBezTo>
                  <a:lnTo>
                    <a:pt x="142" y="47"/>
                  </a:lnTo>
                  <a:lnTo>
                    <a:pt x="63" y="47"/>
                  </a:lnTo>
                  <a:lnTo>
                    <a:pt x="63" y="32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6" name="Google Shape;7736;p50"/>
            <p:cNvSpPr/>
            <p:nvPr/>
          </p:nvSpPr>
          <p:spPr>
            <a:xfrm>
              <a:off x="3356872" y="1800785"/>
              <a:ext cx="2576" cy="3530"/>
            </a:xfrm>
            <a:custGeom>
              <a:avLst/>
              <a:gdLst/>
              <a:ahLst/>
              <a:cxnLst/>
              <a:rect l="l" t="t" r="r" b="b"/>
              <a:pathLst>
                <a:path w="81" h="111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16"/>
                  </a:lnTo>
                  <a:cubicBezTo>
                    <a:pt x="32" y="16"/>
                    <a:pt x="32" y="32"/>
                    <a:pt x="17" y="32"/>
                  </a:cubicBezTo>
                  <a:lnTo>
                    <a:pt x="17" y="48"/>
                  </a:lnTo>
                  <a:cubicBezTo>
                    <a:pt x="32" y="63"/>
                    <a:pt x="32" y="79"/>
                    <a:pt x="17" y="95"/>
                  </a:cubicBezTo>
                  <a:lnTo>
                    <a:pt x="1" y="111"/>
                  </a:lnTo>
                  <a:lnTo>
                    <a:pt x="1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9" y="111"/>
                    <a:pt x="49" y="111"/>
                    <a:pt x="64" y="95"/>
                  </a:cubicBezTo>
                  <a:lnTo>
                    <a:pt x="64" y="95"/>
                  </a:lnTo>
                  <a:lnTo>
                    <a:pt x="64" y="48"/>
                  </a:lnTo>
                  <a:cubicBezTo>
                    <a:pt x="80" y="32"/>
                    <a:pt x="64" y="32"/>
                    <a:pt x="64" y="16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7" name="Google Shape;7737;p50"/>
            <p:cNvSpPr/>
            <p:nvPr/>
          </p:nvSpPr>
          <p:spPr>
            <a:xfrm>
              <a:off x="3313301" y="180479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16"/>
                    <a:pt x="16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79" y="79"/>
                  </a:lnTo>
                  <a:lnTo>
                    <a:pt x="95" y="79"/>
                  </a:lnTo>
                  <a:cubicBezTo>
                    <a:pt x="110" y="79"/>
                    <a:pt x="127" y="63"/>
                    <a:pt x="127" y="48"/>
                  </a:cubicBezTo>
                  <a:cubicBezTo>
                    <a:pt x="127" y="32"/>
                    <a:pt x="110" y="16"/>
                    <a:pt x="95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8" name="Google Shape;7738;p50"/>
            <p:cNvSpPr/>
            <p:nvPr/>
          </p:nvSpPr>
          <p:spPr>
            <a:xfrm>
              <a:off x="3422037" y="179025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"/>
                    <a:pt x="0" y="16"/>
                    <a:pt x="0" y="16"/>
                  </a:cubicBezTo>
                  <a:cubicBezTo>
                    <a:pt x="0" y="32"/>
                    <a:pt x="0" y="64"/>
                    <a:pt x="17" y="64"/>
                  </a:cubicBezTo>
                  <a:lnTo>
                    <a:pt x="32" y="64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11" y="127"/>
                  </a:lnTo>
                  <a:lnTo>
                    <a:pt x="126" y="142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73"/>
                    <a:pt x="158" y="190"/>
                    <a:pt x="174" y="190"/>
                  </a:cubicBezTo>
                  <a:lnTo>
                    <a:pt x="189" y="173"/>
                  </a:lnTo>
                  <a:cubicBezTo>
                    <a:pt x="189" y="173"/>
                    <a:pt x="206" y="158"/>
                    <a:pt x="206" y="142"/>
                  </a:cubicBezTo>
                  <a:lnTo>
                    <a:pt x="206" y="142"/>
                  </a:lnTo>
                  <a:lnTo>
                    <a:pt x="158" y="47"/>
                  </a:lnTo>
                  <a:lnTo>
                    <a:pt x="143" y="32"/>
                  </a:lnTo>
                  <a:lnTo>
                    <a:pt x="95" y="16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9" name="Google Shape;7739;p50"/>
            <p:cNvSpPr/>
            <p:nvPr/>
          </p:nvSpPr>
          <p:spPr>
            <a:xfrm>
              <a:off x="3401492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"/>
                    <a:pt x="110" y="17"/>
                  </a:cubicBezTo>
                  <a:lnTo>
                    <a:pt x="95" y="17"/>
                  </a:lnTo>
                  <a:lnTo>
                    <a:pt x="95" y="32"/>
                  </a:lnTo>
                  <a:lnTo>
                    <a:pt x="16" y="80"/>
                  </a:lnTo>
                  <a:lnTo>
                    <a:pt x="16" y="95"/>
                  </a:lnTo>
                  <a:cubicBezTo>
                    <a:pt x="1" y="95"/>
                    <a:pt x="1" y="127"/>
                    <a:pt x="1" y="143"/>
                  </a:cubicBezTo>
                  <a:cubicBezTo>
                    <a:pt x="16" y="143"/>
                    <a:pt x="32" y="158"/>
                    <a:pt x="32" y="158"/>
                  </a:cubicBezTo>
                  <a:cubicBezTo>
                    <a:pt x="47" y="158"/>
                    <a:pt x="47" y="143"/>
                    <a:pt x="64" y="143"/>
                  </a:cubicBezTo>
                  <a:lnTo>
                    <a:pt x="110" y="95"/>
                  </a:lnTo>
                  <a:lnTo>
                    <a:pt x="142" y="64"/>
                  </a:lnTo>
                  <a:lnTo>
                    <a:pt x="173" y="80"/>
                  </a:lnTo>
                  <a:lnTo>
                    <a:pt x="205" y="80"/>
                  </a:lnTo>
                  <a:lnTo>
                    <a:pt x="221" y="80"/>
                  </a:lnTo>
                  <a:lnTo>
                    <a:pt x="237" y="80"/>
                  </a:lnTo>
                  <a:cubicBezTo>
                    <a:pt x="237" y="64"/>
                    <a:pt x="253" y="64"/>
                    <a:pt x="253" y="49"/>
                  </a:cubicBezTo>
                  <a:cubicBezTo>
                    <a:pt x="253" y="32"/>
                    <a:pt x="237" y="17"/>
                    <a:pt x="221" y="17"/>
                  </a:cubicBezTo>
                  <a:lnTo>
                    <a:pt x="205" y="1"/>
                  </a:lnTo>
                  <a:lnTo>
                    <a:pt x="173" y="1"/>
                  </a:lnTo>
                  <a:lnTo>
                    <a:pt x="14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0" name="Google Shape;7740;p50"/>
            <p:cNvSpPr/>
            <p:nvPr/>
          </p:nvSpPr>
          <p:spPr>
            <a:xfrm>
              <a:off x="3287253" y="1813792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27" y="17"/>
                  </a:lnTo>
                  <a:cubicBezTo>
                    <a:pt x="127" y="17"/>
                    <a:pt x="142" y="32"/>
                    <a:pt x="142" y="49"/>
                  </a:cubicBezTo>
                  <a:cubicBezTo>
                    <a:pt x="142" y="64"/>
                    <a:pt x="127" y="64"/>
                    <a:pt x="110" y="80"/>
                  </a:cubicBezTo>
                  <a:lnTo>
                    <a:pt x="95" y="95"/>
                  </a:lnTo>
                  <a:lnTo>
                    <a:pt x="79" y="95"/>
                  </a:lnTo>
                  <a:cubicBezTo>
                    <a:pt x="64" y="95"/>
                    <a:pt x="47" y="95"/>
                    <a:pt x="47" y="80"/>
                  </a:cubicBezTo>
                  <a:lnTo>
                    <a:pt x="32" y="49"/>
                  </a:lnTo>
                  <a:lnTo>
                    <a:pt x="32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6" y="112"/>
                    <a:pt x="32" y="112"/>
                    <a:pt x="32" y="112"/>
                  </a:cubicBezTo>
                  <a:lnTo>
                    <a:pt x="47" y="112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42" y="80"/>
                  </a:lnTo>
                  <a:lnTo>
                    <a:pt x="158" y="64"/>
                  </a:lnTo>
                  <a:lnTo>
                    <a:pt x="158" y="49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1" name="Google Shape;7741;p50"/>
            <p:cNvSpPr/>
            <p:nvPr/>
          </p:nvSpPr>
          <p:spPr>
            <a:xfrm>
              <a:off x="3432055" y="1783261"/>
              <a:ext cx="8555" cy="6042"/>
            </a:xfrm>
            <a:custGeom>
              <a:avLst/>
              <a:gdLst/>
              <a:ahLst/>
              <a:cxnLst/>
              <a:rect l="l" t="t" r="r" b="b"/>
              <a:pathLst>
                <a:path w="269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5"/>
                    <a:pt x="17" y="15"/>
                  </a:cubicBezTo>
                  <a:lnTo>
                    <a:pt x="17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0" y="95"/>
                    <a:pt x="0" y="95"/>
                    <a:pt x="17" y="95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48" y="110"/>
                  </a:lnTo>
                  <a:lnTo>
                    <a:pt x="63" y="110"/>
                  </a:lnTo>
                  <a:lnTo>
                    <a:pt x="80" y="110"/>
                  </a:lnTo>
                  <a:lnTo>
                    <a:pt x="111" y="110"/>
                  </a:lnTo>
                  <a:cubicBezTo>
                    <a:pt x="111" y="126"/>
                    <a:pt x="126" y="126"/>
                    <a:pt x="143" y="141"/>
                  </a:cubicBezTo>
                  <a:cubicBezTo>
                    <a:pt x="143" y="141"/>
                    <a:pt x="158" y="141"/>
                    <a:pt x="158" y="158"/>
                  </a:cubicBezTo>
                  <a:lnTo>
                    <a:pt x="158" y="158"/>
                  </a:lnTo>
                  <a:cubicBezTo>
                    <a:pt x="174" y="173"/>
                    <a:pt x="189" y="189"/>
                    <a:pt x="221" y="189"/>
                  </a:cubicBezTo>
                  <a:lnTo>
                    <a:pt x="221" y="189"/>
                  </a:lnTo>
                  <a:lnTo>
                    <a:pt x="237" y="189"/>
                  </a:lnTo>
                  <a:lnTo>
                    <a:pt x="252" y="189"/>
                  </a:lnTo>
                  <a:cubicBezTo>
                    <a:pt x="252" y="189"/>
                    <a:pt x="252" y="173"/>
                    <a:pt x="269" y="173"/>
                  </a:cubicBezTo>
                  <a:cubicBezTo>
                    <a:pt x="269" y="158"/>
                    <a:pt x="269" y="141"/>
                    <a:pt x="252" y="126"/>
                  </a:cubicBezTo>
                  <a:cubicBezTo>
                    <a:pt x="237" y="126"/>
                    <a:pt x="221" y="110"/>
                    <a:pt x="206" y="95"/>
                  </a:cubicBezTo>
                  <a:cubicBezTo>
                    <a:pt x="174" y="78"/>
                    <a:pt x="126" y="47"/>
                    <a:pt x="80" y="47"/>
                  </a:cubicBezTo>
                  <a:cubicBezTo>
                    <a:pt x="80" y="32"/>
                    <a:pt x="80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2" name="Google Shape;7742;p50"/>
            <p:cNvSpPr/>
            <p:nvPr/>
          </p:nvSpPr>
          <p:spPr>
            <a:xfrm>
              <a:off x="3157463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32"/>
                  </a:lnTo>
                  <a:cubicBezTo>
                    <a:pt x="0" y="49"/>
                    <a:pt x="0" y="64"/>
                    <a:pt x="17" y="64"/>
                  </a:cubicBezTo>
                  <a:lnTo>
                    <a:pt x="63" y="80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3" name="Google Shape;7743;p50"/>
            <p:cNvSpPr/>
            <p:nvPr/>
          </p:nvSpPr>
          <p:spPr>
            <a:xfrm>
              <a:off x="3161979" y="181980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79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47" y="49"/>
                  </a:cubicBezTo>
                  <a:cubicBezTo>
                    <a:pt x="47" y="64"/>
                    <a:pt x="32" y="64"/>
                    <a:pt x="16" y="64"/>
                  </a:cubicBezTo>
                  <a:lnTo>
                    <a:pt x="1" y="64"/>
                  </a:lnTo>
                  <a:lnTo>
                    <a:pt x="1" y="64"/>
                  </a:lnTo>
                  <a:cubicBezTo>
                    <a:pt x="1" y="80"/>
                    <a:pt x="16" y="80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64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64"/>
                    <a:pt x="127" y="49"/>
                  </a:cubicBezTo>
                  <a:lnTo>
                    <a:pt x="127" y="49"/>
                  </a:lnTo>
                  <a:lnTo>
                    <a:pt x="110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4" name="Google Shape;7744;p50"/>
            <p:cNvSpPr/>
            <p:nvPr/>
          </p:nvSpPr>
          <p:spPr>
            <a:xfrm>
              <a:off x="3026177" y="179626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6"/>
                  </a:lnTo>
                  <a:cubicBezTo>
                    <a:pt x="0" y="32"/>
                    <a:pt x="17" y="47"/>
                    <a:pt x="17" y="47"/>
                  </a:cubicBezTo>
                  <a:lnTo>
                    <a:pt x="32" y="64"/>
                  </a:lnTo>
                  <a:lnTo>
                    <a:pt x="48" y="64"/>
                  </a:lnTo>
                  <a:cubicBezTo>
                    <a:pt x="48" y="79"/>
                    <a:pt x="48" y="79"/>
                    <a:pt x="63" y="95"/>
                  </a:cubicBezTo>
                  <a:cubicBezTo>
                    <a:pt x="63" y="111"/>
                    <a:pt x="80" y="111"/>
                    <a:pt x="80" y="111"/>
                  </a:cubicBezTo>
                  <a:lnTo>
                    <a:pt x="95" y="111"/>
                  </a:lnTo>
                  <a:lnTo>
                    <a:pt x="95" y="111"/>
                  </a:lnTo>
                  <a:lnTo>
                    <a:pt x="126" y="95"/>
                  </a:lnTo>
                  <a:lnTo>
                    <a:pt x="143" y="95"/>
                  </a:lnTo>
                  <a:cubicBezTo>
                    <a:pt x="143" y="79"/>
                    <a:pt x="158" y="79"/>
                    <a:pt x="158" y="64"/>
                  </a:cubicBezTo>
                  <a:cubicBezTo>
                    <a:pt x="158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26" y="16"/>
                  </a:lnTo>
                  <a:lnTo>
                    <a:pt x="111" y="1"/>
                  </a:lnTo>
                  <a:lnTo>
                    <a:pt x="63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5" name="Google Shape;7745;p50"/>
            <p:cNvSpPr/>
            <p:nvPr/>
          </p:nvSpPr>
          <p:spPr>
            <a:xfrm>
              <a:off x="3087812" y="178873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1"/>
                  </a:moveTo>
                  <a:lnTo>
                    <a:pt x="16" y="1"/>
                  </a:lnTo>
                  <a:lnTo>
                    <a:pt x="1" y="1"/>
                  </a:lnTo>
                  <a:cubicBezTo>
                    <a:pt x="16" y="1"/>
                    <a:pt x="32" y="17"/>
                    <a:pt x="32" y="32"/>
                  </a:cubicBezTo>
                  <a:cubicBezTo>
                    <a:pt x="47" y="49"/>
                    <a:pt x="32" y="64"/>
                    <a:pt x="16" y="64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27" y="17"/>
                    <a:pt x="110" y="17"/>
                    <a:pt x="110" y="1"/>
                  </a:cubicBezTo>
                  <a:lnTo>
                    <a:pt x="95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6" name="Google Shape;7746;p50"/>
            <p:cNvSpPr/>
            <p:nvPr/>
          </p:nvSpPr>
          <p:spPr>
            <a:xfrm>
              <a:off x="3446081" y="1808290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64"/>
                  </a:lnTo>
                  <a:lnTo>
                    <a:pt x="0" y="96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80" y="96"/>
                  </a:lnTo>
                  <a:lnTo>
                    <a:pt x="95" y="96"/>
                  </a:lnTo>
                  <a:cubicBezTo>
                    <a:pt x="111" y="79"/>
                    <a:pt x="111" y="64"/>
                    <a:pt x="95" y="48"/>
                  </a:cubicBez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7" name="Google Shape;7747;p50"/>
            <p:cNvSpPr/>
            <p:nvPr/>
          </p:nvSpPr>
          <p:spPr>
            <a:xfrm>
              <a:off x="3429034" y="1808290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127" y="1"/>
                  </a:moveTo>
                  <a:lnTo>
                    <a:pt x="112" y="1"/>
                  </a:lnTo>
                  <a:cubicBezTo>
                    <a:pt x="95" y="1"/>
                    <a:pt x="95" y="16"/>
                    <a:pt x="80" y="32"/>
                  </a:cubicBezTo>
                  <a:lnTo>
                    <a:pt x="80" y="64"/>
                  </a:lnTo>
                  <a:lnTo>
                    <a:pt x="95" y="79"/>
                  </a:lnTo>
                  <a:cubicBezTo>
                    <a:pt x="112" y="79"/>
                    <a:pt x="112" y="111"/>
                    <a:pt x="95" y="127"/>
                  </a:cubicBezTo>
                  <a:lnTo>
                    <a:pt x="80" y="142"/>
                  </a:lnTo>
                  <a:cubicBezTo>
                    <a:pt x="64" y="142"/>
                    <a:pt x="64" y="142"/>
                    <a:pt x="49" y="127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" y="127"/>
                    <a:pt x="1" y="142"/>
                    <a:pt x="1" y="159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9" y="174"/>
                  </a:lnTo>
                  <a:lnTo>
                    <a:pt x="112" y="142"/>
                  </a:lnTo>
                  <a:cubicBezTo>
                    <a:pt x="127" y="142"/>
                    <a:pt x="127" y="142"/>
                    <a:pt x="143" y="127"/>
                  </a:cubicBezTo>
                  <a:lnTo>
                    <a:pt x="143" y="64"/>
                  </a:lnTo>
                  <a:lnTo>
                    <a:pt x="143" y="48"/>
                  </a:lnTo>
                  <a:cubicBezTo>
                    <a:pt x="127" y="32"/>
                    <a:pt x="127" y="16"/>
                    <a:pt x="143" y="16"/>
                  </a:cubicBez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8" name="Google Shape;7748;p50"/>
            <p:cNvSpPr/>
            <p:nvPr/>
          </p:nvSpPr>
          <p:spPr>
            <a:xfrm>
              <a:off x="3084823" y="1788731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7"/>
                  </a:lnTo>
                  <a:cubicBezTo>
                    <a:pt x="15" y="17"/>
                    <a:pt x="15" y="32"/>
                    <a:pt x="0" y="49"/>
                  </a:cubicBezTo>
                  <a:lnTo>
                    <a:pt x="15" y="64"/>
                  </a:lnTo>
                  <a:cubicBezTo>
                    <a:pt x="15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10" y="64"/>
                  </a:lnTo>
                  <a:lnTo>
                    <a:pt x="110" y="64"/>
                  </a:lnTo>
                  <a:cubicBezTo>
                    <a:pt x="126" y="64"/>
                    <a:pt x="141" y="49"/>
                    <a:pt x="126" y="32"/>
                  </a:cubicBezTo>
                  <a:cubicBezTo>
                    <a:pt x="126" y="17"/>
                    <a:pt x="110" y="1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9" name="Google Shape;7749;p50"/>
            <p:cNvSpPr/>
            <p:nvPr/>
          </p:nvSpPr>
          <p:spPr>
            <a:xfrm>
              <a:off x="3115354" y="1812329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lnTo>
                    <a:pt x="1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49" y="15"/>
                  </a:lnTo>
                  <a:lnTo>
                    <a:pt x="64" y="15"/>
                  </a:lnTo>
                  <a:cubicBezTo>
                    <a:pt x="95" y="15"/>
                    <a:pt x="95" y="32"/>
                    <a:pt x="95" y="47"/>
                  </a:cubicBezTo>
                  <a:cubicBezTo>
                    <a:pt x="95" y="63"/>
                    <a:pt x="80" y="78"/>
                    <a:pt x="64" y="78"/>
                  </a:cubicBezTo>
                  <a:lnTo>
                    <a:pt x="64" y="78"/>
                  </a:lnTo>
                  <a:cubicBezTo>
                    <a:pt x="64" y="95"/>
                    <a:pt x="49" y="110"/>
                    <a:pt x="32" y="126"/>
                  </a:cubicBezTo>
                  <a:lnTo>
                    <a:pt x="17" y="126"/>
                  </a:lnTo>
                  <a:cubicBezTo>
                    <a:pt x="17" y="141"/>
                    <a:pt x="32" y="158"/>
                    <a:pt x="49" y="158"/>
                  </a:cubicBezTo>
                  <a:lnTo>
                    <a:pt x="64" y="158"/>
                  </a:lnTo>
                  <a:cubicBezTo>
                    <a:pt x="80" y="158"/>
                    <a:pt x="80" y="141"/>
                    <a:pt x="95" y="126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95" y="95"/>
                    <a:pt x="112" y="78"/>
                    <a:pt x="112" y="47"/>
                  </a:cubicBezTo>
                  <a:lnTo>
                    <a:pt x="112" y="47"/>
                  </a:lnTo>
                  <a:cubicBezTo>
                    <a:pt x="95" y="32"/>
                    <a:pt x="80" y="15"/>
                    <a:pt x="64" y="15"/>
                  </a:cubicBez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0" name="Google Shape;7750;p50"/>
            <p:cNvSpPr/>
            <p:nvPr/>
          </p:nvSpPr>
          <p:spPr>
            <a:xfrm>
              <a:off x="3025159" y="1791752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190" y="0"/>
                  </a:moveTo>
                  <a:cubicBezTo>
                    <a:pt x="127" y="0"/>
                    <a:pt x="64" y="17"/>
                    <a:pt x="1" y="17"/>
                  </a:cubicBezTo>
                  <a:lnTo>
                    <a:pt x="1" y="17"/>
                  </a:lnTo>
                  <a:cubicBezTo>
                    <a:pt x="1" y="32"/>
                    <a:pt x="17" y="48"/>
                    <a:pt x="32" y="48"/>
                  </a:cubicBezTo>
                  <a:lnTo>
                    <a:pt x="32" y="48"/>
                  </a:lnTo>
                  <a:lnTo>
                    <a:pt x="32" y="48"/>
                  </a:lnTo>
                  <a:lnTo>
                    <a:pt x="158" y="17"/>
                  </a:lnTo>
                  <a:cubicBezTo>
                    <a:pt x="175" y="17"/>
                    <a:pt x="190" y="17"/>
                    <a:pt x="19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1" name="Google Shape;7751;p50"/>
            <p:cNvSpPr/>
            <p:nvPr/>
          </p:nvSpPr>
          <p:spPr>
            <a:xfrm>
              <a:off x="3172474" y="183182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32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32"/>
                    <a:pt x="1" y="32"/>
                  </a:cubicBezTo>
                  <a:lnTo>
                    <a:pt x="1" y="49"/>
                  </a:lnTo>
                  <a:lnTo>
                    <a:pt x="17" y="64"/>
                  </a:lnTo>
                  <a:lnTo>
                    <a:pt x="64" y="80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95" y="95"/>
                    <a:pt x="95" y="80"/>
                    <a:pt x="112" y="64"/>
                  </a:cubicBezTo>
                  <a:lnTo>
                    <a:pt x="112" y="64"/>
                  </a:lnTo>
                  <a:lnTo>
                    <a:pt x="112" y="32"/>
                  </a:lnTo>
                  <a:lnTo>
                    <a:pt x="95" y="32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2" name="Google Shape;7752;p50"/>
            <p:cNvSpPr/>
            <p:nvPr/>
          </p:nvSpPr>
          <p:spPr>
            <a:xfrm>
              <a:off x="3316799" y="1815319"/>
              <a:ext cx="3021" cy="4516"/>
            </a:xfrm>
            <a:custGeom>
              <a:avLst/>
              <a:gdLst/>
              <a:ahLst/>
              <a:cxnLst/>
              <a:rect l="l" t="t" r="r" b="b"/>
              <a:pathLst>
                <a:path w="95" h="142" extrusionOk="0">
                  <a:moveTo>
                    <a:pt x="32" y="1"/>
                  </a:moveTo>
                  <a:lnTo>
                    <a:pt x="32" y="16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cubicBezTo>
                    <a:pt x="0" y="110"/>
                    <a:pt x="17" y="127"/>
                    <a:pt x="32" y="142"/>
                  </a:cubicBezTo>
                  <a:lnTo>
                    <a:pt x="32" y="142"/>
                  </a:lnTo>
                  <a:lnTo>
                    <a:pt x="48" y="142"/>
                  </a:lnTo>
                  <a:lnTo>
                    <a:pt x="64" y="142"/>
                  </a:lnTo>
                  <a:cubicBezTo>
                    <a:pt x="48" y="127"/>
                    <a:pt x="48" y="127"/>
                    <a:pt x="48" y="110"/>
                  </a:cubicBezTo>
                  <a:cubicBezTo>
                    <a:pt x="48" y="95"/>
                    <a:pt x="64" y="79"/>
                    <a:pt x="80" y="79"/>
                  </a:cubicBezTo>
                  <a:lnTo>
                    <a:pt x="80" y="79"/>
                  </a:lnTo>
                  <a:lnTo>
                    <a:pt x="95" y="79"/>
                  </a:lnTo>
                  <a:cubicBezTo>
                    <a:pt x="95" y="64"/>
                    <a:pt x="80" y="47"/>
                    <a:pt x="80" y="47"/>
                  </a:cubicBezTo>
                  <a:lnTo>
                    <a:pt x="80" y="47"/>
                  </a:lnTo>
                  <a:lnTo>
                    <a:pt x="48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3" name="Google Shape;7753;p50"/>
            <p:cNvSpPr/>
            <p:nvPr/>
          </p:nvSpPr>
          <p:spPr>
            <a:xfrm>
              <a:off x="3453109" y="1803297"/>
              <a:ext cx="4548" cy="3530"/>
            </a:xfrm>
            <a:custGeom>
              <a:avLst/>
              <a:gdLst/>
              <a:ahLst/>
              <a:cxnLst/>
              <a:rect l="l" t="t" r="r" b="b"/>
              <a:pathLst>
                <a:path w="143" h="111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95" y="0"/>
                  </a:lnTo>
                  <a:lnTo>
                    <a:pt x="63" y="0"/>
                  </a:lnTo>
                  <a:cubicBezTo>
                    <a:pt x="48" y="0"/>
                    <a:pt x="32" y="16"/>
                    <a:pt x="32" y="47"/>
                  </a:cubicBezTo>
                  <a:lnTo>
                    <a:pt x="16" y="47"/>
                  </a:lnTo>
                  <a:cubicBezTo>
                    <a:pt x="0" y="63"/>
                    <a:pt x="0" y="79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lnTo>
                    <a:pt x="48" y="110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2" y="63"/>
                    <a:pt x="142" y="47"/>
                    <a:pt x="142" y="32"/>
                  </a:cubicBezTo>
                  <a:lnTo>
                    <a:pt x="142" y="32"/>
                  </a:lnTo>
                  <a:lnTo>
                    <a:pt x="142" y="16"/>
                  </a:lnTo>
                  <a:cubicBezTo>
                    <a:pt x="142" y="16"/>
                    <a:pt x="142" y="0"/>
                    <a:pt x="126" y="0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4" name="Google Shape;7754;p50"/>
            <p:cNvSpPr/>
            <p:nvPr/>
          </p:nvSpPr>
          <p:spPr>
            <a:xfrm>
              <a:off x="3295268" y="181881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32" y="17"/>
                  </a:cubicBezTo>
                  <a:cubicBezTo>
                    <a:pt x="16" y="17"/>
                    <a:pt x="16" y="17"/>
                    <a:pt x="16" y="32"/>
                  </a:cubicBezTo>
                  <a:lnTo>
                    <a:pt x="1" y="80"/>
                  </a:lnTo>
                  <a:lnTo>
                    <a:pt x="1" y="95"/>
                  </a:lnTo>
                  <a:cubicBezTo>
                    <a:pt x="1" y="111"/>
                    <a:pt x="1" y="126"/>
                    <a:pt x="16" y="143"/>
                  </a:cubicBezTo>
                  <a:lnTo>
                    <a:pt x="32" y="143"/>
                  </a:lnTo>
                  <a:cubicBezTo>
                    <a:pt x="47" y="143"/>
                    <a:pt x="47" y="126"/>
                    <a:pt x="64" y="126"/>
                  </a:cubicBezTo>
                  <a:lnTo>
                    <a:pt x="64" y="111"/>
                  </a:lnTo>
                  <a:lnTo>
                    <a:pt x="79" y="63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5" name="Google Shape;7755;p50"/>
            <p:cNvSpPr/>
            <p:nvPr/>
          </p:nvSpPr>
          <p:spPr>
            <a:xfrm>
              <a:off x="3429034" y="1803297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80" y="0"/>
                  </a:moveTo>
                  <a:lnTo>
                    <a:pt x="64" y="0"/>
                  </a:lnTo>
                  <a:lnTo>
                    <a:pt x="49" y="0"/>
                  </a:lnTo>
                  <a:cubicBezTo>
                    <a:pt x="32" y="16"/>
                    <a:pt x="17" y="32"/>
                    <a:pt x="1" y="63"/>
                  </a:cubicBezTo>
                  <a:lnTo>
                    <a:pt x="1" y="79"/>
                  </a:lnTo>
                  <a:cubicBezTo>
                    <a:pt x="1" y="95"/>
                    <a:pt x="17" y="126"/>
                    <a:pt x="32" y="142"/>
                  </a:cubicBezTo>
                  <a:lnTo>
                    <a:pt x="32" y="158"/>
                  </a:lnTo>
                  <a:lnTo>
                    <a:pt x="64" y="158"/>
                  </a:lnTo>
                  <a:cubicBezTo>
                    <a:pt x="64" y="158"/>
                    <a:pt x="80" y="158"/>
                    <a:pt x="80" y="142"/>
                  </a:cubicBezTo>
                  <a:lnTo>
                    <a:pt x="80" y="142"/>
                  </a:lnTo>
                  <a:lnTo>
                    <a:pt x="80" y="126"/>
                  </a:lnTo>
                  <a:lnTo>
                    <a:pt x="80" y="110"/>
                  </a:lnTo>
                  <a:lnTo>
                    <a:pt x="80" y="95"/>
                  </a:lnTo>
                  <a:cubicBezTo>
                    <a:pt x="64" y="95"/>
                    <a:pt x="64" y="79"/>
                    <a:pt x="64" y="79"/>
                  </a:cubicBezTo>
                  <a:cubicBezTo>
                    <a:pt x="64" y="79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2" y="47"/>
                    <a:pt x="112" y="32"/>
                    <a:pt x="95" y="16"/>
                  </a:cubicBez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6" name="Google Shape;7756;p50"/>
            <p:cNvSpPr/>
            <p:nvPr/>
          </p:nvSpPr>
          <p:spPr>
            <a:xfrm>
              <a:off x="3230611" y="180227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95" y="1"/>
                  </a:moveTo>
                  <a:lnTo>
                    <a:pt x="80" y="1"/>
                  </a:lnTo>
                  <a:lnTo>
                    <a:pt x="64" y="16"/>
                  </a:lnTo>
                  <a:lnTo>
                    <a:pt x="32" y="32"/>
                  </a:lnTo>
                  <a:lnTo>
                    <a:pt x="17" y="48"/>
                  </a:lnTo>
                  <a:cubicBezTo>
                    <a:pt x="17" y="64"/>
                    <a:pt x="1" y="79"/>
                    <a:pt x="17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8" y="111"/>
                  </a:cubicBezTo>
                  <a:cubicBezTo>
                    <a:pt x="48" y="111"/>
                    <a:pt x="64" y="111"/>
                    <a:pt x="64" y="95"/>
                  </a:cubicBezTo>
                  <a:lnTo>
                    <a:pt x="111" y="64"/>
                  </a:lnTo>
                  <a:cubicBezTo>
                    <a:pt x="127" y="48"/>
                    <a:pt x="127" y="32"/>
                    <a:pt x="111" y="16"/>
                  </a:cubicBezTo>
                  <a:cubicBezTo>
                    <a:pt x="111" y="1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7" name="Google Shape;7757;p50"/>
            <p:cNvSpPr/>
            <p:nvPr/>
          </p:nvSpPr>
          <p:spPr>
            <a:xfrm>
              <a:off x="3169007" y="183083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cubicBezTo>
                    <a:pt x="78" y="0"/>
                    <a:pt x="78" y="0"/>
                    <a:pt x="78" y="17"/>
                  </a:cubicBezTo>
                  <a:lnTo>
                    <a:pt x="63" y="17"/>
                  </a:lnTo>
                  <a:lnTo>
                    <a:pt x="15" y="63"/>
                  </a:lnTo>
                  <a:cubicBezTo>
                    <a:pt x="0" y="80"/>
                    <a:pt x="0" y="95"/>
                    <a:pt x="15" y="111"/>
                  </a:cubicBezTo>
                  <a:cubicBezTo>
                    <a:pt x="32" y="111"/>
                    <a:pt x="32" y="126"/>
                    <a:pt x="47" y="126"/>
                  </a:cubicBezTo>
                  <a:lnTo>
                    <a:pt x="63" y="111"/>
                  </a:lnTo>
                  <a:lnTo>
                    <a:pt x="110" y="80"/>
                  </a:lnTo>
                  <a:lnTo>
                    <a:pt x="110" y="63"/>
                  </a:lnTo>
                  <a:cubicBezTo>
                    <a:pt x="126" y="63"/>
                    <a:pt x="126" y="48"/>
                    <a:pt x="126" y="32"/>
                  </a:cubicBez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8" name="Google Shape;7758;p50"/>
            <p:cNvSpPr/>
            <p:nvPr/>
          </p:nvSpPr>
          <p:spPr>
            <a:xfrm>
              <a:off x="3227590" y="1787268"/>
              <a:ext cx="4071" cy="5502"/>
            </a:xfrm>
            <a:custGeom>
              <a:avLst/>
              <a:gdLst/>
              <a:ahLst/>
              <a:cxnLst/>
              <a:rect l="l" t="t" r="r" b="b"/>
              <a:pathLst>
                <a:path w="128" h="173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" y="0"/>
                    <a:pt x="1" y="32"/>
                    <a:pt x="17" y="47"/>
                  </a:cubicBezTo>
                  <a:lnTo>
                    <a:pt x="17" y="63"/>
                  </a:lnTo>
                  <a:lnTo>
                    <a:pt x="64" y="141"/>
                  </a:lnTo>
                  <a:cubicBezTo>
                    <a:pt x="64" y="158"/>
                    <a:pt x="64" y="158"/>
                    <a:pt x="80" y="158"/>
                  </a:cubicBezTo>
                  <a:cubicBezTo>
                    <a:pt x="80" y="158"/>
                    <a:pt x="80" y="173"/>
                    <a:pt x="96" y="173"/>
                  </a:cubicBezTo>
                  <a:cubicBezTo>
                    <a:pt x="96" y="173"/>
                    <a:pt x="96" y="158"/>
                    <a:pt x="112" y="158"/>
                  </a:cubicBezTo>
                  <a:cubicBezTo>
                    <a:pt x="127" y="158"/>
                    <a:pt x="127" y="141"/>
                    <a:pt x="127" y="110"/>
                  </a:cubicBezTo>
                  <a:lnTo>
                    <a:pt x="64" y="15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9" name="Google Shape;7759;p50"/>
            <p:cNvSpPr/>
            <p:nvPr/>
          </p:nvSpPr>
          <p:spPr>
            <a:xfrm>
              <a:off x="3330824" y="1789272"/>
              <a:ext cx="11576" cy="5025"/>
            </a:xfrm>
            <a:custGeom>
              <a:avLst/>
              <a:gdLst/>
              <a:ahLst/>
              <a:cxnLst/>
              <a:rect l="l" t="t" r="r" b="b"/>
              <a:pathLst>
                <a:path w="364" h="158" extrusionOk="0">
                  <a:moveTo>
                    <a:pt x="49" y="63"/>
                  </a:moveTo>
                  <a:cubicBezTo>
                    <a:pt x="32" y="63"/>
                    <a:pt x="17" y="78"/>
                    <a:pt x="17" y="95"/>
                  </a:cubicBezTo>
                  <a:cubicBezTo>
                    <a:pt x="1" y="110"/>
                    <a:pt x="17" y="126"/>
                    <a:pt x="32" y="126"/>
                  </a:cubicBezTo>
                  <a:lnTo>
                    <a:pt x="127" y="141"/>
                  </a:lnTo>
                  <a:lnTo>
                    <a:pt x="127" y="141"/>
                  </a:lnTo>
                  <a:lnTo>
                    <a:pt x="143" y="126"/>
                  </a:lnTo>
                  <a:lnTo>
                    <a:pt x="158" y="126"/>
                  </a:lnTo>
                  <a:lnTo>
                    <a:pt x="158" y="126"/>
                  </a:lnTo>
                  <a:lnTo>
                    <a:pt x="190" y="126"/>
                  </a:lnTo>
                  <a:lnTo>
                    <a:pt x="206" y="126"/>
                  </a:lnTo>
                  <a:lnTo>
                    <a:pt x="206" y="126"/>
                  </a:lnTo>
                  <a:cubicBezTo>
                    <a:pt x="190" y="110"/>
                    <a:pt x="190" y="95"/>
                    <a:pt x="206" y="78"/>
                  </a:cubicBezTo>
                  <a:lnTo>
                    <a:pt x="206" y="78"/>
                  </a:lnTo>
                  <a:lnTo>
                    <a:pt x="112" y="63"/>
                  </a:lnTo>
                  <a:lnTo>
                    <a:pt x="49" y="63"/>
                  </a:lnTo>
                  <a:lnTo>
                    <a:pt x="49" y="63"/>
                  </a:lnTo>
                  <a:close/>
                  <a:moveTo>
                    <a:pt x="316" y="0"/>
                  </a:moveTo>
                  <a:lnTo>
                    <a:pt x="316" y="0"/>
                  </a:lnTo>
                  <a:cubicBezTo>
                    <a:pt x="301" y="0"/>
                    <a:pt x="284" y="0"/>
                    <a:pt x="284" y="15"/>
                  </a:cubicBezTo>
                  <a:lnTo>
                    <a:pt x="284" y="15"/>
                  </a:lnTo>
                  <a:lnTo>
                    <a:pt x="301" y="32"/>
                  </a:lnTo>
                  <a:cubicBezTo>
                    <a:pt x="316" y="47"/>
                    <a:pt x="316" y="63"/>
                    <a:pt x="301" y="78"/>
                  </a:cubicBezTo>
                  <a:lnTo>
                    <a:pt x="253" y="126"/>
                  </a:lnTo>
                  <a:lnTo>
                    <a:pt x="238" y="141"/>
                  </a:lnTo>
                  <a:cubicBezTo>
                    <a:pt x="253" y="141"/>
                    <a:pt x="253" y="141"/>
                    <a:pt x="269" y="158"/>
                  </a:cubicBezTo>
                  <a:lnTo>
                    <a:pt x="269" y="158"/>
                  </a:lnTo>
                  <a:lnTo>
                    <a:pt x="269" y="158"/>
                  </a:lnTo>
                  <a:cubicBezTo>
                    <a:pt x="284" y="158"/>
                    <a:pt x="301" y="141"/>
                    <a:pt x="301" y="141"/>
                  </a:cubicBezTo>
                  <a:lnTo>
                    <a:pt x="347" y="63"/>
                  </a:lnTo>
                  <a:lnTo>
                    <a:pt x="347" y="47"/>
                  </a:lnTo>
                  <a:cubicBezTo>
                    <a:pt x="364" y="32"/>
                    <a:pt x="347" y="0"/>
                    <a:pt x="332" y="0"/>
                  </a:cubicBezTo>
                  <a:lnTo>
                    <a:pt x="3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0" name="Google Shape;7760;p50"/>
            <p:cNvSpPr/>
            <p:nvPr/>
          </p:nvSpPr>
          <p:spPr>
            <a:xfrm>
              <a:off x="3024682" y="180577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lnTo>
                    <a:pt x="16" y="48"/>
                  </a:lnTo>
                  <a:lnTo>
                    <a:pt x="1" y="64"/>
                  </a:lnTo>
                  <a:lnTo>
                    <a:pt x="1" y="95"/>
                  </a:lnTo>
                  <a:cubicBezTo>
                    <a:pt x="1" y="111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47" y="111"/>
                    <a:pt x="64" y="111"/>
                    <a:pt x="64" y="111"/>
                  </a:cubicBezTo>
                  <a:cubicBezTo>
                    <a:pt x="79" y="95"/>
                    <a:pt x="95" y="95"/>
                    <a:pt x="95" y="64"/>
                  </a:cubicBezTo>
                  <a:cubicBezTo>
                    <a:pt x="110" y="32"/>
                    <a:pt x="79" y="17"/>
                    <a:pt x="79" y="17"/>
                  </a:cubicBezTo>
                  <a:cubicBezTo>
                    <a:pt x="64" y="17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1" name="Google Shape;7761;p50"/>
            <p:cNvSpPr/>
            <p:nvPr/>
          </p:nvSpPr>
          <p:spPr>
            <a:xfrm>
              <a:off x="3026686" y="180829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2" name="Google Shape;7762;p50"/>
            <p:cNvSpPr/>
            <p:nvPr/>
          </p:nvSpPr>
          <p:spPr>
            <a:xfrm>
              <a:off x="3030693" y="180428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64" y="1"/>
                    <a:pt x="47" y="1"/>
                    <a:pt x="47" y="16"/>
                  </a:cubicBezTo>
                  <a:lnTo>
                    <a:pt x="16" y="32"/>
                  </a:lnTo>
                  <a:lnTo>
                    <a:pt x="16" y="48"/>
                  </a:lnTo>
                  <a:cubicBezTo>
                    <a:pt x="1" y="64"/>
                    <a:pt x="1" y="79"/>
                    <a:pt x="16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7" y="111"/>
                  </a:cubicBezTo>
                  <a:lnTo>
                    <a:pt x="64" y="95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95" y="16"/>
                  </a:ln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3" name="Google Shape;7763;p50"/>
            <p:cNvSpPr/>
            <p:nvPr/>
          </p:nvSpPr>
          <p:spPr>
            <a:xfrm>
              <a:off x="3195532" y="1789272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0"/>
                  </a:moveTo>
                  <a:lnTo>
                    <a:pt x="17" y="15"/>
                  </a:lnTo>
                  <a:cubicBezTo>
                    <a:pt x="17" y="32"/>
                    <a:pt x="1" y="32"/>
                    <a:pt x="1" y="32"/>
                  </a:cubicBezTo>
                  <a:cubicBezTo>
                    <a:pt x="1" y="47"/>
                    <a:pt x="1" y="47"/>
                    <a:pt x="17" y="63"/>
                  </a:cubicBezTo>
                  <a:lnTo>
                    <a:pt x="17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80" y="47"/>
                  </a:lnTo>
                  <a:cubicBezTo>
                    <a:pt x="64" y="32"/>
                    <a:pt x="64" y="32"/>
                    <a:pt x="64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4" name="Google Shape;7764;p50"/>
            <p:cNvSpPr/>
            <p:nvPr/>
          </p:nvSpPr>
          <p:spPr>
            <a:xfrm>
              <a:off x="3411001" y="175819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6"/>
                    <a:pt x="17" y="16"/>
                  </a:cubicBezTo>
                  <a:cubicBezTo>
                    <a:pt x="1" y="32"/>
                    <a:pt x="1" y="47"/>
                    <a:pt x="1" y="63"/>
                  </a:cubicBezTo>
                  <a:cubicBezTo>
                    <a:pt x="17" y="79"/>
                    <a:pt x="32" y="79"/>
                    <a:pt x="32" y="95"/>
                  </a:cubicBezTo>
                  <a:lnTo>
                    <a:pt x="48" y="95"/>
                  </a:lnTo>
                  <a:cubicBezTo>
                    <a:pt x="64" y="110"/>
                    <a:pt x="64" y="110"/>
                    <a:pt x="64" y="126"/>
                  </a:cubicBezTo>
                  <a:cubicBezTo>
                    <a:pt x="64" y="142"/>
                    <a:pt x="48" y="142"/>
                    <a:pt x="64" y="142"/>
                  </a:cubicBezTo>
                  <a:cubicBezTo>
                    <a:pt x="64" y="158"/>
                    <a:pt x="64" y="173"/>
                    <a:pt x="80" y="173"/>
                  </a:cubicBezTo>
                  <a:lnTo>
                    <a:pt x="95" y="173"/>
                  </a:lnTo>
                  <a:cubicBezTo>
                    <a:pt x="111" y="173"/>
                    <a:pt x="111" y="173"/>
                    <a:pt x="127" y="158"/>
                  </a:cubicBezTo>
                  <a:lnTo>
                    <a:pt x="127" y="142"/>
                  </a:lnTo>
                  <a:cubicBezTo>
                    <a:pt x="143" y="79"/>
                    <a:pt x="95" y="63"/>
                    <a:pt x="80" y="32"/>
                  </a:cubicBezTo>
                  <a:cubicBezTo>
                    <a:pt x="80" y="32"/>
                    <a:pt x="64" y="32"/>
                    <a:pt x="64" y="16"/>
                  </a:cubicBezTo>
                  <a:lnTo>
                    <a:pt x="64" y="16"/>
                  </a:lnTo>
                  <a:cubicBezTo>
                    <a:pt x="48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5" name="Google Shape;7765;p50"/>
            <p:cNvSpPr/>
            <p:nvPr/>
          </p:nvSpPr>
          <p:spPr>
            <a:xfrm>
              <a:off x="3108866" y="1784247"/>
              <a:ext cx="5057" cy="4516"/>
            </a:xfrm>
            <a:custGeom>
              <a:avLst/>
              <a:gdLst/>
              <a:ahLst/>
              <a:cxnLst/>
              <a:rect l="l" t="t" r="r" b="b"/>
              <a:pathLst>
                <a:path w="159" h="142" extrusionOk="0">
                  <a:moveTo>
                    <a:pt x="127" y="1"/>
                  </a:moveTo>
                  <a:lnTo>
                    <a:pt x="127" y="1"/>
                  </a:lnTo>
                  <a:lnTo>
                    <a:pt x="110" y="1"/>
                  </a:lnTo>
                  <a:lnTo>
                    <a:pt x="95" y="1"/>
                  </a:lnTo>
                  <a:cubicBezTo>
                    <a:pt x="64" y="1"/>
                    <a:pt x="32" y="16"/>
                    <a:pt x="16" y="47"/>
                  </a:cubicBezTo>
                  <a:cubicBezTo>
                    <a:pt x="1" y="47"/>
                    <a:pt x="1" y="64"/>
                    <a:pt x="1" y="79"/>
                  </a:cubicBezTo>
                  <a:lnTo>
                    <a:pt x="1" y="127"/>
                  </a:lnTo>
                  <a:cubicBezTo>
                    <a:pt x="1" y="142"/>
                    <a:pt x="16" y="142"/>
                    <a:pt x="32" y="142"/>
                  </a:cubicBezTo>
                  <a:lnTo>
                    <a:pt x="32" y="142"/>
                  </a:lnTo>
                  <a:lnTo>
                    <a:pt x="47" y="142"/>
                  </a:lnTo>
                  <a:cubicBezTo>
                    <a:pt x="64" y="142"/>
                    <a:pt x="64" y="127"/>
                    <a:pt x="64" y="110"/>
                  </a:cubicBezTo>
                  <a:lnTo>
                    <a:pt x="64" y="79"/>
                  </a:lnTo>
                  <a:cubicBezTo>
                    <a:pt x="79" y="79"/>
                    <a:pt x="95" y="79"/>
                    <a:pt x="110" y="64"/>
                  </a:cubicBezTo>
                  <a:lnTo>
                    <a:pt x="127" y="64"/>
                  </a:lnTo>
                  <a:lnTo>
                    <a:pt x="142" y="64"/>
                  </a:lnTo>
                  <a:cubicBezTo>
                    <a:pt x="158" y="47"/>
                    <a:pt x="158" y="47"/>
                    <a:pt x="158" y="32"/>
                  </a:cubicBezTo>
                  <a:cubicBezTo>
                    <a:pt x="158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6" name="Google Shape;7766;p50"/>
            <p:cNvSpPr/>
            <p:nvPr/>
          </p:nvSpPr>
          <p:spPr>
            <a:xfrm>
              <a:off x="3018162" y="1801771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1"/>
                  </a:moveTo>
                  <a:lnTo>
                    <a:pt x="32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8"/>
                  </a:cubicBezTo>
                  <a:lnTo>
                    <a:pt x="17" y="95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63" y="111"/>
                  </a:lnTo>
                  <a:lnTo>
                    <a:pt x="80" y="111"/>
                  </a:lnTo>
                  <a:lnTo>
                    <a:pt x="111" y="111"/>
                  </a:lnTo>
                  <a:lnTo>
                    <a:pt x="126" y="95"/>
                  </a:lnTo>
                  <a:lnTo>
                    <a:pt x="126" y="64"/>
                  </a:lnTo>
                  <a:cubicBezTo>
                    <a:pt x="126" y="48"/>
                    <a:pt x="111" y="48"/>
                    <a:pt x="95" y="48"/>
                  </a:cubicBezTo>
                  <a:lnTo>
                    <a:pt x="95" y="48"/>
                  </a:lnTo>
                  <a:lnTo>
                    <a:pt x="95" y="48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7" name="Google Shape;7767;p50"/>
            <p:cNvSpPr/>
            <p:nvPr/>
          </p:nvSpPr>
          <p:spPr>
            <a:xfrm>
              <a:off x="3036704" y="1802279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6" y="1"/>
                    <a:pt x="1" y="16"/>
                    <a:pt x="16" y="32"/>
                  </a:cubicBezTo>
                  <a:lnTo>
                    <a:pt x="16" y="48"/>
                  </a:lnTo>
                  <a:lnTo>
                    <a:pt x="16" y="64"/>
                  </a:lnTo>
                  <a:lnTo>
                    <a:pt x="32" y="79"/>
                  </a:lnTo>
                  <a:cubicBezTo>
                    <a:pt x="32" y="95"/>
                    <a:pt x="47" y="95"/>
                    <a:pt x="64" y="95"/>
                  </a:cubicBezTo>
                  <a:lnTo>
                    <a:pt x="79" y="95"/>
                  </a:lnTo>
                  <a:cubicBezTo>
                    <a:pt x="95" y="95"/>
                    <a:pt x="95" y="79"/>
                    <a:pt x="95" y="64"/>
                  </a:cubicBezTo>
                  <a:lnTo>
                    <a:pt x="95" y="48"/>
                  </a:lnTo>
                  <a:lnTo>
                    <a:pt x="79" y="16"/>
                  </a:lnTo>
                  <a:cubicBezTo>
                    <a:pt x="64" y="1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8" name="Google Shape;7768;p50"/>
            <p:cNvSpPr/>
            <p:nvPr/>
          </p:nvSpPr>
          <p:spPr>
            <a:xfrm>
              <a:off x="3124896" y="179327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79" y="0"/>
                  </a:moveTo>
                  <a:lnTo>
                    <a:pt x="79" y="0"/>
                  </a:lnTo>
                  <a:lnTo>
                    <a:pt x="32" y="0"/>
                  </a:lnTo>
                  <a:cubicBezTo>
                    <a:pt x="32" y="15"/>
                    <a:pt x="16" y="15"/>
                    <a:pt x="16" y="15"/>
                  </a:cubicBezTo>
                  <a:cubicBezTo>
                    <a:pt x="1" y="32"/>
                    <a:pt x="1" y="47"/>
                    <a:pt x="1" y="47"/>
                  </a:cubicBezTo>
                  <a:lnTo>
                    <a:pt x="16" y="78"/>
                  </a:lnTo>
                  <a:cubicBezTo>
                    <a:pt x="16" y="78"/>
                    <a:pt x="16" y="95"/>
                    <a:pt x="32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78"/>
                  </a:lnTo>
                  <a:cubicBezTo>
                    <a:pt x="127" y="63"/>
                    <a:pt x="127" y="47"/>
                    <a:pt x="127" y="32"/>
                  </a:cubicBezTo>
                  <a:cubicBezTo>
                    <a:pt x="127" y="32"/>
                    <a:pt x="127" y="15"/>
                    <a:pt x="110" y="15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9" name="Google Shape;7769;p50"/>
            <p:cNvSpPr/>
            <p:nvPr/>
          </p:nvSpPr>
          <p:spPr>
            <a:xfrm>
              <a:off x="3434059" y="1757691"/>
              <a:ext cx="4548" cy="4039"/>
            </a:xfrm>
            <a:custGeom>
              <a:avLst/>
              <a:gdLst/>
              <a:ahLst/>
              <a:cxnLst/>
              <a:rect l="l" t="t" r="r" b="b"/>
              <a:pathLst>
                <a:path w="143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6"/>
                    <a:pt x="0" y="16"/>
                  </a:cubicBezTo>
                  <a:lnTo>
                    <a:pt x="0" y="48"/>
                  </a:lnTo>
                  <a:cubicBezTo>
                    <a:pt x="0" y="48"/>
                    <a:pt x="17" y="48"/>
                    <a:pt x="17" y="63"/>
                  </a:cubicBezTo>
                  <a:lnTo>
                    <a:pt x="0" y="95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7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111" y="95"/>
                  </a:lnTo>
                  <a:cubicBezTo>
                    <a:pt x="126" y="95"/>
                    <a:pt x="143" y="63"/>
                    <a:pt x="126" y="48"/>
                  </a:cubicBezTo>
                  <a:lnTo>
                    <a:pt x="126" y="48"/>
                  </a:lnTo>
                  <a:cubicBezTo>
                    <a:pt x="126" y="48"/>
                    <a:pt x="111" y="48"/>
                    <a:pt x="111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0" name="Google Shape;7770;p50"/>
            <p:cNvSpPr/>
            <p:nvPr/>
          </p:nvSpPr>
          <p:spPr>
            <a:xfrm>
              <a:off x="3087304" y="1792261"/>
              <a:ext cx="4548" cy="5057"/>
            </a:xfrm>
            <a:custGeom>
              <a:avLst/>
              <a:gdLst/>
              <a:ahLst/>
              <a:cxnLst/>
              <a:rect l="l" t="t" r="r" b="b"/>
              <a:pathLst>
                <a:path w="143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32" y="16"/>
                  </a:lnTo>
                  <a:cubicBezTo>
                    <a:pt x="32" y="32"/>
                    <a:pt x="17" y="32"/>
                    <a:pt x="17" y="32"/>
                  </a:cubicBezTo>
                  <a:cubicBezTo>
                    <a:pt x="17" y="64"/>
                    <a:pt x="0" y="79"/>
                    <a:pt x="17" y="95"/>
                  </a:cubicBezTo>
                  <a:lnTo>
                    <a:pt x="17" y="110"/>
                  </a:lnTo>
                  <a:cubicBezTo>
                    <a:pt x="32" y="127"/>
                    <a:pt x="48" y="142"/>
                    <a:pt x="63" y="142"/>
                  </a:cubicBezTo>
                  <a:cubicBezTo>
                    <a:pt x="80" y="142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111" y="158"/>
                    <a:pt x="126" y="142"/>
                    <a:pt x="143" y="127"/>
                  </a:cubicBezTo>
                  <a:cubicBezTo>
                    <a:pt x="143" y="110"/>
                    <a:pt x="126" y="95"/>
                    <a:pt x="111" y="79"/>
                  </a:cubicBezTo>
                  <a:lnTo>
                    <a:pt x="80" y="79"/>
                  </a:lnTo>
                  <a:cubicBezTo>
                    <a:pt x="80" y="79"/>
                    <a:pt x="80" y="64"/>
                    <a:pt x="95" y="47"/>
                  </a:cubicBezTo>
                  <a:cubicBezTo>
                    <a:pt x="95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1" name="Google Shape;7771;p50"/>
            <p:cNvSpPr/>
            <p:nvPr/>
          </p:nvSpPr>
          <p:spPr>
            <a:xfrm>
              <a:off x="3054228" y="1797763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48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7" y="48"/>
                  </a:cubicBezTo>
                  <a:cubicBezTo>
                    <a:pt x="48" y="80"/>
                    <a:pt x="64" y="95"/>
                    <a:pt x="80" y="95"/>
                  </a:cubicBezTo>
                  <a:lnTo>
                    <a:pt x="95" y="95"/>
                  </a:lnTo>
                  <a:cubicBezTo>
                    <a:pt x="111" y="95"/>
                    <a:pt x="127" y="80"/>
                    <a:pt x="143" y="64"/>
                  </a:cubicBezTo>
                  <a:lnTo>
                    <a:pt x="143" y="64"/>
                  </a:lnTo>
                  <a:cubicBezTo>
                    <a:pt x="158" y="48"/>
                    <a:pt x="158" y="32"/>
                    <a:pt x="143" y="17"/>
                  </a:cubicBezTo>
                  <a:cubicBezTo>
                    <a:pt x="143" y="0"/>
                    <a:pt x="127" y="0"/>
                    <a:pt x="127" y="0"/>
                  </a:cubicBezTo>
                  <a:cubicBezTo>
                    <a:pt x="111" y="0"/>
                    <a:pt x="95" y="0"/>
                    <a:pt x="95" y="17"/>
                  </a:cubicBezTo>
                  <a:lnTo>
                    <a:pt x="80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2" name="Google Shape;7772;p50"/>
            <p:cNvSpPr/>
            <p:nvPr/>
          </p:nvSpPr>
          <p:spPr>
            <a:xfrm>
              <a:off x="3113891" y="1812806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7"/>
                  </a:cubicBezTo>
                  <a:cubicBezTo>
                    <a:pt x="15" y="17"/>
                    <a:pt x="0" y="48"/>
                    <a:pt x="0" y="80"/>
                  </a:cubicBezTo>
                  <a:lnTo>
                    <a:pt x="15" y="63"/>
                  </a:lnTo>
                  <a:lnTo>
                    <a:pt x="32" y="63"/>
                  </a:lnTo>
                  <a:lnTo>
                    <a:pt x="32" y="63"/>
                  </a:lnTo>
                  <a:cubicBezTo>
                    <a:pt x="47" y="80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cubicBezTo>
                    <a:pt x="95" y="95"/>
                    <a:pt x="110" y="80"/>
                    <a:pt x="110" y="63"/>
                  </a:cubicBezTo>
                  <a:lnTo>
                    <a:pt x="110" y="63"/>
                  </a:lnTo>
                  <a:cubicBezTo>
                    <a:pt x="126" y="63"/>
                    <a:pt x="141" y="48"/>
                    <a:pt x="141" y="32"/>
                  </a:cubicBezTo>
                  <a:cubicBezTo>
                    <a:pt x="141" y="17"/>
                    <a:pt x="141" y="0"/>
                    <a:pt x="110" y="0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3" name="Google Shape;7773;p50"/>
            <p:cNvSpPr/>
            <p:nvPr/>
          </p:nvSpPr>
          <p:spPr>
            <a:xfrm>
              <a:off x="3428557" y="1808290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6"/>
                  </a:lnTo>
                  <a:cubicBezTo>
                    <a:pt x="32" y="32"/>
                    <a:pt x="16" y="32"/>
                    <a:pt x="1" y="32"/>
                  </a:cubicBezTo>
                  <a:lnTo>
                    <a:pt x="1" y="48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96"/>
                  </a:lnTo>
                  <a:lnTo>
                    <a:pt x="16" y="96"/>
                  </a:lnTo>
                  <a:lnTo>
                    <a:pt x="32" y="111"/>
                  </a:lnTo>
                  <a:lnTo>
                    <a:pt x="64" y="127"/>
                  </a:lnTo>
                  <a:cubicBezTo>
                    <a:pt x="79" y="142"/>
                    <a:pt x="79" y="142"/>
                    <a:pt x="95" y="142"/>
                  </a:cubicBezTo>
                  <a:lnTo>
                    <a:pt x="110" y="127"/>
                  </a:lnTo>
                  <a:cubicBezTo>
                    <a:pt x="127" y="111"/>
                    <a:pt x="127" y="79"/>
                    <a:pt x="110" y="79"/>
                  </a:cubicBezTo>
                  <a:lnTo>
                    <a:pt x="95" y="64"/>
                  </a:lnTo>
                  <a:lnTo>
                    <a:pt x="79" y="64"/>
                  </a:lnTo>
                  <a:lnTo>
                    <a:pt x="64" y="48"/>
                  </a:lnTo>
                  <a:lnTo>
                    <a:pt x="79" y="48"/>
                  </a:lnTo>
                  <a:cubicBezTo>
                    <a:pt x="79" y="16"/>
                    <a:pt x="64" y="1"/>
                    <a:pt x="47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4" name="Google Shape;7774;p50"/>
            <p:cNvSpPr/>
            <p:nvPr/>
          </p:nvSpPr>
          <p:spPr>
            <a:xfrm>
              <a:off x="3380470" y="1815796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15" y="17"/>
                  </a:lnTo>
                  <a:cubicBezTo>
                    <a:pt x="0" y="17"/>
                    <a:pt x="0" y="32"/>
                    <a:pt x="0" y="49"/>
                  </a:cubicBezTo>
                  <a:cubicBezTo>
                    <a:pt x="0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78" y="64"/>
                  </a:lnTo>
                  <a:cubicBezTo>
                    <a:pt x="95" y="64"/>
                    <a:pt x="95" y="64"/>
                    <a:pt x="95" y="49"/>
                  </a:cubicBezTo>
                  <a:lnTo>
                    <a:pt x="95" y="49"/>
                  </a:lnTo>
                  <a:cubicBezTo>
                    <a:pt x="78" y="49"/>
                    <a:pt x="63" y="32"/>
                    <a:pt x="63" y="32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5" name="Google Shape;7775;p50"/>
            <p:cNvSpPr/>
            <p:nvPr/>
          </p:nvSpPr>
          <p:spPr>
            <a:xfrm>
              <a:off x="3422546" y="1783738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32"/>
                  </a:cubicBezTo>
                  <a:lnTo>
                    <a:pt x="1" y="32"/>
                  </a:lnTo>
                  <a:cubicBezTo>
                    <a:pt x="1" y="48"/>
                    <a:pt x="16" y="63"/>
                    <a:pt x="32" y="63"/>
                  </a:cubicBezTo>
                  <a:lnTo>
                    <a:pt x="47" y="63"/>
                  </a:lnTo>
                  <a:lnTo>
                    <a:pt x="64" y="63"/>
                  </a:lnTo>
                  <a:lnTo>
                    <a:pt x="127" y="80"/>
                  </a:lnTo>
                  <a:lnTo>
                    <a:pt x="142" y="80"/>
                  </a:lnTo>
                  <a:lnTo>
                    <a:pt x="142" y="80"/>
                  </a:lnTo>
                  <a:cubicBezTo>
                    <a:pt x="158" y="63"/>
                    <a:pt x="173" y="63"/>
                    <a:pt x="173" y="48"/>
                  </a:cubicBezTo>
                  <a:cubicBezTo>
                    <a:pt x="173" y="17"/>
                    <a:pt x="158" y="0"/>
                    <a:pt x="142" y="0"/>
                  </a:cubicBezTo>
                  <a:lnTo>
                    <a:pt x="11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6" name="Google Shape;7776;p50"/>
            <p:cNvSpPr/>
            <p:nvPr/>
          </p:nvSpPr>
          <p:spPr>
            <a:xfrm>
              <a:off x="3154982" y="1811312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32" y="64"/>
                  </a:lnTo>
                  <a:lnTo>
                    <a:pt x="110" y="64"/>
                  </a:lnTo>
                  <a:lnTo>
                    <a:pt x="141" y="79"/>
                  </a:lnTo>
                  <a:lnTo>
                    <a:pt x="158" y="79"/>
                  </a:lnTo>
                  <a:lnTo>
                    <a:pt x="158" y="79"/>
                  </a:lnTo>
                  <a:lnTo>
                    <a:pt x="173" y="64"/>
                  </a:lnTo>
                  <a:cubicBezTo>
                    <a:pt x="173" y="64"/>
                    <a:pt x="173" y="47"/>
                    <a:pt x="189" y="47"/>
                  </a:cubicBezTo>
                  <a:lnTo>
                    <a:pt x="189" y="32"/>
                  </a:lnTo>
                  <a:cubicBezTo>
                    <a:pt x="189" y="32"/>
                    <a:pt x="189" y="16"/>
                    <a:pt x="173" y="16"/>
                  </a:cubicBezTo>
                  <a:cubicBezTo>
                    <a:pt x="173" y="1"/>
                    <a:pt x="158" y="1"/>
                    <a:pt x="158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7" name="Google Shape;7777;p50"/>
            <p:cNvSpPr/>
            <p:nvPr/>
          </p:nvSpPr>
          <p:spPr>
            <a:xfrm>
              <a:off x="3331365" y="1816337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10" y="0"/>
                  </a:moveTo>
                  <a:lnTo>
                    <a:pt x="95" y="0"/>
                  </a:lnTo>
                  <a:cubicBezTo>
                    <a:pt x="78" y="0"/>
                    <a:pt x="63" y="0"/>
                    <a:pt x="63" y="15"/>
                  </a:cubicBezTo>
                  <a:lnTo>
                    <a:pt x="47" y="15"/>
                  </a:lnTo>
                  <a:lnTo>
                    <a:pt x="32" y="15"/>
                  </a:lnTo>
                  <a:cubicBezTo>
                    <a:pt x="32" y="15"/>
                    <a:pt x="32" y="32"/>
                    <a:pt x="15" y="32"/>
                  </a:cubicBezTo>
                  <a:cubicBezTo>
                    <a:pt x="15" y="32"/>
                    <a:pt x="0" y="47"/>
                    <a:pt x="0" y="63"/>
                  </a:cubicBezTo>
                  <a:cubicBezTo>
                    <a:pt x="15" y="78"/>
                    <a:pt x="15" y="95"/>
                    <a:pt x="32" y="95"/>
                  </a:cubicBezTo>
                  <a:lnTo>
                    <a:pt x="47" y="95"/>
                  </a:lnTo>
                  <a:lnTo>
                    <a:pt x="63" y="78"/>
                  </a:lnTo>
                  <a:lnTo>
                    <a:pt x="78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95" y="63"/>
                    <a:pt x="110" y="63"/>
                    <a:pt x="110" y="78"/>
                  </a:cubicBezTo>
                  <a:lnTo>
                    <a:pt x="110" y="78"/>
                  </a:lnTo>
                  <a:cubicBezTo>
                    <a:pt x="110" y="95"/>
                    <a:pt x="126" y="95"/>
                    <a:pt x="141" y="95"/>
                  </a:cubicBezTo>
                  <a:lnTo>
                    <a:pt x="158" y="95"/>
                  </a:lnTo>
                  <a:cubicBezTo>
                    <a:pt x="173" y="95"/>
                    <a:pt x="189" y="78"/>
                    <a:pt x="173" y="63"/>
                  </a:cubicBezTo>
                  <a:cubicBezTo>
                    <a:pt x="173" y="47"/>
                    <a:pt x="173" y="47"/>
                    <a:pt x="158" y="32"/>
                  </a:cubicBezTo>
                  <a:lnTo>
                    <a:pt x="158" y="15"/>
                  </a:lnTo>
                  <a:cubicBezTo>
                    <a:pt x="141" y="15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8" name="Google Shape;7778;p50"/>
            <p:cNvSpPr/>
            <p:nvPr/>
          </p:nvSpPr>
          <p:spPr>
            <a:xfrm>
              <a:off x="3399966" y="1811789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" y="32"/>
                    <a:pt x="1" y="32"/>
                  </a:cubicBezTo>
                  <a:cubicBezTo>
                    <a:pt x="1" y="49"/>
                    <a:pt x="1" y="64"/>
                    <a:pt x="32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64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112" y="32"/>
                    <a:pt x="95" y="17"/>
                    <a:pt x="80" y="1"/>
                  </a:cubicBezTo>
                  <a:lnTo>
                    <a:pt x="80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9" name="Google Shape;7779;p50"/>
            <p:cNvSpPr/>
            <p:nvPr/>
          </p:nvSpPr>
          <p:spPr>
            <a:xfrm>
              <a:off x="3437049" y="1805778"/>
              <a:ext cx="3562" cy="3562"/>
            </a:xfrm>
            <a:custGeom>
              <a:avLst/>
              <a:gdLst/>
              <a:ahLst/>
              <a:cxnLst/>
              <a:rect l="l" t="t" r="r" b="b"/>
              <a:pathLst>
                <a:path w="112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7"/>
                    <a:pt x="1" y="32"/>
                    <a:pt x="1" y="48"/>
                  </a:cubicBezTo>
                  <a:lnTo>
                    <a:pt x="1" y="48"/>
                  </a:lnTo>
                  <a:lnTo>
                    <a:pt x="32" y="80"/>
                  </a:lnTo>
                  <a:lnTo>
                    <a:pt x="49" y="80"/>
                  </a:lnTo>
                  <a:lnTo>
                    <a:pt x="49" y="64"/>
                  </a:lnTo>
                  <a:cubicBezTo>
                    <a:pt x="64" y="64"/>
                    <a:pt x="64" y="80"/>
                    <a:pt x="80" y="80"/>
                  </a:cubicBezTo>
                  <a:lnTo>
                    <a:pt x="80" y="111"/>
                  </a:lnTo>
                  <a:lnTo>
                    <a:pt x="95" y="111"/>
                  </a:lnTo>
                  <a:cubicBezTo>
                    <a:pt x="95" y="95"/>
                    <a:pt x="112" y="80"/>
                    <a:pt x="95" y="64"/>
                  </a:cubicBezTo>
                  <a:lnTo>
                    <a:pt x="80" y="32"/>
                  </a:lnTo>
                  <a:lnTo>
                    <a:pt x="64" y="17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0" name="Google Shape;7780;p50"/>
            <p:cNvSpPr/>
            <p:nvPr/>
          </p:nvSpPr>
          <p:spPr>
            <a:xfrm>
              <a:off x="3426045" y="180679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0" y="32"/>
                  </a:lnTo>
                  <a:cubicBezTo>
                    <a:pt x="0" y="48"/>
                    <a:pt x="17" y="63"/>
                    <a:pt x="32" y="79"/>
                  </a:cubicBezTo>
                  <a:lnTo>
                    <a:pt x="63" y="79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0" y="79"/>
                  </a:lnTo>
                  <a:cubicBezTo>
                    <a:pt x="95" y="79"/>
                    <a:pt x="111" y="79"/>
                    <a:pt x="111" y="63"/>
                  </a:cubicBezTo>
                  <a:lnTo>
                    <a:pt x="111" y="48"/>
                  </a:lnTo>
                  <a:cubicBezTo>
                    <a:pt x="111" y="32"/>
                    <a:pt x="95" y="16"/>
                    <a:pt x="95" y="16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1" name="Google Shape;7781;p50"/>
            <p:cNvSpPr/>
            <p:nvPr/>
          </p:nvSpPr>
          <p:spPr>
            <a:xfrm>
              <a:off x="3390965" y="178224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63" y="16"/>
                    <a:pt x="48" y="16"/>
                  </a:cubicBezTo>
                  <a:lnTo>
                    <a:pt x="32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0" y="47"/>
                    <a:pt x="0" y="64"/>
                    <a:pt x="0" y="79"/>
                  </a:cubicBezTo>
                  <a:cubicBezTo>
                    <a:pt x="0" y="95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79"/>
                  </a:lnTo>
                  <a:lnTo>
                    <a:pt x="80" y="79"/>
                  </a:lnTo>
                  <a:cubicBezTo>
                    <a:pt x="95" y="64"/>
                    <a:pt x="111" y="47"/>
                    <a:pt x="95" y="32"/>
                  </a:cubicBezTo>
                  <a:cubicBezTo>
                    <a:pt x="95" y="16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2" name="Google Shape;7782;p50"/>
            <p:cNvSpPr/>
            <p:nvPr/>
          </p:nvSpPr>
          <p:spPr>
            <a:xfrm>
              <a:off x="3336835" y="178974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lnTo>
                    <a:pt x="95" y="0"/>
                  </a:lnTo>
                  <a:cubicBezTo>
                    <a:pt x="80" y="0"/>
                    <a:pt x="80" y="17"/>
                    <a:pt x="64" y="17"/>
                  </a:cubicBezTo>
                  <a:lnTo>
                    <a:pt x="49" y="32"/>
                  </a:lnTo>
                  <a:lnTo>
                    <a:pt x="49" y="32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1" y="80"/>
                    <a:pt x="1" y="95"/>
                    <a:pt x="17" y="111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64" y="111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3" name="Google Shape;7783;p50"/>
            <p:cNvSpPr/>
            <p:nvPr/>
          </p:nvSpPr>
          <p:spPr>
            <a:xfrm>
              <a:off x="3437589" y="1779254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0"/>
                    <a:pt x="0" y="15"/>
                  </a:cubicBezTo>
                  <a:lnTo>
                    <a:pt x="0" y="15"/>
                  </a:lnTo>
                  <a:lnTo>
                    <a:pt x="0" y="47"/>
                  </a:lnTo>
                  <a:cubicBezTo>
                    <a:pt x="0" y="47"/>
                    <a:pt x="15" y="63"/>
                    <a:pt x="32" y="63"/>
                  </a:cubicBezTo>
                  <a:lnTo>
                    <a:pt x="32" y="63"/>
                  </a:lnTo>
                  <a:lnTo>
                    <a:pt x="15" y="110"/>
                  </a:lnTo>
                  <a:cubicBezTo>
                    <a:pt x="15" y="126"/>
                    <a:pt x="32" y="141"/>
                    <a:pt x="47" y="158"/>
                  </a:cubicBezTo>
                  <a:lnTo>
                    <a:pt x="47" y="158"/>
                  </a:lnTo>
                  <a:cubicBezTo>
                    <a:pt x="63" y="158"/>
                    <a:pt x="78" y="141"/>
                    <a:pt x="95" y="126"/>
                  </a:cubicBezTo>
                  <a:lnTo>
                    <a:pt x="110" y="47"/>
                  </a:lnTo>
                  <a:cubicBezTo>
                    <a:pt x="126" y="32"/>
                    <a:pt x="110" y="32"/>
                    <a:pt x="110" y="15"/>
                  </a:cubicBezTo>
                  <a:lnTo>
                    <a:pt x="95" y="0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4" name="Google Shape;7784;p50"/>
            <p:cNvSpPr/>
            <p:nvPr/>
          </p:nvSpPr>
          <p:spPr>
            <a:xfrm>
              <a:off x="3079798" y="1787745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32" y="63"/>
                  </a:lnTo>
                  <a:lnTo>
                    <a:pt x="79" y="63"/>
                  </a:lnTo>
                  <a:lnTo>
                    <a:pt x="79" y="80"/>
                  </a:lnTo>
                  <a:cubicBezTo>
                    <a:pt x="79" y="80"/>
                    <a:pt x="95" y="95"/>
                    <a:pt x="110" y="95"/>
                  </a:cubicBezTo>
                  <a:lnTo>
                    <a:pt x="110" y="95"/>
                  </a:lnTo>
                  <a:lnTo>
                    <a:pt x="142" y="80"/>
                  </a:lnTo>
                  <a:lnTo>
                    <a:pt x="158" y="80"/>
                  </a:lnTo>
                  <a:cubicBezTo>
                    <a:pt x="173" y="63"/>
                    <a:pt x="173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58" y="17"/>
                    <a:pt x="158" y="0"/>
                    <a:pt x="142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5" name="Google Shape;7785;p50"/>
            <p:cNvSpPr/>
            <p:nvPr/>
          </p:nvSpPr>
          <p:spPr>
            <a:xfrm>
              <a:off x="3160452" y="1812806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7" y="0"/>
                  </a:lnTo>
                  <a:cubicBezTo>
                    <a:pt x="1" y="0"/>
                    <a:pt x="1" y="17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63"/>
                  </a:lnTo>
                  <a:lnTo>
                    <a:pt x="1" y="48"/>
                  </a:lnTo>
                  <a:cubicBezTo>
                    <a:pt x="17" y="48"/>
                    <a:pt x="17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49" y="32"/>
                    <a:pt x="49" y="48"/>
                  </a:cubicBezTo>
                  <a:cubicBezTo>
                    <a:pt x="64" y="48"/>
                    <a:pt x="80" y="80"/>
                    <a:pt x="64" y="95"/>
                  </a:cubicBezTo>
                  <a:lnTo>
                    <a:pt x="49" y="111"/>
                  </a:lnTo>
                  <a:lnTo>
                    <a:pt x="64" y="111"/>
                  </a:lnTo>
                  <a:cubicBezTo>
                    <a:pt x="64" y="111"/>
                    <a:pt x="80" y="111"/>
                    <a:pt x="80" y="95"/>
                  </a:cubicBezTo>
                  <a:cubicBezTo>
                    <a:pt x="80" y="95"/>
                    <a:pt x="95" y="80"/>
                    <a:pt x="80" y="80"/>
                  </a:cubicBezTo>
                  <a:lnTo>
                    <a:pt x="80" y="63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80" y="17"/>
                    <a:pt x="64" y="17"/>
                    <a:pt x="64" y="17"/>
                  </a:cubicBez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6" name="Google Shape;7786;p50"/>
            <p:cNvSpPr/>
            <p:nvPr/>
          </p:nvSpPr>
          <p:spPr>
            <a:xfrm>
              <a:off x="3287730" y="1809785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95" y="17"/>
                  </a:lnTo>
                  <a:lnTo>
                    <a:pt x="80" y="17"/>
                  </a:lnTo>
                  <a:cubicBezTo>
                    <a:pt x="64" y="32"/>
                    <a:pt x="49" y="32"/>
                    <a:pt x="49" y="49"/>
                  </a:cubicBezTo>
                  <a:cubicBezTo>
                    <a:pt x="32" y="49"/>
                    <a:pt x="32" y="49"/>
                    <a:pt x="17" y="64"/>
                  </a:cubicBezTo>
                  <a:cubicBezTo>
                    <a:pt x="1" y="64"/>
                    <a:pt x="1" y="64"/>
                    <a:pt x="1" y="80"/>
                  </a:cubicBezTo>
                  <a:lnTo>
                    <a:pt x="1" y="112"/>
                  </a:lnTo>
                  <a:lnTo>
                    <a:pt x="17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95" y="127"/>
                  </a:lnTo>
                  <a:lnTo>
                    <a:pt x="112" y="143"/>
                  </a:lnTo>
                  <a:lnTo>
                    <a:pt x="127" y="127"/>
                  </a:lnTo>
                  <a:lnTo>
                    <a:pt x="143" y="127"/>
                  </a:lnTo>
                  <a:cubicBezTo>
                    <a:pt x="158" y="127"/>
                    <a:pt x="158" y="112"/>
                    <a:pt x="158" y="95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7" name="Google Shape;7787;p50"/>
            <p:cNvSpPr/>
            <p:nvPr/>
          </p:nvSpPr>
          <p:spPr>
            <a:xfrm>
              <a:off x="3120888" y="1817800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49"/>
                  </a:lnTo>
                  <a:lnTo>
                    <a:pt x="110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8" name="Google Shape;7788;p50"/>
            <p:cNvSpPr/>
            <p:nvPr/>
          </p:nvSpPr>
          <p:spPr>
            <a:xfrm>
              <a:off x="3288271" y="180530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15" y="32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lnTo>
                    <a:pt x="110" y="79"/>
                  </a:lnTo>
                  <a:cubicBezTo>
                    <a:pt x="126" y="63"/>
                    <a:pt x="126" y="47"/>
                    <a:pt x="110" y="32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9" name="Google Shape;7789;p50"/>
            <p:cNvSpPr/>
            <p:nvPr/>
          </p:nvSpPr>
          <p:spPr>
            <a:xfrm>
              <a:off x="3443060" y="1789272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cubicBezTo>
                    <a:pt x="95" y="15"/>
                    <a:pt x="80" y="32"/>
                    <a:pt x="64" y="47"/>
                  </a:cubicBezTo>
                  <a:cubicBezTo>
                    <a:pt x="64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49" y="63"/>
                  </a:lnTo>
                  <a:lnTo>
                    <a:pt x="32" y="63"/>
                  </a:lnTo>
                  <a:cubicBezTo>
                    <a:pt x="17" y="63"/>
                    <a:pt x="1" y="78"/>
                    <a:pt x="1" y="95"/>
                  </a:cubicBezTo>
                  <a:cubicBezTo>
                    <a:pt x="1" y="110"/>
                    <a:pt x="1" y="126"/>
                    <a:pt x="17" y="126"/>
                  </a:cubicBezTo>
                  <a:cubicBezTo>
                    <a:pt x="17" y="141"/>
                    <a:pt x="32" y="141"/>
                    <a:pt x="32" y="141"/>
                  </a:cubicBezTo>
                  <a:lnTo>
                    <a:pt x="49" y="141"/>
                  </a:lnTo>
                  <a:cubicBezTo>
                    <a:pt x="64" y="141"/>
                    <a:pt x="80" y="126"/>
                    <a:pt x="95" y="126"/>
                  </a:cubicBezTo>
                  <a:cubicBezTo>
                    <a:pt x="112" y="110"/>
                    <a:pt x="127" y="95"/>
                    <a:pt x="127" y="78"/>
                  </a:cubicBezTo>
                  <a:lnTo>
                    <a:pt x="143" y="78"/>
                  </a:lnTo>
                  <a:lnTo>
                    <a:pt x="143" y="63"/>
                  </a:lnTo>
                  <a:cubicBezTo>
                    <a:pt x="158" y="63"/>
                    <a:pt x="175" y="32"/>
                    <a:pt x="158" y="15"/>
                  </a:cubicBezTo>
                  <a:cubicBezTo>
                    <a:pt x="158" y="0"/>
                    <a:pt x="143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0" name="Google Shape;7790;p50"/>
            <p:cNvSpPr/>
            <p:nvPr/>
          </p:nvSpPr>
          <p:spPr>
            <a:xfrm>
              <a:off x="3333369" y="1798749"/>
              <a:ext cx="3498" cy="5057"/>
            </a:xfrm>
            <a:custGeom>
              <a:avLst/>
              <a:gdLst/>
              <a:ahLst/>
              <a:cxnLst/>
              <a:rect l="l" t="t" r="r" b="b"/>
              <a:pathLst>
                <a:path w="110" h="159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7"/>
                    <a:pt x="0" y="33"/>
                    <a:pt x="15" y="49"/>
                  </a:cubicBezTo>
                  <a:lnTo>
                    <a:pt x="15" y="49"/>
                  </a:lnTo>
                  <a:lnTo>
                    <a:pt x="32" y="96"/>
                  </a:lnTo>
                  <a:lnTo>
                    <a:pt x="32" y="112"/>
                  </a:lnTo>
                  <a:cubicBezTo>
                    <a:pt x="15" y="127"/>
                    <a:pt x="32" y="143"/>
                    <a:pt x="32" y="159"/>
                  </a:cubicBezTo>
                  <a:lnTo>
                    <a:pt x="63" y="159"/>
                  </a:lnTo>
                  <a:cubicBezTo>
                    <a:pt x="63" y="159"/>
                    <a:pt x="78" y="159"/>
                    <a:pt x="95" y="143"/>
                  </a:cubicBezTo>
                  <a:lnTo>
                    <a:pt x="95" y="143"/>
                  </a:lnTo>
                  <a:lnTo>
                    <a:pt x="95" y="143"/>
                  </a:lnTo>
                  <a:cubicBezTo>
                    <a:pt x="95" y="127"/>
                    <a:pt x="110" y="112"/>
                    <a:pt x="110" y="96"/>
                  </a:cubicBezTo>
                  <a:lnTo>
                    <a:pt x="110" y="80"/>
                  </a:lnTo>
                  <a:lnTo>
                    <a:pt x="95" y="64"/>
                  </a:lnTo>
                  <a:lnTo>
                    <a:pt x="78" y="17"/>
                  </a:lnTo>
                  <a:cubicBezTo>
                    <a:pt x="63" y="17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1" name="Google Shape;7791;p50"/>
            <p:cNvSpPr/>
            <p:nvPr/>
          </p:nvSpPr>
          <p:spPr>
            <a:xfrm>
              <a:off x="3411001" y="179426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1"/>
                  </a:moveTo>
                  <a:lnTo>
                    <a:pt x="64" y="1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7"/>
                    <a:pt x="1" y="64"/>
                    <a:pt x="1" y="79"/>
                  </a:cubicBezTo>
                  <a:lnTo>
                    <a:pt x="17" y="79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8" y="95"/>
                  </a:lnTo>
                  <a:lnTo>
                    <a:pt x="95" y="64"/>
                  </a:lnTo>
                  <a:cubicBezTo>
                    <a:pt x="95" y="64"/>
                    <a:pt x="111" y="64"/>
                    <a:pt x="111" y="47"/>
                  </a:cubicBezTo>
                  <a:cubicBezTo>
                    <a:pt x="111" y="32"/>
                    <a:pt x="111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2" name="Google Shape;7792;p50"/>
            <p:cNvSpPr/>
            <p:nvPr/>
          </p:nvSpPr>
          <p:spPr>
            <a:xfrm>
              <a:off x="3158448" y="1813792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7"/>
                    <a:pt x="64" y="17"/>
                  </a:cubicBezTo>
                  <a:lnTo>
                    <a:pt x="64" y="32"/>
                  </a:lnTo>
                  <a:lnTo>
                    <a:pt x="32" y="80"/>
                  </a:lnTo>
                  <a:lnTo>
                    <a:pt x="1" y="112"/>
                  </a:lnTo>
                  <a:cubicBezTo>
                    <a:pt x="1" y="127"/>
                    <a:pt x="1" y="143"/>
                    <a:pt x="17" y="158"/>
                  </a:cubicBezTo>
                  <a:lnTo>
                    <a:pt x="17" y="158"/>
                  </a:lnTo>
                  <a:lnTo>
                    <a:pt x="32" y="158"/>
                  </a:lnTo>
                  <a:lnTo>
                    <a:pt x="64" y="158"/>
                  </a:lnTo>
                  <a:lnTo>
                    <a:pt x="64" y="143"/>
                  </a:lnTo>
                  <a:lnTo>
                    <a:pt x="95" y="95"/>
                  </a:lnTo>
                  <a:lnTo>
                    <a:pt x="112" y="80"/>
                  </a:lnTo>
                  <a:lnTo>
                    <a:pt x="127" y="64"/>
                  </a:lnTo>
                  <a:cubicBezTo>
                    <a:pt x="143" y="49"/>
                    <a:pt x="127" y="17"/>
                    <a:pt x="112" y="17"/>
                  </a:cubicBezTo>
                  <a:cubicBezTo>
                    <a:pt x="112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3" name="Google Shape;7793;p50"/>
            <p:cNvSpPr/>
            <p:nvPr/>
          </p:nvSpPr>
          <p:spPr>
            <a:xfrm>
              <a:off x="3174000" y="1816337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142" y="0"/>
                  </a:moveTo>
                  <a:lnTo>
                    <a:pt x="142" y="0"/>
                  </a:lnTo>
                  <a:cubicBezTo>
                    <a:pt x="127" y="0"/>
                    <a:pt x="110" y="0"/>
                    <a:pt x="110" y="15"/>
                  </a:cubicBezTo>
                  <a:lnTo>
                    <a:pt x="95" y="47"/>
                  </a:lnTo>
                  <a:lnTo>
                    <a:pt x="79" y="63"/>
                  </a:lnTo>
                  <a:lnTo>
                    <a:pt x="79" y="63"/>
                  </a:lnTo>
                  <a:lnTo>
                    <a:pt x="64" y="63"/>
                  </a:lnTo>
                  <a:lnTo>
                    <a:pt x="16" y="78"/>
                  </a:lnTo>
                  <a:lnTo>
                    <a:pt x="16" y="78"/>
                  </a:lnTo>
                  <a:cubicBezTo>
                    <a:pt x="1" y="95"/>
                    <a:pt x="1" y="110"/>
                    <a:pt x="1" y="126"/>
                  </a:cubicBezTo>
                  <a:cubicBezTo>
                    <a:pt x="1" y="141"/>
                    <a:pt x="16" y="158"/>
                    <a:pt x="32" y="158"/>
                  </a:cubicBezTo>
                  <a:cubicBezTo>
                    <a:pt x="32" y="158"/>
                    <a:pt x="47" y="158"/>
                    <a:pt x="47" y="141"/>
                  </a:cubicBezTo>
                  <a:lnTo>
                    <a:pt x="64" y="141"/>
                  </a:lnTo>
                  <a:lnTo>
                    <a:pt x="79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0" y="141"/>
                  </a:lnTo>
                  <a:lnTo>
                    <a:pt x="127" y="126"/>
                  </a:lnTo>
                  <a:lnTo>
                    <a:pt x="158" y="78"/>
                  </a:lnTo>
                  <a:lnTo>
                    <a:pt x="158" y="47"/>
                  </a:lnTo>
                  <a:lnTo>
                    <a:pt x="173" y="47"/>
                  </a:lnTo>
                  <a:cubicBezTo>
                    <a:pt x="173" y="32"/>
                    <a:pt x="173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4" name="Google Shape;7794;p50"/>
            <p:cNvSpPr/>
            <p:nvPr/>
          </p:nvSpPr>
          <p:spPr>
            <a:xfrm>
              <a:off x="3292755" y="1815796"/>
              <a:ext cx="3562" cy="2576"/>
            </a:xfrm>
            <a:custGeom>
              <a:avLst/>
              <a:gdLst/>
              <a:ahLst/>
              <a:cxnLst/>
              <a:rect l="l" t="t" r="r" b="b"/>
              <a:pathLst>
                <a:path w="112" h="81" extrusionOk="0">
                  <a:moveTo>
                    <a:pt x="80" y="1"/>
                  </a:moveTo>
                  <a:lnTo>
                    <a:pt x="80" y="1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9"/>
                  </a:cubicBezTo>
                  <a:lnTo>
                    <a:pt x="0" y="64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11" y="49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5" name="Google Shape;7795;p50"/>
            <p:cNvSpPr/>
            <p:nvPr/>
          </p:nvSpPr>
          <p:spPr>
            <a:xfrm>
              <a:off x="3341860" y="181232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48" y="15"/>
                    <a:pt x="32" y="15"/>
                  </a:cubicBezTo>
                  <a:lnTo>
                    <a:pt x="32" y="0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0" y="32"/>
                    <a:pt x="0" y="32"/>
                    <a:pt x="0" y="47"/>
                  </a:cubicBezTo>
                  <a:cubicBezTo>
                    <a:pt x="0" y="63"/>
                    <a:pt x="0" y="63"/>
                    <a:pt x="17" y="78"/>
                  </a:cubicBezTo>
                  <a:lnTo>
                    <a:pt x="32" y="78"/>
                  </a:lnTo>
                  <a:lnTo>
                    <a:pt x="126" y="141"/>
                  </a:lnTo>
                  <a:cubicBezTo>
                    <a:pt x="126" y="158"/>
                    <a:pt x="143" y="158"/>
                    <a:pt x="143" y="158"/>
                  </a:cubicBezTo>
                  <a:lnTo>
                    <a:pt x="143" y="158"/>
                  </a:lnTo>
                  <a:cubicBezTo>
                    <a:pt x="158" y="158"/>
                    <a:pt x="174" y="141"/>
                    <a:pt x="174" y="141"/>
                  </a:cubicBezTo>
                  <a:cubicBezTo>
                    <a:pt x="189" y="126"/>
                    <a:pt x="189" y="110"/>
                    <a:pt x="174" y="95"/>
                  </a:cubicBezTo>
                  <a:lnTo>
                    <a:pt x="143" y="78"/>
                  </a:lnTo>
                  <a:lnTo>
                    <a:pt x="126" y="78"/>
                  </a:lnTo>
                  <a:cubicBezTo>
                    <a:pt x="126" y="78"/>
                    <a:pt x="111" y="78"/>
                    <a:pt x="111" y="6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6" name="Google Shape;7796;p50"/>
            <p:cNvSpPr/>
            <p:nvPr/>
          </p:nvSpPr>
          <p:spPr>
            <a:xfrm>
              <a:off x="3422037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7" y="64"/>
                  </a:lnTo>
                  <a:lnTo>
                    <a:pt x="17" y="64"/>
                  </a:lnTo>
                  <a:cubicBezTo>
                    <a:pt x="17" y="80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80"/>
                    <a:pt x="80" y="64"/>
                  </a:cubicBezTo>
                  <a:lnTo>
                    <a:pt x="80" y="32"/>
                  </a:lnTo>
                  <a:lnTo>
                    <a:pt x="63" y="17"/>
                  </a:lnTo>
                  <a:cubicBezTo>
                    <a:pt x="63" y="1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7" name="Google Shape;7797;p50"/>
            <p:cNvSpPr/>
            <p:nvPr/>
          </p:nvSpPr>
          <p:spPr>
            <a:xfrm>
              <a:off x="3343864" y="181178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17" y="1"/>
                  </a:moveTo>
                  <a:lnTo>
                    <a:pt x="0" y="17"/>
                  </a:lnTo>
                  <a:lnTo>
                    <a:pt x="48" y="80"/>
                  </a:lnTo>
                  <a:cubicBezTo>
                    <a:pt x="48" y="95"/>
                    <a:pt x="63" y="95"/>
                    <a:pt x="63" y="95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49"/>
                  </a:lnTo>
                  <a:lnTo>
                    <a:pt x="63" y="49"/>
                  </a:lnTo>
                  <a:cubicBezTo>
                    <a:pt x="48" y="49"/>
                    <a:pt x="32" y="49"/>
                    <a:pt x="32" y="32"/>
                  </a:cubicBezTo>
                  <a:cubicBezTo>
                    <a:pt x="17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8" name="Google Shape;7798;p50"/>
            <p:cNvSpPr/>
            <p:nvPr/>
          </p:nvSpPr>
          <p:spPr>
            <a:xfrm>
              <a:off x="3329838" y="1793279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80" y="0"/>
                  </a:moveTo>
                  <a:lnTo>
                    <a:pt x="63" y="0"/>
                  </a:lnTo>
                  <a:cubicBezTo>
                    <a:pt x="63" y="0"/>
                    <a:pt x="63" y="15"/>
                    <a:pt x="48" y="15"/>
                  </a:cubicBezTo>
                  <a:lnTo>
                    <a:pt x="17" y="32"/>
                  </a:lnTo>
                  <a:cubicBezTo>
                    <a:pt x="0" y="47"/>
                    <a:pt x="0" y="78"/>
                    <a:pt x="17" y="78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3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9" name="Google Shape;7799;p50"/>
            <p:cNvSpPr/>
            <p:nvPr/>
          </p:nvSpPr>
          <p:spPr>
            <a:xfrm>
              <a:off x="3362914" y="1805778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6" y="80"/>
                  </a:lnTo>
                  <a:cubicBezTo>
                    <a:pt x="16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95"/>
                    <a:pt x="79" y="80"/>
                    <a:pt x="79" y="64"/>
                  </a:cubicBezTo>
                  <a:lnTo>
                    <a:pt x="63" y="17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0" name="Google Shape;7800;p50"/>
            <p:cNvSpPr/>
            <p:nvPr/>
          </p:nvSpPr>
          <p:spPr>
            <a:xfrm>
              <a:off x="3190538" y="1824351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cubicBezTo>
                    <a:pt x="0" y="47"/>
                    <a:pt x="16" y="63"/>
                    <a:pt x="32" y="63"/>
                  </a:cubicBez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79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1" name="Google Shape;7801;p50"/>
            <p:cNvSpPr/>
            <p:nvPr/>
          </p:nvSpPr>
          <p:spPr>
            <a:xfrm>
              <a:off x="3113351" y="181732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1" y="1"/>
                  </a:moveTo>
                  <a:lnTo>
                    <a:pt x="64" y="64"/>
                  </a:lnTo>
                  <a:cubicBezTo>
                    <a:pt x="64" y="47"/>
                    <a:pt x="49" y="47"/>
                    <a:pt x="49" y="32"/>
                  </a:cubicBezTo>
                  <a:lnTo>
                    <a:pt x="49" y="32"/>
                  </a:lnTo>
                  <a:lnTo>
                    <a:pt x="49" y="32"/>
                  </a:lnTo>
                  <a:cubicBezTo>
                    <a:pt x="32" y="16"/>
                    <a:pt x="32" y="1"/>
                    <a:pt x="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2" name="Google Shape;7802;p50"/>
            <p:cNvSpPr/>
            <p:nvPr/>
          </p:nvSpPr>
          <p:spPr>
            <a:xfrm>
              <a:off x="3113351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49" y="48"/>
                  </a:moveTo>
                  <a:lnTo>
                    <a:pt x="49" y="48"/>
                  </a:lnTo>
                  <a:cubicBezTo>
                    <a:pt x="49" y="63"/>
                    <a:pt x="64" y="63"/>
                    <a:pt x="64" y="80"/>
                  </a:cubicBezTo>
                  <a:lnTo>
                    <a:pt x="64" y="80"/>
                  </a:lnTo>
                  <a:cubicBezTo>
                    <a:pt x="64" y="63"/>
                    <a:pt x="49" y="63"/>
                    <a:pt x="49" y="48"/>
                  </a:cubicBezTo>
                  <a:lnTo>
                    <a:pt x="49" y="48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ubicBezTo>
                    <a:pt x="32" y="17"/>
                    <a:pt x="32" y="32"/>
                    <a:pt x="49" y="48"/>
                  </a:cubicBezTo>
                  <a:cubicBezTo>
                    <a:pt x="49" y="32"/>
                    <a:pt x="17" y="1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3" name="Google Shape;7803;p50"/>
            <p:cNvSpPr/>
            <p:nvPr/>
          </p:nvSpPr>
          <p:spPr>
            <a:xfrm>
              <a:off x="3113351" y="181481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" y="48"/>
                  </a:lnTo>
                  <a:lnTo>
                    <a:pt x="1" y="63"/>
                  </a:lnTo>
                  <a:cubicBezTo>
                    <a:pt x="17" y="80"/>
                    <a:pt x="49" y="95"/>
                    <a:pt x="49" y="111"/>
                  </a:cubicBezTo>
                  <a:lnTo>
                    <a:pt x="49" y="111"/>
                  </a:lnTo>
                  <a:lnTo>
                    <a:pt x="49" y="111"/>
                  </a:lnTo>
                  <a:cubicBezTo>
                    <a:pt x="49" y="126"/>
                    <a:pt x="64" y="126"/>
                    <a:pt x="64" y="143"/>
                  </a:cubicBezTo>
                  <a:lnTo>
                    <a:pt x="64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27" y="143"/>
                    <a:pt x="127" y="126"/>
                    <a:pt x="112" y="111"/>
                  </a:cubicBez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64" y="17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4" name="Google Shape;7804;p50"/>
            <p:cNvSpPr/>
            <p:nvPr/>
          </p:nvSpPr>
          <p:spPr>
            <a:xfrm>
              <a:off x="3269221" y="1784724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7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17"/>
                  </a:lnTo>
                  <a:lnTo>
                    <a:pt x="0" y="64"/>
                  </a:lnTo>
                  <a:cubicBezTo>
                    <a:pt x="0" y="80"/>
                    <a:pt x="0" y="95"/>
                    <a:pt x="15" y="112"/>
                  </a:cubicBezTo>
                  <a:lnTo>
                    <a:pt x="32" y="112"/>
                  </a:lnTo>
                  <a:cubicBezTo>
                    <a:pt x="47" y="112"/>
                    <a:pt x="63" y="95"/>
                    <a:pt x="63" y="95"/>
                  </a:cubicBezTo>
                  <a:lnTo>
                    <a:pt x="78" y="49"/>
                  </a:lnTo>
                  <a:cubicBezTo>
                    <a:pt x="95" y="32"/>
                    <a:pt x="78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50"/>
            <p:cNvSpPr/>
            <p:nvPr/>
          </p:nvSpPr>
          <p:spPr>
            <a:xfrm>
              <a:off x="3176004" y="1794742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27" y="1"/>
                  </a:lnTo>
                  <a:cubicBezTo>
                    <a:pt x="110" y="1"/>
                    <a:pt x="95" y="17"/>
                    <a:pt x="95" y="32"/>
                  </a:cubicBezTo>
                  <a:cubicBezTo>
                    <a:pt x="95" y="49"/>
                    <a:pt x="95" y="49"/>
                    <a:pt x="64" y="64"/>
                  </a:cubicBezTo>
                  <a:lnTo>
                    <a:pt x="64" y="64"/>
                  </a:lnTo>
                  <a:cubicBezTo>
                    <a:pt x="47" y="64"/>
                    <a:pt x="32" y="64"/>
                    <a:pt x="16" y="80"/>
                  </a:cubicBezTo>
                  <a:cubicBezTo>
                    <a:pt x="16" y="80"/>
                    <a:pt x="16" y="95"/>
                    <a:pt x="1" y="95"/>
                  </a:cubicBezTo>
                  <a:lnTo>
                    <a:pt x="1" y="127"/>
                  </a:lnTo>
                  <a:cubicBezTo>
                    <a:pt x="16" y="143"/>
                    <a:pt x="32" y="143"/>
                    <a:pt x="32" y="143"/>
                  </a:cubicBezTo>
                  <a:lnTo>
                    <a:pt x="47" y="143"/>
                  </a:lnTo>
                  <a:cubicBezTo>
                    <a:pt x="64" y="143"/>
                    <a:pt x="64" y="127"/>
                    <a:pt x="79" y="127"/>
                  </a:cubicBezTo>
                  <a:cubicBezTo>
                    <a:pt x="95" y="127"/>
                    <a:pt x="110" y="112"/>
                    <a:pt x="142" y="95"/>
                  </a:cubicBezTo>
                  <a:cubicBezTo>
                    <a:pt x="142" y="95"/>
                    <a:pt x="158" y="80"/>
                    <a:pt x="158" y="64"/>
                  </a:cubicBezTo>
                  <a:lnTo>
                    <a:pt x="158" y="32"/>
                  </a:lnTo>
                  <a:cubicBezTo>
                    <a:pt x="158" y="17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50"/>
            <p:cNvSpPr/>
            <p:nvPr/>
          </p:nvSpPr>
          <p:spPr>
            <a:xfrm>
              <a:off x="3032697" y="1806796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16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1" y="79"/>
                  </a:lnTo>
                  <a:lnTo>
                    <a:pt x="32" y="111"/>
                  </a:lnTo>
                  <a:lnTo>
                    <a:pt x="47" y="111"/>
                  </a:lnTo>
                  <a:cubicBezTo>
                    <a:pt x="64" y="111"/>
                    <a:pt x="79" y="95"/>
                    <a:pt x="79" y="79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47" y="32"/>
                  </a:lnTo>
                  <a:cubicBezTo>
                    <a:pt x="32" y="16"/>
                    <a:pt x="16" y="16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50"/>
            <p:cNvSpPr/>
            <p:nvPr/>
          </p:nvSpPr>
          <p:spPr>
            <a:xfrm>
              <a:off x="3088290" y="180078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cubicBezTo>
                    <a:pt x="17" y="32"/>
                    <a:pt x="1" y="48"/>
                    <a:pt x="17" y="63"/>
                  </a:cubicBezTo>
                  <a:cubicBezTo>
                    <a:pt x="17" y="79"/>
                    <a:pt x="32" y="95"/>
                    <a:pt x="49" y="95"/>
                  </a:cubicBezTo>
                  <a:lnTo>
                    <a:pt x="49" y="95"/>
                  </a:lnTo>
                  <a:lnTo>
                    <a:pt x="64" y="95"/>
                  </a:lnTo>
                  <a:lnTo>
                    <a:pt x="80" y="95"/>
                  </a:lnTo>
                  <a:cubicBezTo>
                    <a:pt x="95" y="95"/>
                    <a:pt x="112" y="95"/>
                    <a:pt x="112" y="79"/>
                  </a:cubicBezTo>
                  <a:lnTo>
                    <a:pt x="112" y="48"/>
                  </a:lnTo>
                  <a:cubicBezTo>
                    <a:pt x="127" y="32"/>
                    <a:pt x="112" y="16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50"/>
            <p:cNvSpPr/>
            <p:nvPr/>
          </p:nvSpPr>
          <p:spPr>
            <a:xfrm>
              <a:off x="3206090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6"/>
                  </a:cubicBezTo>
                  <a:lnTo>
                    <a:pt x="15" y="16"/>
                  </a:lnTo>
                  <a:lnTo>
                    <a:pt x="0" y="47"/>
                  </a:lnTo>
                  <a:cubicBezTo>
                    <a:pt x="0" y="64"/>
                    <a:pt x="0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79"/>
                  </a:cubicBezTo>
                  <a:lnTo>
                    <a:pt x="95" y="47"/>
                  </a:lnTo>
                  <a:cubicBezTo>
                    <a:pt x="95" y="32"/>
                    <a:pt x="95" y="16"/>
                    <a:pt x="78" y="16"/>
                  </a:cubicBez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9" name="Google Shape;7809;p50"/>
            <p:cNvSpPr/>
            <p:nvPr/>
          </p:nvSpPr>
          <p:spPr>
            <a:xfrm>
              <a:off x="3318326" y="1776232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32"/>
                    <a:pt x="0" y="47"/>
                  </a:cubicBezTo>
                  <a:lnTo>
                    <a:pt x="16" y="95"/>
                  </a:lnTo>
                  <a:lnTo>
                    <a:pt x="16" y="110"/>
                  </a:lnTo>
                  <a:cubicBezTo>
                    <a:pt x="16" y="110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cubicBezTo>
                    <a:pt x="79" y="127"/>
                    <a:pt x="95" y="110"/>
                    <a:pt x="79" y="95"/>
                  </a:cubicBezTo>
                  <a:cubicBezTo>
                    <a:pt x="79" y="95"/>
                    <a:pt x="79" y="110"/>
                    <a:pt x="63" y="110"/>
                  </a:cubicBezTo>
                  <a:lnTo>
                    <a:pt x="63" y="110"/>
                  </a:lnTo>
                  <a:cubicBezTo>
                    <a:pt x="47" y="110"/>
                    <a:pt x="32" y="95"/>
                    <a:pt x="16" y="79"/>
                  </a:cubicBezTo>
                  <a:lnTo>
                    <a:pt x="16" y="47"/>
                  </a:lnTo>
                  <a:cubicBezTo>
                    <a:pt x="0" y="32"/>
                    <a:pt x="16" y="16"/>
                    <a:pt x="32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0" name="Google Shape;7810;p50"/>
            <p:cNvSpPr/>
            <p:nvPr/>
          </p:nvSpPr>
          <p:spPr>
            <a:xfrm>
              <a:off x="3118376" y="1799767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48" y="80"/>
                    <a:pt x="48" y="64"/>
                    <a:pt x="48" y="48"/>
                  </a:cubicBezTo>
                  <a:cubicBezTo>
                    <a:pt x="48" y="32"/>
                    <a:pt x="63" y="32"/>
                    <a:pt x="80" y="32"/>
                  </a:cubicBezTo>
                  <a:cubicBezTo>
                    <a:pt x="80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1" name="Google Shape;7811;p50"/>
            <p:cNvSpPr/>
            <p:nvPr/>
          </p:nvSpPr>
          <p:spPr>
            <a:xfrm>
              <a:off x="3196549" y="179226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8" y="1"/>
                  </a:moveTo>
                  <a:lnTo>
                    <a:pt x="63" y="1"/>
                  </a:lnTo>
                  <a:cubicBezTo>
                    <a:pt x="63" y="16"/>
                    <a:pt x="48" y="32"/>
                    <a:pt x="32" y="32"/>
                  </a:cubicBezTo>
                  <a:lnTo>
                    <a:pt x="17" y="47"/>
                  </a:lnTo>
                  <a:lnTo>
                    <a:pt x="0" y="47"/>
                  </a:lnTo>
                  <a:cubicBezTo>
                    <a:pt x="0" y="64"/>
                    <a:pt x="17" y="64"/>
                    <a:pt x="32" y="64"/>
                  </a:cubicBezTo>
                  <a:lnTo>
                    <a:pt x="95" y="64"/>
                  </a:lnTo>
                  <a:cubicBezTo>
                    <a:pt x="111" y="64"/>
                    <a:pt x="126" y="47"/>
                    <a:pt x="126" y="32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2" name="Google Shape;7812;p50"/>
            <p:cNvSpPr/>
            <p:nvPr/>
          </p:nvSpPr>
          <p:spPr>
            <a:xfrm>
              <a:off x="3039185" y="1806796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95" y="0"/>
                  </a:moveTo>
                  <a:lnTo>
                    <a:pt x="80" y="0"/>
                  </a:lnTo>
                  <a:lnTo>
                    <a:pt x="64" y="16"/>
                  </a:lnTo>
                  <a:lnTo>
                    <a:pt x="17" y="48"/>
                  </a:lnTo>
                  <a:lnTo>
                    <a:pt x="17" y="63"/>
                  </a:lnTo>
                  <a:lnTo>
                    <a:pt x="1" y="95"/>
                  </a:lnTo>
                  <a:cubicBezTo>
                    <a:pt x="1" y="111"/>
                    <a:pt x="17" y="143"/>
                    <a:pt x="32" y="143"/>
                  </a:cubicBezTo>
                  <a:lnTo>
                    <a:pt x="49" y="143"/>
                  </a:lnTo>
                  <a:cubicBezTo>
                    <a:pt x="64" y="143"/>
                    <a:pt x="80" y="126"/>
                    <a:pt x="80" y="111"/>
                  </a:cubicBezTo>
                  <a:lnTo>
                    <a:pt x="80" y="95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6"/>
                  </a:cubicBezTo>
                  <a:cubicBezTo>
                    <a:pt x="112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3" name="Google Shape;7813;p50"/>
            <p:cNvSpPr/>
            <p:nvPr/>
          </p:nvSpPr>
          <p:spPr>
            <a:xfrm>
              <a:off x="3193051" y="179073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0" y="17"/>
                    <a:pt x="0" y="32"/>
                    <a:pt x="0" y="64"/>
                  </a:cubicBezTo>
                  <a:lnTo>
                    <a:pt x="16" y="64"/>
                  </a:lnTo>
                  <a:cubicBezTo>
                    <a:pt x="32" y="95"/>
                    <a:pt x="47" y="95"/>
                    <a:pt x="79" y="95"/>
                  </a:cubicBez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80"/>
                    <a:pt x="173" y="64"/>
                    <a:pt x="173" y="49"/>
                  </a:cubicBezTo>
                  <a:lnTo>
                    <a:pt x="158" y="49"/>
                  </a:lnTo>
                  <a:cubicBezTo>
                    <a:pt x="158" y="32"/>
                    <a:pt x="158" y="17"/>
                    <a:pt x="142" y="17"/>
                  </a:cubicBezTo>
                  <a:lnTo>
                    <a:pt x="127" y="17"/>
                  </a:lnTo>
                  <a:lnTo>
                    <a:pt x="127" y="17"/>
                  </a:lnTo>
                  <a:cubicBezTo>
                    <a:pt x="127" y="17"/>
                    <a:pt x="110" y="17"/>
                    <a:pt x="110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32"/>
                    <a:pt x="63" y="32"/>
                    <a:pt x="63" y="17"/>
                  </a:cubicBez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4" name="Google Shape;7814;p50"/>
            <p:cNvSpPr/>
            <p:nvPr/>
          </p:nvSpPr>
          <p:spPr>
            <a:xfrm>
              <a:off x="3419557" y="1777727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63" y="80"/>
                  </a:lnTo>
                  <a:cubicBezTo>
                    <a:pt x="95" y="80"/>
                    <a:pt x="110" y="63"/>
                    <a:pt x="110" y="48"/>
                  </a:cubicBezTo>
                  <a:cubicBezTo>
                    <a:pt x="110" y="32"/>
                    <a:pt x="95" y="17"/>
                    <a:pt x="78" y="17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5" name="Google Shape;7815;p50"/>
            <p:cNvSpPr/>
            <p:nvPr/>
          </p:nvSpPr>
          <p:spPr>
            <a:xfrm>
              <a:off x="3412019" y="1777250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47"/>
                  </a:lnTo>
                  <a:cubicBezTo>
                    <a:pt x="0" y="63"/>
                    <a:pt x="16" y="63"/>
                    <a:pt x="16" y="63"/>
                  </a:cubicBezTo>
                  <a:lnTo>
                    <a:pt x="32" y="78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6"/>
                    <a:pt x="48" y="126"/>
                    <a:pt x="48" y="141"/>
                  </a:cubicBezTo>
                  <a:lnTo>
                    <a:pt x="63" y="141"/>
                  </a:lnTo>
                  <a:lnTo>
                    <a:pt x="63" y="141"/>
                  </a:lnTo>
                  <a:lnTo>
                    <a:pt x="63" y="141"/>
                  </a:lnTo>
                  <a:lnTo>
                    <a:pt x="79" y="141"/>
                  </a:lnTo>
                  <a:cubicBezTo>
                    <a:pt x="95" y="126"/>
                    <a:pt x="111" y="126"/>
                    <a:pt x="111" y="110"/>
                  </a:cubicBezTo>
                  <a:lnTo>
                    <a:pt x="111" y="95"/>
                  </a:lnTo>
                  <a:lnTo>
                    <a:pt x="111" y="95"/>
                  </a:lnTo>
                  <a:lnTo>
                    <a:pt x="111" y="47"/>
                  </a:lnTo>
                  <a:cubicBezTo>
                    <a:pt x="111" y="32"/>
                    <a:pt x="95" y="32"/>
                    <a:pt x="95" y="15"/>
                  </a:cubicBezTo>
                  <a:lnTo>
                    <a:pt x="79" y="15"/>
                  </a:lnTo>
                  <a:lnTo>
                    <a:pt x="63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6" name="Google Shape;7816;p50"/>
            <p:cNvSpPr/>
            <p:nvPr/>
          </p:nvSpPr>
          <p:spPr>
            <a:xfrm>
              <a:off x="3078812" y="1807304"/>
              <a:ext cx="2512" cy="3021"/>
            </a:xfrm>
            <a:custGeom>
              <a:avLst/>
              <a:gdLst/>
              <a:ahLst/>
              <a:cxnLst/>
              <a:rect l="l" t="t" r="r" b="b"/>
              <a:pathLst>
                <a:path w="79" h="95" extrusionOk="0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0"/>
                    <a:pt x="32" y="16"/>
                  </a:cubicBezTo>
                  <a:lnTo>
                    <a:pt x="15" y="16"/>
                  </a:lnTo>
                  <a:cubicBezTo>
                    <a:pt x="0" y="32"/>
                    <a:pt x="0" y="32"/>
                    <a:pt x="0" y="47"/>
                  </a:cubicBezTo>
                  <a:lnTo>
                    <a:pt x="0" y="63"/>
                  </a:lnTo>
                  <a:cubicBezTo>
                    <a:pt x="0" y="79"/>
                    <a:pt x="15" y="79"/>
                    <a:pt x="15" y="79"/>
                  </a:cubicBezTo>
                  <a:lnTo>
                    <a:pt x="15" y="79"/>
                  </a:lnTo>
                  <a:lnTo>
                    <a:pt x="32" y="95"/>
                  </a:lnTo>
                  <a:lnTo>
                    <a:pt x="47" y="95"/>
                  </a:lnTo>
                  <a:lnTo>
                    <a:pt x="78" y="95"/>
                  </a:lnTo>
                  <a:lnTo>
                    <a:pt x="63" y="95"/>
                  </a:lnTo>
                  <a:cubicBezTo>
                    <a:pt x="63" y="79"/>
                    <a:pt x="63" y="63"/>
                    <a:pt x="78" y="47"/>
                  </a:cubicBezTo>
                  <a:lnTo>
                    <a:pt x="78" y="47"/>
                  </a:lnTo>
                  <a:lnTo>
                    <a:pt x="78" y="47"/>
                  </a:lnTo>
                  <a:lnTo>
                    <a:pt x="78" y="16"/>
                  </a:lnTo>
                  <a:cubicBezTo>
                    <a:pt x="63" y="0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7" name="Google Shape;7817;p50"/>
            <p:cNvSpPr/>
            <p:nvPr/>
          </p:nvSpPr>
          <p:spPr>
            <a:xfrm>
              <a:off x="3186022" y="1797286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32" y="15"/>
                    <a:pt x="32" y="32"/>
                  </a:cubicBezTo>
                  <a:lnTo>
                    <a:pt x="16" y="63"/>
                  </a:lnTo>
                  <a:lnTo>
                    <a:pt x="16" y="63"/>
                  </a:lnTo>
                  <a:lnTo>
                    <a:pt x="16" y="63"/>
                  </a:lnTo>
                  <a:cubicBezTo>
                    <a:pt x="1" y="79"/>
                    <a:pt x="1" y="95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48" y="110"/>
                    <a:pt x="64" y="110"/>
                    <a:pt x="79" y="95"/>
                  </a:cubicBezTo>
                  <a:lnTo>
                    <a:pt x="79" y="79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47"/>
                  </a:lnTo>
                  <a:cubicBezTo>
                    <a:pt x="95" y="32"/>
                    <a:pt x="95" y="15"/>
                    <a:pt x="7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8" name="Google Shape;7818;p50"/>
            <p:cNvSpPr/>
            <p:nvPr/>
          </p:nvSpPr>
          <p:spPr>
            <a:xfrm>
              <a:off x="3386958" y="1777250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lnTo>
                    <a:pt x="80" y="15"/>
                  </a:lnTo>
                  <a:lnTo>
                    <a:pt x="17" y="15"/>
                  </a:lnTo>
                  <a:cubicBezTo>
                    <a:pt x="17" y="15"/>
                    <a:pt x="0" y="32"/>
                    <a:pt x="0" y="47"/>
                  </a:cubicBezTo>
                  <a:lnTo>
                    <a:pt x="0" y="47"/>
                  </a:lnTo>
                  <a:lnTo>
                    <a:pt x="0" y="63"/>
                  </a:lnTo>
                  <a:cubicBezTo>
                    <a:pt x="0" y="78"/>
                    <a:pt x="17" y="95"/>
                    <a:pt x="32" y="95"/>
                  </a:cubicBezTo>
                  <a:lnTo>
                    <a:pt x="48" y="78"/>
                  </a:lnTo>
                  <a:lnTo>
                    <a:pt x="143" y="63"/>
                  </a:lnTo>
                  <a:cubicBezTo>
                    <a:pt x="158" y="63"/>
                    <a:pt x="158" y="63"/>
                    <a:pt x="158" y="47"/>
                  </a:cubicBezTo>
                  <a:cubicBezTo>
                    <a:pt x="174" y="47"/>
                    <a:pt x="174" y="32"/>
                    <a:pt x="174" y="15"/>
                  </a:cubicBezTo>
                  <a:lnTo>
                    <a:pt x="174" y="15"/>
                  </a:lnTo>
                  <a:lnTo>
                    <a:pt x="174" y="15"/>
                  </a:lnTo>
                  <a:cubicBezTo>
                    <a:pt x="158" y="15"/>
                    <a:pt x="158" y="32"/>
                    <a:pt x="143" y="32"/>
                  </a:cubicBezTo>
                  <a:lnTo>
                    <a:pt x="111" y="32"/>
                  </a:lnTo>
                  <a:lnTo>
                    <a:pt x="111" y="32"/>
                  </a:lnTo>
                  <a:cubicBezTo>
                    <a:pt x="95" y="32"/>
                    <a:pt x="80" y="15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9" name="Google Shape;7819;p50"/>
            <p:cNvSpPr/>
            <p:nvPr/>
          </p:nvSpPr>
          <p:spPr>
            <a:xfrm>
              <a:off x="3268680" y="1766214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80" y="16"/>
                  </a:lnTo>
                  <a:lnTo>
                    <a:pt x="80" y="16"/>
                  </a:lnTo>
                  <a:lnTo>
                    <a:pt x="17" y="47"/>
                  </a:lnTo>
                  <a:cubicBezTo>
                    <a:pt x="1" y="64"/>
                    <a:pt x="1" y="79"/>
                    <a:pt x="1" y="95"/>
                  </a:cubicBezTo>
                  <a:cubicBezTo>
                    <a:pt x="17" y="95"/>
                    <a:pt x="17" y="79"/>
                    <a:pt x="17" y="79"/>
                  </a:cubicBezTo>
                  <a:lnTo>
                    <a:pt x="32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79"/>
                  </a:lnTo>
                  <a:lnTo>
                    <a:pt x="127" y="64"/>
                  </a:lnTo>
                  <a:cubicBezTo>
                    <a:pt x="143" y="64"/>
                    <a:pt x="143" y="64"/>
                    <a:pt x="143" y="47"/>
                  </a:cubicBezTo>
                  <a:lnTo>
                    <a:pt x="143" y="32"/>
                  </a:lnTo>
                  <a:cubicBezTo>
                    <a:pt x="143" y="16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0" name="Google Shape;7820;p50"/>
            <p:cNvSpPr/>
            <p:nvPr/>
          </p:nvSpPr>
          <p:spPr>
            <a:xfrm>
              <a:off x="3078812" y="1813792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0" y="17"/>
                    <a:pt x="0" y="32"/>
                    <a:pt x="15" y="49"/>
                  </a:cubicBezTo>
                  <a:lnTo>
                    <a:pt x="32" y="80"/>
                  </a:lnTo>
                  <a:cubicBezTo>
                    <a:pt x="32" y="95"/>
                    <a:pt x="47" y="95"/>
                    <a:pt x="63" y="95"/>
                  </a:cubicBezTo>
                  <a:lnTo>
                    <a:pt x="78" y="95"/>
                  </a:lnTo>
                  <a:lnTo>
                    <a:pt x="78" y="95"/>
                  </a:lnTo>
                  <a:cubicBezTo>
                    <a:pt x="95" y="80"/>
                    <a:pt x="95" y="64"/>
                    <a:pt x="78" y="49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1" name="Google Shape;7821;p50"/>
            <p:cNvSpPr/>
            <p:nvPr/>
          </p:nvSpPr>
          <p:spPr>
            <a:xfrm>
              <a:off x="3175495" y="180129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47"/>
                  </a:lnTo>
                  <a:cubicBezTo>
                    <a:pt x="0" y="63"/>
                    <a:pt x="0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cubicBezTo>
                    <a:pt x="48" y="95"/>
                    <a:pt x="63" y="95"/>
                    <a:pt x="80" y="79"/>
                  </a:cubicBez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95" y="32"/>
                    <a:pt x="80" y="32"/>
                  </a:cubicBezTo>
                  <a:cubicBezTo>
                    <a:pt x="80" y="16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2" name="Google Shape;7822;p50"/>
            <p:cNvSpPr/>
            <p:nvPr/>
          </p:nvSpPr>
          <p:spPr>
            <a:xfrm>
              <a:off x="3158448" y="1805301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32"/>
                  </a:cubicBezTo>
                  <a:lnTo>
                    <a:pt x="17" y="47"/>
                  </a:lnTo>
                  <a:lnTo>
                    <a:pt x="1" y="79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32" y="126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4" y="142"/>
                  </a:lnTo>
                  <a:cubicBezTo>
                    <a:pt x="80" y="126"/>
                    <a:pt x="95" y="126"/>
                    <a:pt x="95" y="110"/>
                  </a:cubicBezTo>
                  <a:lnTo>
                    <a:pt x="95" y="79"/>
                  </a:ln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80" y="16"/>
                    <a:pt x="64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3" name="Google Shape;7823;p50"/>
            <p:cNvSpPr/>
            <p:nvPr/>
          </p:nvSpPr>
          <p:spPr>
            <a:xfrm>
              <a:off x="3388961" y="1815319"/>
              <a:ext cx="6551" cy="3530"/>
            </a:xfrm>
            <a:custGeom>
              <a:avLst/>
              <a:gdLst/>
              <a:ahLst/>
              <a:cxnLst/>
              <a:rect l="l" t="t" r="r" b="b"/>
              <a:pathLst>
                <a:path w="206" h="111" extrusionOk="0">
                  <a:moveTo>
                    <a:pt x="48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cubicBezTo>
                    <a:pt x="32" y="64"/>
                    <a:pt x="48" y="64"/>
                    <a:pt x="48" y="79"/>
                  </a:cubicBezTo>
                  <a:cubicBezTo>
                    <a:pt x="80" y="95"/>
                    <a:pt x="95" y="110"/>
                    <a:pt x="126" y="110"/>
                  </a:cubicBezTo>
                  <a:lnTo>
                    <a:pt x="143" y="110"/>
                  </a:lnTo>
                  <a:lnTo>
                    <a:pt x="206" y="110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cubicBezTo>
                    <a:pt x="206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11" y="32"/>
                  </a:lnTo>
                  <a:lnTo>
                    <a:pt x="95" y="16"/>
                  </a:lnTo>
                  <a:cubicBezTo>
                    <a:pt x="80" y="16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4" name="Google Shape;7824;p50"/>
            <p:cNvSpPr/>
            <p:nvPr/>
          </p:nvSpPr>
          <p:spPr>
            <a:xfrm>
              <a:off x="3033174" y="1819803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112" y="1"/>
                  </a:moveTo>
                  <a:lnTo>
                    <a:pt x="112" y="1"/>
                  </a:lnTo>
                  <a:cubicBezTo>
                    <a:pt x="95" y="1"/>
                    <a:pt x="95" y="1"/>
                    <a:pt x="95" y="17"/>
                  </a:cubicBezTo>
                  <a:lnTo>
                    <a:pt x="49" y="32"/>
                  </a:lnTo>
                  <a:lnTo>
                    <a:pt x="32" y="49"/>
                  </a:lnTo>
                  <a:cubicBezTo>
                    <a:pt x="17" y="64"/>
                    <a:pt x="1" y="95"/>
                    <a:pt x="17" y="95"/>
                  </a:cubicBezTo>
                  <a:lnTo>
                    <a:pt x="17" y="112"/>
                  </a:lnTo>
                  <a:lnTo>
                    <a:pt x="32" y="112"/>
                  </a:lnTo>
                  <a:lnTo>
                    <a:pt x="49" y="112"/>
                  </a:lnTo>
                  <a:lnTo>
                    <a:pt x="64" y="112"/>
                  </a:lnTo>
                  <a:lnTo>
                    <a:pt x="112" y="80"/>
                  </a:lnTo>
                  <a:lnTo>
                    <a:pt x="127" y="64"/>
                  </a:lnTo>
                  <a:lnTo>
                    <a:pt x="127" y="64"/>
                  </a:lnTo>
                  <a:cubicBezTo>
                    <a:pt x="143" y="49"/>
                    <a:pt x="143" y="32"/>
                    <a:pt x="143" y="17"/>
                  </a:cubicBezTo>
                  <a:lnTo>
                    <a:pt x="127" y="17"/>
                  </a:lnTo>
                  <a:cubicBezTo>
                    <a:pt x="127" y="1"/>
                    <a:pt x="112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5" name="Google Shape;7825;p50"/>
            <p:cNvSpPr/>
            <p:nvPr/>
          </p:nvSpPr>
          <p:spPr>
            <a:xfrm>
              <a:off x="3354391" y="1779731"/>
              <a:ext cx="2035" cy="3562"/>
            </a:xfrm>
            <a:custGeom>
              <a:avLst/>
              <a:gdLst/>
              <a:ahLst/>
              <a:cxnLst/>
              <a:rect l="l" t="t" r="r" b="b"/>
              <a:pathLst>
                <a:path w="64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7"/>
                    <a:pt x="1" y="32"/>
                    <a:pt x="1" y="48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64" y="111"/>
                    <a:pt x="64" y="95"/>
                    <a:pt x="64" y="63"/>
                  </a:cubicBezTo>
                  <a:lnTo>
                    <a:pt x="64" y="32"/>
                  </a:lnTo>
                  <a:cubicBezTo>
                    <a:pt x="64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6" name="Google Shape;7826;p50"/>
            <p:cNvSpPr/>
            <p:nvPr/>
          </p:nvSpPr>
          <p:spPr>
            <a:xfrm>
              <a:off x="3277235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0" y="32"/>
                    <a:pt x="0" y="64"/>
                    <a:pt x="0" y="79"/>
                  </a:cubicBezTo>
                  <a:cubicBezTo>
                    <a:pt x="16" y="79"/>
                    <a:pt x="16" y="95"/>
                    <a:pt x="32" y="95"/>
                  </a:cubicBezTo>
                  <a:lnTo>
                    <a:pt x="47" y="79"/>
                  </a:lnTo>
                  <a:lnTo>
                    <a:pt x="79" y="64"/>
                  </a:lnTo>
                  <a:cubicBezTo>
                    <a:pt x="95" y="47"/>
                    <a:pt x="95" y="32"/>
                    <a:pt x="95" y="16"/>
                  </a:cubicBezTo>
                  <a:cubicBezTo>
                    <a:pt x="79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7" name="Google Shape;7827;p50"/>
            <p:cNvSpPr/>
            <p:nvPr/>
          </p:nvSpPr>
          <p:spPr>
            <a:xfrm>
              <a:off x="3299275" y="178672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cubicBezTo>
                    <a:pt x="47" y="17"/>
                    <a:pt x="32" y="32"/>
                    <a:pt x="32" y="49"/>
                  </a:cubicBezTo>
                  <a:lnTo>
                    <a:pt x="16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" y="112"/>
                    <a:pt x="16" y="127"/>
                    <a:pt x="32" y="127"/>
                  </a:cubicBezTo>
                  <a:lnTo>
                    <a:pt x="47" y="112"/>
                  </a:lnTo>
                  <a:lnTo>
                    <a:pt x="95" y="95"/>
                  </a:lnTo>
                  <a:cubicBezTo>
                    <a:pt x="110" y="95"/>
                    <a:pt x="110" y="64"/>
                    <a:pt x="110" y="49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8" name="Google Shape;7828;p50"/>
            <p:cNvSpPr/>
            <p:nvPr/>
          </p:nvSpPr>
          <p:spPr>
            <a:xfrm>
              <a:off x="3235127" y="1793279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5"/>
                  </a:cubicBezTo>
                  <a:lnTo>
                    <a:pt x="16" y="47"/>
                  </a:lnTo>
                  <a:cubicBezTo>
                    <a:pt x="1" y="63"/>
                    <a:pt x="16" y="95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79" y="95"/>
                    <a:pt x="79" y="78"/>
                  </a:cubicBezTo>
                  <a:lnTo>
                    <a:pt x="95" y="47"/>
                  </a:lnTo>
                  <a:cubicBezTo>
                    <a:pt x="95" y="32"/>
                    <a:pt x="95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9" name="Google Shape;7829;p50"/>
            <p:cNvSpPr/>
            <p:nvPr/>
          </p:nvSpPr>
          <p:spPr>
            <a:xfrm>
              <a:off x="3420034" y="1797763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0"/>
                  </a:moveTo>
                  <a:lnTo>
                    <a:pt x="80" y="0"/>
                  </a:lnTo>
                  <a:cubicBezTo>
                    <a:pt x="63" y="0"/>
                    <a:pt x="63" y="0"/>
                    <a:pt x="63" y="17"/>
                  </a:cubicBezTo>
                  <a:lnTo>
                    <a:pt x="63" y="17"/>
                  </a:lnTo>
                  <a:lnTo>
                    <a:pt x="17" y="48"/>
                  </a:lnTo>
                  <a:cubicBezTo>
                    <a:pt x="0" y="48"/>
                    <a:pt x="0" y="64"/>
                    <a:pt x="0" y="80"/>
                  </a:cubicBezTo>
                  <a:cubicBezTo>
                    <a:pt x="0" y="95"/>
                    <a:pt x="17" y="95"/>
                    <a:pt x="32" y="111"/>
                  </a:cubicBezTo>
                  <a:lnTo>
                    <a:pt x="80" y="127"/>
                  </a:lnTo>
                  <a:lnTo>
                    <a:pt x="80" y="127"/>
                  </a:lnTo>
                  <a:lnTo>
                    <a:pt x="95" y="127"/>
                  </a:lnTo>
                  <a:lnTo>
                    <a:pt x="111" y="127"/>
                  </a:lnTo>
                  <a:cubicBezTo>
                    <a:pt x="111" y="111"/>
                    <a:pt x="126" y="111"/>
                    <a:pt x="126" y="95"/>
                  </a:cubicBezTo>
                  <a:lnTo>
                    <a:pt x="126" y="95"/>
                  </a:lnTo>
                  <a:cubicBezTo>
                    <a:pt x="126" y="80"/>
                    <a:pt x="126" y="64"/>
                    <a:pt x="111" y="64"/>
                  </a:cubicBezTo>
                  <a:lnTo>
                    <a:pt x="111" y="17"/>
                  </a:lnTo>
                  <a:cubicBezTo>
                    <a:pt x="95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0" name="Google Shape;7830;p50"/>
            <p:cNvSpPr/>
            <p:nvPr/>
          </p:nvSpPr>
          <p:spPr>
            <a:xfrm>
              <a:off x="3247658" y="181681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cubicBezTo>
                    <a:pt x="48" y="17"/>
                    <a:pt x="48" y="17"/>
                    <a:pt x="32" y="32"/>
                  </a:cubicBezTo>
                  <a:lnTo>
                    <a:pt x="17" y="32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32" y="80"/>
                  </a:lnTo>
                  <a:lnTo>
                    <a:pt x="48" y="95"/>
                  </a:lnTo>
                  <a:cubicBezTo>
                    <a:pt x="63" y="95"/>
                    <a:pt x="63" y="80"/>
                    <a:pt x="80" y="80"/>
                  </a:cubicBezTo>
                  <a:cubicBezTo>
                    <a:pt x="95" y="80"/>
                    <a:pt x="95" y="48"/>
                    <a:pt x="80" y="3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1" name="Google Shape;7831;p50"/>
            <p:cNvSpPr/>
            <p:nvPr/>
          </p:nvSpPr>
          <p:spPr>
            <a:xfrm>
              <a:off x="3431578" y="179576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17"/>
                  </a:lnTo>
                  <a:lnTo>
                    <a:pt x="15" y="32"/>
                  </a:lnTo>
                  <a:cubicBezTo>
                    <a:pt x="0" y="48"/>
                    <a:pt x="0" y="63"/>
                    <a:pt x="0" y="80"/>
                  </a:cubicBezTo>
                  <a:cubicBezTo>
                    <a:pt x="15" y="95"/>
                    <a:pt x="15" y="95"/>
                    <a:pt x="32" y="95"/>
                  </a:cubicBezTo>
                  <a:lnTo>
                    <a:pt x="47" y="95"/>
                  </a:lnTo>
                  <a:lnTo>
                    <a:pt x="78" y="63"/>
                  </a:lnTo>
                  <a:cubicBezTo>
                    <a:pt x="95" y="63"/>
                    <a:pt x="95" y="32"/>
                    <a:pt x="95" y="17"/>
                  </a:cubicBezTo>
                  <a:cubicBezTo>
                    <a:pt x="78" y="17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2" name="Google Shape;7832;p50"/>
            <p:cNvSpPr/>
            <p:nvPr/>
          </p:nvSpPr>
          <p:spPr>
            <a:xfrm>
              <a:off x="3440579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16" y="64"/>
                  </a:lnTo>
                  <a:lnTo>
                    <a:pt x="64" y="95"/>
                  </a:lnTo>
                  <a:lnTo>
                    <a:pt x="79" y="111"/>
                  </a:lnTo>
                  <a:lnTo>
                    <a:pt x="79" y="111"/>
                  </a:lnTo>
                  <a:cubicBezTo>
                    <a:pt x="95" y="111"/>
                    <a:pt x="110" y="95"/>
                    <a:pt x="110" y="95"/>
                  </a:cubicBezTo>
                  <a:lnTo>
                    <a:pt x="110" y="80"/>
                  </a:lnTo>
                  <a:cubicBezTo>
                    <a:pt x="127" y="80"/>
                    <a:pt x="127" y="64"/>
                    <a:pt x="110" y="48"/>
                  </a:cubicBezTo>
                  <a:lnTo>
                    <a:pt x="110" y="48"/>
                  </a:lnTo>
                  <a:lnTo>
                    <a:pt x="110" y="48"/>
                  </a:lnTo>
                  <a:lnTo>
                    <a:pt x="64" y="17"/>
                  </a:lnTo>
                  <a:cubicBezTo>
                    <a:pt x="64" y="0"/>
                    <a:pt x="64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3" name="Google Shape;7833;p50"/>
            <p:cNvSpPr/>
            <p:nvPr/>
          </p:nvSpPr>
          <p:spPr>
            <a:xfrm>
              <a:off x="3269698" y="1815796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32"/>
                  </a:cubicBezTo>
                  <a:lnTo>
                    <a:pt x="17" y="49"/>
                  </a:ln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8" y="112"/>
                    <a:pt x="63" y="95"/>
                    <a:pt x="80" y="80"/>
                  </a:cubicBezTo>
                  <a:lnTo>
                    <a:pt x="80" y="64"/>
                  </a:lnTo>
                  <a:lnTo>
                    <a:pt x="80" y="49"/>
                  </a:lnTo>
                  <a:cubicBezTo>
                    <a:pt x="95" y="32"/>
                    <a:pt x="80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4" name="Google Shape;7834;p50"/>
            <p:cNvSpPr/>
            <p:nvPr/>
          </p:nvSpPr>
          <p:spPr>
            <a:xfrm>
              <a:off x="3396499" y="1803774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0" y="17"/>
                    <a:pt x="0" y="17"/>
                  </a:cubicBezTo>
                  <a:lnTo>
                    <a:pt x="0" y="17"/>
                  </a:lnTo>
                  <a:lnTo>
                    <a:pt x="0" y="48"/>
                  </a:lnTo>
                  <a:lnTo>
                    <a:pt x="0" y="48"/>
                  </a:lnTo>
                  <a:cubicBezTo>
                    <a:pt x="0" y="64"/>
                    <a:pt x="15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48"/>
                  </a:cubicBezTo>
                  <a:lnTo>
                    <a:pt x="95" y="32"/>
                  </a:lnTo>
                  <a:cubicBezTo>
                    <a:pt x="95" y="17"/>
                    <a:pt x="95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5" name="Google Shape;7835;p50"/>
            <p:cNvSpPr/>
            <p:nvPr/>
          </p:nvSpPr>
          <p:spPr>
            <a:xfrm>
              <a:off x="3387944" y="1804283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16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17" y="64"/>
                    <a:pt x="1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95"/>
                    <a:pt x="80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79"/>
                    <a:pt x="127" y="64"/>
                  </a:cubicBezTo>
                  <a:cubicBezTo>
                    <a:pt x="143" y="48"/>
                    <a:pt x="127" y="32"/>
                    <a:pt x="112" y="16"/>
                  </a:cubicBezTo>
                  <a:lnTo>
                    <a:pt x="95" y="16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6" name="Google Shape;7836;p50"/>
            <p:cNvSpPr/>
            <p:nvPr/>
          </p:nvSpPr>
          <p:spPr>
            <a:xfrm>
              <a:off x="3266676" y="181732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16"/>
                    <a:pt x="1" y="47"/>
                    <a:pt x="1" y="64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49" y="95"/>
                  </a:lnTo>
                  <a:lnTo>
                    <a:pt x="49" y="110"/>
                  </a:lnTo>
                  <a:cubicBezTo>
                    <a:pt x="64" y="110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79"/>
                    <a:pt x="95" y="64"/>
                    <a:pt x="80" y="47"/>
                  </a:cubicBezTo>
                  <a:lnTo>
                    <a:pt x="80" y="47"/>
                  </a:lnTo>
                  <a:lnTo>
                    <a:pt x="64" y="16"/>
                  </a:lnTo>
                  <a:cubicBezTo>
                    <a:pt x="64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7" name="Google Shape;7837;p50"/>
            <p:cNvSpPr/>
            <p:nvPr/>
          </p:nvSpPr>
          <p:spPr>
            <a:xfrm>
              <a:off x="3312792" y="1810803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95" y="111"/>
                  </a:lnTo>
                  <a:lnTo>
                    <a:pt x="111" y="111"/>
                  </a:lnTo>
                  <a:cubicBezTo>
                    <a:pt x="111" y="111"/>
                    <a:pt x="126" y="111"/>
                    <a:pt x="143" y="95"/>
                  </a:cubicBezTo>
                  <a:cubicBezTo>
                    <a:pt x="143" y="80"/>
                    <a:pt x="143" y="63"/>
                    <a:pt x="126" y="48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8" name="Google Shape;7838;p50"/>
            <p:cNvSpPr/>
            <p:nvPr/>
          </p:nvSpPr>
          <p:spPr>
            <a:xfrm>
              <a:off x="3287730" y="181379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9" y="1"/>
                  </a:move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7"/>
                  </a:cubicBezTo>
                  <a:cubicBezTo>
                    <a:pt x="17" y="17"/>
                    <a:pt x="1" y="32"/>
                    <a:pt x="17" y="49"/>
                  </a:cubicBezTo>
                  <a:lnTo>
                    <a:pt x="17" y="49"/>
                  </a:lnTo>
                  <a:lnTo>
                    <a:pt x="32" y="80"/>
                  </a:lnTo>
                  <a:cubicBezTo>
                    <a:pt x="32" y="95"/>
                    <a:pt x="49" y="95"/>
                    <a:pt x="64" y="95"/>
                  </a:cubicBezTo>
                  <a:lnTo>
                    <a:pt x="80" y="95"/>
                  </a:lnTo>
                  <a:lnTo>
                    <a:pt x="95" y="80"/>
                  </a:lnTo>
                  <a:cubicBezTo>
                    <a:pt x="112" y="64"/>
                    <a:pt x="127" y="64"/>
                    <a:pt x="127" y="49"/>
                  </a:cubicBezTo>
                  <a:cubicBezTo>
                    <a:pt x="127" y="32"/>
                    <a:pt x="112" y="17"/>
                    <a:pt x="112" y="17"/>
                  </a:cubicBezTo>
                  <a:lnTo>
                    <a:pt x="95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9" name="Google Shape;7839;p50"/>
            <p:cNvSpPr/>
            <p:nvPr/>
          </p:nvSpPr>
          <p:spPr>
            <a:xfrm>
              <a:off x="3309293" y="181178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" y="17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64" y="80"/>
                  </a:lnTo>
                  <a:lnTo>
                    <a:pt x="79" y="95"/>
                  </a:lnTo>
                  <a:cubicBezTo>
                    <a:pt x="95" y="95"/>
                    <a:pt x="110" y="80"/>
                    <a:pt x="110" y="64"/>
                  </a:cubicBezTo>
                  <a:cubicBezTo>
                    <a:pt x="127" y="64"/>
                    <a:pt x="127" y="49"/>
                    <a:pt x="110" y="49"/>
                  </a:cubicBezTo>
                  <a:cubicBezTo>
                    <a:pt x="110" y="32"/>
                    <a:pt x="110" y="32"/>
                    <a:pt x="95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0" name="Google Shape;7840;p50"/>
            <p:cNvSpPr/>
            <p:nvPr/>
          </p:nvSpPr>
          <p:spPr>
            <a:xfrm>
              <a:off x="3122892" y="183083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6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64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1" name="Google Shape;7841;p50"/>
            <p:cNvSpPr/>
            <p:nvPr/>
          </p:nvSpPr>
          <p:spPr>
            <a:xfrm>
              <a:off x="325166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80" y="80"/>
                    <a:pt x="95" y="63"/>
                    <a:pt x="80" y="48"/>
                  </a:cubicBezTo>
                  <a:lnTo>
                    <a:pt x="63" y="17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2" name="Google Shape;7842;p50"/>
            <p:cNvSpPr/>
            <p:nvPr/>
          </p:nvSpPr>
          <p:spPr>
            <a:xfrm>
              <a:off x="3249184" y="1807304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32" y="16"/>
                    <a:pt x="15" y="16"/>
                  </a:cubicBezTo>
                  <a:cubicBezTo>
                    <a:pt x="0" y="16"/>
                    <a:pt x="0" y="47"/>
                    <a:pt x="15" y="63"/>
                  </a:cubicBezTo>
                  <a:lnTo>
                    <a:pt x="32" y="95"/>
                  </a:lnTo>
                  <a:cubicBezTo>
                    <a:pt x="32" y="95"/>
                    <a:pt x="47" y="110"/>
                    <a:pt x="63" y="110"/>
                  </a:cubicBezTo>
                  <a:cubicBezTo>
                    <a:pt x="63" y="110"/>
                    <a:pt x="63" y="95"/>
                    <a:pt x="78" y="95"/>
                  </a:cubicBezTo>
                  <a:cubicBezTo>
                    <a:pt x="95" y="95"/>
                    <a:pt x="95" y="63"/>
                    <a:pt x="78" y="47"/>
                  </a:cubicBezTo>
                  <a:lnTo>
                    <a:pt x="63" y="16"/>
                  </a:lnTo>
                  <a:cubicBezTo>
                    <a:pt x="63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3" name="Google Shape;7843;p50"/>
            <p:cNvSpPr/>
            <p:nvPr/>
          </p:nvSpPr>
          <p:spPr>
            <a:xfrm>
              <a:off x="3446081" y="1793279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32" y="15"/>
                  </a:lnTo>
                  <a:lnTo>
                    <a:pt x="17" y="32"/>
                  </a:lnTo>
                  <a:cubicBezTo>
                    <a:pt x="0" y="47"/>
                    <a:pt x="17" y="63"/>
                    <a:pt x="17" y="78"/>
                  </a:cubicBezTo>
                  <a:lnTo>
                    <a:pt x="48" y="78"/>
                  </a:lnTo>
                  <a:lnTo>
                    <a:pt x="80" y="78"/>
                  </a:lnTo>
                  <a:lnTo>
                    <a:pt x="80" y="63"/>
                  </a:lnTo>
                  <a:lnTo>
                    <a:pt x="95" y="47"/>
                  </a:lnTo>
                  <a:cubicBezTo>
                    <a:pt x="111" y="32"/>
                    <a:pt x="95" y="15"/>
                    <a:pt x="95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4" name="Google Shape;7844;p50"/>
            <p:cNvSpPr/>
            <p:nvPr/>
          </p:nvSpPr>
          <p:spPr>
            <a:xfrm>
              <a:off x="3246163" y="1813792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cubicBezTo>
                    <a:pt x="64" y="1"/>
                    <a:pt x="47" y="1"/>
                    <a:pt x="47" y="17"/>
                  </a:cubicBezTo>
                  <a:lnTo>
                    <a:pt x="32" y="17"/>
                  </a:lnTo>
                  <a:cubicBezTo>
                    <a:pt x="16" y="17"/>
                    <a:pt x="16" y="17"/>
                    <a:pt x="16" y="1"/>
                  </a:cubicBez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cubicBezTo>
                    <a:pt x="1" y="17"/>
                    <a:pt x="1" y="32"/>
                    <a:pt x="16" y="32"/>
                  </a:cubicBezTo>
                  <a:lnTo>
                    <a:pt x="32" y="95"/>
                  </a:lnTo>
                  <a:cubicBezTo>
                    <a:pt x="32" y="112"/>
                    <a:pt x="47" y="112"/>
                    <a:pt x="47" y="127"/>
                  </a:cubicBezTo>
                  <a:lnTo>
                    <a:pt x="64" y="127"/>
                  </a:lnTo>
                  <a:lnTo>
                    <a:pt x="79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79" y="17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5" name="Google Shape;7845;p50"/>
            <p:cNvSpPr/>
            <p:nvPr/>
          </p:nvSpPr>
          <p:spPr>
            <a:xfrm>
              <a:off x="3271701" y="1810803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0"/>
                    <a:pt x="17" y="17"/>
                    <a:pt x="17" y="17"/>
                  </a:cubicBezTo>
                  <a:lnTo>
                    <a:pt x="17" y="32"/>
                  </a:lnTo>
                  <a:lnTo>
                    <a:pt x="0" y="63"/>
                  </a:lnTo>
                  <a:cubicBezTo>
                    <a:pt x="0" y="80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48" y="111"/>
                    <a:pt x="63" y="95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6" name="Google Shape;7846;p50"/>
            <p:cNvSpPr/>
            <p:nvPr/>
          </p:nvSpPr>
          <p:spPr>
            <a:xfrm>
              <a:off x="3415518" y="178774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lnTo>
                    <a:pt x="1" y="32"/>
                  </a:lnTo>
                  <a:cubicBezTo>
                    <a:pt x="1" y="48"/>
                    <a:pt x="1" y="63"/>
                    <a:pt x="16" y="80"/>
                  </a:cubicBez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cubicBezTo>
                    <a:pt x="16" y="95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79" y="111"/>
                    <a:pt x="96" y="95"/>
                  </a:cubicBezTo>
                  <a:lnTo>
                    <a:pt x="96" y="63"/>
                  </a:lnTo>
                  <a:lnTo>
                    <a:pt x="96" y="63"/>
                  </a:lnTo>
                  <a:cubicBezTo>
                    <a:pt x="96" y="48"/>
                    <a:pt x="96" y="17"/>
                    <a:pt x="79" y="17"/>
                  </a:cubicBezTo>
                  <a:lnTo>
                    <a:pt x="64" y="1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7" name="Google Shape;7847;p50"/>
            <p:cNvSpPr/>
            <p:nvPr/>
          </p:nvSpPr>
          <p:spPr>
            <a:xfrm>
              <a:off x="3361419" y="1800785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6"/>
                    <a:pt x="0" y="32"/>
                  </a:cubicBezTo>
                  <a:cubicBezTo>
                    <a:pt x="0" y="48"/>
                    <a:pt x="0" y="63"/>
                    <a:pt x="15" y="63"/>
                  </a:cubicBezTo>
                  <a:lnTo>
                    <a:pt x="47" y="79"/>
                  </a:lnTo>
                  <a:lnTo>
                    <a:pt x="63" y="79"/>
                  </a:lnTo>
                  <a:cubicBezTo>
                    <a:pt x="79" y="79"/>
                    <a:pt x="95" y="79"/>
                    <a:pt x="95" y="63"/>
                  </a:cubicBezTo>
                  <a:cubicBezTo>
                    <a:pt x="110" y="48"/>
                    <a:pt x="95" y="32"/>
                    <a:pt x="79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8" name="Google Shape;7848;p50"/>
            <p:cNvSpPr/>
            <p:nvPr/>
          </p:nvSpPr>
          <p:spPr>
            <a:xfrm>
              <a:off x="3296763" y="182282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lnTo>
                    <a:pt x="17" y="32"/>
                  </a:lnTo>
                  <a:cubicBezTo>
                    <a:pt x="0" y="32"/>
                    <a:pt x="17" y="48"/>
                    <a:pt x="17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95" y="80"/>
                  </a:lnTo>
                  <a:lnTo>
                    <a:pt x="111" y="80"/>
                  </a:lnTo>
                  <a:cubicBezTo>
                    <a:pt x="111" y="80"/>
                    <a:pt x="126" y="80"/>
                    <a:pt x="126" y="63"/>
                  </a:cubicBezTo>
                  <a:cubicBezTo>
                    <a:pt x="126" y="63"/>
                    <a:pt x="143" y="63"/>
                    <a:pt x="143" y="48"/>
                  </a:cubicBezTo>
                  <a:cubicBezTo>
                    <a:pt x="143" y="32"/>
                    <a:pt x="143" y="17"/>
                    <a:pt x="126" y="17"/>
                  </a:cubicBezTo>
                  <a:lnTo>
                    <a:pt x="111" y="0"/>
                  </a:lnTo>
                  <a:lnTo>
                    <a:pt x="80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9" name="Google Shape;7849;p50"/>
            <p:cNvSpPr/>
            <p:nvPr/>
          </p:nvSpPr>
          <p:spPr>
            <a:xfrm>
              <a:off x="3436572" y="1807781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lnTo>
                    <a:pt x="32" y="17"/>
                  </a:lnTo>
                  <a:lnTo>
                    <a:pt x="16" y="48"/>
                  </a:lnTo>
                  <a:cubicBezTo>
                    <a:pt x="1" y="64"/>
                    <a:pt x="1" y="80"/>
                    <a:pt x="16" y="95"/>
                  </a:cubicBezTo>
                  <a:lnTo>
                    <a:pt x="32" y="95"/>
                  </a:lnTo>
                  <a:lnTo>
                    <a:pt x="64" y="95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48"/>
                  </a:cubicBezTo>
                  <a:lnTo>
                    <a:pt x="95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0" name="Google Shape;7850;p50"/>
            <p:cNvSpPr/>
            <p:nvPr/>
          </p:nvSpPr>
          <p:spPr>
            <a:xfrm>
              <a:off x="3346853" y="1817323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49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1" name="Google Shape;7851;p50"/>
            <p:cNvSpPr/>
            <p:nvPr/>
          </p:nvSpPr>
          <p:spPr>
            <a:xfrm>
              <a:off x="3381456" y="1814333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79" y="32"/>
                  </a:moveTo>
                  <a:lnTo>
                    <a:pt x="79" y="32"/>
                  </a:lnTo>
                  <a:lnTo>
                    <a:pt x="79" y="32"/>
                  </a:lnTo>
                  <a:close/>
                  <a:moveTo>
                    <a:pt x="47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1" y="32"/>
                    <a:pt x="1" y="47"/>
                    <a:pt x="16" y="47"/>
                  </a:cubicBezTo>
                  <a:lnTo>
                    <a:pt x="16" y="63"/>
                  </a:lnTo>
                  <a:lnTo>
                    <a:pt x="32" y="78"/>
                  </a:lnTo>
                  <a:cubicBezTo>
                    <a:pt x="32" y="78"/>
                    <a:pt x="47" y="95"/>
                    <a:pt x="64" y="95"/>
                  </a:cubicBezTo>
                  <a:lnTo>
                    <a:pt x="64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2" y="95"/>
                    <a:pt x="158" y="78"/>
                    <a:pt x="158" y="63"/>
                  </a:cubicBezTo>
                  <a:cubicBezTo>
                    <a:pt x="158" y="47"/>
                    <a:pt x="142" y="32"/>
                    <a:pt x="127" y="32"/>
                  </a:cubicBezTo>
                  <a:lnTo>
                    <a:pt x="110" y="32"/>
                  </a:lnTo>
                  <a:lnTo>
                    <a:pt x="79" y="32"/>
                  </a:lnTo>
                  <a:lnTo>
                    <a:pt x="79" y="32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2" name="Google Shape;7852;p50"/>
            <p:cNvSpPr/>
            <p:nvPr/>
          </p:nvSpPr>
          <p:spPr>
            <a:xfrm>
              <a:off x="3383936" y="181531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3" name="Google Shape;7853;p50"/>
            <p:cNvSpPr/>
            <p:nvPr/>
          </p:nvSpPr>
          <p:spPr>
            <a:xfrm>
              <a:off x="3440070" y="1808799"/>
              <a:ext cx="2035" cy="3021"/>
            </a:xfrm>
            <a:custGeom>
              <a:avLst/>
              <a:gdLst/>
              <a:ahLst/>
              <a:cxnLst/>
              <a:rect l="l" t="t" r="r" b="b"/>
              <a:pathLst>
                <a:path w="6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32"/>
                  </a:cubicBezTo>
                  <a:lnTo>
                    <a:pt x="0" y="63"/>
                  </a:lnTo>
                  <a:lnTo>
                    <a:pt x="0" y="63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63" y="80"/>
                    <a:pt x="63" y="63"/>
                  </a:cubicBezTo>
                  <a:lnTo>
                    <a:pt x="63" y="63"/>
                  </a:lnTo>
                  <a:lnTo>
                    <a:pt x="63" y="32"/>
                  </a:lnTo>
                  <a:cubicBezTo>
                    <a:pt x="63" y="16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4" name="Google Shape;7854;p50"/>
            <p:cNvSpPr/>
            <p:nvPr/>
          </p:nvSpPr>
          <p:spPr>
            <a:xfrm>
              <a:off x="3109884" y="1816337"/>
              <a:ext cx="1495" cy="509"/>
            </a:xfrm>
            <a:custGeom>
              <a:avLst/>
              <a:gdLst/>
              <a:ahLst/>
              <a:cxnLst/>
              <a:rect l="l" t="t" r="r" b="b"/>
              <a:pathLst>
                <a:path w="47" h="16" extrusionOk="0">
                  <a:moveTo>
                    <a:pt x="47" y="0"/>
                  </a:moveTo>
                  <a:cubicBezTo>
                    <a:pt x="32" y="0"/>
                    <a:pt x="15" y="0"/>
                    <a:pt x="0" y="15"/>
                  </a:cubicBezTo>
                  <a:lnTo>
                    <a:pt x="0" y="15"/>
                  </a:lnTo>
                  <a:lnTo>
                    <a:pt x="15" y="15"/>
                  </a:lnTo>
                  <a:cubicBezTo>
                    <a:pt x="32" y="15"/>
                    <a:pt x="32" y="15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5" name="Google Shape;7855;p50"/>
            <p:cNvSpPr/>
            <p:nvPr/>
          </p:nvSpPr>
          <p:spPr>
            <a:xfrm>
              <a:off x="3108358" y="1814333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0"/>
                    <a:pt x="0" y="15"/>
                  </a:cubicBezTo>
                  <a:lnTo>
                    <a:pt x="0" y="15"/>
                  </a:lnTo>
                  <a:cubicBezTo>
                    <a:pt x="0" y="32"/>
                    <a:pt x="0" y="47"/>
                    <a:pt x="17" y="63"/>
                  </a:cubicBezTo>
                  <a:lnTo>
                    <a:pt x="48" y="78"/>
                  </a:lnTo>
                  <a:cubicBezTo>
                    <a:pt x="63" y="63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1" y="32"/>
                    <a:pt x="95" y="15"/>
                    <a:pt x="80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6" name="Google Shape;7856;p50"/>
            <p:cNvSpPr/>
            <p:nvPr/>
          </p:nvSpPr>
          <p:spPr>
            <a:xfrm>
              <a:off x="3414532" y="1784724"/>
              <a:ext cx="3530" cy="2576"/>
            </a:xfrm>
            <a:custGeom>
              <a:avLst/>
              <a:gdLst/>
              <a:ahLst/>
              <a:cxnLst/>
              <a:rect l="l" t="t" r="r" b="b"/>
              <a:pathLst>
                <a:path w="111" h="81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17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16" y="49"/>
                    <a:pt x="0" y="49"/>
                  </a:cubicBezTo>
                  <a:cubicBezTo>
                    <a:pt x="0" y="49"/>
                    <a:pt x="0" y="64"/>
                    <a:pt x="16" y="64"/>
                  </a:cubicBezTo>
                  <a:cubicBezTo>
                    <a:pt x="16" y="80"/>
                    <a:pt x="16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95" y="64"/>
                  </a:lnTo>
                  <a:cubicBezTo>
                    <a:pt x="95" y="64"/>
                    <a:pt x="110" y="49"/>
                    <a:pt x="110" y="32"/>
                  </a:cubicBezTo>
                  <a:lnTo>
                    <a:pt x="110" y="32"/>
                  </a:lnTo>
                  <a:cubicBezTo>
                    <a:pt x="110" y="32"/>
                    <a:pt x="110" y="17"/>
                    <a:pt x="95" y="17"/>
                  </a:cubicBezTo>
                  <a:cubicBezTo>
                    <a:pt x="95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7" name="Google Shape;7857;p50"/>
            <p:cNvSpPr/>
            <p:nvPr/>
          </p:nvSpPr>
          <p:spPr>
            <a:xfrm>
              <a:off x="3057249" y="182180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48" y="1"/>
                    <a:pt x="32" y="17"/>
                  </a:cubicBezTo>
                  <a:lnTo>
                    <a:pt x="0" y="64"/>
                  </a:lnTo>
                  <a:cubicBezTo>
                    <a:pt x="0" y="80"/>
                    <a:pt x="0" y="95"/>
                    <a:pt x="16" y="112"/>
                  </a:cubicBezTo>
                  <a:lnTo>
                    <a:pt x="32" y="112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48" y="112"/>
                  </a:lnTo>
                  <a:lnTo>
                    <a:pt x="48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95" y="127"/>
                  </a:lnTo>
                  <a:lnTo>
                    <a:pt x="95" y="112"/>
                  </a:lnTo>
                  <a:lnTo>
                    <a:pt x="111" y="95"/>
                  </a:lnTo>
                  <a:lnTo>
                    <a:pt x="95" y="32"/>
                  </a:lnTo>
                  <a:cubicBezTo>
                    <a:pt x="95" y="17"/>
                    <a:pt x="95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8" name="Google Shape;7858;p50"/>
            <p:cNvSpPr/>
            <p:nvPr/>
          </p:nvSpPr>
          <p:spPr>
            <a:xfrm>
              <a:off x="3399488" y="180879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" y="32"/>
                  </a:lnTo>
                  <a:cubicBezTo>
                    <a:pt x="32" y="32"/>
                    <a:pt x="32" y="48"/>
                    <a:pt x="47" y="63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6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9" name="Google Shape;7859;p50"/>
            <p:cNvSpPr/>
            <p:nvPr/>
          </p:nvSpPr>
          <p:spPr>
            <a:xfrm>
              <a:off x="3377926" y="1811789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1" y="64"/>
                  </a:lnTo>
                  <a:cubicBezTo>
                    <a:pt x="1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9" y="112"/>
                    <a:pt x="64" y="95"/>
                    <a:pt x="64" y="80"/>
                  </a:cubicBezTo>
                  <a:lnTo>
                    <a:pt x="80" y="49"/>
                  </a:lnTo>
                  <a:cubicBezTo>
                    <a:pt x="95" y="32"/>
                    <a:pt x="80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0" name="Google Shape;7860;p50"/>
            <p:cNvSpPr/>
            <p:nvPr/>
          </p:nvSpPr>
          <p:spPr>
            <a:xfrm>
              <a:off x="3405499" y="180879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79" y="0"/>
                  </a:lnTo>
                  <a:lnTo>
                    <a:pt x="32" y="32"/>
                  </a:lnTo>
                  <a:cubicBezTo>
                    <a:pt x="1" y="32"/>
                    <a:pt x="1" y="48"/>
                    <a:pt x="1" y="80"/>
                  </a:cubicBezTo>
                  <a:cubicBezTo>
                    <a:pt x="16" y="80"/>
                    <a:pt x="16" y="95"/>
                    <a:pt x="32" y="95"/>
                  </a:cubicBezTo>
                  <a:lnTo>
                    <a:pt x="47" y="95"/>
                  </a:lnTo>
                  <a:lnTo>
                    <a:pt x="111" y="63"/>
                  </a:lnTo>
                  <a:cubicBezTo>
                    <a:pt x="127" y="63"/>
                    <a:pt x="142" y="48"/>
                    <a:pt x="127" y="32"/>
                  </a:cubicBezTo>
                  <a:cubicBezTo>
                    <a:pt x="127" y="16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1" name="Google Shape;7861;p50"/>
            <p:cNvSpPr/>
            <p:nvPr/>
          </p:nvSpPr>
          <p:spPr>
            <a:xfrm>
              <a:off x="3187517" y="1781734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cubicBezTo>
                    <a:pt x="1" y="48"/>
                    <a:pt x="1" y="63"/>
                    <a:pt x="17" y="80"/>
                  </a:cubicBezTo>
                  <a:lnTo>
                    <a:pt x="48" y="80"/>
                  </a:lnTo>
                  <a:lnTo>
                    <a:pt x="64" y="80"/>
                  </a:lnTo>
                  <a:cubicBezTo>
                    <a:pt x="80" y="80"/>
                    <a:pt x="95" y="80"/>
                    <a:pt x="95" y="63"/>
                  </a:cubicBezTo>
                  <a:cubicBezTo>
                    <a:pt x="111" y="48"/>
                    <a:pt x="95" y="32"/>
                    <a:pt x="80" y="17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2" name="Google Shape;7862;p50"/>
            <p:cNvSpPr/>
            <p:nvPr/>
          </p:nvSpPr>
          <p:spPr>
            <a:xfrm>
              <a:off x="3437589" y="175667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lnTo>
                    <a:pt x="15" y="17"/>
                  </a:lnTo>
                  <a:cubicBezTo>
                    <a:pt x="32" y="32"/>
                    <a:pt x="32" y="48"/>
                    <a:pt x="32" y="64"/>
                  </a:cubicBezTo>
                  <a:lnTo>
                    <a:pt x="0" y="64"/>
                  </a:lnTo>
                  <a:cubicBezTo>
                    <a:pt x="0" y="80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78" y="64"/>
                  </a:lnTo>
                  <a:cubicBezTo>
                    <a:pt x="95" y="48"/>
                    <a:pt x="95" y="32"/>
                    <a:pt x="95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3" name="Google Shape;7863;p50"/>
            <p:cNvSpPr/>
            <p:nvPr/>
          </p:nvSpPr>
          <p:spPr>
            <a:xfrm>
              <a:off x="3052733" y="1795760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79" y="63"/>
                  </a:lnTo>
                  <a:lnTo>
                    <a:pt x="95" y="63"/>
                  </a:lnTo>
                  <a:cubicBezTo>
                    <a:pt x="95" y="48"/>
                    <a:pt x="111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4" name="Google Shape;7864;p50"/>
            <p:cNvSpPr/>
            <p:nvPr/>
          </p:nvSpPr>
          <p:spPr>
            <a:xfrm>
              <a:off x="3093823" y="1792738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7"/>
                    <a:pt x="16" y="32"/>
                  </a:cubicBezTo>
                  <a:lnTo>
                    <a:pt x="16" y="32"/>
                  </a:lnTo>
                  <a:lnTo>
                    <a:pt x="16" y="95"/>
                  </a:lnTo>
                  <a:cubicBezTo>
                    <a:pt x="1" y="112"/>
                    <a:pt x="16" y="143"/>
                    <a:pt x="47" y="143"/>
                  </a:cubicBezTo>
                  <a:lnTo>
                    <a:pt x="47" y="143"/>
                  </a:lnTo>
                  <a:lnTo>
                    <a:pt x="64" y="127"/>
                  </a:lnTo>
                  <a:cubicBezTo>
                    <a:pt x="79" y="127"/>
                    <a:pt x="79" y="127"/>
                    <a:pt x="79" y="112"/>
                  </a:cubicBezTo>
                  <a:lnTo>
                    <a:pt x="79" y="112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95" y="32"/>
                    <a:pt x="79" y="32"/>
                    <a:pt x="79" y="17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5" name="Google Shape;7865;p50"/>
            <p:cNvSpPr/>
            <p:nvPr/>
          </p:nvSpPr>
          <p:spPr>
            <a:xfrm>
              <a:off x="3114369" y="1791275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17" y="32"/>
                  </a:cubicBezTo>
                  <a:lnTo>
                    <a:pt x="17" y="63"/>
                  </a:lnTo>
                  <a:lnTo>
                    <a:pt x="17" y="78"/>
                  </a:lnTo>
                  <a:cubicBezTo>
                    <a:pt x="17" y="78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78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6" name="Google Shape;7866;p50"/>
            <p:cNvSpPr/>
            <p:nvPr/>
          </p:nvSpPr>
          <p:spPr>
            <a:xfrm>
              <a:off x="3267694" y="176869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32" y="17"/>
                  </a:lnTo>
                  <a:lnTo>
                    <a:pt x="17" y="49"/>
                  </a:lnTo>
                  <a:cubicBezTo>
                    <a:pt x="0" y="64"/>
                    <a:pt x="0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8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32"/>
                  </a:cubicBez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7" name="Google Shape;7867;p50"/>
            <p:cNvSpPr/>
            <p:nvPr/>
          </p:nvSpPr>
          <p:spPr>
            <a:xfrm>
              <a:off x="3048217" y="1790735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0" y="95"/>
                  </a:lnTo>
                  <a:cubicBezTo>
                    <a:pt x="0" y="112"/>
                    <a:pt x="17" y="127"/>
                    <a:pt x="32" y="127"/>
                  </a:cubicBezTo>
                  <a:lnTo>
                    <a:pt x="48" y="127"/>
                  </a:lnTo>
                  <a:cubicBezTo>
                    <a:pt x="63" y="127"/>
                    <a:pt x="80" y="127"/>
                    <a:pt x="80" y="95"/>
                  </a:cubicBezTo>
                  <a:lnTo>
                    <a:pt x="80" y="49"/>
                  </a:lnTo>
                  <a:cubicBezTo>
                    <a:pt x="95" y="17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8" name="Google Shape;7868;p50"/>
            <p:cNvSpPr/>
            <p:nvPr/>
          </p:nvSpPr>
          <p:spPr>
            <a:xfrm>
              <a:off x="3040711" y="1790258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95" y="1"/>
                  </a:moveTo>
                  <a:lnTo>
                    <a:pt x="95" y="1"/>
                  </a:lnTo>
                  <a:cubicBezTo>
                    <a:pt x="79" y="1"/>
                    <a:pt x="79" y="16"/>
                    <a:pt x="64" y="16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47"/>
                    <a:pt x="1" y="64"/>
                    <a:pt x="16" y="79"/>
                  </a:cubicBezTo>
                  <a:lnTo>
                    <a:pt x="32" y="110"/>
                  </a:lnTo>
                  <a:lnTo>
                    <a:pt x="47" y="127"/>
                  </a:lnTo>
                  <a:cubicBezTo>
                    <a:pt x="47" y="142"/>
                    <a:pt x="64" y="142"/>
                    <a:pt x="79" y="142"/>
                  </a:cubicBezTo>
                  <a:lnTo>
                    <a:pt x="79" y="142"/>
                  </a:lnTo>
                  <a:lnTo>
                    <a:pt x="79" y="142"/>
                  </a:lnTo>
                  <a:cubicBezTo>
                    <a:pt x="95" y="142"/>
                    <a:pt x="95" y="127"/>
                    <a:pt x="110" y="127"/>
                  </a:cubicBezTo>
                  <a:lnTo>
                    <a:pt x="127" y="47"/>
                  </a:lnTo>
                  <a:lnTo>
                    <a:pt x="127" y="47"/>
                  </a:lnTo>
                  <a:cubicBezTo>
                    <a:pt x="142" y="32"/>
                    <a:pt x="127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9" name="Google Shape;7869;p50"/>
            <p:cNvSpPr/>
            <p:nvPr/>
          </p:nvSpPr>
          <p:spPr>
            <a:xfrm>
              <a:off x="3105845" y="1788731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7"/>
                    <a:pt x="1" y="49"/>
                    <a:pt x="16" y="49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64" y="95"/>
                  </a:lnTo>
                  <a:lnTo>
                    <a:pt x="64" y="95"/>
                  </a:lnTo>
                  <a:cubicBezTo>
                    <a:pt x="64" y="112"/>
                    <a:pt x="79" y="112"/>
                    <a:pt x="79" y="112"/>
                  </a:cubicBezTo>
                  <a:cubicBezTo>
                    <a:pt x="96" y="112"/>
                    <a:pt x="96" y="95"/>
                    <a:pt x="111" y="95"/>
                  </a:cubicBezTo>
                  <a:lnTo>
                    <a:pt x="111" y="95"/>
                  </a:lnTo>
                  <a:lnTo>
                    <a:pt x="111" y="64"/>
                  </a:lnTo>
                  <a:lnTo>
                    <a:pt x="111" y="49"/>
                  </a:ln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0" name="Google Shape;7870;p50"/>
            <p:cNvSpPr/>
            <p:nvPr/>
          </p:nvSpPr>
          <p:spPr>
            <a:xfrm>
              <a:off x="3325831" y="17646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32" y="17"/>
                  </a:cubicBezTo>
                  <a:lnTo>
                    <a:pt x="16" y="17"/>
                  </a:lnTo>
                  <a:lnTo>
                    <a:pt x="16" y="32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0" y="64"/>
                    <a:pt x="0" y="80"/>
                    <a:pt x="16" y="80"/>
                  </a:cubicBezTo>
                  <a:lnTo>
                    <a:pt x="16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79" y="80"/>
                  </a:lnTo>
                  <a:cubicBezTo>
                    <a:pt x="79" y="80"/>
                    <a:pt x="79" y="64"/>
                    <a:pt x="95" y="64"/>
                  </a:cubicBezTo>
                  <a:cubicBezTo>
                    <a:pt x="95" y="49"/>
                    <a:pt x="79" y="49"/>
                    <a:pt x="79" y="32"/>
                  </a:cubicBezTo>
                  <a:lnTo>
                    <a:pt x="79" y="17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1" name="Google Shape;7871;p50"/>
            <p:cNvSpPr/>
            <p:nvPr/>
          </p:nvSpPr>
          <p:spPr>
            <a:xfrm>
              <a:off x="3103333" y="1784724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80" y="17"/>
                  </a:cubicBezTo>
                  <a:lnTo>
                    <a:pt x="64" y="32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cubicBezTo>
                    <a:pt x="32" y="49"/>
                    <a:pt x="17" y="64"/>
                    <a:pt x="17" y="80"/>
                  </a:cubicBezTo>
                  <a:lnTo>
                    <a:pt x="1" y="127"/>
                  </a:lnTo>
                  <a:cubicBezTo>
                    <a:pt x="1" y="143"/>
                    <a:pt x="17" y="158"/>
                    <a:pt x="32" y="175"/>
                  </a:cubicBezTo>
                  <a:lnTo>
                    <a:pt x="32" y="175"/>
                  </a:lnTo>
                  <a:lnTo>
                    <a:pt x="32" y="175"/>
                  </a:lnTo>
                  <a:cubicBezTo>
                    <a:pt x="48" y="175"/>
                    <a:pt x="64" y="158"/>
                    <a:pt x="64" y="158"/>
                  </a:cubicBezTo>
                  <a:lnTo>
                    <a:pt x="111" y="95"/>
                  </a:lnTo>
                  <a:lnTo>
                    <a:pt x="143" y="64"/>
                  </a:lnTo>
                  <a:lnTo>
                    <a:pt x="143" y="49"/>
                  </a:lnTo>
                  <a:cubicBezTo>
                    <a:pt x="143" y="32"/>
                    <a:pt x="143" y="17"/>
                    <a:pt x="127" y="17"/>
                  </a:cubicBezTo>
                  <a:cubicBezTo>
                    <a:pt x="127" y="1"/>
                    <a:pt x="127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2" name="Google Shape;7872;p50"/>
            <p:cNvSpPr/>
            <p:nvPr/>
          </p:nvSpPr>
          <p:spPr>
            <a:xfrm>
              <a:off x="3424041" y="1766691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32"/>
                    <a:pt x="0" y="49"/>
                    <a:pt x="0" y="64"/>
                  </a:cubicBezTo>
                  <a:lnTo>
                    <a:pt x="0" y="80"/>
                  </a:lnTo>
                  <a:cubicBezTo>
                    <a:pt x="17" y="80"/>
                    <a:pt x="17" y="95"/>
                    <a:pt x="32" y="95"/>
                  </a:cubicBezTo>
                  <a:cubicBezTo>
                    <a:pt x="48" y="95"/>
                    <a:pt x="48" y="95"/>
                    <a:pt x="48" y="80"/>
                  </a:cubicBezTo>
                  <a:lnTo>
                    <a:pt x="80" y="64"/>
                  </a:lnTo>
                  <a:cubicBezTo>
                    <a:pt x="95" y="49"/>
                    <a:pt x="111" y="32"/>
                    <a:pt x="95" y="17"/>
                  </a:cubicBezTo>
                  <a:cubicBezTo>
                    <a:pt x="95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3" name="Google Shape;7873;p50"/>
            <p:cNvSpPr/>
            <p:nvPr/>
          </p:nvSpPr>
          <p:spPr>
            <a:xfrm>
              <a:off x="3421560" y="1766214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lnTo>
                    <a:pt x="0" y="16"/>
                  </a:lnTo>
                  <a:lnTo>
                    <a:pt x="0" y="32"/>
                  </a:lnTo>
                  <a:lnTo>
                    <a:pt x="0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32" y="127"/>
                  </a:lnTo>
                  <a:cubicBezTo>
                    <a:pt x="63" y="127"/>
                    <a:pt x="78" y="110"/>
                    <a:pt x="78" y="95"/>
                  </a:cubicBezTo>
                  <a:lnTo>
                    <a:pt x="78" y="79"/>
                  </a:lnTo>
                  <a:lnTo>
                    <a:pt x="78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4" name="Google Shape;7874;p50"/>
            <p:cNvSpPr/>
            <p:nvPr/>
          </p:nvSpPr>
          <p:spPr>
            <a:xfrm>
              <a:off x="3436572" y="1765196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42" y="1"/>
                  </a:moveTo>
                  <a:lnTo>
                    <a:pt x="127" y="1"/>
                  </a:lnTo>
                  <a:lnTo>
                    <a:pt x="127" y="1"/>
                  </a:lnTo>
                  <a:lnTo>
                    <a:pt x="47" y="33"/>
                  </a:lnTo>
                  <a:lnTo>
                    <a:pt x="32" y="33"/>
                  </a:lnTo>
                  <a:lnTo>
                    <a:pt x="1" y="64"/>
                  </a:lnTo>
                  <a:lnTo>
                    <a:pt x="1" y="79"/>
                  </a:lnTo>
                  <a:lnTo>
                    <a:pt x="16" y="96"/>
                  </a:lnTo>
                  <a:lnTo>
                    <a:pt x="16" y="127"/>
                  </a:lnTo>
                  <a:lnTo>
                    <a:pt x="32" y="127"/>
                  </a:lnTo>
                  <a:cubicBezTo>
                    <a:pt x="32" y="142"/>
                    <a:pt x="47" y="142"/>
                    <a:pt x="64" y="142"/>
                  </a:cubicBezTo>
                  <a:lnTo>
                    <a:pt x="64" y="142"/>
                  </a:lnTo>
                  <a:cubicBezTo>
                    <a:pt x="95" y="142"/>
                    <a:pt x="95" y="111"/>
                    <a:pt x="95" y="96"/>
                  </a:cubicBezTo>
                  <a:lnTo>
                    <a:pt x="79" y="96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58" y="64"/>
                    <a:pt x="173" y="48"/>
                    <a:pt x="173" y="3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5" name="Google Shape;7875;p50"/>
            <p:cNvSpPr/>
            <p:nvPr/>
          </p:nvSpPr>
          <p:spPr>
            <a:xfrm>
              <a:off x="3119902" y="1800785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5" y="0"/>
                    <a:pt x="0" y="0"/>
                    <a:pt x="0" y="16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lnTo>
                    <a:pt x="47" y="79"/>
                  </a:lnTo>
                  <a:lnTo>
                    <a:pt x="63" y="79"/>
                  </a:lnTo>
                  <a:cubicBezTo>
                    <a:pt x="78" y="79"/>
                    <a:pt x="95" y="63"/>
                    <a:pt x="95" y="48"/>
                  </a:cubicBezTo>
                  <a:cubicBezTo>
                    <a:pt x="110" y="32"/>
                    <a:pt x="95" y="16"/>
                    <a:pt x="78" y="16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6" name="Google Shape;7876;p50"/>
            <p:cNvSpPr/>
            <p:nvPr/>
          </p:nvSpPr>
          <p:spPr>
            <a:xfrm>
              <a:off x="3271701" y="1779254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32"/>
                    <a:pt x="0" y="47"/>
                    <a:pt x="17" y="63"/>
                  </a:cubicBezTo>
                  <a:lnTo>
                    <a:pt x="32" y="63"/>
                  </a:lnTo>
                  <a:lnTo>
                    <a:pt x="63" y="78"/>
                  </a:lnTo>
                  <a:lnTo>
                    <a:pt x="80" y="78"/>
                  </a:lnTo>
                  <a:cubicBezTo>
                    <a:pt x="95" y="78"/>
                    <a:pt x="95" y="78"/>
                    <a:pt x="111" y="63"/>
                  </a:cubicBez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7" name="Google Shape;7877;p50"/>
            <p:cNvSpPr/>
            <p:nvPr/>
          </p:nvSpPr>
          <p:spPr>
            <a:xfrm>
              <a:off x="3198076" y="178625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lnTo>
                    <a:pt x="0" y="47"/>
                  </a:lnTo>
                  <a:lnTo>
                    <a:pt x="15" y="64"/>
                  </a:lnTo>
                  <a:lnTo>
                    <a:pt x="32" y="47"/>
                  </a:lnTo>
                  <a:lnTo>
                    <a:pt x="47" y="47"/>
                  </a:lnTo>
                  <a:cubicBezTo>
                    <a:pt x="47" y="47"/>
                    <a:pt x="63" y="47"/>
                    <a:pt x="63" y="64"/>
                  </a:cubicBezTo>
                  <a:lnTo>
                    <a:pt x="63" y="64"/>
                  </a:lnTo>
                  <a:cubicBezTo>
                    <a:pt x="78" y="64"/>
                    <a:pt x="95" y="47"/>
                    <a:pt x="95" y="32"/>
                  </a:cubicBezTo>
                  <a:cubicBezTo>
                    <a:pt x="95" y="16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8" name="Google Shape;7878;p50"/>
            <p:cNvSpPr/>
            <p:nvPr/>
          </p:nvSpPr>
          <p:spPr>
            <a:xfrm>
              <a:off x="3318326" y="1776232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6"/>
                    <a:pt x="0" y="32"/>
                    <a:pt x="16" y="47"/>
                  </a:cubicBezTo>
                  <a:lnTo>
                    <a:pt x="16" y="79"/>
                  </a:lnTo>
                  <a:cubicBezTo>
                    <a:pt x="32" y="95"/>
                    <a:pt x="47" y="110"/>
                    <a:pt x="63" y="110"/>
                  </a:cubicBezTo>
                  <a:lnTo>
                    <a:pt x="63" y="110"/>
                  </a:lnTo>
                  <a:cubicBezTo>
                    <a:pt x="79" y="110"/>
                    <a:pt x="79" y="95"/>
                    <a:pt x="79" y="95"/>
                  </a:cubicBezTo>
                  <a:lnTo>
                    <a:pt x="95" y="79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79" y="32"/>
                  </a:lnTo>
                  <a:cubicBezTo>
                    <a:pt x="79" y="16"/>
                    <a:pt x="63" y="16"/>
                    <a:pt x="63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9" name="Google Shape;7879;p50"/>
            <p:cNvSpPr/>
            <p:nvPr/>
          </p:nvSpPr>
          <p:spPr>
            <a:xfrm>
              <a:off x="3189521" y="1788254"/>
              <a:ext cx="3562" cy="5057"/>
            </a:xfrm>
            <a:custGeom>
              <a:avLst/>
              <a:gdLst/>
              <a:ahLst/>
              <a:cxnLst/>
              <a:rect l="l" t="t" r="r" b="b"/>
              <a:pathLst>
                <a:path w="112" h="15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17" y="79"/>
                  </a:lnTo>
                  <a:lnTo>
                    <a:pt x="1" y="79"/>
                  </a:lnTo>
                  <a:cubicBezTo>
                    <a:pt x="1" y="95"/>
                    <a:pt x="17" y="95"/>
                    <a:pt x="17" y="110"/>
                  </a:cubicBezTo>
                  <a:lnTo>
                    <a:pt x="48" y="142"/>
                  </a:lnTo>
                  <a:lnTo>
                    <a:pt x="48" y="142"/>
                  </a:lnTo>
                  <a:lnTo>
                    <a:pt x="64" y="158"/>
                  </a:lnTo>
                  <a:cubicBezTo>
                    <a:pt x="80" y="158"/>
                    <a:pt x="80" y="142"/>
                    <a:pt x="95" y="142"/>
                  </a:cubicBezTo>
                  <a:cubicBezTo>
                    <a:pt x="111" y="127"/>
                    <a:pt x="111" y="110"/>
                    <a:pt x="95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lnTo>
                    <a:pt x="95" y="47"/>
                  </a:lnTo>
                  <a:lnTo>
                    <a:pt x="95" y="32"/>
                  </a:lnTo>
                  <a:cubicBezTo>
                    <a:pt x="95" y="16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0" name="Google Shape;7880;p50"/>
            <p:cNvSpPr/>
            <p:nvPr/>
          </p:nvSpPr>
          <p:spPr>
            <a:xfrm>
              <a:off x="3033174" y="1804283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cubicBezTo>
                    <a:pt x="49" y="1"/>
                    <a:pt x="49" y="1"/>
                    <a:pt x="32" y="16"/>
                  </a:cubicBezTo>
                  <a:lnTo>
                    <a:pt x="17" y="32"/>
                  </a:lnTo>
                  <a:lnTo>
                    <a:pt x="17" y="64"/>
                  </a:lnTo>
                  <a:lnTo>
                    <a:pt x="1" y="64"/>
                  </a:lnTo>
                  <a:lnTo>
                    <a:pt x="1" y="79"/>
                  </a:lnTo>
                  <a:cubicBezTo>
                    <a:pt x="1" y="95"/>
                    <a:pt x="17" y="95"/>
                    <a:pt x="32" y="111"/>
                  </a:cubicBezTo>
                  <a:lnTo>
                    <a:pt x="49" y="111"/>
                  </a:lnTo>
                  <a:lnTo>
                    <a:pt x="64" y="111"/>
                  </a:lnTo>
                  <a:lnTo>
                    <a:pt x="64" y="95"/>
                  </a:lnTo>
                  <a:lnTo>
                    <a:pt x="95" y="48"/>
                  </a:lnTo>
                  <a:lnTo>
                    <a:pt x="95" y="48"/>
                  </a:lnTo>
                  <a:cubicBezTo>
                    <a:pt x="112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1" name="Google Shape;7881;p50"/>
            <p:cNvSpPr/>
            <p:nvPr/>
          </p:nvSpPr>
          <p:spPr>
            <a:xfrm>
              <a:off x="3197535" y="1787745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49" y="17"/>
                  </a:lnTo>
                  <a:cubicBezTo>
                    <a:pt x="64" y="17"/>
                    <a:pt x="64" y="48"/>
                    <a:pt x="64" y="63"/>
                  </a:cubicBezTo>
                  <a:cubicBezTo>
                    <a:pt x="49" y="63"/>
                    <a:pt x="32" y="80"/>
                    <a:pt x="32" y="80"/>
                  </a:cubicBezTo>
                  <a:lnTo>
                    <a:pt x="17" y="80"/>
                  </a:lnTo>
                  <a:lnTo>
                    <a:pt x="1" y="63"/>
                  </a:lnTo>
                  <a:cubicBezTo>
                    <a:pt x="1" y="80"/>
                    <a:pt x="1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9" y="95"/>
                    <a:pt x="64" y="95"/>
                    <a:pt x="64" y="80"/>
                  </a:cubicBez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lnTo>
                    <a:pt x="80" y="17"/>
                  </a:lnTo>
                  <a:cubicBezTo>
                    <a:pt x="80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2" name="Google Shape;7882;p50"/>
            <p:cNvSpPr/>
            <p:nvPr/>
          </p:nvSpPr>
          <p:spPr>
            <a:xfrm>
              <a:off x="3191524" y="1798272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6"/>
                    <a:pt x="32" y="16"/>
                  </a:cubicBezTo>
                  <a:lnTo>
                    <a:pt x="17" y="16"/>
                  </a:lnTo>
                  <a:cubicBezTo>
                    <a:pt x="1" y="32"/>
                    <a:pt x="17" y="48"/>
                    <a:pt x="32" y="64"/>
                  </a:cubicBezTo>
                  <a:lnTo>
                    <a:pt x="32" y="64"/>
                  </a:lnTo>
                  <a:lnTo>
                    <a:pt x="48" y="79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80" y="95"/>
                    <a:pt x="95" y="95"/>
                    <a:pt x="95" y="79"/>
                  </a:cubicBezTo>
                  <a:cubicBezTo>
                    <a:pt x="111" y="64"/>
                    <a:pt x="111" y="48"/>
                    <a:pt x="95" y="32"/>
                  </a:cubicBezTo>
                  <a:lnTo>
                    <a:pt x="95" y="32"/>
                  </a:ln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3" name="Google Shape;7883;p50"/>
            <p:cNvSpPr/>
            <p:nvPr/>
          </p:nvSpPr>
          <p:spPr>
            <a:xfrm>
              <a:off x="3363423" y="178373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17"/>
                  </a:lnTo>
                  <a:cubicBezTo>
                    <a:pt x="0" y="32"/>
                    <a:pt x="0" y="48"/>
                    <a:pt x="16" y="63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3"/>
                    <a:pt x="95" y="32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4" name="Google Shape;7884;p50"/>
            <p:cNvSpPr/>
            <p:nvPr/>
          </p:nvSpPr>
          <p:spPr>
            <a:xfrm>
              <a:off x="3361419" y="178574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17"/>
                  </a:cubicBezTo>
                  <a:cubicBezTo>
                    <a:pt x="0" y="48"/>
                    <a:pt x="0" y="63"/>
                    <a:pt x="32" y="63"/>
                  </a:cubicBezTo>
                  <a:lnTo>
                    <a:pt x="47" y="63"/>
                  </a:lnTo>
                  <a:lnTo>
                    <a:pt x="63" y="63"/>
                  </a:lnTo>
                  <a:cubicBezTo>
                    <a:pt x="79" y="63"/>
                    <a:pt x="79" y="63"/>
                    <a:pt x="95" y="48"/>
                  </a:cubicBezTo>
                  <a:cubicBezTo>
                    <a:pt x="95" y="32"/>
                    <a:pt x="79" y="0"/>
                    <a:pt x="63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5" name="Google Shape;7885;p50"/>
            <p:cNvSpPr/>
            <p:nvPr/>
          </p:nvSpPr>
          <p:spPr>
            <a:xfrm>
              <a:off x="3243650" y="179776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63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6" name="Google Shape;7886;p50"/>
            <p:cNvSpPr/>
            <p:nvPr/>
          </p:nvSpPr>
          <p:spPr>
            <a:xfrm>
              <a:off x="3046213" y="181732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48" y="16"/>
                  </a:lnTo>
                  <a:cubicBezTo>
                    <a:pt x="32" y="16"/>
                    <a:pt x="17" y="16"/>
                    <a:pt x="17" y="32"/>
                  </a:cubicBezTo>
                  <a:cubicBezTo>
                    <a:pt x="0" y="47"/>
                    <a:pt x="17" y="64"/>
                    <a:pt x="32" y="79"/>
                  </a:cubicBezTo>
                  <a:lnTo>
                    <a:pt x="80" y="95"/>
                  </a:lnTo>
                  <a:lnTo>
                    <a:pt x="95" y="95"/>
                  </a:lnTo>
                  <a:cubicBezTo>
                    <a:pt x="111" y="95"/>
                    <a:pt x="111" y="95"/>
                    <a:pt x="126" y="79"/>
                  </a:cubicBezTo>
                  <a:cubicBezTo>
                    <a:pt x="126" y="64"/>
                    <a:pt x="126" y="47"/>
                    <a:pt x="111" y="32"/>
                  </a:cubicBezTo>
                  <a:lnTo>
                    <a:pt x="63" y="16"/>
                  </a:lnTo>
                  <a:cubicBezTo>
                    <a:pt x="48" y="16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7" name="Google Shape;7887;p50"/>
            <p:cNvSpPr/>
            <p:nvPr/>
          </p:nvSpPr>
          <p:spPr>
            <a:xfrm>
              <a:off x="3161470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17" y="64"/>
                    <a:pt x="17" y="80"/>
                    <a:pt x="32" y="80"/>
                  </a:cubicBezTo>
                  <a:lnTo>
                    <a:pt x="48" y="80"/>
                  </a:lnTo>
                  <a:lnTo>
                    <a:pt x="63" y="80"/>
                  </a:lnTo>
                  <a:cubicBezTo>
                    <a:pt x="80" y="80"/>
                    <a:pt x="80" y="64"/>
                    <a:pt x="95" y="48"/>
                  </a:cubicBezTo>
                  <a:cubicBezTo>
                    <a:pt x="95" y="32"/>
                    <a:pt x="80" y="17"/>
                    <a:pt x="80" y="17"/>
                  </a:cubicBezTo>
                  <a:lnTo>
                    <a:pt x="63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8" name="Google Shape;7888;p50"/>
            <p:cNvSpPr/>
            <p:nvPr/>
          </p:nvSpPr>
          <p:spPr>
            <a:xfrm>
              <a:off x="3347394" y="1785264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5"/>
                  </a:cubicBezTo>
                  <a:lnTo>
                    <a:pt x="0" y="47"/>
                  </a:lnTo>
                  <a:lnTo>
                    <a:pt x="15" y="63"/>
                  </a:lnTo>
                  <a:lnTo>
                    <a:pt x="32" y="63"/>
                  </a:lnTo>
                  <a:cubicBezTo>
                    <a:pt x="32" y="78"/>
                    <a:pt x="47" y="78"/>
                    <a:pt x="47" y="78"/>
                  </a:cubicBezTo>
                  <a:lnTo>
                    <a:pt x="47" y="78"/>
                  </a:lnTo>
                  <a:cubicBezTo>
                    <a:pt x="63" y="78"/>
                    <a:pt x="63" y="78"/>
                    <a:pt x="78" y="63"/>
                  </a:cubicBezTo>
                  <a:lnTo>
                    <a:pt x="78" y="47"/>
                  </a:lnTo>
                  <a:cubicBezTo>
                    <a:pt x="95" y="32"/>
                    <a:pt x="78" y="32"/>
                    <a:pt x="78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9" name="Google Shape;7889;p50"/>
            <p:cNvSpPr/>
            <p:nvPr/>
          </p:nvSpPr>
          <p:spPr>
            <a:xfrm>
              <a:off x="3373918" y="1781734"/>
              <a:ext cx="2576" cy="3021"/>
            </a:xfrm>
            <a:custGeom>
              <a:avLst/>
              <a:gdLst/>
              <a:ahLst/>
              <a:cxnLst/>
              <a:rect l="l" t="t" r="r" b="b"/>
              <a:pathLst>
                <a:path w="81" h="95" extrusionOk="0">
                  <a:moveTo>
                    <a:pt x="64" y="32"/>
                  </a:moveTo>
                  <a:lnTo>
                    <a:pt x="64" y="32"/>
                  </a:lnTo>
                  <a:lnTo>
                    <a:pt x="64" y="32"/>
                  </a:lnTo>
                  <a:close/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" y="48"/>
                  </a:cubicBezTo>
                  <a:lnTo>
                    <a:pt x="1" y="63"/>
                  </a:lnTo>
                  <a:lnTo>
                    <a:pt x="17" y="80"/>
                  </a:lnTo>
                  <a:lnTo>
                    <a:pt x="17" y="80"/>
                  </a:lnTo>
                  <a:cubicBezTo>
                    <a:pt x="17" y="95"/>
                    <a:pt x="32" y="95"/>
                    <a:pt x="49" y="95"/>
                  </a:cubicBezTo>
                  <a:lnTo>
                    <a:pt x="64" y="95"/>
                  </a:lnTo>
                  <a:cubicBezTo>
                    <a:pt x="80" y="80"/>
                    <a:pt x="80" y="63"/>
                    <a:pt x="80" y="63"/>
                  </a:cubicBezTo>
                  <a:lnTo>
                    <a:pt x="80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17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0" name="Google Shape;7890;p50"/>
            <p:cNvSpPr/>
            <p:nvPr/>
          </p:nvSpPr>
          <p:spPr>
            <a:xfrm>
              <a:off x="3375922" y="178272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1" name="Google Shape;7891;p50"/>
            <p:cNvSpPr/>
            <p:nvPr/>
          </p:nvSpPr>
          <p:spPr>
            <a:xfrm>
              <a:off x="3420543" y="177171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7"/>
                  </a:cubicBezTo>
                  <a:lnTo>
                    <a:pt x="1" y="17"/>
                  </a:lnTo>
                  <a:lnTo>
                    <a:pt x="1" y="48"/>
                  </a:lnTo>
                  <a:cubicBezTo>
                    <a:pt x="1" y="48"/>
                    <a:pt x="1" y="63"/>
                    <a:pt x="16" y="63"/>
                  </a:cubicBezTo>
                  <a:lnTo>
                    <a:pt x="32" y="80"/>
                  </a:lnTo>
                  <a:lnTo>
                    <a:pt x="47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2" name="Google Shape;7892;p50"/>
            <p:cNvSpPr/>
            <p:nvPr/>
          </p:nvSpPr>
          <p:spPr>
            <a:xfrm>
              <a:off x="3254177" y="1788731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32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cubicBezTo>
                    <a:pt x="95" y="64"/>
                    <a:pt x="95" y="32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3" name="Google Shape;7893;p50"/>
            <p:cNvSpPr/>
            <p:nvPr/>
          </p:nvSpPr>
          <p:spPr>
            <a:xfrm>
              <a:off x="3031711" y="181178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15" y="32"/>
                  </a:lnTo>
                  <a:cubicBezTo>
                    <a:pt x="0" y="32"/>
                    <a:pt x="15" y="64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8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4" name="Google Shape;7894;p50"/>
            <p:cNvSpPr/>
            <p:nvPr/>
          </p:nvSpPr>
          <p:spPr>
            <a:xfrm>
              <a:off x="3080816" y="1808799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15" y="48"/>
                  </a:ln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cubicBezTo>
                    <a:pt x="78" y="80"/>
                    <a:pt x="78" y="63"/>
                    <a:pt x="78" y="48"/>
                  </a:cubicBezTo>
                  <a:lnTo>
                    <a:pt x="78" y="32"/>
                  </a:lnTo>
                  <a:lnTo>
                    <a:pt x="63" y="16"/>
                  </a:lnTo>
                  <a:lnTo>
                    <a:pt x="63" y="16"/>
                  </a:lnTo>
                  <a:cubicBezTo>
                    <a:pt x="63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5" name="Google Shape;7895;p50"/>
            <p:cNvSpPr/>
            <p:nvPr/>
          </p:nvSpPr>
          <p:spPr>
            <a:xfrm>
              <a:off x="3389470" y="1776232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64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cubicBezTo>
                    <a:pt x="1" y="47"/>
                    <a:pt x="16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6" name="Google Shape;7896;p50"/>
            <p:cNvSpPr/>
            <p:nvPr/>
          </p:nvSpPr>
          <p:spPr>
            <a:xfrm>
              <a:off x="3301756" y="18123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5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cubicBezTo>
                    <a:pt x="17" y="78"/>
                    <a:pt x="32" y="78"/>
                    <a:pt x="49" y="78"/>
                  </a:cubicBezTo>
                  <a:lnTo>
                    <a:pt x="64" y="78"/>
                  </a:lnTo>
                  <a:lnTo>
                    <a:pt x="80" y="47"/>
                  </a:lnTo>
                  <a:cubicBezTo>
                    <a:pt x="95" y="47"/>
                    <a:pt x="95" y="47"/>
                    <a:pt x="95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7" name="Google Shape;7897;p50"/>
            <p:cNvSpPr/>
            <p:nvPr/>
          </p:nvSpPr>
          <p:spPr>
            <a:xfrm>
              <a:off x="3171997" y="1825814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64" y="95"/>
                  </a:lnTo>
                  <a:cubicBezTo>
                    <a:pt x="79" y="112"/>
                    <a:pt x="79" y="112"/>
                    <a:pt x="95" y="112"/>
                  </a:cubicBezTo>
                  <a:cubicBezTo>
                    <a:pt x="95" y="112"/>
                    <a:pt x="110" y="112"/>
                    <a:pt x="110" y="95"/>
                  </a:cubicBezTo>
                  <a:cubicBezTo>
                    <a:pt x="127" y="80"/>
                    <a:pt x="127" y="64"/>
                    <a:pt x="110" y="49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8" name="Google Shape;7898;p50"/>
            <p:cNvSpPr/>
            <p:nvPr/>
          </p:nvSpPr>
          <p:spPr>
            <a:xfrm>
              <a:off x="3278221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78"/>
                  </a:lnTo>
                  <a:lnTo>
                    <a:pt x="48" y="78"/>
                  </a:lnTo>
                  <a:cubicBezTo>
                    <a:pt x="64" y="78"/>
                    <a:pt x="79" y="78"/>
                    <a:pt x="79" y="63"/>
                  </a:cubicBezTo>
                  <a:cubicBezTo>
                    <a:pt x="95" y="63"/>
                    <a:pt x="95" y="32"/>
                    <a:pt x="79" y="15"/>
                  </a:cubicBezTo>
                  <a:lnTo>
                    <a:pt x="64" y="15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9" name="Google Shape;7899;p50"/>
            <p:cNvSpPr/>
            <p:nvPr/>
          </p:nvSpPr>
          <p:spPr>
            <a:xfrm>
              <a:off x="3294282" y="1812806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47" y="0"/>
                  </a:lnTo>
                  <a:lnTo>
                    <a:pt x="32" y="0"/>
                  </a:lnTo>
                  <a:lnTo>
                    <a:pt x="15" y="17"/>
                  </a:lnTo>
                  <a:lnTo>
                    <a:pt x="15" y="32"/>
                  </a:lnTo>
                  <a:cubicBezTo>
                    <a:pt x="0" y="32"/>
                    <a:pt x="15" y="63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78" y="32"/>
                    <a:pt x="78" y="17"/>
                    <a:pt x="95" y="17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78" y="17"/>
                    <a:pt x="78" y="0"/>
                    <a:pt x="78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0" name="Google Shape;7900;p50"/>
            <p:cNvSpPr/>
            <p:nvPr/>
          </p:nvSpPr>
          <p:spPr>
            <a:xfrm>
              <a:off x="3296286" y="181331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16"/>
                  </a:cubicBez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cubicBezTo>
                    <a:pt x="0" y="79"/>
                    <a:pt x="15" y="95"/>
                    <a:pt x="32" y="95"/>
                  </a:cubicBezTo>
                  <a:lnTo>
                    <a:pt x="47" y="95"/>
                  </a:lnTo>
                  <a:cubicBezTo>
                    <a:pt x="63" y="95"/>
                    <a:pt x="63" y="79"/>
                    <a:pt x="78" y="64"/>
                  </a:cubicBezTo>
                  <a:lnTo>
                    <a:pt x="78" y="64"/>
                  </a:lnTo>
                  <a:lnTo>
                    <a:pt x="78" y="47"/>
                  </a:lnTo>
                  <a:cubicBezTo>
                    <a:pt x="78" y="32"/>
                    <a:pt x="63" y="32"/>
                    <a:pt x="63" y="32"/>
                  </a:cubicBezTo>
                  <a:lnTo>
                    <a:pt x="63" y="32"/>
                  </a:lnTo>
                  <a:cubicBezTo>
                    <a:pt x="63" y="16"/>
                    <a:pt x="47" y="16"/>
                    <a:pt x="47" y="16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1" name="Google Shape;7901;p50"/>
            <p:cNvSpPr/>
            <p:nvPr/>
          </p:nvSpPr>
          <p:spPr>
            <a:xfrm>
              <a:off x="3382951" y="1789749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cubicBezTo>
                    <a:pt x="17" y="80"/>
                    <a:pt x="17" y="80"/>
                    <a:pt x="32" y="80"/>
                  </a:cubicBezTo>
                  <a:lnTo>
                    <a:pt x="48" y="80"/>
                  </a:lnTo>
                  <a:lnTo>
                    <a:pt x="48" y="80"/>
                  </a:lnTo>
                  <a:cubicBezTo>
                    <a:pt x="63" y="80"/>
                    <a:pt x="63" y="80"/>
                    <a:pt x="63" y="63"/>
                  </a:cubicBezTo>
                  <a:cubicBezTo>
                    <a:pt x="63" y="63"/>
                    <a:pt x="80" y="63"/>
                    <a:pt x="80" y="48"/>
                  </a:cubicBezTo>
                  <a:lnTo>
                    <a:pt x="63" y="48"/>
                  </a:lnTo>
                  <a:lnTo>
                    <a:pt x="63" y="1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2" name="Google Shape;7902;p50"/>
            <p:cNvSpPr/>
            <p:nvPr/>
          </p:nvSpPr>
          <p:spPr>
            <a:xfrm>
              <a:off x="3309770" y="180930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0"/>
                  </a:lnTo>
                  <a:lnTo>
                    <a:pt x="17" y="16"/>
                  </a:lnTo>
                  <a:cubicBezTo>
                    <a:pt x="1" y="32"/>
                    <a:pt x="17" y="64"/>
                    <a:pt x="17" y="64"/>
                  </a:cubicBezTo>
                  <a:cubicBezTo>
                    <a:pt x="32" y="79"/>
                    <a:pt x="32" y="79"/>
                    <a:pt x="49" y="79"/>
                  </a:cubicBezTo>
                  <a:cubicBezTo>
                    <a:pt x="49" y="79"/>
                    <a:pt x="64" y="79"/>
                    <a:pt x="80" y="64"/>
                  </a:cubicBezTo>
                  <a:lnTo>
                    <a:pt x="80" y="47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3" name="Google Shape;7903;p50"/>
            <p:cNvSpPr/>
            <p:nvPr/>
          </p:nvSpPr>
          <p:spPr>
            <a:xfrm>
              <a:off x="3365904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48" y="1"/>
                  </a:lnTo>
                  <a:lnTo>
                    <a:pt x="17" y="1"/>
                  </a:lnTo>
                  <a:cubicBezTo>
                    <a:pt x="1" y="16"/>
                    <a:pt x="17" y="47"/>
                    <a:pt x="17" y="47"/>
                  </a:cubicBezTo>
                  <a:lnTo>
                    <a:pt x="48" y="64"/>
                  </a:lnTo>
                  <a:cubicBezTo>
                    <a:pt x="48" y="79"/>
                    <a:pt x="48" y="79"/>
                    <a:pt x="64" y="79"/>
                  </a:cubicBezTo>
                  <a:cubicBezTo>
                    <a:pt x="80" y="79"/>
                    <a:pt x="80" y="64"/>
                    <a:pt x="95" y="64"/>
                  </a:cubicBezTo>
                  <a:cubicBezTo>
                    <a:pt x="95" y="47"/>
                    <a:pt x="95" y="32"/>
                    <a:pt x="80" y="16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4" name="Google Shape;7904;p50"/>
            <p:cNvSpPr/>
            <p:nvPr/>
          </p:nvSpPr>
          <p:spPr>
            <a:xfrm>
              <a:off x="3121365" y="182435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1" y="15"/>
                    <a:pt x="17" y="47"/>
                    <a:pt x="32" y="47"/>
                  </a:cubicBezTo>
                  <a:lnTo>
                    <a:pt x="49" y="63"/>
                  </a:lnTo>
                  <a:cubicBezTo>
                    <a:pt x="49" y="78"/>
                    <a:pt x="64" y="78"/>
                    <a:pt x="64" y="78"/>
                  </a:cubicBezTo>
                  <a:cubicBezTo>
                    <a:pt x="64" y="78"/>
                    <a:pt x="80" y="78"/>
                    <a:pt x="80" y="63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47"/>
                    <a:pt x="95" y="32"/>
                    <a:pt x="80" y="15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5" name="Google Shape;7905;p50"/>
            <p:cNvSpPr/>
            <p:nvPr/>
          </p:nvSpPr>
          <p:spPr>
            <a:xfrm>
              <a:off x="3245654" y="1811312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6"/>
                    <a:pt x="0" y="32"/>
                    <a:pt x="0" y="47"/>
                  </a:cubicBezTo>
                  <a:lnTo>
                    <a:pt x="17" y="64"/>
                  </a:ln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63" y="79"/>
                    <a:pt x="80" y="79"/>
                    <a:pt x="80" y="79"/>
                  </a:cubicBezTo>
                  <a:lnTo>
                    <a:pt x="80" y="64"/>
                  </a:lnTo>
                  <a:lnTo>
                    <a:pt x="80" y="47"/>
                  </a:ln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6" name="Google Shape;7906;p50"/>
            <p:cNvSpPr/>
            <p:nvPr/>
          </p:nvSpPr>
          <p:spPr>
            <a:xfrm>
              <a:off x="3156985" y="1820821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5" y="17"/>
                    <a:pt x="0" y="32"/>
                    <a:pt x="15" y="48"/>
                  </a:cubicBezTo>
                  <a:lnTo>
                    <a:pt x="15" y="80"/>
                  </a:lnTo>
                  <a:cubicBezTo>
                    <a:pt x="32" y="80"/>
                    <a:pt x="32" y="80"/>
                    <a:pt x="32" y="95"/>
                  </a:cubicBezTo>
                  <a:lnTo>
                    <a:pt x="47" y="95"/>
                  </a:lnTo>
                  <a:lnTo>
                    <a:pt x="63" y="95"/>
                  </a:lnTo>
                  <a:cubicBezTo>
                    <a:pt x="78" y="80"/>
                    <a:pt x="95" y="63"/>
                    <a:pt x="78" y="48"/>
                  </a:cubicBez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7" name="Google Shape;7907;p50"/>
            <p:cNvSpPr/>
            <p:nvPr/>
          </p:nvSpPr>
          <p:spPr>
            <a:xfrm>
              <a:off x="3064246" y="1826832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8"/>
                    <a:pt x="1" y="48"/>
                    <a:pt x="1" y="63"/>
                  </a:cubicBezTo>
                  <a:cubicBezTo>
                    <a:pt x="1" y="63"/>
                    <a:pt x="17" y="63"/>
                    <a:pt x="17" y="80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80" y="63"/>
                    <a:pt x="80" y="48"/>
                    <a:pt x="95" y="48"/>
                  </a:cubicBezTo>
                  <a:cubicBezTo>
                    <a:pt x="95" y="32"/>
                    <a:pt x="95" y="17"/>
                    <a:pt x="80" y="17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8" name="Google Shape;7908;p50"/>
            <p:cNvSpPr/>
            <p:nvPr/>
          </p:nvSpPr>
          <p:spPr>
            <a:xfrm>
              <a:off x="3233632" y="180978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7"/>
                  </a:lnTo>
                  <a:lnTo>
                    <a:pt x="16" y="17"/>
                  </a:lnTo>
                  <a:lnTo>
                    <a:pt x="16" y="32"/>
                  </a:lnTo>
                  <a:cubicBezTo>
                    <a:pt x="0" y="49"/>
                    <a:pt x="0" y="80"/>
                    <a:pt x="16" y="80"/>
                  </a:cubicBezTo>
                  <a:cubicBezTo>
                    <a:pt x="16" y="95"/>
                    <a:pt x="32" y="95"/>
                    <a:pt x="32" y="95"/>
                  </a:cubicBezTo>
                  <a:cubicBezTo>
                    <a:pt x="48" y="95"/>
                    <a:pt x="63" y="95"/>
                    <a:pt x="63" y="80"/>
                  </a:cubicBezTo>
                  <a:lnTo>
                    <a:pt x="79" y="64"/>
                  </a:lnTo>
                  <a:cubicBezTo>
                    <a:pt x="95" y="49"/>
                    <a:pt x="79" y="32"/>
                    <a:pt x="79" y="17"/>
                  </a:cubicBez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9" name="Google Shape;7909;p50"/>
            <p:cNvSpPr/>
            <p:nvPr/>
          </p:nvSpPr>
          <p:spPr>
            <a:xfrm>
              <a:off x="3160452" y="181980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"/>
                    <a:pt x="1" y="17"/>
                  </a:cubicBezTo>
                  <a:lnTo>
                    <a:pt x="1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64" y="64"/>
                  </a:lnTo>
                  <a:cubicBezTo>
                    <a:pt x="80" y="64"/>
                    <a:pt x="95" y="64"/>
                    <a:pt x="95" y="49"/>
                  </a:cubicBezTo>
                  <a:cubicBezTo>
                    <a:pt x="95" y="32"/>
                    <a:pt x="95" y="17"/>
                    <a:pt x="80" y="1"/>
                  </a:cubicBez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0" name="Google Shape;7910;p50"/>
            <p:cNvSpPr/>
            <p:nvPr/>
          </p:nvSpPr>
          <p:spPr>
            <a:xfrm>
              <a:off x="3377926" y="179226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7" y="16"/>
                    <a:pt x="1" y="32"/>
                    <a:pt x="1" y="47"/>
                  </a:cubicBezTo>
                  <a:cubicBezTo>
                    <a:pt x="17" y="64"/>
                    <a:pt x="32" y="79"/>
                    <a:pt x="49" y="79"/>
                  </a:cubicBezTo>
                  <a:lnTo>
                    <a:pt x="49" y="79"/>
                  </a:lnTo>
                  <a:lnTo>
                    <a:pt x="64" y="79"/>
                  </a:lnTo>
                  <a:cubicBezTo>
                    <a:pt x="95" y="79"/>
                    <a:pt x="95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6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1" name="Google Shape;7911;p50"/>
            <p:cNvSpPr/>
            <p:nvPr/>
          </p:nvSpPr>
          <p:spPr>
            <a:xfrm>
              <a:off x="3383936" y="1799767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49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1" y="48"/>
                    <a:pt x="1" y="80"/>
                    <a:pt x="17" y="80"/>
                  </a:cubicBez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80" y="64"/>
                  </a:lnTo>
                  <a:cubicBezTo>
                    <a:pt x="95" y="48"/>
                    <a:pt x="95" y="32"/>
                    <a:pt x="80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2" name="Google Shape;7912;p50"/>
            <p:cNvSpPr/>
            <p:nvPr/>
          </p:nvSpPr>
          <p:spPr>
            <a:xfrm>
              <a:off x="3413005" y="179626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4" y="1"/>
                    <a:pt x="64" y="16"/>
                  </a:cubicBezTo>
                  <a:lnTo>
                    <a:pt x="48" y="1"/>
                  </a:lnTo>
                  <a:lnTo>
                    <a:pt x="32" y="16"/>
                  </a:lnTo>
                  <a:cubicBezTo>
                    <a:pt x="17" y="16"/>
                    <a:pt x="1" y="47"/>
                    <a:pt x="17" y="64"/>
                  </a:cubicBezTo>
                  <a:lnTo>
                    <a:pt x="32" y="95"/>
                  </a:lnTo>
                  <a:cubicBezTo>
                    <a:pt x="48" y="111"/>
                    <a:pt x="48" y="111"/>
                    <a:pt x="64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80" y="111"/>
                    <a:pt x="95" y="111"/>
                    <a:pt x="95" y="95"/>
                  </a:cubicBezTo>
                  <a:lnTo>
                    <a:pt x="111" y="79"/>
                  </a:lnTo>
                  <a:lnTo>
                    <a:pt x="111" y="64"/>
                  </a:lnTo>
                  <a:lnTo>
                    <a:pt x="111" y="47"/>
                  </a:lnTo>
                  <a:lnTo>
                    <a:pt x="127" y="47"/>
                  </a:lnTo>
                  <a:cubicBezTo>
                    <a:pt x="127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3" name="Google Shape;7913;p50"/>
            <p:cNvSpPr/>
            <p:nvPr/>
          </p:nvSpPr>
          <p:spPr>
            <a:xfrm>
              <a:off x="3284232" y="1802279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3" y="1"/>
                    <a:pt x="16" y="16"/>
                    <a:pt x="16" y="16"/>
                  </a:cubicBezTo>
                  <a:cubicBezTo>
                    <a:pt x="16" y="32"/>
                    <a:pt x="1" y="48"/>
                    <a:pt x="16" y="48"/>
                  </a:cubicBezTo>
                  <a:lnTo>
                    <a:pt x="16" y="64"/>
                  </a:lnTo>
                  <a:lnTo>
                    <a:pt x="33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96" y="79"/>
                  </a:lnTo>
                  <a:lnTo>
                    <a:pt x="96" y="64"/>
                  </a:lnTo>
                  <a:cubicBezTo>
                    <a:pt x="96" y="48"/>
                    <a:pt x="96" y="32"/>
                    <a:pt x="79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4" name="Google Shape;7914;p50"/>
            <p:cNvSpPr/>
            <p:nvPr/>
          </p:nvSpPr>
          <p:spPr>
            <a:xfrm>
              <a:off x="3408521" y="1814333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0" y="15"/>
                  </a:cubicBezTo>
                  <a:cubicBezTo>
                    <a:pt x="0" y="32"/>
                    <a:pt x="0" y="47"/>
                    <a:pt x="16" y="63"/>
                  </a:cubicBezTo>
                  <a:lnTo>
                    <a:pt x="32" y="78"/>
                  </a:lnTo>
                  <a:lnTo>
                    <a:pt x="47" y="78"/>
                  </a:lnTo>
                  <a:cubicBezTo>
                    <a:pt x="63" y="78"/>
                    <a:pt x="79" y="78"/>
                    <a:pt x="79" y="63"/>
                  </a:cubicBezTo>
                  <a:cubicBezTo>
                    <a:pt x="95" y="47"/>
                    <a:pt x="95" y="32"/>
                    <a:pt x="79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5" name="Google Shape;7915;p50"/>
            <p:cNvSpPr/>
            <p:nvPr/>
          </p:nvSpPr>
          <p:spPr>
            <a:xfrm>
              <a:off x="3357889" y="1786727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17" y="17"/>
                  </a:lnTo>
                  <a:cubicBezTo>
                    <a:pt x="0" y="17"/>
                    <a:pt x="0" y="32"/>
                    <a:pt x="0" y="49"/>
                  </a:cubicBezTo>
                  <a:lnTo>
                    <a:pt x="32" y="80"/>
                  </a:lnTo>
                  <a:lnTo>
                    <a:pt x="48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17"/>
                  </a:cubicBezTo>
                  <a:cubicBezTo>
                    <a:pt x="80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6" name="Google Shape;7916;p50"/>
            <p:cNvSpPr/>
            <p:nvPr/>
          </p:nvSpPr>
          <p:spPr>
            <a:xfrm>
              <a:off x="3312792" y="1791275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cubicBezTo>
                    <a:pt x="0" y="15"/>
                    <a:pt x="17" y="47"/>
                    <a:pt x="32" y="47"/>
                  </a:cubicBezTo>
                  <a:lnTo>
                    <a:pt x="48" y="63"/>
                  </a:lnTo>
                  <a:cubicBezTo>
                    <a:pt x="48" y="78"/>
                    <a:pt x="63" y="78"/>
                    <a:pt x="63" y="78"/>
                  </a:cubicBezTo>
                  <a:cubicBezTo>
                    <a:pt x="80" y="78"/>
                    <a:pt x="80" y="78"/>
                    <a:pt x="95" y="63"/>
                  </a:cubicBezTo>
                  <a:cubicBezTo>
                    <a:pt x="95" y="47"/>
                    <a:pt x="95" y="32"/>
                    <a:pt x="80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7" name="Google Shape;7917;p50"/>
            <p:cNvSpPr/>
            <p:nvPr/>
          </p:nvSpPr>
          <p:spPr>
            <a:xfrm>
              <a:off x="3052224" y="1817800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" y="32"/>
                  </a:lnTo>
                  <a:lnTo>
                    <a:pt x="1" y="49"/>
                  </a:lnTo>
                  <a:cubicBezTo>
                    <a:pt x="1" y="64"/>
                    <a:pt x="1" y="80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64" y="64"/>
                  </a:lnTo>
                  <a:cubicBezTo>
                    <a:pt x="80" y="49"/>
                    <a:pt x="80" y="17"/>
                    <a:pt x="64" y="17"/>
                  </a:cubicBez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8" name="Google Shape;7918;p50"/>
            <p:cNvSpPr/>
            <p:nvPr/>
          </p:nvSpPr>
          <p:spPr>
            <a:xfrm>
              <a:off x="3202560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17"/>
                  </a:cubicBezTo>
                  <a:lnTo>
                    <a:pt x="0" y="32"/>
                  </a:lnTo>
                  <a:cubicBezTo>
                    <a:pt x="0" y="48"/>
                    <a:pt x="0" y="64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48" y="95"/>
                    <a:pt x="63" y="80"/>
                  </a:cubicBezTo>
                  <a:lnTo>
                    <a:pt x="63" y="80"/>
                  </a:lnTo>
                  <a:lnTo>
                    <a:pt x="80" y="64"/>
                  </a:lnTo>
                  <a:cubicBezTo>
                    <a:pt x="80" y="48"/>
                    <a:pt x="80" y="32"/>
                    <a:pt x="63" y="17"/>
                  </a:cubicBezTo>
                  <a:cubicBezTo>
                    <a:pt x="63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9" name="Google Shape;7919;p50"/>
            <p:cNvSpPr/>
            <p:nvPr/>
          </p:nvSpPr>
          <p:spPr>
            <a:xfrm>
              <a:off x="3431578" y="1806287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lnTo>
                    <a:pt x="0" y="32"/>
                  </a:lnTo>
                  <a:lnTo>
                    <a:pt x="0" y="48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63" y="64"/>
                  </a:lnTo>
                  <a:cubicBezTo>
                    <a:pt x="78" y="64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0" name="Google Shape;7920;p50"/>
            <p:cNvSpPr/>
            <p:nvPr/>
          </p:nvSpPr>
          <p:spPr>
            <a:xfrm>
              <a:off x="3205550" y="182883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32"/>
                  </a:lnTo>
                  <a:cubicBezTo>
                    <a:pt x="1" y="32"/>
                    <a:pt x="1" y="63"/>
                    <a:pt x="17" y="80"/>
                  </a:cubicBezTo>
                  <a:lnTo>
                    <a:pt x="32" y="80"/>
                  </a:lnTo>
                  <a:lnTo>
                    <a:pt x="3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1" name="Google Shape;7921;p50"/>
            <p:cNvSpPr/>
            <p:nvPr/>
          </p:nvSpPr>
          <p:spPr>
            <a:xfrm>
              <a:off x="3318326" y="181780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9"/>
                    <a:pt x="0" y="49"/>
                    <a:pt x="16" y="64"/>
                  </a:cubicBez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cubicBezTo>
                    <a:pt x="79" y="64"/>
                    <a:pt x="95" y="49"/>
                    <a:pt x="95" y="32"/>
                  </a:cubicBezTo>
                  <a:cubicBezTo>
                    <a:pt x="95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2" name="Google Shape;7922;p50"/>
            <p:cNvSpPr/>
            <p:nvPr/>
          </p:nvSpPr>
          <p:spPr>
            <a:xfrm>
              <a:off x="3398503" y="180978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7"/>
                    <a:pt x="0" y="32"/>
                  </a:cubicBezTo>
                  <a:lnTo>
                    <a:pt x="0" y="32"/>
                  </a:lnTo>
                  <a:lnTo>
                    <a:pt x="0" y="49"/>
                  </a:lnTo>
                  <a:lnTo>
                    <a:pt x="0" y="49"/>
                  </a:lnTo>
                  <a:cubicBezTo>
                    <a:pt x="0" y="64"/>
                    <a:pt x="0" y="80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47" y="95"/>
                    <a:pt x="63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32"/>
                  </a:lnTo>
                  <a:cubicBezTo>
                    <a:pt x="63" y="17"/>
                    <a:pt x="63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3" name="Google Shape;7923;p50"/>
            <p:cNvSpPr/>
            <p:nvPr/>
          </p:nvSpPr>
          <p:spPr>
            <a:xfrm>
              <a:off x="3206567" y="1830362"/>
              <a:ext cx="2544" cy="2512"/>
            </a:xfrm>
            <a:custGeom>
              <a:avLst/>
              <a:gdLst/>
              <a:ahLst/>
              <a:cxnLst/>
              <a:rect l="l" t="t" r="r" b="b"/>
              <a:pathLst>
                <a:path w="80" h="79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7"/>
                  </a:lnTo>
                  <a:lnTo>
                    <a:pt x="17" y="63"/>
                  </a:lnTo>
                  <a:cubicBezTo>
                    <a:pt x="32" y="78"/>
                    <a:pt x="32" y="78"/>
                    <a:pt x="48" y="78"/>
                  </a:cubicBezTo>
                  <a:cubicBezTo>
                    <a:pt x="48" y="78"/>
                    <a:pt x="63" y="63"/>
                    <a:pt x="80" y="63"/>
                  </a:cubicBezTo>
                  <a:cubicBezTo>
                    <a:pt x="80" y="47"/>
                    <a:pt x="80" y="32"/>
                    <a:pt x="63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4" name="Google Shape;7924;p50"/>
            <p:cNvSpPr/>
            <p:nvPr/>
          </p:nvSpPr>
          <p:spPr>
            <a:xfrm>
              <a:off x="3429034" y="1781734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lnTo>
                    <a:pt x="17" y="32"/>
                  </a:lnTo>
                  <a:cubicBezTo>
                    <a:pt x="17" y="32"/>
                    <a:pt x="1" y="48"/>
                    <a:pt x="1" y="63"/>
                  </a:cubicBezTo>
                  <a:lnTo>
                    <a:pt x="1" y="80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9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2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5" name="Google Shape;7925;p50"/>
            <p:cNvSpPr/>
            <p:nvPr/>
          </p:nvSpPr>
          <p:spPr>
            <a:xfrm>
              <a:off x="3362914" y="1788731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7"/>
                    <a:pt x="0" y="32"/>
                    <a:pt x="16" y="49"/>
                  </a:cubicBezTo>
                  <a:lnTo>
                    <a:pt x="16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80"/>
                    <a:pt x="95" y="64"/>
                    <a:pt x="79" y="49"/>
                  </a:cubicBezTo>
                  <a:lnTo>
                    <a:pt x="79" y="32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6" name="Google Shape;7926;p50"/>
            <p:cNvSpPr/>
            <p:nvPr/>
          </p:nvSpPr>
          <p:spPr>
            <a:xfrm>
              <a:off x="3414532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cubicBezTo>
                    <a:pt x="0" y="32"/>
                    <a:pt x="0" y="48"/>
                    <a:pt x="0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32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9" y="17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7" name="Google Shape;7927;p50"/>
            <p:cNvSpPr/>
            <p:nvPr/>
          </p:nvSpPr>
          <p:spPr>
            <a:xfrm>
              <a:off x="3143946" y="183382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0" y="32"/>
                    <a:pt x="0" y="64"/>
                    <a:pt x="16" y="64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4"/>
                    <a:pt x="95" y="49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8" name="Google Shape;7928;p50"/>
            <p:cNvSpPr/>
            <p:nvPr/>
          </p:nvSpPr>
          <p:spPr>
            <a:xfrm>
              <a:off x="3191524" y="1829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7" y="64"/>
                    <a:pt x="32" y="64"/>
                  </a:cubicBezTo>
                  <a:cubicBezTo>
                    <a:pt x="32" y="79"/>
                    <a:pt x="32" y="79"/>
                    <a:pt x="48" y="79"/>
                  </a:cubicBezTo>
                  <a:cubicBezTo>
                    <a:pt x="64" y="79"/>
                    <a:pt x="64" y="79"/>
                    <a:pt x="80" y="64"/>
                  </a:cubicBezTo>
                  <a:lnTo>
                    <a:pt x="80" y="47"/>
                  </a:lnTo>
                  <a:cubicBezTo>
                    <a:pt x="95" y="32"/>
                    <a:pt x="95" y="16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9" name="Google Shape;7929;p50"/>
            <p:cNvSpPr/>
            <p:nvPr/>
          </p:nvSpPr>
          <p:spPr>
            <a:xfrm>
              <a:off x="3452601" y="1781257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16" y="0"/>
                    <a:pt x="16" y="15"/>
                    <a:pt x="1" y="15"/>
                  </a:cubicBezTo>
                  <a:cubicBezTo>
                    <a:pt x="1" y="47"/>
                    <a:pt x="16" y="63"/>
                    <a:pt x="32" y="63"/>
                  </a:cubicBezTo>
                  <a:lnTo>
                    <a:pt x="64" y="63"/>
                  </a:lnTo>
                  <a:lnTo>
                    <a:pt x="64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111" y="32"/>
                    <a:pt x="95" y="0"/>
                    <a:pt x="79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0" name="Google Shape;7930;p50"/>
            <p:cNvSpPr/>
            <p:nvPr/>
          </p:nvSpPr>
          <p:spPr>
            <a:xfrm>
              <a:off x="3260188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7"/>
                    <a:pt x="1" y="48"/>
                    <a:pt x="16" y="48"/>
                  </a:cubicBezTo>
                  <a:lnTo>
                    <a:pt x="32" y="63"/>
                  </a:lnTo>
                  <a:cubicBezTo>
                    <a:pt x="32" y="80"/>
                    <a:pt x="47" y="80"/>
                    <a:pt x="47" y="80"/>
                  </a:cubicBezTo>
                  <a:cubicBezTo>
                    <a:pt x="64" y="80"/>
                    <a:pt x="79" y="63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1" name="Google Shape;7931;p50"/>
            <p:cNvSpPr/>
            <p:nvPr/>
          </p:nvSpPr>
          <p:spPr>
            <a:xfrm>
              <a:off x="3039185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48"/>
                  </a:lnTo>
                  <a:lnTo>
                    <a:pt x="32" y="80"/>
                  </a:lnTo>
                  <a:lnTo>
                    <a:pt x="64" y="80"/>
                  </a:lnTo>
                  <a:lnTo>
                    <a:pt x="64" y="80"/>
                  </a:lnTo>
                  <a:cubicBezTo>
                    <a:pt x="80" y="80"/>
                    <a:pt x="95" y="63"/>
                    <a:pt x="95" y="48"/>
                  </a:cubicBezTo>
                  <a:lnTo>
                    <a:pt x="95" y="48"/>
                  </a:lnTo>
                  <a:lnTo>
                    <a:pt x="95" y="32"/>
                  </a:lnTo>
                  <a:cubicBezTo>
                    <a:pt x="95" y="17"/>
                    <a:pt x="80" y="17"/>
                    <a:pt x="80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2" name="Google Shape;7932;p50"/>
            <p:cNvSpPr/>
            <p:nvPr/>
          </p:nvSpPr>
          <p:spPr>
            <a:xfrm>
              <a:off x="3404513" y="1813315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15" y="1"/>
                  </a:lnTo>
                  <a:lnTo>
                    <a:pt x="15" y="16"/>
                  </a:lnTo>
                  <a:lnTo>
                    <a:pt x="0" y="16"/>
                  </a:lnTo>
                  <a:cubicBezTo>
                    <a:pt x="0" y="32"/>
                    <a:pt x="0" y="64"/>
                    <a:pt x="15" y="79"/>
                  </a:cubicBezTo>
                  <a:lnTo>
                    <a:pt x="32" y="79"/>
                  </a:lnTo>
                  <a:cubicBezTo>
                    <a:pt x="47" y="79"/>
                    <a:pt x="47" y="79"/>
                    <a:pt x="63" y="64"/>
                  </a:cubicBezTo>
                  <a:lnTo>
                    <a:pt x="78" y="47"/>
                  </a:lnTo>
                  <a:cubicBezTo>
                    <a:pt x="78" y="32"/>
                    <a:pt x="78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3" name="Google Shape;7933;p50"/>
            <p:cNvSpPr/>
            <p:nvPr/>
          </p:nvSpPr>
          <p:spPr>
            <a:xfrm>
              <a:off x="3200079" y="1831825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5" y="32"/>
                  </a:lnTo>
                  <a:cubicBezTo>
                    <a:pt x="0" y="49"/>
                    <a:pt x="0" y="64"/>
                    <a:pt x="15" y="80"/>
                  </a:cubicBezTo>
                  <a:lnTo>
                    <a:pt x="32" y="80"/>
                  </a:lnTo>
                  <a:cubicBezTo>
                    <a:pt x="47" y="80"/>
                    <a:pt x="63" y="80"/>
                    <a:pt x="63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4" name="Google Shape;7934;p50"/>
            <p:cNvSpPr/>
            <p:nvPr/>
          </p:nvSpPr>
          <p:spPr>
            <a:xfrm>
              <a:off x="3192033" y="1831825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8" y="1"/>
                  </a:moveTo>
                  <a:lnTo>
                    <a:pt x="48" y="1"/>
                  </a:lnTo>
                  <a:lnTo>
                    <a:pt x="32" y="17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4" y="80"/>
                  </a:lnTo>
                  <a:lnTo>
                    <a:pt x="79" y="64"/>
                  </a:lnTo>
                  <a:cubicBezTo>
                    <a:pt x="95" y="49"/>
                    <a:pt x="95" y="32"/>
                    <a:pt x="79" y="17"/>
                  </a:cubicBezTo>
                  <a:cubicBezTo>
                    <a:pt x="64" y="17"/>
                    <a:pt x="64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5" name="Google Shape;7935;p50"/>
            <p:cNvSpPr/>
            <p:nvPr/>
          </p:nvSpPr>
          <p:spPr>
            <a:xfrm>
              <a:off x="3433041" y="1807781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7"/>
                  </a:lnTo>
                  <a:cubicBezTo>
                    <a:pt x="17" y="17"/>
                    <a:pt x="17" y="17"/>
                    <a:pt x="17" y="32"/>
                  </a:cubicBezTo>
                  <a:cubicBezTo>
                    <a:pt x="1" y="32"/>
                    <a:pt x="1" y="48"/>
                    <a:pt x="17" y="64"/>
                  </a:cubicBezTo>
                  <a:lnTo>
                    <a:pt x="17" y="80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80" y="64"/>
                  </a:lnTo>
                  <a:cubicBezTo>
                    <a:pt x="95" y="64"/>
                    <a:pt x="95" y="48"/>
                    <a:pt x="95" y="17"/>
                  </a:cubicBezTo>
                  <a:cubicBezTo>
                    <a:pt x="95" y="17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6" name="Google Shape;7936;p50"/>
            <p:cNvSpPr/>
            <p:nvPr/>
          </p:nvSpPr>
          <p:spPr>
            <a:xfrm>
              <a:off x="3269698" y="182482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48" y="0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3" y="80"/>
                  </a:ln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cubicBezTo>
                    <a:pt x="80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7" name="Google Shape;7937;p50"/>
            <p:cNvSpPr/>
            <p:nvPr/>
          </p:nvSpPr>
          <p:spPr>
            <a:xfrm>
              <a:off x="3356395" y="1757182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6" y="16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64" y="79"/>
                  </a:lnTo>
                  <a:cubicBezTo>
                    <a:pt x="64" y="64"/>
                    <a:pt x="64" y="48"/>
                    <a:pt x="79" y="48"/>
                  </a:cubicBezTo>
                  <a:lnTo>
                    <a:pt x="79" y="48"/>
                  </a:ln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8" name="Google Shape;7938;p50"/>
            <p:cNvSpPr/>
            <p:nvPr/>
          </p:nvSpPr>
          <p:spPr>
            <a:xfrm>
              <a:off x="3020166" y="180530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0"/>
                  </a:moveTo>
                  <a:lnTo>
                    <a:pt x="48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0" y="16"/>
                    <a:pt x="0" y="16"/>
                    <a:pt x="0" y="32"/>
                  </a:cubicBezTo>
                  <a:lnTo>
                    <a:pt x="0" y="47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32" y="63"/>
                  </a:lnTo>
                  <a:lnTo>
                    <a:pt x="63" y="63"/>
                  </a:lnTo>
                  <a:cubicBezTo>
                    <a:pt x="80" y="63"/>
                    <a:pt x="95" y="47"/>
                    <a:pt x="95" y="32"/>
                  </a:cubicBezTo>
                  <a:cubicBezTo>
                    <a:pt x="95" y="16"/>
                    <a:pt x="80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50"/>
            <p:cNvSpPr/>
            <p:nvPr/>
          </p:nvSpPr>
          <p:spPr>
            <a:xfrm>
              <a:off x="3103333" y="1795283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15"/>
                    <a:pt x="1" y="15"/>
                    <a:pt x="1" y="32"/>
                  </a:cubicBezTo>
                  <a:lnTo>
                    <a:pt x="1" y="47"/>
                  </a:lnTo>
                  <a:lnTo>
                    <a:pt x="17" y="63"/>
                  </a:lnTo>
                  <a:lnTo>
                    <a:pt x="32" y="78"/>
                  </a:lnTo>
                  <a:lnTo>
                    <a:pt x="95" y="78"/>
                  </a:lnTo>
                  <a:lnTo>
                    <a:pt x="95" y="78"/>
                  </a:lnTo>
                  <a:cubicBezTo>
                    <a:pt x="111" y="78"/>
                    <a:pt x="111" y="63"/>
                    <a:pt x="127" y="47"/>
                  </a:cubicBezTo>
                  <a:lnTo>
                    <a:pt x="127" y="47"/>
                  </a:lnTo>
                  <a:lnTo>
                    <a:pt x="127" y="15"/>
                  </a:lnTo>
                  <a:lnTo>
                    <a:pt x="95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50"/>
            <p:cNvSpPr/>
            <p:nvPr/>
          </p:nvSpPr>
          <p:spPr>
            <a:xfrm>
              <a:off x="3442074" y="1751648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32" y="1"/>
                    <a:pt x="32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64"/>
                  </a:lnTo>
                  <a:cubicBezTo>
                    <a:pt x="95" y="49"/>
                    <a:pt x="95" y="17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50"/>
            <p:cNvSpPr/>
            <p:nvPr/>
          </p:nvSpPr>
          <p:spPr>
            <a:xfrm>
              <a:off x="3435586" y="1756196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6"/>
                    <a:pt x="15" y="16"/>
                  </a:cubicBezTo>
                  <a:lnTo>
                    <a:pt x="15" y="16"/>
                  </a:lnTo>
                  <a:cubicBezTo>
                    <a:pt x="15" y="32"/>
                    <a:pt x="0" y="32"/>
                    <a:pt x="15" y="47"/>
                  </a:cubicBezTo>
                  <a:lnTo>
                    <a:pt x="15" y="63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95" y="79"/>
                  </a:lnTo>
                  <a:cubicBezTo>
                    <a:pt x="95" y="63"/>
                    <a:pt x="95" y="47"/>
                    <a:pt x="78" y="32"/>
                  </a:cubicBezTo>
                  <a:lnTo>
                    <a:pt x="78" y="32"/>
                  </a:lnTo>
                  <a:lnTo>
                    <a:pt x="63" y="16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2" name="Google Shape;7942;p50"/>
            <p:cNvSpPr/>
            <p:nvPr/>
          </p:nvSpPr>
          <p:spPr>
            <a:xfrm>
              <a:off x="3280225" y="177069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48" y="1"/>
                    <a:pt x="48" y="17"/>
                  </a:cubicBezTo>
                  <a:lnTo>
                    <a:pt x="16" y="49"/>
                  </a:lnTo>
                  <a:cubicBezTo>
                    <a:pt x="1" y="49"/>
                    <a:pt x="16" y="80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64" y="95"/>
                    <a:pt x="79" y="80"/>
                  </a:cubicBezTo>
                  <a:lnTo>
                    <a:pt x="95" y="64"/>
                  </a:lnTo>
                  <a:cubicBezTo>
                    <a:pt x="111" y="49"/>
                    <a:pt x="111" y="17"/>
                    <a:pt x="95" y="17"/>
                  </a:cubicBez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3" name="Google Shape;7943;p50"/>
            <p:cNvSpPr/>
            <p:nvPr/>
          </p:nvSpPr>
          <p:spPr>
            <a:xfrm>
              <a:off x="3260665" y="1774229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1"/>
                  </a:moveTo>
                  <a:lnTo>
                    <a:pt x="17" y="1"/>
                  </a:lnTo>
                  <a:lnTo>
                    <a:pt x="1" y="16"/>
                  </a:lnTo>
                  <a:lnTo>
                    <a:pt x="1" y="32"/>
                  </a:lnTo>
                  <a:cubicBezTo>
                    <a:pt x="1" y="47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cubicBezTo>
                    <a:pt x="49" y="79"/>
                    <a:pt x="64" y="64"/>
                    <a:pt x="64" y="64"/>
                  </a:cubicBezTo>
                  <a:lnTo>
                    <a:pt x="64" y="47"/>
                  </a:lnTo>
                  <a:lnTo>
                    <a:pt x="80" y="32"/>
                  </a:lnTo>
                  <a:lnTo>
                    <a:pt x="80" y="1"/>
                  </a:lnTo>
                  <a:cubicBezTo>
                    <a:pt x="80" y="16"/>
                    <a:pt x="64" y="16"/>
                    <a:pt x="49" y="16"/>
                  </a:cubicBezTo>
                  <a:lnTo>
                    <a:pt x="32" y="16"/>
                  </a:lnTo>
                  <a:cubicBezTo>
                    <a:pt x="32" y="16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4" name="Google Shape;7944;p50"/>
            <p:cNvSpPr/>
            <p:nvPr/>
          </p:nvSpPr>
          <p:spPr>
            <a:xfrm>
              <a:off x="3401969" y="1761698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cubicBezTo>
                    <a:pt x="49" y="0"/>
                    <a:pt x="32" y="0"/>
                    <a:pt x="32" y="16"/>
                  </a:cubicBezTo>
                  <a:lnTo>
                    <a:pt x="17" y="32"/>
                  </a:lnTo>
                  <a:cubicBezTo>
                    <a:pt x="1" y="48"/>
                    <a:pt x="1" y="63"/>
                    <a:pt x="17" y="79"/>
                  </a:cubicBezTo>
                  <a:lnTo>
                    <a:pt x="49" y="79"/>
                  </a:lnTo>
                  <a:lnTo>
                    <a:pt x="64" y="79"/>
                  </a:lnTo>
                  <a:lnTo>
                    <a:pt x="80" y="63"/>
                  </a:lnTo>
                  <a:cubicBezTo>
                    <a:pt x="95" y="48"/>
                    <a:pt x="95" y="16"/>
                    <a:pt x="80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5" name="Google Shape;7945;p50"/>
            <p:cNvSpPr/>
            <p:nvPr/>
          </p:nvSpPr>
          <p:spPr>
            <a:xfrm>
              <a:off x="3279239" y="176370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16" y="32"/>
                  </a:lnTo>
                  <a:cubicBezTo>
                    <a:pt x="0" y="32"/>
                    <a:pt x="16" y="63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9" y="63"/>
                  </a:cubicBezTo>
                  <a:lnTo>
                    <a:pt x="79" y="48"/>
                  </a:lnTo>
                  <a:cubicBezTo>
                    <a:pt x="95" y="32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6" name="Google Shape;7946;p50"/>
            <p:cNvSpPr/>
            <p:nvPr/>
          </p:nvSpPr>
          <p:spPr>
            <a:xfrm>
              <a:off x="3236622" y="17742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" y="47"/>
                    <a:pt x="17" y="64"/>
                  </a:cubicBezTo>
                  <a:lnTo>
                    <a:pt x="32" y="79"/>
                  </a:lnTo>
                  <a:lnTo>
                    <a:pt x="64" y="79"/>
                  </a:lnTo>
                  <a:lnTo>
                    <a:pt x="80" y="79"/>
                  </a:lnTo>
                  <a:cubicBezTo>
                    <a:pt x="95" y="64"/>
                    <a:pt x="95" y="32"/>
                    <a:pt x="80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7" name="Google Shape;7947;p50"/>
            <p:cNvSpPr/>
            <p:nvPr/>
          </p:nvSpPr>
          <p:spPr>
            <a:xfrm>
              <a:off x="3261206" y="177171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15" y="17"/>
                  </a:cubicBezTo>
                  <a:lnTo>
                    <a:pt x="15" y="48"/>
                  </a:lnTo>
                  <a:lnTo>
                    <a:pt x="0" y="48"/>
                  </a:lnTo>
                  <a:lnTo>
                    <a:pt x="0" y="80"/>
                  </a:lnTo>
                  <a:cubicBezTo>
                    <a:pt x="15" y="80"/>
                    <a:pt x="15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78" y="63"/>
                  </a:lnTo>
                  <a:lnTo>
                    <a:pt x="78" y="48"/>
                  </a:lnTo>
                  <a:cubicBezTo>
                    <a:pt x="95" y="32"/>
                    <a:pt x="78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8" name="Google Shape;7948;p50"/>
            <p:cNvSpPr/>
            <p:nvPr/>
          </p:nvSpPr>
          <p:spPr>
            <a:xfrm>
              <a:off x="3333369" y="177670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"/>
                    <a:pt x="15" y="1"/>
                    <a:pt x="15" y="17"/>
                  </a:cubicBezTo>
                  <a:cubicBezTo>
                    <a:pt x="0" y="32"/>
                    <a:pt x="0" y="49"/>
                    <a:pt x="15" y="64"/>
                  </a:cubicBezTo>
                  <a:lnTo>
                    <a:pt x="32" y="80"/>
                  </a:lnTo>
                  <a:lnTo>
                    <a:pt x="63" y="80"/>
                  </a:lnTo>
                  <a:cubicBezTo>
                    <a:pt x="63" y="80"/>
                    <a:pt x="78" y="80"/>
                    <a:pt x="78" y="64"/>
                  </a:cubicBezTo>
                  <a:cubicBezTo>
                    <a:pt x="95" y="49"/>
                    <a:pt x="95" y="32"/>
                    <a:pt x="78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9" name="Google Shape;7949;p50"/>
            <p:cNvSpPr/>
            <p:nvPr/>
          </p:nvSpPr>
          <p:spPr>
            <a:xfrm>
              <a:off x="3287730" y="1781257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lnTo>
                    <a:pt x="32" y="78"/>
                  </a:lnTo>
                  <a:lnTo>
                    <a:pt x="49" y="95"/>
                  </a:lnTo>
                  <a:cubicBezTo>
                    <a:pt x="64" y="95"/>
                    <a:pt x="80" y="78"/>
                    <a:pt x="80" y="78"/>
                  </a:cubicBezTo>
                  <a:cubicBezTo>
                    <a:pt x="95" y="63"/>
                    <a:pt x="95" y="32"/>
                    <a:pt x="80" y="32"/>
                  </a:cubicBezTo>
                  <a:lnTo>
                    <a:pt x="64" y="15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0" name="Google Shape;7950;p50"/>
            <p:cNvSpPr/>
            <p:nvPr/>
          </p:nvSpPr>
          <p:spPr>
            <a:xfrm>
              <a:off x="3095827" y="1799767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6" y="32"/>
                  </a:ln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cubicBezTo>
                    <a:pt x="48" y="80"/>
                    <a:pt x="64" y="80"/>
                    <a:pt x="64" y="64"/>
                  </a:cubicBezTo>
                  <a:lnTo>
                    <a:pt x="79" y="48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1" name="Google Shape;7951;p50"/>
            <p:cNvSpPr/>
            <p:nvPr/>
          </p:nvSpPr>
          <p:spPr>
            <a:xfrm>
              <a:off x="3098339" y="179929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6" y="16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6" y="79"/>
                  </a:lnTo>
                  <a:lnTo>
                    <a:pt x="32" y="95"/>
                  </a:lnTo>
                  <a:cubicBezTo>
                    <a:pt x="48" y="95"/>
                    <a:pt x="63" y="79"/>
                    <a:pt x="63" y="79"/>
                  </a:cubicBezTo>
                  <a:lnTo>
                    <a:pt x="79" y="63"/>
                  </a:lnTo>
                  <a:cubicBezTo>
                    <a:pt x="95" y="47"/>
                    <a:pt x="79" y="16"/>
                    <a:pt x="79" y="16"/>
                  </a:cubicBez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2" name="Google Shape;7952;p50"/>
            <p:cNvSpPr/>
            <p:nvPr/>
          </p:nvSpPr>
          <p:spPr>
            <a:xfrm>
              <a:off x="3050729" y="1804792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0"/>
                    <a:pt x="16" y="16"/>
                  </a:cubicBezTo>
                  <a:lnTo>
                    <a:pt x="16" y="32"/>
                  </a:lnTo>
                  <a:lnTo>
                    <a:pt x="16" y="48"/>
                  </a:lnTo>
                  <a:lnTo>
                    <a:pt x="16" y="48"/>
                  </a:lnTo>
                  <a:cubicBezTo>
                    <a:pt x="1" y="63"/>
                    <a:pt x="16" y="79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cubicBezTo>
                    <a:pt x="64" y="95"/>
                    <a:pt x="64" y="79"/>
                    <a:pt x="79" y="63"/>
                  </a:cubicBezTo>
                  <a:lnTo>
                    <a:pt x="79" y="63"/>
                  </a:lnTo>
                  <a:lnTo>
                    <a:pt x="79" y="48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3" name="Google Shape;7953;p50"/>
            <p:cNvSpPr/>
            <p:nvPr/>
          </p:nvSpPr>
          <p:spPr>
            <a:xfrm>
              <a:off x="3206090" y="1774229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64"/>
                  </a:lnTo>
                  <a:cubicBezTo>
                    <a:pt x="32" y="79"/>
                    <a:pt x="47" y="79"/>
                    <a:pt x="47" y="79"/>
                  </a:cubicBezTo>
                  <a:cubicBezTo>
                    <a:pt x="63" y="79"/>
                    <a:pt x="78" y="79"/>
                    <a:pt x="78" y="64"/>
                  </a:cubicBezTo>
                  <a:cubicBezTo>
                    <a:pt x="95" y="47"/>
                    <a:pt x="95" y="32"/>
                    <a:pt x="78" y="16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4" name="Google Shape;7954;p50"/>
            <p:cNvSpPr/>
            <p:nvPr/>
          </p:nvSpPr>
          <p:spPr>
            <a:xfrm>
              <a:off x="3358398" y="1757691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79" y="0"/>
                  </a:lnTo>
                  <a:cubicBezTo>
                    <a:pt x="64" y="0"/>
                    <a:pt x="47" y="0"/>
                    <a:pt x="47" y="16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95"/>
                    <a:pt x="79" y="95"/>
                    <a:pt x="79" y="79"/>
                  </a:cubicBezTo>
                  <a:lnTo>
                    <a:pt x="110" y="48"/>
                  </a:lnTo>
                  <a:lnTo>
                    <a:pt x="110" y="48"/>
                  </a:lnTo>
                  <a:cubicBezTo>
                    <a:pt x="110" y="32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5" name="Google Shape;7955;p50"/>
            <p:cNvSpPr/>
            <p:nvPr/>
          </p:nvSpPr>
          <p:spPr>
            <a:xfrm>
              <a:off x="3432564" y="1766691"/>
              <a:ext cx="2512" cy="2576"/>
            </a:xfrm>
            <a:custGeom>
              <a:avLst/>
              <a:gdLst/>
              <a:ahLst/>
              <a:cxnLst/>
              <a:rect l="l" t="t" r="r" b="b"/>
              <a:pathLst>
                <a:path w="79" h="81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" y="17"/>
                  </a:lnTo>
                  <a:lnTo>
                    <a:pt x="1" y="49"/>
                  </a:lnTo>
                  <a:cubicBezTo>
                    <a:pt x="1" y="49"/>
                    <a:pt x="1" y="64"/>
                    <a:pt x="16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cubicBezTo>
                    <a:pt x="47" y="80"/>
                    <a:pt x="47" y="80"/>
                    <a:pt x="64" y="64"/>
                  </a:cubicBezTo>
                  <a:lnTo>
                    <a:pt x="79" y="49"/>
                  </a:lnTo>
                  <a:cubicBezTo>
                    <a:pt x="79" y="32"/>
                    <a:pt x="79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6" name="Google Shape;7956;p50"/>
            <p:cNvSpPr/>
            <p:nvPr/>
          </p:nvSpPr>
          <p:spPr>
            <a:xfrm>
              <a:off x="3053751" y="18062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6"/>
                  </a:lnTo>
                  <a:lnTo>
                    <a:pt x="16" y="32"/>
                  </a:lnTo>
                  <a:cubicBezTo>
                    <a:pt x="0" y="48"/>
                    <a:pt x="0" y="64"/>
                    <a:pt x="16" y="79"/>
                  </a:cubicBezTo>
                  <a:lnTo>
                    <a:pt x="32" y="95"/>
                  </a:lnTo>
                  <a:cubicBezTo>
                    <a:pt x="47" y="95"/>
                    <a:pt x="63" y="79"/>
                    <a:pt x="63" y="79"/>
                  </a:cubicBezTo>
                  <a:lnTo>
                    <a:pt x="79" y="64"/>
                  </a:lnTo>
                  <a:cubicBezTo>
                    <a:pt x="95" y="48"/>
                    <a:pt x="95" y="32"/>
                    <a:pt x="79" y="16"/>
                  </a:cubicBezTo>
                  <a:cubicBezTo>
                    <a:pt x="63" y="1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7" name="Google Shape;7957;p50"/>
            <p:cNvSpPr/>
            <p:nvPr/>
          </p:nvSpPr>
          <p:spPr>
            <a:xfrm>
              <a:off x="3330347" y="1777727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32"/>
                    <a:pt x="1" y="48"/>
                    <a:pt x="16" y="48"/>
                  </a:cubicBez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63"/>
                    <a:pt x="95" y="63"/>
                    <a:pt x="95" y="48"/>
                  </a:cubicBezTo>
                  <a:cubicBezTo>
                    <a:pt x="95" y="32"/>
                    <a:pt x="95" y="17"/>
                    <a:pt x="64" y="0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8" name="Google Shape;7958;p50"/>
            <p:cNvSpPr/>
            <p:nvPr/>
          </p:nvSpPr>
          <p:spPr>
            <a:xfrm>
              <a:off x="3257676" y="176971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48"/>
                  </a:lnTo>
                  <a:cubicBezTo>
                    <a:pt x="95" y="48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9" name="Google Shape;7959;p50"/>
            <p:cNvSpPr/>
            <p:nvPr/>
          </p:nvSpPr>
          <p:spPr>
            <a:xfrm>
              <a:off x="3434568" y="1750662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0"/>
                  </a:moveTo>
                  <a:lnTo>
                    <a:pt x="64" y="0"/>
                  </a:lnTo>
                  <a:cubicBezTo>
                    <a:pt x="64" y="17"/>
                    <a:pt x="64" y="17"/>
                    <a:pt x="47" y="17"/>
                  </a:cubicBezTo>
                  <a:lnTo>
                    <a:pt x="32" y="17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63"/>
                  </a:lnTo>
                  <a:lnTo>
                    <a:pt x="32" y="95"/>
                  </a:lnTo>
                  <a:cubicBezTo>
                    <a:pt x="32" y="111"/>
                    <a:pt x="47" y="111"/>
                    <a:pt x="47" y="111"/>
                  </a:cubicBezTo>
                  <a:lnTo>
                    <a:pt x="47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110" y="48"/>
                  </a:lnTo>
                  <a:cubicBezTo>
                    <a:pt x="110" y="32"/>
                    <a:pt x="110" y="17"/>
                    <a:pt x="95" y="17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0" name="Google Shape;7960;p50"/>
            <p:cNvSpPr/>
            <p:nvPr/>
          </p:nvSpPr>
          <p:spPr>
            <a:xfrm>
              <a:off x="3423023" y="1764687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49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" y="17"/>
                    <a:pt x="1" y="49"/>
                    <a:pt x="17" y="49"/>
                  </a:cubicBezTo>
                  <a:lnTo>
                    <a:pt x="32" y="64"/>
                  </a:lnTo>
                  <a:lnTo>
                    <a:pt x="49" y="80"/>
                  </a:lnTo>
                  <a:lnTo>
                    <a:pt x="64" y="80"/>
                  </a:lnTo>
                  <a:cubicBezTo>
                    <a:pt x="64" y="80"/>
                    <a:pt x="80" y="80"/>
                    <a:pt x="80" y="64"/>
                  </a:cubicBezTo>
                  <a:cubicBezTo>
                    <a:pt x="95" y="49"/>
                    <a:pt x="95" y="32"/>
                    <a:pt x="80" y="17"/>
                  </a:cubicBez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1" name="Google Shape;7961;p50"/>
            <p:cNvSpPr/>
            <p:nvPr/>
          </p:nvSpPr>
          <p:spPr>
            <a:xfrm>
              <a:off x="3195054" y="178726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16" y="15"/>
                  </a:lnTo>
                  <a:cubicBezTo>
                    <a:pt x="0" y="32"/>
                    <a:pt x="0" y="47"/>
                    <a:pt x="32" y="63"/>
                  </a:cubicBezTo>
                  <a:lnTo>
                    <a:pt x="32" y="63"/>
                  </a:lnTo>
                  <a:lnTo>
                    <a:pt x="79" y="78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7" y="78"/>
                    <a:pt x="142" y="78"/>
                  </a:cubicBezTo>
                  <a:cubicBezTo>
                    <a:pt x="142" y="63"/>
                    <a:pt x="142" y="32"/>
                    <a:pt x="127" y="32"/>
                  </a:cubicBezTo>
                  <a:lnTo>
                    <a:pt x="110" y="32"/>
                  </a:lnTo>
                  <a:lnTo>
                    <a:pt x="95" y="15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62" name="Google Shape;7962;p50"/>
          <p:cNvGrpSpPr/>
          <p:nvPr/>
        </p:nvGrpSpPr>
        <p:grpSpPr>
          <a:xfrm flipH="1">
            <a:off x="785661" y="2852827"/>
            <a:ext cx="2515990" cy="1966090"/>
            <a:chOff x="3360402" y="1405432"/>
            <a:chExt cx="341781" cy="267077"/>
          </a:xfrm>
        </p:grpSpPr>
        <p:sp>
          <p:nvSpPr>
            <p:cNvPr id="7963" name="Google Shape;7963;p50"/>
            <p:cNvSpPr/>
            <p:nvPr/>
          </p:nvSpPr>
          <p:spPr>
            <a:xfrm>
              <a:off x="3360402" y="1405910"/>
              <a:ext cx="341781" cy="266600"/>
            </a:xfrm>
            <a:custGeom>
              <a:avLst/>
              <a:gdLst/>
              <a:ahLst/>
              <a:cxnLst/>
              <a:rect l="l" t="t" r="r" b="b"/>
              <a:pathLst>
                <a:path w="10747" h="8383" extrusionOk="0">
                  <a:moveTo>
                    <a:pt x="10715" y="1057"/>
                  </a:moveTo>
                  <a:cubicBezTo>
                    <a:pt x="10715" y="1088"/>
                    <a:pt x="10715" y="1120"/>
                    <a:pt x="10698" y="1151"/>
                  </a:cubicBezTo>
                  <a:cubicBezTo>
                    <a:pt x="10698" y="1166"/>
                    <a:pt x="10683" y="1183"/>
                    <a:pt x="10667" y="1198"/>
                  </a:cubicBezTo>
                  <a:cubicBezTo>
                    <a:pt x="10635" y="1261"/>
                    <a:pt x="10683" y="1246"/>
                    <a:pt x="10746" y="1277"/>
                  </a:cubicBezTo>
                  <a:cubicBezTo>
                    <a:pt x="10730" y="1324"/>
                    <a:pt x="10652" y="1340"/>
                    <a:pt x="10652" y="1387"/>
                  </a:cubicBezTo>
                  <a:cubicBezTo>
                    <a:pt x="10572" y="1356"/>
                    <a:pt x="10620" y="1450"/>
                    <a:pt x="10635" y="1466"/>
                  </a:cubicBezTo>
                  <a:cubicBezTo>
                    <a:pt x="10667" y="1513"/>
                    <a:pt x="10667" y="1482"/>
                    <a:pt x="10667" y="1530"/>
                  </a:cubicBezTo>
                  <a:cubicBezTo>
                    <a:pt x="10667" y="1561"/>
                    <a:pt x="10652" y="1608"/>
                    <a:pt x="10635" y="1639"/>
                  </a:cubicBezTo>
                  <a:cubicBezTo>
                    <a:pt x="10604" y="1639"/>
                    <a:pt x="10589" y="1624"/>
                    <a:pt x="10572" y="1639"/>
                  </a:cubicBezTo>
                  <a:cubicBezTo>
                    <a:pt x="10557" y="1656"/>
                    <a:pt x="10557" y="1719"/>
                    <a:pt x="10557" y="1734"/>
                  </a:cubicBezTo>
                  <a:cubicBezTo>
                    <a:pt x="10541" y="1782"/>
                    <a:pt x="10541" y="1828"/>
                    <a:pt x="10526" y="1876"/>
                  </a:cubicBezTo>
                  <a:cubicBezTo>
                    <a:pt x="10509" y="1923"/>
                    <a:pt x="10509" y="1971"/>
                    <a:pt x="10494" y="2017"/>
                  </a:cubicBezTo>
                  <a:cubicBezTo>
                    <a:pt x="10478" y="2097"/>
                    <a:pt x="10463" y="2097"/>
                    <a:pt x="10383" y="2097"/>
                  </a:cubicBezTo>
                  <a:cubicBezTo>
                    <a:pt x="10383" y="2143"/>
                    <a:pt x="10415" y="2128"/>
                    <a:pt x="10446" y="2160"/>
                  </a:cubicBezTo>
                  <a:cubicBezTo>
                    <a:pt x="10446" y="2160"/>
                    <a:pt x="10446" y="2175"/>
                    <a:pt x="10463" y="2191"/>
                  </a:cubicBezTo>
                  <a:lnTo>
                    <a:pt x="10494" y="2206"/>
                  </a:lnTo>
                  <a:cubicBezTo>
                    <a:pt x="10509" y="2254"/>
                    <a:pt x="10478" y="2238"/>
                    <a:pt x="10446" y="2254"/>
                  </a:cubicBezTo>
                  <a:cubicBezTo>
                    <a:pt x="10415" y="2269"/>
                    <a:pt x="10415" y="2286"/>
                    <a:pt x="10415" y="2332"/>
                  </a:cubicBezTo>
                  <a:cubicBezTo>
                    <a:pt x="10400" y="2395"/>
                    <a:pt x="10431" y="2490"/>
                    <a:pt x="10415" y="2553"/>
                  </a:cubicBezTo>
                  <a:cubicBezTo>
                    <a:pt x="10400" y="2601"/>
                    <a:pt x="10257" y="2695"/>
                    <a:pt x="10352" y="2711"/>
                  </a:cubicBezTo>
                  <a:cubicBezTo>
                    <a:pt x="10320" y="2758"/>
                    <a:pt x="10257" y="2758"/>
                    <a:pt x="10242" y="2821"/>
                  </a:cubicBezTo>
                  <a:cubicBezTo>
                    <a:pt x="10211" y="2884"/>
                    <a:pt x="10274" y="2948"/>
                    <a:pt x="10274" y="3011"/>
                  </a:cubicBezTo>
                  <a:cubicBezTo>
                    <a:pt x="10274" y="3057"/>
                    <a:pt x="10257" y="3089"/>
                    <a:pt x="10242" y="3120"/>
                  </a:cubicBezTo>
                  <a:cubicBezTo>
                    <a:pt x="10226" y="3200"/>
                    <a:pt x="10257" y="3278"/>
                    <a:pt x="10257" y="3341"/>
                  </a:cubicBezTo>
                  <a:cubicBezTo>
                    <a:pt x="10274" y="3404"/>
                    <a:pt x="10305" y="3546"/>
                    <a:pt x="10194" y="3498"/>
                  </a:cubicBezTo>
                  <a:cubicBezTo>
                    <a:pt x="10226" y="3515"/>
                    <a:pt x="10289" y="3515"/>
                    <a:pt x="10305" y="3530"/>
                  </a:cubicBezTo>
                  <a:cubicBezTo>
                    <a:pt x="10352" y="3561"/>
                    <a:pt x="10305" y="3593"/>
                    <a:pt x="10274" y="3609"/>
                  </a:cubicBezTo>
                  <a:cubicBezTo>
                    <a:pt x="10242" y="3641"/>
                    <a:pt x="10242" y="3656"/>
                    <a:pt x="10194" y="3656"/>
                  </a:cubicBezTo>
                  <a:lnTo>
                    <a:pt x="10163" y="3656"/>
                  </a:lnTo>
                  <a:cubicBezTo>
                    <a:pt x="10131" y="3656"/>
                    <a:pt x="10131" y="3656"/>
                    <a:pt x="10163" y="3704"/>
                  </a:cubicBezTo>
                  <a:cubicBezTo>
                    <a:pt x="10179" y="3750"/>
                    <a:pt x="10194" y="3861"/>
                    <a:pt x="10163" y="3893"/>
                  </a:cubicBezTo>
                  <a:cubicBezTo>
                    <a:pt x="10147" y="3908"/>
                    <a:pt x="10084" y="3893"/>
                    <a:pt x="10100" y="3939"/>
                  </a:cubicBezTo>
                  <a:cubicBezTo>
                    <a:pt x="10100" y="3987"/>
                    <a:pt x="10147" y="3987"/>
                    <a:pt x="10147" y="4034"/>
                  </a:cubicBezTo>
                  <a:cubicBezTo>
                    <a:pt x="10147" y="4050"/>
                    <a:pt x="10147" y="4066"/>
                    <a:pt x="10131" y="4082"/>
                  </a:cubicBezTo>
                  <a:cubicBezTo>
                    <a:pt x="10131" y="4113"/>
                    <a:pt x="10147" y="4129"/>
                    <a:pt x="10147" y="4160"/>
                  </a:cubicBezTo>
                  <a:cubicBezTo>
                    <a:pt x="10131" y="4160"/>
                    <a:pt x="10100" y="4145"/>
                    <a:pt x="10084" y="4145"/>
                  </a:cubicBezTo>
                  <a:cubicBezTo>
                    <a:pt x="10053" y="4208"/>
                    <a:pt x="10053" y="4302"/>
                    <a:pt x="10037" y="4366"/>
                  </a:cubicBezTo>
                  <a:cubicBezTo>
                    <a:pt x="10021" y="4460"/>
                    <a:pt x="9958" y="4618"/>
                    <a:pt x="9990" y="4696"/>
                  </a:cubicBezTo>
                  <a:cubicBezTo>
                    <a:pt x="10021" y="4744"/>
                    <a:pt x="10037" y="4727"/>
                    <a:pt x="10021" y="4790"/>
                  </a:cubicBezTo>
                  <a:cubicBezTo>
                    <a:pt x="10005" y="4822"/>
                    <a:pt x="10005" y="4870"/>
                    <a:pt x="9974" y="4901"/>
                  </a:cubicBezTo>
                  <a:cubicBezTo>
                    <a:pt x="9958" y="4916"/>
                    <a:pt x="9895" y="4901"/>
                    <a:pt x="9879" y="4916"/>
                  </a:cubicBezTo>
                  <a:cubicBezTo>
                    <a:pt x="9864" y="4933"/>
                    <a:pt x="9864" y="4996"/>
                    <a:pt x="9864" y="5011"/>
                  </a:cubicBezTo>
                  <a:lnTo>
                    <a:pt x="9864" y="5137"/>
                  </a:lnTo>
                  <a:cubicBezTo>
                    <a:pt x="9864" y="5153"/>
                    <a:pt x="9895" y="5185"/>
                    <a:pt x="9895" y="5200"/>
                  </a:cubicBezTo>
                  <a:cubicBezTo>
                    <a:pt x="9895" y="5294"/>
                    <a:pt x="9832" y="5357"/>
                    <a:pt x="9801" y="5437"/>
                  </a:cubicBezTo>
                  <a:cubicBezTo>
                    <a:pt x="9784" y="5468"/>
                    <a:pt x="9784" y="5515"/>
                    <a:pt x="9769" y="5547"/>
                  </a:cubicBezTo>
                  <a:cubicBezTo>
                    <a:pt x="9769" y="5578"/>
                    <a:pt x="9753" y="5610"/>
                    <a:pt x="9753" y="5641"/>
                  </a:cubicBezTo>
                  <a:lnTo>
                    <a:pt x="9801" y="5689"/>
                  </a:lnTo>
                  <a:cubicBezTo>
                    <a:pt x="9816" y="5721"/>
                    <a:pt x="9832" y="5767"/>
                    <a:pt x="9816" y="5799"/>
                  </a:cubicBezTo>
                  <a:cubicBezTo>
                    <a:pt x="9784" y="5847"/>
                    <a:pt x="9721" y="5815"/>
                    <a:pt x="9675" y="5815"/>
                  </a:cubicBezTo>
                  <a:cubicBezTo>
                    <a:pt x="9738" y="5815"/>
                    <a:pt x="9864" y="5862"/>
                    <a:pt x="9738" y="5910"/>
                  </a:cubicBezTo>
                  <a:cubicBezTo>
                    <a:pt x="9721" y="5910"/>
                    <a:pt x="9675" y="5910"/>
                    <a:pt x="9658" y="5925"/>
                  </a:cubicBezTo>
                  <a:cubicBezTo>
                    <a:pt x="9643" y="5941"/>
                    <a:pt x="9627" y="6004"/>
                    <a:pt x="9627" y="6036"/>
                  </a:cubicBezTo>
                  <a:cubicBezTo>
                    <a:pt x="9627" y="6067"/>
                    <a:pt x="9627" y="6114"/>
                    <a:pt x="9643" y="6130"/>
                  </a:cubicBezTo>
                  <a:cubicBezTo>
                    <a:pt x="9658" y="6193"/>
                    <a:pt x="9675" y="6162"/>
                    <a:pt x="9706" y="6177"/>
                  </a:cubicBezTo>
                  <a:cubicBezTo>
                    <a:pt x="9769" y="6225"/>
                    <a:pt x="9690" y="6240"/>
                    <a:pt x="9658" y="6240"/>
                  </a:cubicBezTo>
                  <a:cubicBezTo>
                    <a:pt x="9643" y="6256"/>
                    <a:pt x="9627" y="6256"/>
                    <a:pt x="9595" y="6256"/>
                  </a:cubicBezTo>
                  <a:lnTo>
                    <a:pt x="9564" y="6256"/>
                  </a:lnTo>
                  <a:cubicBezTo>
                    <a:pt x="9549" y="6288"/>
                    <a:pt x="9580" y="6303"/>
                    <a:pt x="9580" y="6334"/>
                  </a:cubicBezTo>
                  <a:cubicBezTo>
                    <a:pt x="9595" y="6382"/>
                    <a:pt x="9564" y="6445"/>
                    <a:pt x="9549" y="6492"/>
                  </a:cubicBezTo>
                  <a:cubicBezTo>
                    <a:pt x="9549" y="6540"/>
                    <a:pt x="9517" y="6618"/>
                    <a:pt x="9517" y="6666"/>
                  </a:cubicBezTo>
                  <a:cubicBezTo>
                    <a:pt x="9532" y="6681"/>
                    <a:pt x="9549" y="6681"/>
                    <a:pt x="9564" y="6681"/>
                  </a:cubicBezTo>
                  <a:cubicBezTo>
                    <a:pt x="9564" y="6744"/>
                    <a:pt x="9549" y="6870"/>
                    <a:pt x="9486" y="6886"/>
                  </a:cubicBezTo>
                  <a:cubicBezTo>
                    <a:pt x="9532" y="6933"/>
                    <a:pt x="9501" y="7012"/>
                    <a:pt x="9486" y="7075"/>
                  </a:cubicBezTo>
                  <a:cubicBezTo>
                    <a:pt x="9469" y="7122"/>
                    <a:pt x="9423" y="7248"/>
                    <a:pt x="9454" y="7280"/>
                  </a:cubicBezTo>
                  <a:cubicBezTo>
                    <a:pt x="9469" y="7296"/>
                    <a:pt x="9501" y="7280"/>
                    <a:pt x="9501" y="7296"/>
                  </a:cubicBezTo>
                  <a:cubicBezTo>
                    <a:pt x="9532" y="7311"/>
                    <a:pt x="9532" y="7374"/>
                    <a:pt x="9532" y="7406"/>
                  </a:cubicBezTo>
                  <a:cubicBezTo>
                    <a:pt x="9517" y="7500"/>
                    <a:pt x="9486" y="7469"/>
                    <a:pt x="9406" y="7485"/>
                  </a:cubicBezTo>
                  <a:cubicBezTo>
                    <a:pt x="9391" y="7500"/>
                    <a:pt x="9391" y="7532"/>
                    <a:pt x="9375" y="7563"/>
                  </a:cubicBezTo>
                  <a:cubicBezTo>
                    <a:pt x="9375" y="7611"/>
                    <a:pt x="9328" y="7689"/>
                    <a:pt x="9343" y="7737"/>
                  </a:cubicBezTo>
                  <a:cubicBezTo>
                    <a:pt x="9343" y="7769"/>
                    <a:pt x="9391" y="7784"/>
                    <a:pt x="9375" y="7815"/>
                  </a:cubicBezTo>
                  <a:cubicBezTo>
                    <a:pt x="9360" y="7847"/>
                    <a:pt x="9312" y="7847"/>
                    <a:pt x="9312" y="7895"/>
                  </a:cubicBezTo>
                  <a:cubicBezTo>
                    <a:pt x="9312" y="7941"/>
                    <a:pt x="9328" y="7973"/>
                    <a:pt x="9343" y="8021"/>
                  </a:cubicBezTo>
                  <a:cubicBezTo>
                    <a:pt x="9343" y="8036"/>
                    <a:pt x="9328" y="8067"/>
                    <a:pt x="9328" y="8084"/>
                  </a:cubicBezTo>
                  <a:cubicBezTo>
                    <a:pt x="9312" y="8130"/>
                    <a:pt x="9312" y="8210"/>
                    <a:pt x="9280" y="8257"/>
                  </a:cubicBezTo>
                  <a:lnTo>
                    <a:pt x="9249" y="8320"/>
                  </a:lnTo>
                  <a:cubicBezTo>
                    <a:pt x="9249" y="8336"/>
                    <a:pt x="9297" y="8351"/>
                    <a:pt x="9234" y="8367"/>
                  </a:cubicBezTo>
                  <a:cubicBezTo>
                    <a:pt x="9202" y="8367"/>
                    <a:pt x="9108" y="8336"/>
                    <a:pt x="9060" y="8320"/>
                  </a:cubicBezTo>
                  <a:cubicBezTo>
                    <a:pt x="8997" y="8320"/>
                    <a:pt x="8950" y="8320"/>
                    <a:pt x="8887" y="8336"/>
                  </a:cubicBezTo>
                  <a:cubicBezTo>
                    <a:pt x="8871" y="8336"/>
                    <a:pt x="8808" y="8336"/>
                    <a:pt x="8792" y="8351"/>
                  </a:cubicBezTo>
                  <a:cubicBezTo>
                    <a:pt x="8761" y="8351"/>
                    <a:pt x="8745" y="8383"/>
                    <a:pt x="8713" y="8383"/>
                  </a:cubicBezTo>
                  <a:lnTo>
                    <a:pt x="8713" y="8320"/>
                  </a:lnTo>
                  <a:cubicBezTo>
                    <a:pt x="8666" y="8304"/>
                    <a:pt x="8587" y="8304"/>
                    <a:pt x="8524" y="8304"/>
                  </a:cubicBezTo>
                  <a:cubicBezTo>
                    <a:pt x="8509" y="8320"/>
                    <a:pt x="8477" y="8320"/>
                    <a:pt x="8446" y="8320"/>
                  </a:cubicBezTo>
                  <a:cubicBezTo>
                    <a:pt x="8429" y="8320"/>
                    <a:pt x="8414" y="8336"/>
                    <a:pt x="8398" y="8336"/>
                  </a:cubicBezTo>
                  <a:cubicBezTo>
                    <a:pt x="8366" y="8320"/>
                    <a:pt x="8366" y="8304"/>
                    <a:pt x="8366" y="8288"/>
                  </a:cubicBezTo>
                  <a:cubicBezTo>
                    <a:pt x="8320" y="8241"/>
                    <a:pt x="8240" y="8257"/>
                    <a:pt x="8194" y="8257"/>
                  </a:cubicBezTo>
                  <a:cubicBezTo>
                    <a:pt x="8114" y="8273"/>
                    <a:pt x="8068" y="8304"/>
                    <a:pt x="8005" y="8273"/>
                  </a:cubicBezTo>
                  <a:cubicBezTo>
                    <a:pt x="8020" y="8178"/>
                    <a:pt x="7894" y="8178"/>
                    <a:pt x="7831" y="8162"/>
                  </a:cubicBezTo>
                  <a:lnTo>
                    <a:pt x="7547" y="8115"/>
                  </a:lnTo>
                  <a:cubicBezTo>
                    <a:pt x="7469" y="8099"/>
                    <a:pt x="7406" y="8067"/>
                    <a:pt x="7327" y="8067"/>
                  </a:cubicBezTo>
                  <a:cubicBezTo>
                    <a:pt x="7295" y="8052"/>
                    <a:pt x="7264" y="8052"/>
                    <a:pt x="7232" y="8067"/>
                  </a:cubicBezTo>
                  <a:cubicBezTo>
                    <a:pt x="7217" y="8067"/>
                    <a:pt x="7217" y="8099"/>
                    <a:pt x="7201" y="8099"/>
                  </a:cubicBezTo>
                  <a:cubicBezTo>
                    <a:pt x="7138" y="8130"/>
                    <a:pt x="7138" y="8067"/>
                    <a:pt x="7138" y="8021"/>
                  </a:cubicBezTo>
                  <a:cubicBezTo>
                    <a:pt x="7122" y="8021"/>
                    <a:pt x="7106" y="8004"/>
                    <a:pt x="7091" y="8004"/>
                  </a:cubicBezTo>
                  <a:cubicBezTo>
                    <a:pt x="7043" y="8004"/>
                    <a:pt x="7043" y="8036"/>
                    <a:pt x="7011" y="8036"/>
                  </a:cubicBezTo>
                  <a:cubicBezTo>
                    <a:pt x="6948" y="8052"/>
                    <a:pt x="6948" y="7989"/>
                    <a:pt x="6917" y="7973"/>
                  </a:cubicBezTo>
                  <a:cubicBezTo>
                    <a:pt x="6870" y="7958"/>
                    <a:pt x="6791" y="7958"/>
                    <a:pt x="6744" y="7941"/>
                  </a:cubicBezTo>
                  <a:cubicBezTo>
                    <a:pt x="6665" y="7926"/>
                    <a:pt x="6602" y="7910"/>
                    <a:pt x="6524" y="7926"/>
                  </a:cubicBezTo>
                  <a:cubicBezTo>
                    <a:pt x="6524" y="7941"/>
                    <a:pt x="6524" y="7958"/>
                    <a:pt x="6507" y="7958"/>
                  </a:cubicBezTo>
                  <a:cubicBezTo>
                    <a:pt x="6492" y="7958"/>
                    <a:pt x="6507" y="7941"/>
                    <a:pt x="6492" y="7926"/>
                  </a:cubicBezTo>
                  <a:lnTo>
                    <a:pt x="6444" y="7878"/>
                  </a:lnTo>
                  <a:cubicBezTo>
                    <a:pt x="6413" y="7863"/>
                    <a:pt x="6413" y="7847"/>
                    <a:pt x="6366" y="7847"/>
                  </a:cubicBezTo>
                  <a:cubicBezTo>
                    <a:pt x="6303" y="7832"/>
                    <a:pt x="6224" y="7800"/>
                    <a:pt x="6161" y="7800"/>
                  </a:cubicBezTo>
                  <a:cubicBezTo>
                    <a:pt x="6146" y="7800"/>
                    <a:pt x="6114" y="7815"/>
                    <a:pt x="6098" y="7815"/>
                  </a:cubicBezTo>
                  <a:cubicBezTo>
                    <a:pt x="6066" y="7815"/>
                    <a:pt x="6020" y="7784"/>
                    <a:pt x="6003" y="7784"/>
                  </a:cubicBezTo>
                  <a:cubicBezTo>
                    <a:pt x="5956" y="7800"/>
                    <a:pt x="5956" y="7863"/>
                    <a:pt x="5909" y="7878"/>
                  </a:cubicBezTo>
                  <a:cubicBezTo>
                    <a:pt x="5862" y="7895"/>
                    <a:pt x="5799" y="7878"/>
                    <a:pt x="5767" y="7847"/>
                  </a:cubicBezTo>
                  <a:cubicBezTo>
                    <a:pt x="5751" y="7832"/>
                    <a:pt x="5767" y="7815"/>
                    <a:pt x="5751" y="7800"/>
                  </a:cubicBezTo>
                  <a:lnTo>
                    <a:pt x="5688" y="7800"/>
                  </a:lnTo>
                  <a:lnTo>
                    <a:pt x="5625" y="7800"/>
                  </a:lnTo>
                  <a:cubicBezTo>
                    <a:pt x="5578" y="7800"/>
                    <a:pt x="5530" y="7800"/>
                    <a:pt x="5515" y="7784"/>
                  </a:cubicBezTo>
                  <a:cubicBezTo>
                    <a:pt x="5499" y="7769"/>
                    <a:pt x="5499" y="7737"/>
                    <a:pt x="5484" y="7706"/>
                  </a:cubicBezTo>
                  <a:cubicBezTo>
                    <a:pt x="5467" y="7689"/>
                    <a:pt x="5436" y="7658"/>
                    <a:pt x="5404" y="7643"/>
                  </a:cubicBezTo>
                  <a:cubicBezTo>
                    <a:pt x="5373" y="7626"/>
                    <a:pt x="5310" y="7626"/>
                    <a:pt x="5278" y="7611"/>
                  </a:cubicBezTo>
                  <a:cubicBezTo>
                    <a:pt x="5263" y="7611"/>
                    <a:pt x="5247" y="7611"/>
                    <a:pt x="5232" y="7626"/>
                  </a:cubicBezTo>
                  <a:cubicBezTo>
                    <a:pt x="5200" y="7626"/>
                    <a:pt x="5184" y="7626"/>
                    <a:pt x="5152" y="7611"/>
                  </a:cubicBezTo>
                  <a:cubicBezTo>
                    <a:pt x="5121" y="7595"/>
                    <a:pt x="5089" y="7548"/>
                    <a:pt x="5043" y="7517"/>
                  </a:cubicBezTo>
                  <a:lnTo>
                    <a:pt x="4995" y="7517"/>
                  </a:lnTo>
                  <a:cubicBezTo>
                    <a:pt x="4995" y="7517"/>
                    <a:pt x="4980" y="7500"/>
                    <a:pt x="4963" y="7517"/>
                  </a:cubicBezTo>
                  <a:cubicBezTo>
                    <a:pt x="4963" y="7517"/>
                    <a:pt x="4948" y="7517"/>
                    <a:pt x="4948" y="7532"/>
                  </a:cubicBezTo>
                  <a:lnTo>
                    <a:pt x="4932" y="7548"/>
                  </a:lnTo>
                  <a:cubicBezTo>
                    <a:pt x="4917" y="7563"/>
                    <a:pt x="4900" y="7563"/>
                    <a:pt x="4885" y="7563"/>
                  </a:cubicBezTo>
                  <a:lnTo>
                    <a:pt x="4869" y="7563"/>
                  </a:lnTo>
                  <a:cubicBezTo>
                    <a:pt x="4822" y="7580"/>
                    <a:pt x="4791" y="7595"/>
                    <a:pt x="4743" y="7580"/>
                  </a:cubicBezTo>
                  <a:cubicBezTo>
                    <a:pt x="4665" y="7548"/>
                    <a:pt x="4554" y="7548"/>
                    <a:pt x="4491" y="7517"/>
                  </a:cubicBezTo>
                  <a:cubicBezTo>
                    <a:pt x="4475" y="7500"/>
                    <a:pt x="4444" y="7485"/>
                    <a:pt x="4412" y="7469"/>
                  </a:cubicBezTo>
                  <a:cubicBezTo>
                    <a:pt x="4396" y="7469"/>
                    <a:pt x="4381" y="7454"/>
                    <a:pt x="4349" y="7437"/>
                  </a:cubicBezTo>
                  <a:cubicBezTo>
                    <a:pt x="4349" y="7422"/>
                    <a:pt x="4333" y="7406"/>
                    <a:pt x="4333" y="7374"/>
                  </a:cubicBezTo>
                  <a:cubicBezTo>
                    <a:pt x="4302" y="7359"/>
                    <a:pt x="4238" y="7406"/>
                    <a:pt x="4207" y="7422"/>
                  </a:cubicBezTo>
                  <a:cubicBezTo>
                    <a:pt x="4144" y="7437"/>
                    <a:pt x="4112" y="7422"/>
                    <a:pt x="4049" y="7422"/>
                  </a:cubicBezTo>
                  <a:cubicBezTo>
                    <a:pt x="4003" y="7406"/>
                    <a:pt x="3955" y="7391"/>
                    <a:pt x="3908" y="7391"/>
                  </a:cubicBezTo>
                  <a:cubicBezTo>
                    <a:pt x="3845" y="7374"/>
                    <a:pt x="3829" y="7374"/>
                    <a:pt x="3782" y="7374"/>
                  </a:cubicBezTo>
                  <a:cubicBezTo>
                    <a:pt x="3671" y="7391"/>
                    <a:pt x="3625" y="7311"/>
                    <a:pt x="3530" y="7265"/>
                  </a:cubicBezTo>
                  <a:cubicBezTo>
                    <a:pt x="3451" y="7233"/>
                    <a:pt x="3341" y="7233"/>
                    <a:pt x="3247" y="7202"/>
                  </a:cubicBezTo>
                  <a:cubicBezTo>
                    <a:pt x="3183" y="7170"/>
                    <a:pt x="3167" y="7154"/>
                    <a:pt x="3089" y="7170"/>
                  </a:cubicBezTo>
                  <a:cubicBezTo>
                    <a:pt x="3041" y="7185"/>
                    <a:pt x="2994" y="7202"/>
                    <a:pt x="2947" y="7170"/>
                  </a:cubicBezTo>
                  <a:cubicBezTo>
                    <a:pt x="2915" y="7154"/>
                    <a:pt x="2900" y="7122"/>
                    <a:pt x="2852" y="7122"/>
                  </a:cubicBezTo>
                  <a:cubicBezTo>
                    <a:pt x="2805" y="7122"/>
                    <a:pt x="2774" y="7154"/>
                    <a:pt x="2726" y="7139"/>
                  </a:cubicBezTo>
                  <a:cubicBezTo>
                    <a:pt x="2711" y="7139"/>
                    <a:pt x="2679" y="7139"/>
                    <a:pt x="2663" y="7122"/>
                  </a:cubicBezTo>
                  <a:cubicBezTo>
                    <a:pt x="2616" y="7122"/>
                    <a:pt x="2585" y="7107"/>
                    <a:pt x="2537" y="7122"/>
                  </a:cubicBezTo>
                  <a:cubicBezTo>
                    <a:pt x="2522" y="7122"/>
                    <a:pt x="2459" y="7139"/>
                    <a:pt x="2459" y="7139"/>
                  </a:cubicBezTo>
                  <a:cubicBezTo>
                    <a:pt x="2427" y="7122"/>
                    <a:pt x="2442" y="7091"/>
                    <a:pt x="2442" y="7059"/>
                  </a:cubicBezTo>
                  <a:cubicBezTo>
                    <a:pt x="2411" y="7044"/>
                    <a:pt x="2379" y="7044"/>
                    <a:pt x="2333" y="7044"/>
                  </a:cubicBezTo>
                  <a:cubicBezTo>
                    <a:pt x="2316" y="7044"/>
                    <a:pt x="2253" y="7091"/>
                    <a:pt x="2222" y="7091"/>
                  </a:cubicBezTo>
                  <a:cubicBezTo>
                    <a:pt x="2190" y="7075"/>
                    <a:pt x="2175" y="7059"/>
                    <a:pt x="2144" y="7044"/>
                  </a:cubicBezTo>
                  <a:cubicBezTo>
                    <a:pt x="2112" y="7028"/>
                    <a:pt x="2064" y="7028"/>
                    <a:pt x="2018" y="7012"/>
                  </a:cubicBezTo>
                  <a:cubicBezTo>
                    <a:pt x="1955" y="7012"/>
                    <a:pt x="1938" y="6933"/>
                    <a:pt x="1860" y="6949"/>
                  </a:cubicBezTo>
                  <a:cubicBezTo>
                    <a:pt x="1797" y="6949"/>
                    <a:pt x="1671" y="6996"/>
                    <a:pt x="1623" y="6918"/>
                  </a:cubicBezTo>
                  <a:cubicBezTo>
                    <a:pt x="1623" y="7012"/>
                    <a:pt x="1465" y="6949"/>
                    <a:pt x="1419" y="6949"/>
                  </a:cubicBezTo>
                  <a:cubicBezTo>
                    <a:pt x="1356" y="6933"/>
                    <a:pt x="1308" y="6886"/>
                    <a:pt x="1261" y="6870"/>
                  </a:cubicBezTo>
                  <a:cubicBezTo>
                    <a:pt x="1230" y="6855"/>
                    <a:pt x="1182" y="6839"/>
                    <a:pt x="1150" y="6839"/>
                  </a:cubicBezTo>
                  <a:lnTo>
                    <a:pt x="1104" y="6839"/>
                  </a:lnTo>
                  <a:lnTo>
                    <a:pt x="1056" y="6839"/>
                  </a:lnTo>
                  <a:lnTo>
                    <a:pt x="1056" y="6807"/>
                  </a:lnTo>
                  <a:cubicBezTo>
                    <a:pt x="993" y="6792"/>
                    <a:pt x="993" y="6681"/>
                    <a:pt x="915" y="6681"/>
                  </a:cubicBezTo>
                  <a:cubicBezTo>
                    <a:pt x="898" y="6666"/>
                    <a:pt x="883" y="6681"/>
                    <a:pt x="852" y="6681"/>
                  </a:cubicBezTo>
                  <a:cubicBezTo>
                    <a:pt x="835" y="6697"/>
                    <a:pt x="820" y="6697"/>
                    <a:pt x="804" y="6697"/>
                  </a:cubicBezTo>
                  <a:cubicBezTo>
                    <a:pt x="757" y="6697"/>
                    <a:pt x="757" y="6666"/>
                    <a:pt x="741" y="6634"/>
                  </a:cubicBezTo>
                  <a:cubicBezTo>
                    <a:pt x="694" y="6603"/>
                    <a:pt x="646" y="6586"/>
                    <a:pt x="600" y="6586"/>
                  </a:cubicBezTo>
                  <a:cubicBezTo>
                    <a:pt x="568" y="6586"/>
                    <a:pt x="537" y="6618"/>
                    <a:pt x="520" y="6618"/>
                  </a:cubicBezTo>
                  <a:cubicBezTo>
                    <a:pt x="489" y="6618"/>
                    <a:pt x="457" y="6603"/>
                    <a:pt x="426" y="6603"/>
                  </a:cubicBezTo>
                  <a:cubicBezTo>
                    <a:pt x="363" y="6603"/>
                    <a:pt x="284" y="6586"/>
                    <a:pt x="237" y="6603"/>
                  </a:cubicBezTo>
                  <a:lnTo>
                    <a:pt x="221" y="6649"/>
                  </a:lnTo>
                  <a:cubicBezTo>
                    <a:pt x="190" y="6666"/>
                    <a:pt x="142" y="6681"/>
                    <a:pt x="127" y="6681"/>
                  </a:cubicBezTo>
                  <a:cubicBezTo>
                    <a:pt x="79" y="6666"/>
                    <a:pt x="79" y="6618"/>
                    <a:pt x="95" y="6586"/>
                  </a:cubicBezTo>
                  <a:cubicBezTo>
                    <a:pt x="32" y="6555"/>
                    <a:pt x="16" y="6540"/>
                    <a:pt x="1" y="6460"/>
                  </a:cubicBezTo>
                  <a:cubicBezTo>
                    <a:pt x="1" y="6429"/>
                    <a:pt x="16" y="6319"/>
                    <a:pt x="32" y="6288"/>
                  </a:cubicBezTo>
                  <a:cubicBezTo>
                    <a:pt x="64" y="6240"/>
                    <a:pt x="95" y="6240"/>
                    <a:pt x="127" y="6240"/>
                  </a:cubicBezTo>
                  <a:cubicBezTo>
                    <a:pt x="158" y="6240"/>
                    <a:pt x="174" y="6240"/>
                    <a:pt x="158" y="6162"/>
                  </a:cubicBezTo>
                  <a:cubicBezTo>
                    <a:pt x="127" y="6067"/>
                    <a:pt x="127" y="5941"/>
                    <a:pt x="190" y="5862"/>
                  </a:cubicBezTo>
                  <a:cubicBezTo>
                    <a:pt x="205" y="5847"/>
                    <a:pt x="221" y="5862"/>
                    <a:pt x="221" y="5830"/>
                  </a:cubicBezTo>
                  <a:cubicBezTo>
                    <a:pt x="237" y="5784"/>
                    <a:pt x="221" y="5736"/>
                    <a:pt x="221" y="5689"/>
                  </a:cubicBezTo>
                  <a:cubicBezTo>
                    <a:pt x="237" y="5626"/>
                    <a:pt x="268" y="5563"/>
                    <a:pt x="268" y="5515"/>
                  </a:cubicBezTo>
                  <a:cubicBezTo>
                    <a:pt x="268" y="5484"/>
                    <a:pt x="253" y="5484"/>
                    <a:pt x="253" y="5468"/>
                  </a:cubicBezTo>
                  <a:cubicBezTo>
                    <a:pt x="253" y="5421"/>
                    <a:pt x="300" y="5437"/>
                    <a:pt x="331" y="5405"/>
                  </a:cubicBezTo>
                  <a:cubicBezTo>
                    <a:pt x="379" y="5342"/>
                    <a:pt x="316" y="5248"/>
                    <a:pt x="331" y="5185"/>
                  </a:cubicBezTo>
                  <a:cubicBezTo>
                    <a:pt x="410" y="5168"/>
                    <a:pt x="379" y="5059"/>
                    <a:pt x="379" y="5011"/>
                  </a:cubicBezTo>
                  <a:cubicBezTo>
                    <a:pt x="379" y="4996"/>
                    <a:pt x="347" y="4948"/>
                    <a:pt x="363" y="4933"/>
                  </a:cubicBezTo>
                  <a:cubicBezTo>
                    <a:pt x="363" y="4901"/>
                    <a:pt x="410" y="4901"/>
                    <a:pt x="426" y="4885"/>
                  </a:cubicBezTo>
                  <a:cubicBezTo>
                    <a:pt x="474" y="4790"/>
                    <a:pt x="410" y="4664"/>
                    <a:pt x="426" y="4586"/>
                  </a:cubicBezTo>
                  <a:cubicBezTo>
                    <a:pt x="442" y="4523"/>
                    <a:pt x="474" y="4475"/>
                    <a:pt x="489" y="4412"/>
                  </a:cubicBezTo>
                  <a:cubicBezTo>
                    <a:pt x="505" y="4366"/>
                    <a:pt x="505" y="4318"/>
                    <a:pt x="537" y="4271"/>
                  </a:cubicBezTo>
                  <a:lnTo>
                    <a:pt x="583" y="4223"/>
                  </a:lnTo>
                  <a:cubicBezTo>
                    <a:pt x="583" y="4176"/>
                    <a:pt x="520" y="4145"/>
                    <a:pt x="537" y="4082"/>
                  </a:cubicBezTo>
                  <a:cubicBezTo>
                    <a:pt x="537" y="4066"/>
                    <a:pt x="568" y="4050"/>
                    <a:pt x="568" y="4003"/>
                  </a:cubicBezTo>
                  <a:cubicBezTo>
                    <a:pt x="583" y="3971"/>
                    <a:pt x="568" y="3971"/>
                    <a:pt x="552" y="3924"/>
                  </a:cubicBezTo>
                  <a:cubicBezTo>
                    <a:pt x="505" y="3830"/>
                    <a:pt x="552" y="3845"/>
                    <a:pt x="600" y="3861"/>
                  </a:cubicBezTo>
                  <a:lnTo>
                    <a:pt x="663" y="3861"/>
                  </a:lnTo>
                  <a:cubicBezTo>
                    <a:pt x="663" y="3830"/>
                    <a:pt x="615" y="3767"/>
                    <a:pt x="583" y="3750"/>
                  </a:cubicBezTo>
                  <a:cubicBezTo>
                    <a:pt x="600" y="3719"/>
                    <a:pt x="646" y="3735"/>
                    <a:pt x="663" y="3704"/>
                  </a:cubicBezTo>
                  <a:cubicBezTo>
                    <a:pt x="694" y="3624"/>
                    <a:pt x="600" y="3530"/>
                    <a:pt x="568" y="3483"/>
                  </a:cubicBezTo>
                  <a:cubicBezTo>
                    <a:pt x="583" y="3452"/>
                    <a:pt x="615" y="3452"/>
                    <a:pt x="646" y="3452"/>
                  </a:cubicBezTo>
                  <a:cubicBezTo>
                    <a:pt x="709" y="3435"/>
                    <a:pt x="789" y="3420"/>
                    <a:pt x="820" y="3357"/>
                  </a:cubicBezTo>
                  <a:cubicBezTo>
                    <a:pt x="852" y="3309"/>
                    <a:pt x="835" y="3246"/>
                    <a:pt x="835" y="3183"/>
                  </a:cubicBezTo>
                  <a:cubicBezTo>
                    <a:pt x="852" y="3120"/>
                    <a:pt x="867" y="3089"/>
                    <a:pt x="946" y="3074"/>
                  </a:cubicBezTo>
                  <a:cubicBezTo>
                    <a:pt x="1009" y="3042"/>
                    <a:pt x="1087" y="3042"/>
                    <a:pt x="1150" y="3057"/>
                  </a:cubicBezTo>
                  <a:lnTo>
                    <a:pt x="1276" y="3057"/>
                  </a:lnTo>
                  <a:cubicBezTo>
                    <a:pt x="1324" y="3042"/>
                    <a:pt x="1339" y="3042"/>
                    <a:pt x="1371" y="3011"/>
                  </a:cubicBezTo>
                  <a:cubicBezTo>
                    <a:pt x="1387" y="2994"/>
                    <a:pt x="1387" y="2963"/>
                    <a:pt x="1402" y="2931"/>
                  </a:cubicBezTo>
                  <a:cubicBezTo>
                    <a:pt x="1450" y="2868"/>
                    <a:pt x="1529" y="2837"/>
                    <a:pt x="1576" y="2774"/>
                  </a:cubicBezTo>
                  <a:cubicBezTo>
                    <a:pt x="1655" y="2711"/>
                    <a:pt x="1718" y="2632"/>
                    <a:pt x="1781" y="2569"/>
                  </a:cubicBezTo>
                  <a:cubicBezTo>
                    <a:pt x="1829" y="2538"/>
                    <a:pt x="1875" y="2475"/>
                    <a:pt x="1923" y="2475"/>
                  </a:cubicBezTo>
                  <a:lnTo>
                    <a:pt x="1970" y="2475"/>
                  </a:lnTo>
                  <a:lnTo>
                    <a:pt x="2018" y="2475"/>
                  </a:lnTo>
                  <a:cubicBezTo>
                    <a:pt x="2049" y="2475"/>
                    <a:pt x="2096" y="2458"/>
                    <a:pt x="2127" y="2443"/>
                  </a:cubicBezTo>
                  <a:cubicBezTo>
                    <a:pt x="2190" y="2395"/>
                    <a:pt x="2159" y="2332"/>
                    <a:pt x="2190" y="2269"/>
                  </a:cubicBezTo>
                  <a:cubicBezTo>
                    <a:pt x="2270" y="2128"/>
                    <a:pt x="2411" y="2191"/>
                    <a:pt x="2537" y="2206"/>
                  </a:cubicBezTo>
                  <a:cubicBezTo>
                    <a:pt x="2537" y="2128"/>
                    <a:pt x="2474" y="2065"/>
                    <a:pt x="2553" y="1986"/>
                  </a:cubicBezTo>
                  <a:cubicBezTo>
                    <a:pt x="2648" y="1954"/>
                    <a:pt x="2757" y="1939"/>
                    <a:pt x="2852" y="1923"/>
                  </a:cubicBezTo>
                  <a:cubicBezTo>
                    <a:pt x="2963" y="1908"/>
                    <a:pt x="3057" y="1876"/>
                    <a:pt x="3152" y="1845"/>
                  </a:cubicBezTo>
                  <a:cubicBezTo>
                    <a:pt x="3230" y="1782"/>
                    <a:pt x="3167" y="1687"/>
                    <a:pt x="3278" y="1639"/>
                  </a:cubicBezTo>
                  <a:cubicBezTo>
                    <a:pt x="3262" y="1608"/>
                    <a:pt x="3247" y="1561"/>
                    <a:pt x="3278" y="1545"/>
                  </a:cubicBezTo>
                  <a:cubicBezTo>
                    <a:pt x="3293" y="1530"/>
                    <a:pt x="3310" y="1530"/>
                    <a:pt x="3325" y="1545"/>
                  </a:cubicBezTo>
                  <a:cubicBezTo>
                    <a:pt x="3356" y="1482"/>
                    <a:pt x="3356" y="1466"/>
                    <a:pt x="3404" y="1419"/>
                  </a:cubicBezTo>
                  <a:lnTo>
                    <a:pt x="3451" y="1372"/>
                  </a:lnTo>
                  <a:lnTo>
                    <a:pt x="3482" y="1372"/>
                  </a:lnTo>
                  <a:cubicBezTo>
                    <a:pt x="3530" y="1340"/>
                    <a:pt x="3562" y="1261"/>
                    <a:pt x="3625" y="1246"/>
                  </a:cubicBezTo>
                  <a:cubicBezTo>
                    <a:pt x="3656" y="1246"/>
                    <a:pt x="3671" y="1277"/>
                    <a:pt x="3703" y="1293"/>
                  </a:cubicBezTo>
                  <a:cubicBezTo>
                    <a:pt x="3751" y="1246"/>
                    <a:pt x="3719" y="1246"/>
                    <a:pt x="3719" y="1183"/>
                  </a:cubicBezTo>
                  <a:cubicBezTo>
                    <a:pt x="3766" y="1183"/>
                    <a:pt x="3797" y="1198"/>
                    <a:pt x="3829" y="1198"/>
                  </a:cubicBezTo>
                  <a:cubicBezTo>
                    <a:pt x="3877" y="1214"/>
                    <a:pt x="3923" y="1230"/>
                    <a:pt x="3971" y="1214"/>
                  </a:cubicBezTo>
                  <a:cubicBezTo>
                    <a:pt x="3986" y="1183"/>
                    <a:pt x="3986" y="1151"/>
                    <a:pt x="3986" y="1120"/>
                  </a:cubicBezTo>
                  <a:cubicBezTo>
                    <a:pt x="4018" y="1057"/>
                    <a:pt x="4081" y="1025"/>
                    <a:pt x="4129" y="962"/>
                  </a:cubicBezTo>
                  <a:cubicBezTo>
                    <a:pt x="4160" y="931"/>
                    <a:pt x="4175" y="914"/>
                    <a:pt x="4238" y="914"/>
                  </a:cubicBezTo>
                  <a:cubicBezTo>
                    <a:pt x="4270" y="868"/>
                    <a:pt x="4238" y="836"/>
                    <a:pt x="4302" y="805"/>
                  </a:cubicBezTo>
                  <a:cubicBezTo>
                    <a:pt x="4365" y="757"/>
                    <a:pt x="4428" y="742"/>
                    <a:pt x="4491" y="710"/>
                  </a:cubicBezTo>
                  <a:cubicBezTo>
                    <a:pt x="4507" y="694"/>
                    <a:pt x="4538" y="679"/>
                    <a:pt x="4554" y="662"/>
                  </a:cubicBezTo>
                  <a:lnTo>
                    <a:pt x="4665" y="662"/>
                  </a:lnTo>
                  <a:cubicBezTo>
                    <a:pt x="4711" y="679"/>
                    <a:pt x="4759" y="679"/>
                    <a:pt x="4791" y="631"/>
                  </a:cubicBezTo>
                  <a:cubicBezTo>
                    <a:pt x="4806" y="599"/>
                    <a:pt x="4791" y="553"/>
                    <a:pt x="4806" y="521"/>
                  </a:cubicBezTo>
                  <a:cubicBezTo>
                    <a:pt x="4822" y="473"/>
                    <a:pt x="4869" y="442"/>
                    <a:pt x="4917" y="427"/>
                  </a:cubicBezTo>
                  <a:cubicBezTo>
                    <a:pt x="4948" y="410"/>
                    <a:pt x="4980" y="410"/>
                    <a:pt x="5011" y="395"/>
                  </a:cubicBezTo>
                  <a:cubicBezTo>
                    <a:pt x="5058" y="379"/>
                    <a:pt x="5026" y="364"/>
                    <a:pt x="5058" y="316"/>
                  </a:cubicBezTo>
                  <a:cubicBezTo>
                    <a:pt x="5089" y="238"/>
                    <a:pt x="5184" y="269"/>
                    <a:pt x="5247" y="269"/>
                  </a:cubicBezTo>
                  <a:cubicBezTo>
                    <a:pt x="5263" y="238"/>
                    <a:pt x="5247" y="190"/>
                    <a:pt x="5278" y="158"/>
                  </a:cubicBezTo>
                  <a:cubicBezTo>
                    <a:pt x="5326" y="111"/>
                    <a:pt x="5389" y="95"/>
                    <a:pt x="5436" y="111"/>
                  </a:cubicBezTo>
                  <a:cubicBezTo>
                    <a:pt x="5452" y="64"/>
                    <a:pt x="5436" y="64"/>
                    <a:pt x="5484" y="48"/>
                  </a:cubicBezTo>
                  <a:cubicBezTo>
                    <a:pt x="5515" y="32"/>
                    <a:pt x="5578" y="1"/>
                    <a:pt x="5610" y="1"/>
                  </a:cubicBezTo>
                  <a:cubicBezTo>
                    <a:pt x="5720" y="17"/>
                    <a:pt x="5720" y="158"/>
                    <a:pt x="5783" y="221"/>
                  </a:cubicBezTo>
                  <a:cubicBezTo>
                    <a:pt x="5783" y="175"/>
                    <a:pt x="5814" y="64"/>
                    <a:pt x="5877" y="48"/>
                  </a:cubicBezTo>
                  <a:cubicBezTo>
                    <a:pt x="5925" y="32"/>
                    <a:pt x="5940" y="80"/>
                    <a:pt x="5956" y="95"/>
                  </a:cubicBezTo>
                  <a:cubicBezTo>
                    <a:pt x="5988" y="127"/>
                    <a:pt x="6020" y="143"/>
                    <a:pt x="6051" y="143"/>
                  </a:cubicBezTo>
                  <a:cubicBezTo>
                    <a:pt x="6114" y="158"/>
                    <a:pt x="6098" y="127"/>
                    <a:pt x="6146" y="95"/>
                  </a:cubicBezTo>
                  <a:cubicBezTo>
                    <a:pt x="6161" y="80"/>
                    <a:pt x="6224" y="64"/>
                    <a:pt x="6240" y="80"/>
                  </a:cubicBezTo>
                  <a:cubicBezTo>
                    <a:pt x="6303" y="95"/>
                    <a:pt x="6303" y="111"/>
                    <a:pt x="6303" y="158"/>
                  </a:cubicBezTo>
                  <a:cubicBezTo>
                    <a:pt x="6303" y="175"/>
                    <a:pt x="6287" y="190"/>
                    <a:pt x="6318" y="206"/>
                  </a:cubicBezTo>
                  <a:cubicBezTo>
                    <a:pt x="6318" y="221"/>
                    <a:pt x="6413" y="190"/>
                    <a:pt x="6429" y="175"/>
                  </a:cubicBezTo>
                  <a:cubicBezTo>
                    <a:pt x="6507" y="175"/>
                    <a:pt x="6650" y="175"/>
                    <a:pt x="6728" y="238"/>
                  </a:cubicBezTo>
                  <a:cubicBezTo>
                    <a:pt x="6759" y="238"/>
                    <a:pt x="6759" y="253"/>
                    <a:pt x="6759" y="284"/>
                  </a:cubicBezTo>
                  <a:lnTo>
                    <a:pt x="6759" y="316"/>
                  </a:lnTo>
                  <a:cubicBezTo>
                    <a:pt x="6759" y="364"/>
                    <a:pt x="6807" y="395"/>
                    <a:pt x="6854" y="427"/>
                  </a:cubicBezTo>
                  <a:cubicBezTo>
                    <a:pt x="6902" y="395"/>
                    <a:pt x="6854" y="269"/>
                    <a:pt x="6917" y="269"/>
                  </a:cubicBezTo>
                  <a:cubicBezTo>
                    <a:pt x="6965" y="269"/>
                    <a:pt x="6965" y="347"/>
                    <a:pt x="6996" y="364"/>
                  </a:cubicBezTo>
                  <a:cubicBezTo>
                    <a:pt x="7011" y="379"/>
                    <a:pt x="7043" y="379"/>
                    <a:pt x="7059" y="379"/>
                  </a:cubicBezTo>
                  <a:cubicBezTo>
                    <a:pt x="7106" y="379"/>
                    <a:pt x="7138" y="395"/>
                    <a:pt x="7169" y="427"/>
                  </a:cubicBezTo>
                  <a:cubicBezTo>
                    <a:pt x="7185" y="442"/>
                    <a:pt x="7201" y="473"/>
                    <a:pt x="7232" y="490"/>
                  </a:cubicBezTo>
                  <a:cubicBezTo>
                    <a:pt x="7280" y="505"/>
                    <a:pt x="7295" y="490"/>
                    <a:pt x="7343" y="458"/>
                  </a:cubicBezTo>
                  <a:cubicBezTo>
                    <a:pt x="7390" y="427"/>
                    <a:pt x="7438" y="427"/>
                    <a:pt x="7501" y="410"/>
                  </a:cubicBezTo>
                  <a:cubicBezTo>
                    <a:pt x="7579" y="395"/>
                    <a:pt x="7579" y="379"/>
                    <a:pt x="7642" y="427"/>
                  </a:cubicBezTo>
                  <a:cubicBezTo>
                    <a:pt x="7721" y="490"/>
                    <a:pt x="7799" y="490"/>
                    <a:pt x="7894" y="505"/>
                  </a:cubicBezTo>
                  <a:lnTo>
                    <a:pt x="7910" y="505"/>
                  </a:lnTo>
                  <a:cubicBezTo>
                    <a:pt x="7925" y="505"/>
                    <a:pt x="7942" y="505"/>
                    <a:pt x="7957" y="521"/>
                  </a:cubicBezTo>
                  <a:cubicBezTo>
                    <a:pt x="7957" y="536"/>
                    <a:pt x="7973" y="553"/>
                    <a:pt x="7973" y="568"/>
                  </a:cubicBezTo>
                  <a:cubicBezTo>
                    <a:pt x="8005" y="568"/>
                    <a:pt x="8020" y="584"/>
                    <a:pt x="8051" y="584"/>
                  </a:cubicBezTo>
                  <a:cubicBezTo>
                    <a:pt x="8099" y="599"/>
                    <a:pt x="8162" y="599"/>
                    <a:pt x="8209" y="616"/>
                  </a:cubicBezTo>
                  <a:cubicBezTo>
                    <a:pt x="8303" y="631"/>
                    <a:pt x="8414" y="694"/>
                    <a:pt x="8524" y="694"/>
                  </a:cubicBezTo>
                  <a:cubicBezTo>
                    <a:pt x="8524" y="679"/>
                    <a:pt x="8509" y="631"/>
                    <a:pt x="8540" y="616"/>
                  </a:cubicBezTo>
                  <a:cubicBezTo>
                    <a:pt x="8572" y="599"/>
                    <a:pt x="8635" y="631"/>
                    <a:pt x="8635" y="662"/>
                  </a:cubicBezTo>
                  <a:cubicBezTo>
                    <a:pt x="8635" y="694"/>
                    <a:pt x="8603" y="725"/>
                    <a:pt x="8635" y="742"/>
                  </a:cubicBezTo>
                  <a:cubicBezTo>
                    <a:pt x="8666" y="788"/>
                    <a:pt x="8808" y="757"/>
                    <a:pt x="8856" y="742"/>
                  </a:cubicBezTo>
                  <a:cubicBezTo>
                    <a:pt x="8887" y="742"/>
                    <a:pt x="8950" y="757"/>
                    <a:pt x="8982" y="773"/>
                  </a:cubicBezTo>
                  <a:cubicBezTo>
                    <a:pt x="9013" y="805"/>
                    <a:pt x="9013" y="883"/>
                    <a:pt x="9060" y="851"/>
                  </a:cubicBezTo>
                  <a:cubicBezTo>
                    <a:pt x="9123" y="836"/>
                    <a:pt x="9154" y="710"/>
                    <a:pt x="9234" y="757"/>
                  </a:cubicBezTo>
                  <a:cubicBezTo>
                    <a:pt x="9280" y="773"/>
                    <a:pt x="9249" y="836"/>
                    <a:pt x="9265" y="868"/>
                  </a:cubicBezTo>
                  <a:cubicBezTo>
                    <a:pt x="9297" y="883"/>
                    <a:pt x="9328" y="868"/>
                    <a:pt x="9360" y="851"/>
                  </a:cubicBezTo>
                  <a:cubicBezTo>
                    <a:pt x="9391" y="851"/>
                    <a:pt x="9423" y="836"/>
                    <a:pt x="9454" y="836"/>
                  </a:cubicBezTo>
                  <a:cubicBezTo>
                    <a:pt x="9486" y="851"/>
                    <a:pt x="9501" y="899"/>
                    <a:pt x="9532" y="914"/>
                  </a:cubicBezTo>
                  <a:cubicBezTo>
                    <a:pt x="9564" y="931"/>
                    <a:pt x="9627" y="899"/>
                    <a:pt x="9658" y="899"/>
                  </a:cubicBezTo>
                  <a:cubicBezTo>
                    <a:pt x="9675" y="883"/>
                    <a:pt x="9675" y="883"/>
                    <a:pt x="9690" y="883"/>
                  </a:cubicBezTo>
                  <a:cubicBezTo>
                    <a:pt x="9738" y="883"/>
                    <a:pt x="9769" y="883"/>
                    <a:pt x="9801" y="899"/>
                  </a:cubicBezTo>
                  <a:cubicBezTo>
                    <a:pt x="9864" y="899"/>
                    <a:pt x="9911" y="914"/>
                    <a:pt x="9974" y="931"/>
                  </a:cubicBezTo>
                  <a:cubicBezTo>
                    <a:pt x="10005" y="931"/>
                    <a:pt x="10037" y="946"/>
                    <a:pt x="10068" y="946"/>
                  </a:cubicBezTo>
                  <a:lnTo>
                    <a:pt x="10147" y="946"/>
                  </a:lnTo>
                  <a:cubicBezTo>
                    <a:pt x="10163" y="931"/>
                    <a:pt x="10194" y="931"/>
                    <a:pt x="10211" y="931"/>
                  </a:cubicBezTo>
                  <a:cubicBezTo>
                    <a:pt x="10242" y="962"/>
                    <a:pt x="10211" y="1009"/>
                    <a:pt x="10211" y="1040"/>
                  </a:cubicBezTo>
                  <a:cubicBezTo>
                    <a:pt x="10242" y="1040"/>
                    <a:pt x="10274" y="1009"/>
                    <a:pt x="10305" y="994"/>
                  </a:cubicBezTo>
                  <a:cubicBezTo>
                    <a:pt x="10337" y="994"/>
                    <a:pt x="10368" y="977"/>
                    <a:pt x="10383" y="994"/>
                  </a:cubicBezTo>
                  <a:cubicBezTo>
                    <a:pt x="10400" y="994"/>
                    <a:pt x="10400" y="1009"/>
                    <a:pt x="10415" y="1009"/>
                  </a:cubicBezTo>
                  <a:cubicBezTo>
                    <a:pt x="10431" y="1025"/>
                    <a:pt x="10478" y="1009"/>
                    <a:pt x="10494" y="994"/>
                  </a:cubicBezTo>
                  <a:cubicBezTo>
                    <a:pt x="10509" y="994"/>
                    <a:pt x="10526" y="977"/>
                    <a:pt x="10541" y="977"/>
                  </a:cubicBezTo>
                  <a:cubicBezTo>
                    <a:pt x="10557" y="977"/>
                    <a:pt x="10698" y="1057"/>
                    <a:pt x="10715" y="10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4" name="Google Shape;7964;p50"/>
            <p:cNvSpPr/>
            <p:nvPr/>
          </p:nvSpPr>
          <p:spPr>
            <a:xfrm>
              <a:off x="3515222" y="1418949"/>
              <a:ext cx="119800" cy="9573"/>
            </a:xfrm>
            <a:custGeom>
              <a:avLst/>
              <a:gdLst/>
              <a:ahLst/>
              <a:cxnLst/>
              <a:rect l="l" t="t" r="r" b="b"/>
              <a:pathLst>
                <a:path w="3767" h="301" extrusionOk="0">
                  <a:moveTo>
                    <a:pt x="3767" y="284"/>
                  </a:moveTo>
                  <a:cubicBezTo>
                    <a:pt x="3767" y="284"/>
                    <a:pt x="3767" y="300"/>
                    <a:pt x="3751" y="300"/>
                  </a:cubicBezTo>
                  <a:cubicBezTo>
                    <a:pt x="3767" y="300"/>
                    <a:pt x="3767" y="284"/>
                    <a:pt x="3767" y="284"/>
                  </a:cubicBezTo>
                  <a:close/>
                  <a:moveTo>
                    <a:pt x="49" y="0"/>
                  </a:moveTo>
                  <a:lnTo>
                    <a:pt x="17" y="0"/>
                  </a:lnTo>
                  <a:cubicBezTo>
                    <a:pt x="17" y="0"/>
                    <a:pt x="1" y="17"/>
                    <a:pt x="1" y="32"/>
                  </a:cubicBezTo>
                  <a:cubicBezTo>
                    <a:pt x="1" y="32"/>
                    <a:pt x="17" y="32"/>
                    <a:pt x="32" y="17"/>
                  </a:cubicBezTo>
                  <a:cubicBezTo>
                    <a:pt x="32" y="17"/>
                    <a:pt x="32" y="0"/>
                    <a:pt x="49" y="0"/>
                  </a:cubicBezTo>
                  <a:close/>
                </a:path>
              </a:pathLst>
            </a:custGeom>
            <a:solidFill>
              <a:srgbClr val="F7EA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5" name="Google Shape;7965;p50"/>
            <p:cNvSpPr/>
            <p:nvPr/>
          </p:nvSpPr>
          <p:spPr>
            <a:xfrm>
              <a:off x="3361419" y="1406927"/>
              <a:ext cx="335739" cy="261576"/>
            </a:xfrm>
            <a:custGeom>
              <a:avLst/>
              <a:gdLst/>
              <a:ahLst/>
              <a:cxnLst/>
              <a:rect l="l" t="t" r="r" b="b"/>
              <a:pathLst>
                <a:path w="10557" h="8225" extrusionOk="0">
                  <a:moveTo>
                    <a:pt x="8004" y="8083"/>
                  </a:moveTo>
                  <a:cubicBezTo>
                    <a:pt x="8019" y="8052"/>
                    <a:pt x="8036" y="8035"/>
                    <a:pt x="8067" y="8035"/>
                  </a:cubicBezTo>
                  <a:lnTo>
                    <a:pt x="8082" y="8035"/>
                  </a:lnTo>
                  <a:cubicBezTo>
                    <a:pt x="8099" y="8035"/>
                    <a:pt x="8114" y="8052"/>
                    <a:pt x="8130" y="8067"/>
                  </a:cubicBezTo>
                  <a:lnTo>
                    <a:pt x="8114" y="8067"/>
                  </a:lnTo>
                  <a:lnTo>
                    <a:pt x="8067" y="8067"/>
                  </a:lnTo>
                  <a:cubicBezTo>
                    <a:pt x="8036" y="8067"/>
                    <a:pt x="8019" y="8067"/>
                    <a:pt x="8004" y="8083"/>
                  </a:cubicBezTo>
                  <a:close/>
                  <a:moveTo>
                    <a:pt x="7484" y="7926"/>
                  </a:moveTo>
                  <a:lnTo>
                    <a:pt x="7515" y="7926"/>
                  </a:lnTo>
                  <a:lnTo>
                    <a:pt x="7532" y="7926"/>
                  </a:lnTo>
                  <a:cubicBezTo>
                    <a:pt x="7547" y="7926"/>
                    <a:pt x="7547" y="7941"/>
                    <a:pt x="7563" y="7941"/>
                  </a:cubicBezTo>
                  <a:cubicBezTo>
                    <a:pt x="7532" y="7941"/>
                    <a:pt x="7515" y="7926"/>
                    <a:pt x="7484" y="7926"/>
                  </a:cubicBezTo>
                  <a:close/>
                  <a:moveTo>
                    <a:pt x="6870" y="7846"/>
                  </a:moveTo>
                  <a:cubicBezTo>
                    <a:pt x="6885" y="7815"/>
                    <a:pt x="6916" y="7800"/>
                    <a:pt x="6948" y="7800"/>
                  </a:cubicBezTo>
                  <a:lnTo>
                    <a:pt x="6964" y="7800"/>
                  </a:lnTo>
                  <a:lnTo>
                    <a:pt x="6996" y="7831"/>
                  </a:lnTo>
                  <a:cubicBezTo>
                    <a:pt x="6996" y="7831"/>
                    <a:pt x="6996" y="7815"/>
                    <a:pt x="6979" y="7815"/>
                  </a:cubicBezTo>
                  <a:lnTo>
                    <a:pt x="6979" y="7815"/>
                  </a:lnTo>
                  <a:cubicBezTo>
                    <a:pt x="6948" y="7831"/>
                    <a:pt x="6933" y="7846"/>
                    <a:pt x="6916" y="7846"/>
                  </a:cubicBezTo>
                  <a:lnTo>
                    <a:pt x="6901" y="7846"/>
                  </a:lnTo>
                  <a:lnTo>
                    <a:pt x="6870" y="7846"/>
                  </a:lnTo>
                  <a:close/>
                  <a:moveTo>
                    <a:pt x="6349" y="7689"/>
                  </a:moveTo>
                  <a:lnTo>
                    <a:pt x="6381" y="7689"/>
                  </a:lnTo>
                  <a:lnTo>
                    <a:pt x="6397" y="7689"/>
                  </a:lnTo>
                  <a:cubicBezTo>
                    <a:pt x="6429" y="7705"/>
                    <a:pt x="6444" y="7720"/>
                    <a:pt x="6460" y="7737"/>
                  </a:cubicBezTo>
                  <a:lnTo>
                    <a:pt x="6444" y="7737"/>
                  </a:lnTo>
                  <a:cubicBezTo>
                    <a:pt x="6444" y="7752"/>
                    <a:pt x="6429" y="7768"/>
                    <a:pt x="6429" y="7768"/>
                  </a:cubicBezTo>
                  <a:cubicBezTo>
                    <a:pt x="6412" y="7768"/>
                    <a:pt x="6412" y="7752"/>
                    <a:pt x="6412" y="7737"/>
                  </a:cubicBezTo>
                  <a:cubicBezTo>
                    <a:pt x="6397" y="7720"/>
                    <a:pt x="6381" y="7720"/>
                    <a:pt x="6366" y="7705"/>
                  </a:cubicBezTo>
                  <a:cubicBezTo>
                    <a:pt x="6349" y="7705"/>
                    <a:pt x="6349" y="7689"/>
                    <a:pt x="6349" y="7689"/>
                  </a:cubicBezTo>
                  <a:close/>
                  <a:moveTo>
                    <a:pt x="5735" y="7674"/>
                  </a:moveTo>
                  <a:lnTo>
                    <a:pt x="5735" y="7642"/>
                  </a:lnTo>
                  <a:lnTo>
                    <a:pt x="5735" y="7642"/>
                  </a:lnTo>
                  <a:lnTo>
                    <a:pt x="5861" y="7674"/>
                  </a:lnTo>
                  <a:lnTo>
                    <a:pt x="5845" y="7689"/>
                  </a:lnTo>
                  <a:lnTo>
                    <a:pt x="5798" y="7689"/>
                  </a:lnTo>
                  <a:cubicBezTo>
                    <a:pt x="5782" y="7689"/>
                    <a:pt x="5751" y="7689"/>
                    <a:pt x="5735" y="7674"/>
                  </a:cubicBezTo>
                  <a:close/>
                  <a:moveTo>
                    <a:pt x="8744" y="7752"/>
                  </a:moveTo>
                  <a:lnTo>
                    <a:pt x="8729" y="7752"/>
                  </a:lnTo>
                  <a:cubicBezTo>
                    <a:pt x="8681" y="7752"/>
                    <a:pt x="8666" y="7705"/>
                    <a:pt x="8666" y="7657"/>
                  </a:cubicBezTo>
                  <a:cubicBezTo>
                    <a:pt x="8681" y="7611"/>
                    <a:pt x="8713" y="7594"/>
                    <a:pt x="8744" y="7594"/>
                  </a:cubicBezTo>
                  <a:lnTo>
                    <a:pt x="8776" y="7594"/>
                  </a:lnTo>
                  <a:cubicBezTo>
                    <a:pt x="8807" y="7594"/>
                    <a:pt x="8839" y="7642"/>
                    <a:pt x="8839" y="7689"/>
                  </a:cubicBezTo>
                  <a:cubicBezTo>
                    <a:pt x="8824" y="7737"/>
                    <a:pt x="8792" y="7752"/>
                    <a:pt x="8744" y="7752"/>
                  </a:cubicBezTo>
                  <a:close/>
                  <a:moveTo>
                    <a:pt x="5735" y="7642"/>
                  </a:moveTo>
                  <a:cubicBezTo>
                    <a:pt x="5735" y="7594"/>
                    <a:pt x="5782" y="7579"/>
                    <a:pt x="5814" y="7579"/>
                  </a:cubicBezTo>
                  <a:lnTo>
                    <a:pt x="5830" y="7579"/>
                  </a:lnTo>
                  <a:cubicBezTo>
                    <a:pt x="5861" y="7579"/>
                    <a:pt x="5893" y="7611"/>
                    <a:pt x="5893" y="7626"/>
                  </a:cubicBezTo>
                  <a:cubicBezTo>
                    <a:pt x="5893" y="7642"/>
                    <a:pt x="5877" y="7657"/>
                    <a:pt x="5861" y="7674"/>
                  </a:cubicBezTo>
                  <a:lnTo>
                    <a:pt x="5735" y="7642"/>
                  </a:lnTo>
                  <a:close/>
                  <a:moveTo>
                    <a:pt x="8193" y="7642"/>
                  </a:moveTo>
                  <a:lnTo>
                    <a:pt x="8177" y="7642"/>
                  </a:lnTo>
                  <a:cubicBezTo>
                    <a:pt x="8130" y="7626"/>
                    <a:pt x="8099" y="7579"/>
                    <a:pt x="8099" y="7548"/>
                  </a:cubicBezTo>
                  <a:cubicBezTo>
                    <a:pt x="8114" y="7500"/>
                    <a:pt x="8145" y="7468"/>
                    <a:pt x="8193" y="7468"/>
                  </a:cubicBezTo>
                  <a:lnTo>
                    <a:pt x="8208" y="7468"/>
                  </a:lnTo>
                  <a:cubicBezTo>
                    <a:pt x="8256" y="7485"/>
                    <a:pt x="8288" y="7531"/>
                    <a:pt x="8271" y="7579"/>
                  </a:cubicBezTo>
                  <a:cubicBezTo>
                    <a:pt x="8256" y="7611"/>
                    <a:pt x="8225" y="7642"/>
                    <a:pt x="8193" y="7642"/>
                  </a:cubicBezTo>
                  <a:close/>
                  <a:moveTo>
                    <a:pt x="7626" y="7531"/>
                  </a:moveTo>
                  <a:lnTo>
                    <a:pt x="7610" y="7531"/>
                  </a:lnTo>
                  <a:cubicBezTo>
                    <a:pt x="7563" y="7516"/>
                    <a:pt x="7532" y="7468"/>
                    <a:pt x="7547" y="7422"/>
                  </a:cubicBezTo>
                  <a:cubicBezTo>
                    <a:pt x="7547" y="7390"/>
                    <a:pt x="7578" y="7359"/>
                    <a:pt x="7626" y="7359"/>
                  </a:cubicBezTo>
                  <a:lnTo>
                    <a:pt x="7641" y="7359"/>
                  </a:lnTo>
                  <a:cubicBezTo>
                    <a:pt x="7689" y="7374"/>
                    <a:pt x="7721" y="7405"/>
                    <a:pt x="7704" y="7453"/>
                  </a:cubicBezTo>
                  <a:cubicBezTo>
                    <a:pt x="7704" y="7500"/>
                    <a:pt x="7658" y="7531"/>
                    <a:pt x="7626" y="7531"/>
                  </a:cubicBezTo>
                  <a:close/>
                  <a:moveTo>
                    <a:pt x="4616" y="7374"/>
                  </a:moveTo>
                  <a:cubicBezTo>
                    <a:pt x="4633" y="7359"/>
                    <a:pt x="4664" y="7342"/>
                    <a:pt x="4679" y="7342"/>
                  </a:cubicBezTo>
                  <a:lnTo>
                    <a:pt x="4696" y="7342"/>
                  </a:lnTo>
                  <a:cubicBezTo>
                    <a:pt x="4742" y="7359"/>
                    <a:pt x="4759" y="7374"/>
                    <a:pt x="4774" y="7405"/>
                  </a:cubicBezTo>
                  <a:lnTo>
                    <a:pt x="4742" y="7405"/>
                  </a:lnTo>
                  <a:lnTo>
                    <a:pt x="4696" y="7405"/>
                  </a:lnTo>
                  <a:cubicBezTo>
                    <a:pt x="4679" y="7390"/>
                    <a:pt x="4648" y="7390"/>
                    <a:pt x="4616" y="7374"/>
                  </a:cubicBezTo>
                  <a:close/>
                  <a:moveTo>
                    <a:pt x="7059" y="7405"/>
                  </a:moveTo>
                  <a:lnTo>
                    <a:pt x="7043" y="7405"/>
                  </a:lnTo>
                  <a:cubicBezTo>
                    <a:pt x="6996" y="7405"/>
                    <a:pt x="6964" y="7359"/>
                    <a:pt x="6979" y="7311"/>
                  </a:cubicBezTo>
                  <a:cubicBezTo>
                    <a:pt x="6979" y="7264"/>
                    <a:pt x="7027" y="7248"/>
                    <a:pt x="7059" y="7248"/>
                  </a:cubicBezTo>
                  <a:lnTo>
                    <a:pt x="7074" y="7248"/>
                  </a:lnTo>
                  <a:cubicBezTo>
                    <a:pt x="7122" y="7248"/>
                    <a:pt x="7153" y="7296"/>
                    <a:pt x="7137" y="7342"/>
                  </a:cubicBezTo>
                  <a:cubicBezTo>
                    <a:pt x="7137" y="7390"/>
                    <a:pt x="7106" y="7405"/>
                    <a:pt x="7059" y="7405"/>
                  </a:cubicBezTo>
                  <a:close/>
                  <a:moveTo>
                    <a:pt x="4065" y="7248"/>
                  </a:moveTo>
                  <a:cubicBezTo>
                    <a:pt x="4080" y="7233"/>
                    <a:pt x="4097" y="7233"/>
                    <a:pt x="4128" y="7233"/>
                  </a:cubicBezTo>
                  <a:lnTo>
                    <a:pt x="4143" y="7233"/>
                  </a:lnTo>
                  <a:cubicBezTo>
                    <a:pt x="4160" y="7233"/>
                    <a:pt x="4175" y="7233"/>
                    <a:pt x="4175" y="7248"/>
                  </a:cubicBezTo>
                  <a:cubicBezTo>
                    <a:pt x="4160" y="7264"/>
                    <a:pt x="4143" y="7264"/>
                    <a:pt x="4128" y="7264"/>
                  </a:cubicBezTo>
                  <a:cubicBezTo>
                    <a:pt x="4112" y="7264"/>
                    <a:pt x="4097" y="7248"/>
                    <a:pt x="4065" y="7248"/>
                  </a:cubicBezTo>
                  <a:close/>
                  <a:moveTo>
                    <a:pt x="9359" y="7264"/>
                  </a:moveTo>
                  <a:cubicBezTo>
                    <a:pt x="9343" y="7248"/>
                    <a:pt x="9343" y="7233"/>
                    <a:pt x="9343" y="7201"/>
                  </a:cubicBezTo>
                  <a:lnTo>
                    <a:pt x="9359" y="7216"/>
                  </a:lnTo>
                  <a:lnTo>
                    <a:pt x="9359" y="7233"/>
                  </a:lnTo>
                  <a:lnTo>
                    <a:pt x="9359" y="7264"/>
                  </a:lnTo>
                  <a:close/>
                  <a:moveTo>
                    <a:pt x="9343" y="7201"/>
                  </a:moveTo>
                  <a:lnTo>
                    <a:pt x="9343" y="7201"/>
                  </a:lnTo>
                  <a:cubicBezTo>
                    <a:pt x="9359" y="7201"/>
                    <a:pt x="9359" y="7185"/>
                    <a:pt x="9359" y="7170"/>
                  </a:cubicBezTo>
                  <a:lnTo>
                    <a:pt x="9359" y="7216"/>
                  </a:lnTo>
                  <a:lnTo>
                    <a:pt x="9343" y="7201"/>
                  </a:lnTo>
                  <a:close/>
                  <a:moveTo>
                    <a:pt x="6492" y="7296"/>
                  </a:moveTo>
                  <a:lnTo>
                    <a:pt x="6475" y="7296"/>
                  </a:lnTo>
                  <a:cubicBezTo>
                    <a:pt x="6429" y="7279"/>
                    <a:pt x="6397" y="7233"/>
                    <a:pt x="6412" y="7201"/>
                  </a:cubicBezTo>
                  <a:cubicBezTo>
                    <a:pt x="6412" y="7153"/>
                    <a:pt x="6460" y="7122"/>
                    <a:pt x="6492" y="7122"/>
                  </a:cubicBezTo>
                  <a:lnTo>
                    <a:pt x="6507" y="7122"/>
                  </a:lnTo>
                  <a:cubicBezTo>
                    <a:pt x="6555" y="7138"/>
                    <a:pt x="6586" y="7185"/>
                    <a:pt x="6570" y="7233"/>
                  </a:cubicBezTo>
                  <a:cubicBezTo>
                    <a:pt x="6570" y="7264"/>
                    <a:pt x="6538" y="7296"/>
                    <a:pt x="6492" y="7296"/>
                  </a:cubicBezTo>
                  <a:close/>
                  <a:moveTo>
                    <a:pt x="3561" y="7107"/>
                  </a:moveTo>
                  <a:lnTo>
                    <a:pt x="3561" y="7107"/>
                  </a:lnTo>
                  <a:lnTo>
                    <a:pt x="3576" y="7107"/>
                  </a:lnTo>
                  <a:cubicBezTo>
                    <a:pt x="3608" y="7122"/>
                    <a:pt x="3624" y="7138"/>
                    <a:pt x="3639" y="7170"/>
                  </a:cubicBezTo>
                  <a:cubicBezTo>
                    <a:pt x="3608" y="7153"/>
                    <a:pt x="3593" y="7122"/>
                    <a:pt x="3561" y="7107"/>
                  </a:cubicBezTo>
                  <a:close/>
                  <a:moveTo>
                    <a:pt x="8870" y="7201"/>
                  </a:moveTo>
                  <a:cubicBezTo>
                    <a:pt x="8870" y="7201"/>
                    <a:pt x="8855" y="7201"/>
                    <a:pt x="8855" y="7185"/>
                  </a:cubicBezTo>
                  <a:cubicBezTo>
                    <a:pt x="8807" y="7185"/>
                    <a:pt x="8776" y="7138"/>
                    <a:pt x="8792" y="7090"/>
                  </a:cubicBezTo>
                  <a:lnTo>
                    <a:pt x="8792" y="7090"/>
                  </a:lnTo>
                  <a:lnTo>
                    <a:pt x="8950" y="7122"/>
                  </a:lnTo>
                  <a:lnTo>
                    <a:pt x="8950" y="7122"/>
                  </a:lnTo>
                  <a:cubicBezTo>
                    <a:pt x="8950" y="7170"/>
                    <a:pt x="8902" y="7201"/>
                    <a:pt x="8870" y="7201"/>
                  </a:cubicBezTo>
                  <a:close/>
                  <a:moveTo>
                    <a:pt x="8792" y="7090"/>
                  </a:moveTo>
                  <a:cubicBezTo>
                    <a:pt x="8792" y="7059"/>
                    <a:pt x="8824" y="7027"/>
                    <a:pt x="8870" y="7027"/>
                  </a:cubicBezTo>
                  <a:lnTo>
                    <a:pt x="8887" y="7027"/>
                  </a:lnTo>
                  <a:cubicBezTo>
                    <a:pt x="8933" y="7043"/>
                    <a:pt x="8965" y="7075"/>
                    <a:pt x="8950" y="7122"/>
                  </a:cubicBezTo>
                  <a:lnTo>
                    <a:pt x="8792" y="7090"/>
                  </a:lnTo>
                  <a:close/>
                  <a:moveTo>
                    <a:pt x="5924" y="7185"/>
                  </a:moveTo>
                  <a:lnTo>
                    <a:pt x="5908" y="7185"/>
                  </a:lnTo>
                  <a:cubicBezTo>
                    <a:pt x="5861" y="7170"/>
                    <a:pt x="5845" y="7122"/>
                    <a:pt x="5845" y="7075"/>
                  </a:cubicBezTo>
                  <a:cubicBezTo>
                    <a:pt x="5861" y="7043"/>
                    <a:pt x="5893" y="7012"/>
                    <a:pt x="5924" y="7012"/>
                  </a:cubicBezTo>
                  <a:lnTo>
                    <a:pt x="5940" y="7012"/>
                  </a:lnTo>
                  <a:cubicBezTo>
                    <a:pt x="5988" y="7027"/>
                    <a:pt x="6019" y="7059"/>
                    <a:pt x="6019" y="7107"/>
                  </a:cubicBezTo>
                  <a:cubicBezTo>
                    <a:pt x="6003" y="7153"/>
                    <a:pt x="5971" y="7185"/>
                    <a:pt x="5924" y="7185"/>
                  </a:cubicBezTo>
                  <a:close/>
                  <a:moveTo>
                    <a:pt x="2962" y="6996"/>
                  </a:moveTo>
                  <a:lnTo>
                    <a:pt x="2994" y="6996"/>
                  </a:lnTo>
                  <a:lnTo>
                    <a:pt x="3009" y="6996"/>
                  </a:lnTo>
                  <a:cubicBezTo>
                    <a:pt x="3025" y="6996"/>
                    <a:pt x="3041" y="7012"/>
                    <a:pt x="3057" y="7027"/>
                  </a:cubicBezTo>
                  <a:lnTo>
                    <a:pt x="3025" y="7027"/>
                  </a:lnTo>
                  <a:cubicBezTo>
                    <a:pt x="2994" y="7027"/>
                    <a:pt x="2978" y="7027"/>
                    <a:pt x="2962" y="7012"/>
                  </a:cubicBezTo>
                  <a:lnTo>
                    <a:pt x="2962" y="6996"/>
                  </a:lnTo>
                  <a:close/>
                  <a:moveTo>
                    <a:pt x="8303" y="7075"/>
                  </a:moveTo>
                  <a:lnTo>
                    <a:pt x="8288" y="7075"/>
                  </a:lnTo>
                  <a:cubicBezTo>
                    <a:pt x="8240" y="7075"/>
                    <a:pt x="8208" y="7027"/>
                    <a:pt x="8225" y="6980"/>
                  </a:cubicBezTo>
                  <a:lnTo>
                    <a:pt x="8225" y="6980"/>
                  </a:lnTo>
                  <a:lnTo>
                    <a:pt x="8382" y="7012"/>
                  </a:lnTo>
                  <a:lnTo>
                    <a:pt x="8382" y="7012"/>
                  </a:lnTo>
                  <a:cubicBezTo>
                    <a:pt x="8382" y="7043"/>
                    <a:pt x="8334" y="7075"/>
                    <a:pt x="8303" y="7075"/>
                  </a:cubicBezTo>
                  <a:close/>
                  <a:moveTo>
                    <a:pt x="8225" y="6980"/>
                  </a:moveTo>
                  <a:cubicBezTo>
                    <a:pt x="8225" y="6933"/>
                    <a:pt x="8256" y="6901"/>
                    <a:pt x="8303" y="6901"/>
                  </a:cubicBezTo>
                  <a:lnTo>
                    <a:pt x="8319" y="6917"/>
                  </a:lnTo>
                  <a:cubicBezTo>
                    <a:pt x="8366" y="6917"/>
                    <a:pt x="8397" y="6964"/>
                    <a:pt x="8382" y="7012"/>
                  </a:cubicBezTo>
                  <a:lnTo>
                    <a:pt x="8225" y="6980"/>
                  </a:lnTo>
                  <a:close/>
                  <a:moveTo>
                    <a:pt x="5372" y="7059"/>
                  </a:moveTo>
                  <a:lnTo>
                    <a:pt x="5341" y="7059"/>
                  </a:lnTo>
                  <a:cubicBezTo>
                    <a:pt x="5309" y="7059"/>
                    <a:pt x="5278" y="7012"/>
                    <a:pt x="5278" y="6964"/>
                  </a:cubicBezTo>
                  <a:cubicBezTo>
                    <a:pt x="5294" y="6917"/>
                    <a:pt x="5326" y="6901"/>
                    <a:pt x="5372" y="6901"/>
                  </a:cubicBezTo>
                  <a:lnTo>
                    <a:pt x="5389" y="6901"/>
                  </a:lnTo>
                  <a:cubicBezTo>
                    <a:pt x="5435" y="6901"/>
                    <a:pt x="5452" y="6949"/>
                    <a:pt x="5452" y="6996"/>
                  </a:cubicBezTo>
                  <a:cubicBezTo>
                    <a:pt x="5435" y="7043"/>
                    <a:pt x="5404" y="7059"/>
                    <a:pt x="5372" y="7059"/>
                  </a:cubicBezTo>
                  <a:close/>
                  <a:moveTo>
                    <a:pt x="7736" y="6964"/>
                  </a:moveTo>
                  <a:lnTo>
                    <a:pt x="7721" y="6964"/>
                  </a:lnTo>
                  <a:cubicBezTo>
                    <a:pt x="7673" y="6949"/>
                    <a:pt x="7641" y="6901"/>
                    <a:pt x="7658" y="6854"/>
                  </a:cubicBezTo>
                  <a:lnTo>
                    <a:pt x="7815" y="6901"/>
                  </a:lnTo>
                  <a:cubicBezTo>
                    <a:pt x="7815" y="6933"/>
                    <a:pt x="7784" y="6964"/>
                    <a:pt x="7736" y="6964"/>
                  </a:cubicBezTo>
                  <a:close/>
                  <a:moveTo>
                    <a:pt x="7658" y="6854"/>
                  </a:moveTo>
                  <a:lnTo>
                    <a:pt x="7658" y="6854"/>
                  </a:lnTo>
                  <a:cubicBezTo>
                    <a:pt x="7658" y="6823"/>
                    <a:pt x="7704" y="6791"/>
                    <a:pt x="7736" y="6791"/>
                  </a:cubicBezTo>
                  <a:lnTo>
                    <a:pt x="7752" y="6791"/>
                  </a:lnTo>
                  <a:cubicBezTo>
                    <a:pt x="7799" y="6807"/>
                    <a:pt x="7830" y="6854"/>
                    <a:pt x="7815" y="6901"/>
                  </a:cubicBezTo>
                  <a:lnTo>
                    <a:pt x="7815" y="6901"/>
                  </a:lnTo>
                  <a:lnTo>
                    <a:pt x="7658" y="6854"/>
                  </a:lnTo>
                  <a:close/>
                  <a:moveTo>
                    <a:pt x="4805" y="6949"/>
                  </a:moveTo>
                  <a:lnTo>
                    <a:pt x="4790" y="6949"/>
                  </a:lnTo>
                  <a:cubicBezTo>
                    <a:pt x="4742" y="6933"/>
                    <a:pt x="4711" y="6886"/>
                    <a:pt x="4711" y="6838"/>
                  </a:cubicBezTo>
                  <a:cubicBezTo>
                    <a:pt x="4727" y="6807"/>
                    <a:pt x="4759" y="6775"/>
                    <a:pt x="4805" y="6775"/>
                  </a:cubicBezTo>
                  <a:lnTo>
                    <a:pt x="4822" y="6775"/>
                  </a:lnTo>
                  <a:cubicBezTo>
                    <a:pt x="4868" y="6791"/>
                    <a:pt x="4900" y="6838"/>
                    <a:pt x="4885" y="6886"/>
                  </a:cubicBezTo>
                  <a:cubicBezTo>
                    <a:pt x="4868" y="6917"/>
                    <a:pt x="4837" y="6949"/>
                    <a:pt x="4805" y="6949"/>
                  </a:cubicBezTo>
                  <a:close/>
                  <a:moveTo>
                    <a:pt x="1797" y="6807"/>
                  </a:moveTo>
                  <a:cubicBezTo>
                    <a:pt x="1812" y="6775"/>
                    <a:pt x="1828" y="6760"/>
                    <a:pt x="1860" y="6760"/>
                  </a:cubicBezTo>
                  <a:lnTo>
                    <a:pt x="1875" y="6760"/>
                  </a:lnTo>
                  <a:cubicBezTo>
                    <a:pt x="1891" y="6775"/>
                    <a:pt x="1906" y="6775"/>
                    <a:pt x="1923" y="6791"/>
                  </a:cubicBezTo>
                  <a:lnTo>
                    <a:pt x="1906" y="6791"/>
                  </a:lnTo>
                  <a:lnTo>
                    <a:pt x="1906" y="6791"/>
                  </a:lnTo>
                  <a:cubicBezTo>
                    <a:pt x="1875" y="6791"/>
                    <a:pt x="1828" y="6791"/>
                    <a:pt x="1797" y="6807"/>
                  </a:cubicBezTo>
                  <a:close/>
                  <a:moveTo>
                    <a:pt x="7169" y="6854"/>
                  </a:moveTo>
                  <a:cubicBezTo>
                    <a:pt x="7169" y="6854"/>
                    <a:pt x="7169" y="6838"/>
                    <a:pt x="7153" y="6838"/>
                  </a:cubicBezTo>
                  <a:cubicBezTo>
                    <a:pt x="7106" y="6838"/>
                    <a:pt x="7090" y="6791"/>
                    <a:pt x="7090" y="6744"/>
                  </a:cubicBezTo>
                  <a:lnTo>
                    <a:pt x="7263" y="6775"/>
                  </a:lnTo>
                  <a:cubicBezTo>
                    <a:pt x="7248" y="6823"/>
                    <a:pt x="7216" y="6854"/>
                    <a:pt x="7169" y="6854"/>
                  </a:cubicBezTo>
                  <a:close/>
                  <a:moveTo>
                    <a:pt x="7090" y="6744"/>
                  </a:moveTo>
                  <a:lnTo>
                    <a:pt x="7090" y="6744"/>
                  </a:lnTo>
                  <a:cubicBezTo>
                    <a:pt x="7106" y="6712"/>
                    <a:pt x="7137" y="6680"/>
                    <a:pt x="7169" y="6680"/>
                  </a:cubicBezTo>
                  <a:lnTo>
                    <a:pt x="7185" y="6680"/>
                  </a:lnTo>
                  <a:cubicBezTo>
                    <a:pt x="7232" y="6680"/>
                    <a:pt x="7263" y="6728"/>
                    <a:pt x="7263" y="6775"/>
                  </a:cubicBezTo>
                  <a:lnTo>
                    <a:pt x="7263" y="6775"/>
                  </a:lnTo>
                  <a:lnTo>
                    <a:pt x="7090" y="6744"/>
                  </a:lnTo>
                  <a:close/>
                  <a:moveTo>
                    <a:pt x="4238" y="6838"/>
                  </a:moveTo>
                  <a:cubicBezTo>
                    <a:pt x="4238" y="6838"/>
                    <a:pt x="4223" y="6838"/>
                    <a:pt x="4223" y="6823"/>
                  </a:cubicBezTo>
                  <a:cubicBezTo>
                    <a:pt x="4175" y="6823"/>
                    <a:pt x="4143" y="6775"/>
                    <a:pt x="4160" y="6728"/>
                  </a:cubicBezTo>
                  <a:cubicBezTo>
                    <a:pt x="4160" y="6697"/>
                    <a:pt x="4191" y="6665"/>
                    <a:pt x="4238" y="6665"/>
                  </a:cubicBezTo>
                  <a:lnTo>
                    <a:pt x="4254" y="6665"/>
                  </a:lnTo>
                  <a:cubicBezTo>
                    <a:pt x="4301" y="6680"/>
                    <a:pt x="4333" y="6712"/>
                    <a:pt x="4317" y="6760"/>
                  </a:cubicBezTo>
                  <a:cubicBezTo>
                    <a:pt x="4317" y="6807"/>
                    <a:pt x="4270" y="6838"/>
                    <a:pt x="4238" y="6838"/>
                  </a:cubicBezTo>
                  <a:close/>
                  <a:moveTo>
                    <a:pt x="1229" y="6680"/>
                  </a:moveTo>
                  <a:cubicBezTo>
                    <a:pt x="1244" y="6665"/>
                    <a:pt x="1276" y="6649"/>
                    <a:pt x="1292" y="6649"/>
                  </a:cubicBezTo>
                  <a:lnTo>
                    <a:pt x="1324" y="6649"/>
                  </a:lnTo>
                  <a:cubicBezTo>
                    <a:pt x="1355" y="6665"/>
                    <a:pt x="1387" y="6697"/>
                    <a:pt x="1387" y="6744"/>
                  </a:cubicBezTo>
                  <a:cubicBezTo>
                    <a:pt x="1355" y="6728"/>
                    <a:pt x="1339" y="6728"/>
                    <a:pt x="1324" y="6712"/>
                  </a:cubicBezTo>
                  <a:cubicBezTo>
                    <a:pt x="1292" y="6697"/>
                    <a:pt x="1261" y="6697"/>
                    <a:pt x="1229" y="6680"/>
                  </a:cubicBezTo>
                  <a:close/>
                  <a:moveTo>
                    <a:pt x="6618" y="6728"/>
                  </a:moveTo>
                  <a:lnTo>
                    <a:pt x="6586" y="6728"/>
                  </a:lnTo>
                  <a:cubicBezTo>
                    <a:pt x="6555" y="6712"/>
                    <a:pt x="6523" y="6680"/>
                    <a:pt x="6523" y="6634"/>
                  </a:cubicBezTo>
                  <a:lnTo>
                    <a:pt x="6523" y="6634"/>
                  </a:lnTo>
                  <a:lnTo>
                    <a:pt x="6696" y="6665"/>
                  </a:lnTo>
                  <a:lnTo>
                    <a:pt x="6696" y="6665"/>
                  </a:lnTo>
                  <a:cubicBezTo>
                    <a:pt x="6681" y="6697"/>
                    <a:pt x="6649" y="6728"/>
                    <a:pt x="6618" y="6728"/>
                  </a:cubicBezTo>
                  <a:close/>
                  <a:moveTo>
                    <a:pt x="6523" y="6634"/>
                  </a:moveTo>
                  <a:cubicBezTo>
                    <a:pt x="6538" y="6586"/>
                    <a:pt x="6570" y="6554"/>
                    <a:pt x="6618" y="6554"/>
                  </a:cubicBezTo>
                  <a:lnTo>
                    <a:pt x="6633" y="6571"/>
                  </a:lnTo>
                  <a:cubicBezTo>
                    <a:pt x="6681" y="6571"/>
                    <a:pt x="6696" y="6617"/>
                    <a:pt x="6696" y="6665"/>
                  </a:cubicBezTo>
                  <a:lnTo>
                    <a:pt x="6523" y="6634"/>
                  </a:lnTo>
                  <a:close/>
                  <a:moveTo>
                    <a:pt x="3671" y="6712"/>
                  </a:moveTo>
                  <a:lnTo>
                    <a:pt x="3656" y="6712"/>
                  </a:lnTo>
                  <a:cubicBezTo>
                    <a:pt x="3608" y="6712"/>
                    <a:pt x="3576" y="6665"/>
                    <a:pt x="3593" y="6617"/>
                  </a:cubicBezTo>
                  <a:cubicBezTo>
                    <a:pt x="3593" y="6571"/>
                    <a:pt x="3639" y="6539"/>
                    <a:pt x="3671" y="6539"/>
                  </a:cubicBezTo>
                  <a:lnTo>
                    <a:pt x="3687" y="6554"/>
                  </a:lnTo>
                  <a:cubicBezTo>
                    <a:pt x="3734" y="6554"/>
                    <a:pt x="3765" y="6602"/>
                    <a:pt x="3750" y="6649"/>
                  </a:cubicBezTo>
                  <a:cubicBezTo>
                    <a:pt x="3750" y="6680"/>
                    <a:pt x="3719" y="6712"/>
                    <a:pt x="3671" y="6712"/>
                  </a:cubicBezTo>
                  <a:close/>
                  <a:moveTo>
                    <a:pt x="6051" y="6617"/>
                  </a:moveTo>
                  <a:lnTo>
                    <a:pt x="6034" y="6617"/>
                  </a:lnTo>
                  <a:cubicBezTo>
                    <a:pt x="5988" y="6602"/>
                    <a:pt x="5956" y="6554"/>
                    <a:pt x="5956" y="6508"/>
                  </a:cubicBezTo>
                  <a:lnTo>
                    <a:pt x="5956" y="6508"/>
                  </a:lnTo>
                  <a:lnTo>
                    <a:pt x="6129" y="6554"/>
                  </a:lnTo>
                  <a:lnTo>
                    <a:pt x="6129" y="6554"/>
                  </a:lnTo>
                  <a:cubicBezTo>
                    <a:pt x="6114" y="6586"/>
                    <a:pt x="6082" y="6617"/>
                    <a:pt x="6051" y="6617"/>
                  </a:cubicBezTo>
                  <a:close/>
                  <a:moveTo>
                    <a:pt x="8981" y="6634"/>
                  </a:moveTo>
                  <a:lnTo>
                    <a:pt x="8965" y="6634"/>
                  </a:lnTo>
                  <a:cubicBezTo>
                    <a:pt x="8918" y="6617"/>
                    <a:pt x="8887" y="6571"/>
                    <a:pt x="8902" y="6523"/>
                  </a:cubicBezTo>
                  <a:cubicBezTo>
                    <a:pt x="8902" y="6491"/>
                    <a:pt x="8950" y="6460"/>
                    <a:pt x="8981" y="6460"/>
                  </a:cubicBezTo>
                  <a:lnTo>
                    <a:pt x="8996" y="6460"/>
                  </a:lnTo>
                  <a:cubicBezTo>
                    <a:pt x="9044" y="6476"/>
                    <a:pt x="9076" y="6523"/>
                    <a:pt x="9059" y="6554"/>
                  </a:cubicBezTo>
                  <a:cubicBezTo>
                    <a:pt x="9059" y="6602"/>
                    <a:pt x="9028" y="6634"/>
                    <a:pt x="8981" y="6634"/>
                  </a:cubicBezTo>
                  <a:close/>
                  <a:moveTo>
                    <a:pt x="5956" y="6508"/>
                  </a:moveTo>
                  <a:cubicBezTo>
                    <a:pt x="5971" y="6476"/>
                    <a:pt x="6003" y="6445"/>
                    <a:pt x="6051" y="6445"/>
                  </a:cubicBezTo>
                  <a:lnTo>
                    <a:pt x="6066" y="6445"/>
                  </a:lnTo>
                  <a:cubicBezTo>
                    <a:pt x="6114" y="6460"/>
                    <a:pt x="6145" y="6508"/>
                    <a:pt x="6129" y="6554"/>
                  </a:cubicBezTo>
                  <a:lnTo>
                    <a:pt x="5956" y="6508"/>
                  </a:lnTo>
                  <a:close/>
                  <a:moveTo>
                    <a:pt x="3104" y="6602"/>
                  </a:moveTo>
                  <a:lnTo>
                    <a:pt x="3088" y="6602"/>
                  </a:lnTo>
                  <a:cubicBezTo>
                    <a:pt x="3041" y="6586"/>
                    <a:pt x="3009" y="6539"/>
                    <a:pt x="3025" y="6491"/>
                  </a:cubicBezTo>
                  <a:cubicBezTo>
                    <a:pt x="3041" y="6460"/>
                    <a:pt x="3072" y="6428"/>
                    <a:pt x="3104" y="6428"/>
                  </a:cubicBezTo>
                  <a:lnTo>
                    <a:pt x="3120" y="6428"/>
                  </a:lnTo>
                  <a:cubicBezTo>
                    <a:pt x="3167" y="6445"/>
                    <a:pt x="3198" y="6491"/>
                    <a:pt x="3183" y="6539"/>
                  </a:cubicBezTo>
                  <a:cubicBezTo>
                    <a:pt x="3183" y="6571"/>
                    <a:pt x="3151" y="6602"/>
                    <a:pt x="3104" y="6602"/>
                  </a:cubicBezTo>
                  <a:close/>
                  <a:moveTo>
                    <a:pt x="95" y="6476"/>
                  </a:moveTo>
                  <a:cubicBezTo>
                    <a:pt x="95" y="6445"/>
                    <a:pt x="126" y="6413"/>
                    <a:pt x="173" y="6413"/>
                  </a:cubicBezTo>
                  <a:lnTo>
                    <a:pt x="189" y="6413"/>
                  </a:lnTo>
                  <a:cubicBezTo>
                    <a:pt x="221" y="6428"/>
                    <a:pt x="252" y="6460"/>
                    <a:pt x="252" y="6491"/>
                  </a:cubicBezTo>
                  <a:cubicBezTo>
                    <a:pt x="252" y="6491"/>
                    <a:pt x="236" y="6508"/>
                    <a:pt x="221" y="6508"/>
                  </a:cubicBezTo>
                  <a:lnTo>
                    <a:pt x="95" y="6476"/>
                  </a:lnTo>
                  <a:close/>
                  <a:moveTo>
                    <a:pt x="5483" y="6491"/>
                  </a:moveTo>
                  <a:lnTo>
                    <a:pt x="5467" y="6491"/>
                  </a:lnTo>
                  <a:cubicBezTo>
                    <a:pt x="5420" y="6491"/>
                    <a:pt x="5389" y="6445"/>
                    <a:pt x="5404" y="6397"/>
                  </a:cubicBezTo>
                  <a:lnTo>
                    <a:pt x="5404" y="6397"/>
                  </a:lnTo>
                  <a:lnTo>
                    <a:pt x="5561" y="6428"/>
                  </a:lnTo>
                  <a:lnTo>
                    <a:pt x="5561" y="6428"/>
                  </a:lnTo>
                  <a:cubicBezTo>
                    <a:pt x="5561" y="6476"/>
                    <a:pt x="5515" y="6491"/>
                    <a:pt x="5483" y="6491"/>
                  </a:cubicBezTo>
                  <a:close/>
                  <a:moveTo>
                    <a:pt x="8414" y="6508"/>
                  </a:moveTo>
                  <a:lnTo>
                    <a:pt x="8397" y="6508"/>
                  </a:lnTo>
                  <a:cubicBezTo>
                    <a:pt x="8351" y="6508"/>
                    <a:pt x="8334" y="6460"/>
                    <a:pt x="8334" y="6413"/>
                  </a:cubicBezTo>
                  <a:cubicBezTo>
                    <a:pt x="8351" y="6365"/>
                    <a:pt x="8382" y="6350"/>
                    <a:pt x="8414" y="6350"/>
                  </a:cubicBezTo>
                  <a:lnTo>
                    <a:pt x="8429" y="6350"/>
                  </a:lnTo>
                  <a:cubicBezTo>
                    <a:pt x="8477" y="6350"/>
                    <a:pt x="8508" y="6397"/>
                    <a:pt x="8508" y="6445"/>
                  </a:cubicBezTo>
                  <a:cubicBezTo>
                    <a:pt x="8492" y="6491"/>
                    <a:pt x="8461" y="6508"/>
                    <a:pt x="8414" y="6508"/>
                  </a:cubicBezTo>
                  <a:close/>
                  <a:moveTo>
                    <a:pt x="5404" y="6397"/>
                  </a:moveTo>
                  <a:cubicBezTo>
                    <a:pt x="5404" y="6350"/>
                    <a:pt x="5435" y="6334"/>
                    <a:pt x="5483" y="6334"/>
                  </a:cubicBezTo>
                  <a:lnTo>
                    <a:pt x="5498" y="6334"/>
                  </a:lnTo>
                  <a:cubicBezTo>
                    <a:pt x="5546" y="6334"/>
                    <a:pt x="5578" y="6382"/>
                    <a:pt x="5561" y="6428"/>
                  </a:cubicBezTo>
                  <a:lnTo>
                    <a:pt x="5404" y="6397"/>
                  </a:lnTo>
                  <a:close/>
                  <a:moveTo>
                    <a:pt x="2536" y="6491"/>
                  </a:moveTo>
                  <a:cubicBezTo>
                    <a:pt x="2536" y="6491"/>
                    <a:pt x="2536" y="6476"/>
                    <a:pt x="2521" y="6476"/>
                  </a:cubicBezTo>
                  <a:cubicBezTo>
                    <a:pt x="2473" y="6476"/>
                    <a:pt x="2458" y="6428"/>
                    <a:pt x="2458" y="6382"/>
                  </a:cubicBezTo>
                  <a:cubicBezTo>
                    <a:pt x="2473" y="6350"/>
                    <a:pt x="2505" y="6319"/>
                    <a:pt x="2536" y="6319"/>
                  </a:cubicBezTo>
                  <a:lnTo>
                    <a:pt x="2568" y="6319"/>
                  </a:lnTo>
                  <a:cubicBezTo>
                    <a:pt x="2599" y="6319"/>
                    <a:pt x="2631" y="6365"/>
                    <a:pt x="2631" y="6413"/>
                  </a:cubicBezTo>
                  <a:cubicBezTo>
                    <a:pt x="2616" y="6460"/>
                    <a:pt x="2584" y="6491"/>
                    <a:pt x="2536" y="6491"/>
                  </a:cubicBezTo>
                  <a:close/>
                  <a:moveTo>
                    <a:pt x="4916" y="6382"/>
                  </a:moveTo>
                  <a:lnTo>
                    <a:pt x="4900" y="6382"/>
                  </a:lnTo>
                  <a:cubicBezTo>
                    <a:pt x="4853" y="6365"/>
                    <a:pt x="4822" y="6334"/>
                    <a:pt x="4837" y="6287"/>
                  </a:cubicBezTo>
                  <a:lnTo>
                    <a:pt x="4837" y="6287"/>
                  </a:lnTo>
                  <a:lnTo>
                    <a:pt x="4994" y="6319"/>
                  </a:lnTo>
                  <a:lnTo>
                    <a:pt x="4994" y="6319"/>
                  </a:lnTo>
                  <a:cubicBezTo>
                    <a:pt x="4994" y="6350"/>
                    <a:pt x="4963" y="6382"/>
                    <a:pt x="4916" y="6382"/>
                  </a:cubicBezTo>
                  <a:close/>
                  <a:moveTo>
                    <a:pt x="7862" y="6397"/>
                  </a:moveTo>
                  <a:lnTo>
                    <a:pt x="7830" y="6397"/>
                  </a:lnTo>
                  <a:cubicBezTo>
                    <a:pt x="7799" y="6382"/>
                    <a:pt x="7767" y="6350"/>
                    <a:pt x="7767" y="6302"/>
                  </a:cubicBezTo>
                  <a:cubicBezTo>
                    <a:pt x="7784" y="6256"/>
                    <a:pt x="7815" y="6224"/>
                    <a:pt x="7862" y="6224"/>
                  </a:cubicBezTo>
                  <a:lnTo>
                    <a:pt x="7878" y="6224"/>
                  </a:lnTo>
                  <a:cubicBezTo>
                    <a:pt x="7925" y="6239"/>
                    <a:pt x="7941" y="6287"/>
                    <a:pt x="7941" y="6334"/>
                  </a:cubicBezTo>
                  <a:cubicBezTo>
                    <a:pt x="7925" y="6365"/>
                    <a:pt x="7893" y="6397"/>
                    <a:pt x="7862" y="6397"/>
                  </a:cubicBezTo>
                  <a:close/>
                  <a:moveTo>
                    <a:pt x="4837" y="6287"/>
                  </a:moveTo>
                  <a:cubicBezTo>
                    <a:pt x="4837" y="6239"/>
                    <a:pt x="4885" y="6208"/>
                    <a:pt x="4916" y="6208"/>
                  </a:cubicBezTo>
                  <a:lnTo>
                    <a:pt x="4931" y="6208"/>
                  </a:lnTo>
                  <a:cubicBezTo>
                    <a:pt x="4979" y="6224"/>
                    <a:pt x="5011" y="6271"/>
                    <a:pt x="4994" y="6319"/>
                  </a:cubicBezTo>
                  <a:lnTo>
                    <a:pt x="4837" y="6287"/>
                  </a:lnTo>
                  <a:close/>
                  <a:moveTo>
                    <a:pt x="1986" y="6365"/>
                  </a:moveTo>
                  <a:lnTo>
                    <a:pt x="1969" y="6365"/>
                  </a:lnTo>
                  <a:cubicBezTo>
                    <a:pt x="1923" y="6350"/>
                    <a:pt x="1891" y="6319"/>
                    <a:pt x="1891" y="6271"/>
                  </a:cubicBezTo>
                  <a:cubicBezTo>
                    <a:pt x="1906" y="6224"/>
                    <a:pt x="1938" y="6193"/>
                    <a:pt x="1986" y="6193"/>
                  </a:cubicBezTo>
                  <a:lnTo>
                    <a:pt x="2001" y="6208"/>
                  </a:lnTo>
                  <a:cubicBezTo>
                    <a:pt x="2049" y="6208"/>
                    <a:pt x="2064" y="6256"/>
                    <a:pt x="2064" y="6302"/>
                  </a:cubicBezTo>
                  <a:cubicBezTo>
                    <a:pt x="2049" y="6334"/>
                    <a:pt x="2017" y="6365"/>
                    <a:pt x="1986" y="6365"/>
                  </a:cubicBezTo>
                  <a:close/>
                  <a:moveTo>
                    <a:pt x="4349" y="6271"/>
                  </a:moveTo>
                  <a:lnTo>
                    <a:pt x="4333" y="6271"/>
                  </a:lnTo>
                  <a:cubicBezTo>
                    <a:pt x="4286" y="6256"/>
                    <a:pt x="4254" y="6208"/>
                    <a:pt x="4270" y="6161"/>
                  </a:cubicBezTo>
                  <a:lnTo>
                    <a:pt x="4443" y="6193"/>
                  </a:lnTo>
                  <a:cubicBezTo>
                    <a:pt x="4427" y="6239"/>
                    <a:pt x="4396" y="6271"/>
                    <a:pt x="4349" y="6271"/>
                  </a:cubicBezTo>
                  <a:close/>
                  <a:moveTo>
                    <a:pt x="7295" y="6287"/>
                  </a:moveTo>
                  <a:lnTo>
                    <a:pt x="7279" y="6287"/>
                  </a:lnTo>
                  <a:cubicBezTo>
                    <a:pt x="7232" y="6271"/>
                    <a:pt x="7200" y="6224"/>
                    <a:pt x="7200" y="6176"/>
                  </a:cubicBezTo>
                  <a:cubicBezTo>
                    <a:pt x="7216" y="6145"/>
                    <a:pt x="7248" y="6113"/>
                    <a:pt x="7295" y="6113"/>
                  </a:cubicBezTo>
                  <a:lnTo>
                    <a:pt x="7311" y="6113"/>
                  </a:lnTo>
                  <a:cubicBezTo>
                    <a:pt x="7358" y="6130"/>
                    <a:pt x="7389" y="6176"/>
                    <a:pt x="7374" y="6208"/>
                  </a:cubicBezTo>
                  <a:cubicBezTo>
                    <a:pt x="7358" y="6256"/>
                    <a:pt x="7326" y="6287"/>
                    <a:pt x="7295" y="6287"/>
                  </a:cubicBezTo>
                  <a:close/>
                  <a:moveTo>
                    <a:pt x="4270" y="6161"/>
                  </a:moveTo>
                  <a:lnTo>
                    <a:pt x="4270" y="6161"/>
                  </a:lnTo>
                  <a:cubicBezTo>
                    <a:pt x="4286" y="6130"/>
                    <a:pt x="4317" y="6098"/>
                    <a:pt x="4349" y="6098"/>
                  </a:cubicBezTo>
                  <a:lnTo>
                    <a:pt x="4364" y="6098"/>
                  </a:lnTo>
                  <a:cubicBezTo>
                    <a:pt x="4412" y="6113"/>
                    <a:pt x="4443" y="6161"/>
                    <a:pt x="4443" y="6193"/>
                  </a:cubicBezTo>
                  <a:lnTo>
                    <a:pt x="4443" y="6193"/>
                  </a:lnTo>
                  <a:lnTo>
                    <a:pt x="4270" y="6161"/>
                  </a:lnTo>
                  <a:close/>
                  <a:moveTo>
                    <a:pt x="1418" y="6256"/>
                  </a:moveTo>
                  <a:lnTo>
                    <a:pt x="1402" y="6256"/>
                  </a:lnTo>
                  <a:cubicBezTo>
                    <a:pt x="1355" y="6239"/>
                    <a:pt x="1324" y="6193"/>
                    <a:pt x="1339" y="6145"/>
                  </a:cubicBezTo>
                  <a:cubicBezTo>
                    <a:pt x="1339" y="6113"/>
                    <a:pt x="1370" y="6082"/>
                    <a:pt x="1418" y="6082"/>
                  </a:cubicBezTo>
                  <a:lnTo>
                    <a:pt x="1433" y="6082"/>
                  </a:lnTo>
                  <a:cubicBezTo>
                    <a:pt x="1481" y="6098"/>
                    <a:pt x="1513" y="6145"/>
                    <a:pt x="1497" y="6193"/>
                  </a:cubicBezTo>
                  <a:cubicBezTo>
                    <a:pt x="1497" y="6224"/>
                    <a:pt x="1450" y="6256"/>
                    <a:pt x="1418" y="6256"/>
                  </a:cubicBezTo>
                  <a:close/>
                  <a:moveTo>
                    <a:pt x="3782" y="6145"/>
                  </a:moveTo>
                  <a:lnTo>
                    <a:pt x="3765" y="6145"/>
                  </a:lnTo>
                  <a:cubicBezTo>
                    <a:pt x="3719" y="6145"/>
                    <a:pt x="3702" y="6098"/>
                    <a:pt x="3702" y="6050"/>
                  </a:cubicBezTo>
                  <a:lnTo>
                    <a:pt x="3876" y="6082"/>
                  </a:lnTo>
                  <a:cubicBezTo>
                    <a:pt x="3860" y="6130"/>
                    <a:pt x="3828" y="6145"/>
                    <a:pt x="3782" y="6145"/>
                  </a:cubicBezTo>
                  <a:close/>
                  <a:moveTo>
                    <a:pt x="6727" y="6161"/>
                  </a:moveTo>
                  <a:lnTo>
                    <a:pt x="6712" y="6161"/>
                  </a:lnTo>
                  <a:cubicBezTo>
                    <a:pt x="6664" y="6161"/>
                    <a:pt x="6633" y="6113"/>
                    <a:pt x="6649" y="6067"/>
                  </a:cubicBezTo>
                  <a:cubicBezTo>
                    <a:pt x="6649" y="6019"/>
                    <a:pt x="6681" y="6004"/>
                    <a:pt x="6727" y="6004"/>
                  </a:cubicBezTo>
                  <a:lnTo>
                    <a:pt x="6744" y="6004"/>
                  </a:lnTo>
                  <a:cubicBezTo>
                    <a:pt x="6790" y="6004"/>
                    <a:pt x="6822" y="6050"/>
                    <a:pt x="6807" y="6098"/>
                  </a:cubicBezTo>
                  <a:cubicBezTo>
                    <a:pt x="6807" y="6145"/>
                    <a:pt x="6759" y="6161"/>
                    <a:pt x="6727" y="6161"/>
                  </a:cubicBezTo>
                  <a:close/>
                  <a:moveTo>
                    <a:pt x="3702" y="6050"/>
                  </a:moveTo>
                  <a:lnTo>
                    <a:pt x="3702" y="6050"/>
                  </a:lnTo>
                  <a:cubicBezTo>
                    <a:pt x="3719" y="6004"/>
                    <a:pt x="3750" y="5987"/>
                    <a:pt x="3782" y="5987"/>
                  </a:cubicBezTo>
                  <a:lnTo>
                    <a:pt x="3797" y="5987"/>
                  </a:lnTo>
                  <a:cubicBezTo>
                    <a:pt x="3845" y="5987"/>
                    <a:pt x="3876" y="6035"/>
                    <a:pt x="3876" y="6082"/>
                  </a:cubicBezTo>
                  <a:lnTo>
                    <a:pt x="3876" y="6082"/>
                  </a:lnTo>
                  <a:lnTo>
                    <a:pt x="3702" y="6050"/>
                  </a:lnTo>
                  <a:close/>
                  <a:moveTo>
                    <a:pt x="851" y="6130"/>
                  </a:moveTo>
                  <a:lnTo>
                    <a:pt x="835" y="6130"/>
                  </a:lnTo>
                  <a:cubicBezTo>
                    <a:pt x="788" y="6130"/>
                    <a:pt x="757" y="6082"/>
                    <a:pt x="772" y="6035"/>
                  </a:cubicBezTo>
                  <a:cubicBezTo>
                    <a:pt x="772" y="5987"/>
                    <a:pt x="803" y="5972"/>
                    <a:pt x="851" y="5972"/>
                  </a:cubicBezTo>
                  <a:lnTo>
                    <a:pt x="866" y="5972"/>
                  </a:lnTo>
                  <a:cubicBezTo>
                    <a:pt x="914" y="5972"/>
                    <a:pt x="946" y="6019"/>
                    <a:pt x="929" y="6067"/>
                  </a:cubicBezTo>
                  <a:cubicBezTo>
                    <a:pt x="929" y="6113"/>
                    <a:pt x="883" y="6130"/>
                    <a:pt x="851" y="6130"/>
                  </a:cubicBezTo>
                  <a:close/>
                  <a:moveTo>
                    <a:pt x="9107" y="6067"/>
                  </a:moveTo>
                  <a:lnTo>
                    <a:pt x="9076" y="6067"/>
                  </a:lnTo>
                  <a:cubicBezTo>
                    <a:pt x="9044" y="6050"/>
                    <a:pt x="9013" y="6004"/>
                    <a:pt x="9013" y="5972"/>
                  </a:cubicBezTo>
                  <a:lnTo>
                    <a:pt x="9185" y="6004"/>
                  </a:lnTo>
                  <a:cubicBezTo>
                    <a:pt x="9170" y="6035"/>
                    <a:pt x="9139" y="6067"/>
                    <a:pt x="9107" y="6067"/>
                  </a:cubicBezTo>
                  <a:close/>
                  <a:moveTo>
                    <a:pt x="3230" y="6035"/>
                  </a:moveTo>
                  <a:lnTo>
                    <a:pt x="3215" y="6035"/>
                  </a:lnTo>
                  <a:cubicBezTo>
                    <a:pt x="3167" y="6019"/>
                    <a:pt x="3135" y="5987"/>
                    <a:pt x="3135" y="5941"/>
                  </a:cubicBezTo>
                  <a:lnTo>
                    <a:pt x="3135" y="5941"/>
                  </a:lnTo>
                  <a:lnTo>
                    <a:pt x="3309" y="5972"/>
                  </a:lnTo>
                  <a:lnTo>
                    <a:pt x="3309" y="5972"/>
                  </a:lnTo>
                  <a:cubicBezTo>
                    <a:pt x="3293" y="6004"/>
                    <a:pt x="3261" y="6035"/>
                    <a:pt x="3230" y="6035"/>
                  </a:cubicBezTo>
                  <a:close/>
                  <a:moveTo>
                    <a:pt x="9013" y="5972"/>
                  </a:moveTo>
                  <a:lnTo>
                    <a:pt x="9013" y="5972"/>
                  </a:lnTo>
                  <a:cubicBezTo>
                    <a:pt x="9028" y="5924"/>
                    <a:pt x="9059" y="5893"/>
                    <a:pt x="9107" y="5893"/>
                  </a:cubicBezTo>
                  <a:lnTo>
                    <a:pt x="9122" y="5893"/>
                  </a:lnTo>
                  <a:cubicBezTo>
                    <a:pt x="9170" y="5909"/>
                    <a:pt x="9185" y="5956"/>
                    <a:pt x="9185" y="6004"/>
                  </a:cubicBezTo>
                  <a:lnTo>
                    <a:pt x="9185" y="6004"/>
                  </a:lnTo>
                  <a:lnTo>
                    <a:pt x="9013" y="5972"/>
                  </a:lnTo>
                  <a:close/>
                  <a:moveTo>
                    <a:pt x="6160" y="6050"/>
                  </a:moveTo>
                  <a:lnTo>
                    <a:pt x="6145" y="6050"/>
                  </a:lnTo>
                  <a:cubicBezTo>
                    <a:pt x="6097" y="6035"/>
                    <a:pt x="6066" y="5987"/>
                    <a:pt x="6082" y="5956"/>
                  </a:cubicBezTo>
                  <a:cubicBezTo>
                    <a:pt x="6082" y="5909"/>
                    <a:pt x="6129" y="5878"/>
                    <a:pt x="6160" y="5878"/>
                  </a:cubicBezTo>
                  <a:lnTo>
                    <a:pt x="6177" y="5878"/>
                  </a:lnTo>
                  <a:cubicBezTo>
                    <a:pt x="6223" y="5893"/>
                    <a:pt x="6255" y="5941"/>
                    <a:pt x="6240" y="5987"/>
                  </a:cubicBezTo>
                  <a:cubicBezTo>
                    <a:pt x="6240" y="6019"/>
                    <a:pt x="6208" y="6050"/>
                    <a:pt x="6160" y="6050"/>
                  </a:cubicBezTo>
                  <a:close/>
                  <a:moveTo>
                    <a:pt x="3135" y="5941"/>
                  </a:moveTo>
                  <a:cubicBezTo>
                    <a:pt x="3151" y="5893"/>
                    <a:pt x="3183" y="5861"/>
                    <a:pt x="3230" y="5861"/>
                  </a:cubicBezTo>
                  <a:lnTo>
                    <a:pt x="3246" y="5861"/>
                  </a:lnTo>
                  <a:cubicBezTo>
                    <a:pt x="3293" y="5878"/>
                    <a:pt x="3309" y="5924"/>
                    <a:pt x="3309" y="5972"/>
                  </a:cubicBezTo>
                  <a:lnTo>
                    <a:pt x="3135" y="5941"/>
                  </a:lnTo>
                  <a:close/>
                  <a:moveTo>
                    <a:pt x="284" y="6019"/>
                  </a:moveTo>
                  <a:lnTo>
                    <a:pt x="268" y="6019"/>
                  </a:lnTo>
                  <a:cubicBezTo>
                    <a:pt x="221" y="6004"/>
                    <a:pt x="189" y="5972"/>
                    <a:pt x="205" y="5924"/>
                  </a:cubicBezTo>
                  <a:cubicBezTo>
                    <a:pt x="205" y="5878"/>
                    <a:pt x="252" y="5846"/>
                    <a:pt x="284" y="5846"/>
                  </a:cubicBezTo>
                  <a:lnTo>
                    <a:pt x="299" y="5846"/>
                  </a:lnTo>
                  <a:cubicBezTo>
                    <a:pt x="347" y="5861"/>
                    <a:pt x="378" y="5909"/>
                    <a:pt x="362" y="5956"/>
                  </a:cubicBezTo>
                  <a:cubicBezTo>
                    <a:pt x="362" y="5987"/>
                    <a:pt x="331" y="6019"/>
                    <a:pt x="284" y="6019"/>
                  </a:cubicBezTo>
                  <a:close/>
                  <a:moveTo>
                    <a:pt x="8540" y="5956"/>
                  </a:moveTo>
                  <a:lnTo>
                    <a:pt x="8524" y="5956"/>
                  </a:lnTo>
                  <a:cubicBezTo>
                    <a:pt x="8477" y="5941"/>
                    <a:pt x="8445" y="5893"/>
                    <a:pt x="8445" y="5846"/>
                  </a:cubicBezTo>
                  <a:lnTo>
                    <a:pt x="8618" y="5878"/>
                  </a:lnTo>
                  <a:cubicBezTo>
                    <a:pt x="8603" y="5924"/>
                    <a:pt x="8571" y="5956"/>
                    <a:pt x="8540" y="5956"/>
                  </a:cubicBezTo>
                  <a:close/>
                  <a:moveTo>
                    <a:pt x="2662" y="5924"/>
                  </a:moveTo>
                  <a:lnTo>
                    <a:pt x="2647" y="5924"/>
                  </a:lnTo>
                  <a:cubicBezTo>
                    <a:pt x="2599" y="5909"/>
                    <a:pt x="2568" y="5861"/>
                    <a:pt x="2584" y="5815"/>
                  </a:cubicBezTo>
                  <a:lnTo>
                    <a:pt x="2584" y="5815"/>
                  </a:lnTo>
                  <a:lnTo>
                    <a:pt x="2742" y="5846"/>
                  </a:lnTo>
                  <a:lnTo>
                    <a:pt x="2742" y="5846"/>
                  </a:lnTo>
                  <a:cubicBezTo>
                    <a:pt x="2725" y="5893"/>
                    <a:pt x="2694" y="5924"/>
                    <a:pt x="2662" y="5924"/>
                  </a:cubicBezTo>
                  <a:close/>
                  <a:moveTo>
                    <a:pt x="8445" y="5846"/>
                  </a:moveTo>
                  <a:lnTo>
                    <a:pt x="8445" y="5846"/>
                  </a:lnTo>
                  <a:cubicBezTo>
                    <a:pt x="8461" y="5815"/>
                    <a:pt x="8492" y="5783"/>
                    <a:pt x="8540" y="5783"/>
                  </a:cubicBezTo>
                  <a:lnTo>
                    <a:pt x="8555" y="5783"/>
                  </a:lnTo>
                  <a:cubicBezTo>
                    <a:pt x="8603" y="5798"/>
                    <a:pt x="8634" y="5830"/>
                    <a:pt x="8618" y="5878"/>
                  </a:cubicBezTo>
                  <a:lnTo>
                    <a:pt x="8618" y="5878"/>
                  </a:lnTo>
                  <a:lnTo>
                    <a:pt x="8445" y="5846"/>
                  </a:lnTo>
                  <a:close/>
                  <a:moveTo>
                    <a:pt x="5593" y="5941"/>
                  </a:moveTo>
                  <a:lnTo>
                    <a:pt x="5578" y="5941"/>
                  </a:lnTo>
                  <a:cubicBezTo>
                    <a:pt x="5530" y="5924"/>
                    <a:pt x="5498" y="5878"/>
                    <a:pt x="5515" y="5830"/>
                  </a:cubicBezTo>
                  <a:cubicBezTo>
                    <a:pt x="5515" y="5798"/>
                    <a:pt x="5561" y="5767"/>
                    <a:pt x="5593" y="5767"/>
                  </a:cubicBezTo>
                  <a:lnTo>
                    <a:pt x="5609" y="5767"/>
                  </a:lnTo>
                  <a:cubicBezTo>
                    <a:pt x="5656" y="5783"/>
                    <a:pt x="5688" y="5815"/>
                    <a:pt x="5672" y="5861"/>
                  </a:cubicBezTo>
                  <a:cubicBezTo>
                    <a:pt x="5672" y="5909"/>
                    <a:pt x="5641" y="5941"/>
                    <a:pt x="5593" y="5941"/>
                  </a:cubicBezTo>
                  <a:close/>
                  <a:moveTo>
                    <a:pt x="2584" y="5815"/>
                  </a:moveTo>
                  <a:cubicBezTo>
                    <a:pt x="2584" y="5783"/>
                    <a:pt x="2616" y="5752"/>
                    <a:pt x="2662" y="5752"/>
                  </a:cubicBezTo>
                  <a:lnTo>
                    <a:pt x="2679" y="5752"/>
                  </a:lnTo>
                  <a:cubicBezTo>
                    <a:pt x="2725" y="5767"/>
                    <a:pt x="2757" y="5815"/>
                    <a:pt x="2742" y="5846"/>
                  </a:cubicBezTo>
                  <a:lnTo>
                    <a:pt x="2584" y="5815"/>
                  </a:lnTo>
                  <a:close/>
                  <a:moveTo>
                    <a:pt x="7973" y="5830"/>
                  </a:moveTo>
                  <a:lnTo>
                    <a:pt x="7956" y="5830"/>
                  </a:lnTo>
                  <a:cubicBezTo>
                    <a:pt x="7910" y="5830"/>
                    <a:pt x="7878" y="5783"/>
                    <a:pt x="7893" y="5735"/>
                  </a:cubicBezTo>
                  <a:lnTo>
                    <a:pt x="7893" y="5735"/>
                  </a:lnTo>
                  <a:lnTo>
                    <a:pt x="8051" y="5767"/>
                  </a:lnTo>
                  <a:lnTo>
                    <a:pt x="8051" y="5767"/>
                  </a:lnTo>
                  <a:cubicBezTo>
                    <a:pt x="8051" y="5815"/>
                    <a:pt x="8004" y="5830"/>
                    <a:pt x="7973" y="5830"/>
                  </a:cubicBezTo>
                  <a:close/>
                  <a:moveTo>
                    <a:pt x="2095" y="5798"/>
                  </a:moveTo>
                  <a:lnTo>
                    <a:pt x="2080" y="5798"/>
                  </a:lnTo>
                  <a:cubicBezTo>
                    <a:pt x="2032" y="5798"/>
                    <a:pt x="2001" y="5752"/>
                    <a:pt x="2017" y="5704"/>
                  </a:cubicBezTo>
                  <a:lnTo>
                    <a:pt x="2175" y="5735"/>
                  </a:lnTo>
                  <a:cubicBezTo>
                    <a:pt x="2175" y="5783"/>
                    <a:pt x="2127" y="5798"/>
                    <a:pt x="2095" y="5798"/>
                  </a:cubicBezTo>
                  <a:close/>
                  <a:moveTo>
                    <a:pt x="7893" y="5735"/>
                  </a:moveTo>
                  <a:cubicBezTo>
                    <a:pt x="7893" y="5689"/>
                    <a:pt x="7925" y="5672"/>
                    <a:pt x="7973" y="5672"/>
                  </a:cubicBezTo>
                  <a:lnTo>
                    <a:pt x="7988" y="5672"/>
                  </a:lnTo>
                  <a:cubicBezTo>
                    <a:pt x="8036" y="5672"/>
                    <a:pt x="8067" y="5720"/>
                    <a:pt x="8051" y="5767"/>
                  </a:cubicBezTo>
                  <a:lnTo>
                    <a:pt x="7893" y="5735"/>
                  </a:lnTo>
                  <a:close/>
                  <a:moveTo>
                    <a:pt x="5026" y="5815"/>
                  </a:moveTo>
                  <a:lnTo>
                    <a:pt x="5011" y="5815"/>
                  </a:lnTo>
                  <a:cubicBezTo>
                    <a:pt x="4963" y="5815"/>
                    <a:pt x="4948" y="5767"/>
                    <a:pt x="4948" y="5720"/>
                  </a:cubicBezTo>
                  <a:cubicBezTo>
                    <a:pt x="4963" y="5672"/>
                    <a:pt x="4994" y="5657"/>
                    <a:pt x="5026" y="5657"/>
                  </a:cubicBezTo>
                  <a:lnTo>
                    <a:pt x="5057" y="5657"/>
                  </a:lnTo>
                  <a:cubicBezTo>
                    <a:pt x="5089" y="5657"/>
                    <a:pt x="5120" y="5704"/>
                    <a:pt x="5120" y="5752"/>
                  </a:cubicBezTo>
                  <a:cubicBezTo>
                    <a:pt x="5105" y="5798"/>
                    <a:pt x="5074" y="5815"/>
                    <a:pt x="5026" y="5815"/>
                  </a:cubicBezTo>
                  <a:close/>
                  <a:moveTo>
                    <a:pt x="2017" y="5704"/>
                  </a:moveTo>
                  <a:lnTo>
                    <a:pt x="2017" y="5704"/>
                  </a:lnTo>
                  <a:cubicBezTo>
                    <a:pt x="2017" y="5657"/>
                    <a:pt x="2049" y="5641"/>
                    <a:pt x="2095" y="5641"/>
                  </a:cubicBezTo>
                  <a:lnTo>
                    <a:pt x="2112" y="5641"/>
                  </a:lnTo>
                  <a:cubicBezTo>
                    <a:pt x="2158" y="5641"/>
                    <a:pt x="2190" y="5689"/>
                    <a:pt x="2175" y="5735"/>
                  </a:cubicBezTo>
                  <a:lnTo>
                    <a:pt x="2175" y="5735"/>
                  </a:lnTo>
                  <a:lnTo>
                    <a:pt x="2017" y="5704"/>
                  </a:lnTo>
                  <a:close/>
                  <a:moveTo>
                    <a:pt x="7406" y="5720"/>
                  </a:moveTo>
                  <a:lnTo>
                    <a:pt x="7389" y="5720"/>
                  </a:lnTo>
                  <a:cubicBezTo>
                    <a:pt x="7342" y="5704"/>
                    <a:pt x="7311" y="5657"/>
                    <a:pt x="7326" y="5609"/>
                  </a:cubicBezTo>
                  <a:lnTo>
                    <a:pt x="7326" y="5609"/>
                  </a:lnTo>
                  <a:lnTo>
                    <a:pt x="7484" y="5657"/>
                  </a:lnTo>
                  <a:lnTo>
                    <a:pt x="7484" y="5657"/>
                  </a:lnTo>
                  <a:cubicBezTo>
                    <a:pt x="7484" y="5689"/>
                    <a:pt x="7452" y="5720"/>
                    <a:pt x="7406" y="5720"/>
                  </a:cubicBezTo>
                  <a:close/>
                  <a:moveTo>
                    <a:pt x="1528" y="5689"/>
                  </a:moveTo>
                  <a:lnTo>
                    <a:pt x="1513" y="5689"/>
                  </a:lnTo>
                  <a:cubicBezTo>
                    <a:pt x="1465" y="5672"/>
                    <a:pt x="1433" y="5625"/>
                    <a:pt x="1450" y="5594"/>
                  </a:cubicBezTo>
                  <a:lnTo>
                    <a:pt x="1607" y="5625"/>
                  </a:lnTo>
                  <a:cubicBezTo>
                    <a:pt x="1607" y="5657"/>
                    <a:pt x="1576" y="5689"/>
                    <a:pt x="1528" y="5689"/>
                  </a:cubicBezTo>
                  <a:close/>
                  <a:moveTo>
                    <a:pt x="7326" y="5609"/>
                  </a:moveTo>
                  <a:cubicBezTo>
                    <a:pt x="7326" y="5578"/>
                    <a:pt x="7374" y="5546"/>
                    <a:pt x="7406" y="5546"/>
                  </a:cubicBezTo>
                  <a:lnTo>
                    <a:pt x="7421" y="5546"/>
                  </a:lnTo>
                  <a:cubicBezTo>
                    <a:pt x="7469" y="5562"/>
                    <a:pt x="7500" y="5609"/>
                    <a:pt x="7484" y="5657"/>
                  </a:cubicBezTo>
                  <a:lnTo>
                    <a:pt x="7326" y="5609"/>
                  </a:lnTo>
                  <a:close/>
                  <a:moveTo>
                    <a:pt x="4475" y="5704"/>
                  </a:moveTo>
                  <a:lnTo>
                    <a:pt x="4443" y="5704"/>
                  </a:lnTo>
                  <a:cubicBezTo>
                    <a:pt x="4412" y="5689"/>
                    <a:pt x="4380" y="5641"/>
                    <a:pt x="4380" y="5609"/>
                  </a:cubicBezTo>
                  <a:cubicBezTo>
                    <a:pt x="4396" y="5562"/>
                    <a:pt x="4427" y="5531"/>
                    <a:pt x="4475" y="5531"/>
                  </a:cubicBezTo>
                  <a:lnTo>
                    <a:pt x="4490" y="5531"/>
                  </a:lnTo>
                  <a:cubicBezTo>
                    <a:pt x="4538" y="5546"/>
                    <a:pt x="4553" y="5594"/>
                    <a:pt x="4553" y="5641"/>
                  </a:cubicBezTo>
                  <a:cubicBezTo>
                    <a:pt x="4538" y="5672"/>
                    <a:pt x="4506" y="5704"/>
                    <a:pt x="4475" y="5704"/>
                  </a:cubicBezTo>
                  <a:close/>
                  <a:moveTo>
                    <a:pt x="1450" y="5594"/>
                  </a:moveTo>
                  <a:lnTo>
                    <a:pt x="1450" y="5594"/>
                  </a:lnTo>
                  <a:cubicBezTo>
                    <a:pt x="1450" y="5546"/>
                    <a:pt x="1497" y="5515"/>
                    <a:pt x="1528" y="5515"/>
                  </a:cubicBezTo>
                  <a:lnTo>
                    <a:pt x="1544" y="5515"/>
                  </a:lnTo>
                  <a:cubicBezTo>
                    <a:pt x="1591" y="5531"/>
                    <a:pt x="1623" y="5578"/>
                    <a:pt x="1607" y="5625"/>
                  </a:cubicBezTo>
                  <a:lnTo>
                    <a:pt x="1607" y="5625"/>
                  </a:lnTo>
                  <a:lnTo>
                    <a:pt x="1450" y="5594"/>
                  </a:lnTo>
                  <a:close/>
                  <a:moveTo>
                    <a:pt x="6838" y="5609"/>
                  </a:moveTo>
                  <a:lnTo>
                    <a:pt x="6822" y="5594"/>
                  </a:lnTo>
                  <a:cubicBezTo>
                    <a:pt x="6775" y="5594"/>
                    <a:pt x="6744" y="5546"/>
                    <a:pt x="6759" y="5499"/>
                  </a:cubicBezTo>
                  <a:lnTo>
                    <a:pt x="6933" y="5531"/>
                  </a:lnTo>
                  <a:cubicBezTo>
                    <a:pt x="6916" y="5578"/>
                    <a:pt x="6885" y="5609"/>
                    <a:pt x="6838" y="5609"/>
                  </a:cubicBezTo>
                  <a:close/>
                  <a:moveTo>
                    <a:pt x="961" y="5578"/>
                  </a:moveTo>
                  <a:lnTo>
                    <a:pt x="946" y="5578"/>
                  </a:lnTo>
                  <a:cubicBezTo>
                    <a:pt x="898" y="5562"/>
                    <a:pt x="866" y="5515"/>
                    <a:pt x="883" y="5468"/>
                  </a:cubicBezTo>
                  <a:lnTo>
                    <a:pt x="883" y="5468"/>
                  </a:lnTo>
                  <a:lnTo>
                    <a:pt x="1055" y="5499"/>
                  </a:lnTo>
                  <a:lnTo>
                    <a:pt x="1055" y="5499"/>
                  </a:lnTo>
                  <a:cubicBezTo>
                    <a:pt x="1040" y="5546"/>
                    <a:pt x="1009" y="5578"/>
                    <a:pt x="961" y="5578"/>
                  </a:cubicBezTo>
                  <a:close/>
                  <a:moveTo>
                    <a:pt x="6759" y="5499"/>
                  </a:moveTo>
                  <a:lnTo>
                    <a:pt x="6759" y="5499"/>
                  </a:lnTo>
                  <a:cubicBezTo>
                    <a:pt x="6775" y="5468"/>
                    <a:pt x="6807" y="5436"/>
                    <a:pt x="6838" y="5436"/>
                  </a:cubicBezTo>
                  <a:lnTo>
                    <a:pt x="6853" y="5436"/>
                  </a:lnTo>
                  <a:cubicBezTo>
                    <a:pt x="6901" y="5452"/>
                    <a:pt x="6933" y="5483"/>
                    <a:pt x="6933" y="5531"/>
                  </a:cubicBezTo>
                  <a:lnTo>
                    <a:pt x="6933" y="5531"/>
                  </a:lnTo>
                  <a:lnTo>
                    <a:pt x="6759" y="5499"/>
                  </a:lnTo>
                  <a:close/>
                  <a:moveTo>
                    <a:pt x="3908" y="5594"/>
                  </a:moveTo>
                  <a:lnTo>
                    <a:pt x="3891" y="5594"/>
                  </a:lnTo>
                  <a:cubicBezTo>
                    <a:pt x="3845" y="5578"/>
                    <a:pt x="3813" y="5531"/>
                    <a:pt x="3828" y="5483"/>
                  </a:cubicBezTo>
                  <a:cubicBezTo>
                    <a:pt x="3828" y="5452"/>
                    <a:pt x="3860" y="5420"/>
                    <a:pt x="3908" y="5420"/>
                  </a:cubicBezTo>
                  <a:lnTo>
                    <a:pt x="3923" y="5420"/>
                  </a:lnTo>
                  <a:cubicBezTo>
                    <a:pt x="3971" y="5436"/>
                    <a:pt x="4002" y="5468"/>
                    <a:pt x="3986" y="5515"/>
                  </a:cubicBezTo>
                  <a:cubicBezTo>
                    <a:pt x="3986" y="5562"/>
                    <a:pt x="3939" y="5594"/>
                    <a:pt x="3908" y="5594"/>
                  </a:cubicBezTo>
                  <a:close/>
                  <a:moveTo>
                    <a:pt x="883" y="5468"/>
                  </a:moveTo>
                  <a:cubicBezTo>
                    <a:pt x="898" y="5436"/>
                    <a:pt x="929" y="5405"/>
                    <a:pt x="961" y="5405"/>
                  </a:cubicBezTo>
                  <a:lnTo>
                    <a:pt x="977" y="5405"/>
                  </a:lnTo>
                  <a:cubicBezTo>
                    <a:pt x="1024" y="5420"/>
                    <a:pt x="1055" y="5452"/>
                    <a:pt x="1055" y="5499"/>
                  </a:cubicBezTo>
                  <a:lnTo>
                    <a:pt x="883" y="5468"/>
                  </a:lnTo>
                  <a:close/>
                  <a:moveTo>
                    <a:pt x="6271" y="5483"/>
                  </a:moveTo>
                  <a:lnTo>
                    <a:pt x="6255" y="5483"/>
                  </a:lnTo>
                  <a:cubicBezTo>
                    <a:pt x="6208" y="5483"/>
                    <a:pt x="6192" y="5436"/>
                    <a:pt x="6192" y="5389"/>
                  </a:cubicBezTo>
                  <a:lnTo>
                    <a:pt x="6366" y="5420"/>
                  </a:lnTo>
                  <a:cubicBezTo>
                    <a:pt x="6349" y="5452"/>
                    <a:pt x="6318" y="5483"/>
                    <a:pt x="6271" y="5483"/>
                  </a:cubicBezTo>
                  <a:close/>
                  <a:moveTo>
                    <a:pt x="9217" y="5499"/>
                  </a:moveTo>
                  <a:lnTo>
                    <a:pt x="9202" y="5499"/>
                  </a:lnTo>
                  <a:cubicBezTo>
                    <a:pt x="9154" y="5483"/>
                    <a:pt x="9122" y="5452"/>
                    <a:pt x="9139" y="5405"/>
                  </a:cubicBezTo>
                  <a:cubicBezTo>
                    <a:pt x="9139" y="5357"/>
                    <a:pt x="9170" y="5325"/>
                    <a:pt x="9217" y="5325"/>
                  </a:cubicBezTo>
                  <a:cubicBezTo>
                    <a:pt x="9217" y="5325"/>
                    <a:pt x="9233" y="5325"/>
                    <a:pt x="9233" y="5342"/>
                  </a:cubicBezTo>
                  <a:cubicBezTo>
                    <a:pt x="9280" y="5342"/>
                    <a:pt x="9311" y="5389"/>
                    <a:pt x="9296" y="5436"/>
                  </a:cubicBezTo>
                  <a:cubicBezTo>
                    <a:pt x="9296" y="5468"/>
                    <a:pt x="9248" y="5499"/>
                    <a:pt x="9217" y="5499"/>
                  </a:cubicBezTo>
                  <a:close/>
                  <a:moveTo>
                    <a:pt x="6192" y="5389"/>
                  </a:moveTo>
                  <a:lnTo>
                    <a:pt x="6192" y="5389"/>
                  </a:lnTo>
                  <a:cubicBezTo>
                    <a:pt x="6208" y="5342"/>
                    <a:pt x="6240" y="5310"/>
                    <a:pt x="6271" y="5310"/>
                  </a:cubicBezTo>
                  <a:cubicBezTo>
                    <a:pt x="6286" y="5310"/>
                    <a:pt x="6286" y="5325"/>
                    <a:pt x="6286" y="5325"/>
                  </a:cubicBezTo>
                  <a:cubicBezTo>
                    <a:pt x="6334" y="5325"/>
                    <a:pt x="6366" y="5373"/>
                    <a:pt x="6366" y="5420"/>
                  </a:cubicBezTo>
                  <a:lnTo>
                    <a:pt x="6366" y="5420"/>
                  </a:lnTo>
                  <a:lnTo>
                    <a:pt x="6192" y="5389"/>
                  </a:lnTo>
                  <a:close/>
                  <a:moveTo>
                    <a:pt x="3341" y="5468"/>
                  </a:moveTo>
                  <a:lnTo>
                    <a:pt x="3324" y="5468"/>
                  </a:lnTo>
                  <a:cubicBezTo>
                    <a:pt x="3278" y="5468"/>
                    <a:pt x="3246" y="5420"/>
                    <a:pt x="3261" y="5373"/>
                  </a:cubicBezTo>
                  <a:cubicBezTo>
                    <a:pt x="3261" y="5325"/>
                    <a:pt x="3293" y="5310"/>
                    <a:pt x="3341" y="5310"/>
                  </a:cubicBezTo>
                  <a:lnTo>
                    <a:pt x="3356" y="5310"/>
                  </a:lnTo>
                  <a:cubicBezTo>
                    <a:pt x="3404" y="5310"/>
                    <a:pt x="3435" y="5357"/>
                    <a:pt x="3419" y="5405"/>
                  </a:cubicBezTo>
                  <a:cubicBezTo>
                    <a:pt x="3419" y="5452"/>
                    <a:pt x="3372" y="5468"/>
                    <a:pt x="3341" y="5468"/>
                  </a:cubicBezTo>
                  <a:close/>
                  <a:moveTo>
                    <a:pt x="5719" y="5373"/>
                  </a:moveTo>
                  <a:lnTo>
                    <a:pt x="5704" y="5373"/>
                  </a:lnTo>
                  <a:cubicBezTo>
                    <a:pt x="5656" y="5357"/>
                    <a:pt x="5624" y="5310"/>
                    <a:pt x="5624" y="5262"/>
                  </a:cubicBezTo>
                  <a:lnTo>
                    <a:pt x="5624" y="5262"/>
                  </a:lnTo>
                  <a:lnTo>
                    <a:pt x="5798" y="5310"/>
                  </a:lnTo>
                  <a:lnTo>
                    <a:pt x="5798" y="5310"/>
                  </a:lnTo>
                  <a:cubicBezTo>
                    <a:pt x="5782" y="5342"/>
                    <a:pt x="5751" y="5373"/>
                    <a:pt x="5719" y="5373"/>
                  </a:cubicBezTo>
                  <a:close/>
                  <a:moveTo>
                    <a:pt x="8650" y="5389"/>
                  </a:moveTo>
                  <a:lnTo>
                    <a:pt x="8634" y="5389"/>
                  </a:lnTo>
                  <a:cubicBezTo>
                    <a:pt x="8587" y="5373"/>
                    <a:pt x="8555" y="5325"/>
                    <a:pt x="8571" y="5279"/>
                  </a:cubicBezTo>
                  <a:cubicBezTo>
                    <a:pt x="8571" y="5247"/>
                    <a:pt x="8618" y="5216"/>
                    <a:pt x="8650" y="5216"/>
                  </a:cubicBezTo>
                  <a:lnTo>
                    <a:pt x="8666" y="5216"/>
                  </a:lnTo>
                  <a:cubicBezTo>
                    <a:pt x="8713" y="5231"/>
                    <a:pt x="8744" y="5279"/>
                    <a:pt x="8729" y="5325"/>
                  </a:cubicBezTo>
                  <a:cubicBezTo>
                    <a:pt x="8729" y="5357"/>
                    <a:pt x="8697" y="5389"/>
                    <a:pt x="8650" y="5389"/>
                  </a:cubicBezTo>
                  <a:close/>
                  <a:moveTo>
                    <a:pt x="5624" y="5262"/>
                  </a:moveTo>
                  <a:cubicBezTo>
                    <a:pt x="5641" y="5231"/>
                    <a:pt x="5672" y="5199"/>
                    <a:pt x="5719" y="5199"/>
                  </a:cubicBezTo>
                  <a:lnTo>
                    <a:pt x="5735" y="5199"/>
                  </a:lnTo>
                  <a:cubicBezTo>
                    <a:pt x="5782" y="5216"/>
                    <a:pt x="5798" y="5262"/>
                    <a:pt x="5798" y="5310"/>
                  </a:cubicBezTo>
                  <a:lnTo>
                    <a:pt x="5624" y="5262"/>
                  </a:lnTo>
                  <a:close/>
                  <a:moveTo>
                    <a:pt x="2773" y="5357"/>
                  </a:moveTo>
                  <a:lnTo>
                    <a:pt x="2757" y="5357"/>
                  </a:lnTo>
                  <a:cubicBezTo>
                    <a:pt x="2710" y="5342"/>
                    <a:pt x="2679" y="5294"/>
                    <a:pt x="2694" y="5247"/>
                  </a:cubicBezTo>
                  <a:cubicBezTo>
                    <a:pt x="2694" y="5216"/>
                    <a:pt x="2742" y="5184"/>
                    <a:pt x="2773" y="5184"/>
                  </a:cubicBezTo>
                  <a:lnTo>
                    <a:pt x="2788" y="5184"/>
                  </a:lnTo>
                  <a:cubicBezTo>
                    <a:pt x="2836" y="5199"/>
                    <a:pt x="2868" y="5247"/>
                    <a:pt x="2852" y="5294"/>
                  </a:cubicBezTo>
                  <a:cubicBezTo>
                    <a:pt x="2852" y="5325"/>
                    <a:pt x="2820" y="5357"/>
                    <a:pt x="2773" y="5357"/>
                  </a:cubicBezTo>
                  <a:close/>
                  <a:moveTo>
                    <a:pt x="5152" y="5262"/>
                  </a:moveTo>
                  <a:cubicBezTo>
                    <a:pt x="5137" y="5262"/>
                    <a:pt x="5137" y="5247"/>
                    <a:pt x="5137" y="5247"/>
                  </a:cubicBezTo>
                  <a:cubicBezTo>
                    <a:pt x="5089" y="5247"/>
                    <a:pt x="5057" y="5199"/>
                    <a:pt x="5057" y="5153"/>
                  </a:cubicBezTo>
                  <a:lnTo>
                    <a:pt x="5057" y="5153"/>
                  </a:lnTo>
                  <a:lnTo>
                    <a:pt x="5231" y="5184"/>
                  </a:lnTo>
                  <a:lnTo>
                    <a:pt x="5231" y="5184"/>
                  </a:lnTo>
                  <a:cubicBezTo>
                    <a:pt x="5215" y="5231"/>
                    <a:pt x="5183" y="5262"/>
                    <a:pt x="5152" y="5262"/>
                  </a:cubicBezTo>
                  <a:close/>
                  <a:moveTo>
                    <a:pt x="8082" y="5262"/>
                  </a:moveTo>
                  <a:lnTo>
                    <a:pt x="8067" y="5262"/>
                  </a:lnTo>
                  <a:cubicBezTo>
                    <a:pt x="8019" y="5262"/>
                    <a:pt x="7988" y="5216"/>
                    <a:pt x="8004" y="5168"/>
                  </a:cubicBezTo>
                  <a:cubicBezTo>
                    <a:pt x="8004" y="5136"/>
                    <a:pt x="8051" y="5105"/>
                    <a:pt x="8082" y="5105"/>
                  </a:cubicBezTo>
                  <a:lnTo>
                    <a:pt x="8099" y="5105"/>
                  </a:lnTo>
                  <a:cubicBezTo>
                    <a:pt x="8145" y="5105"/>
                    <a:pt x="8177" y="5153"/>
                    <a:pt x="8162" y="5199"/>
                  </a:cubicBezTo>
                  <a:cubicBezTo>
                    <a:pt x="8162" y="5247"/>
                    <a:pt x="8130" y="5262"/>
                    <a:pt x="8082" y="5262"/>
                  </a:cubicBezTo>
                  <a:close/>
                  <a:moveTo>
                    <a:pt x="5057" y="5153"/>
                  </a:moveTo>
                  <a:cubicBezTo>
                    <a:pt x="5074" y="5121"/>
                    <a:pt x="5105" y="5090"/>
                    <a:pt x="5152" y="5090"/>
                  </a:cubicBezTo>
                  <a:lnTo>
                    <a:pt x="5168" y="5090"/>
                  </a:lnTo>
                  <a:cubicBezTo>
                    <a:pt x="5215" y="5105"/>
                    <a:pt x="5246" y="5136"/>
                    <a:pt x="5231" y="5184"/>
                  </a:cubicBezTo>
                  <a:lnTo>
                    <a:pt x="5057" y="5153"/>
                  </a:lnTo>
                  <a:close/>
                  <a:moveTo>
                    <a:pt x="2206" y="5247"/>
                  </a:moveTo>
                  <a:lnTo>
                    <a:pt x="2190" y="5231"/>
                  </a:lnTo>
                  <a:cubicBezTo>
                    <a:pt x="2143" y="5231"/>
                    <a:pt x="2112" y="5184"/>
                    <a:pt x="2127" y="5136"/>
                  </a:cubicBezTo>
                  <a:cubicBezTo>
                    <a:pt x="2143" y="5105"/>
                    <a:pt x="2175" y="5073"/>
                    <a:pt x="2206" y="5073"/>
                  </a:cubicBezTo>
                  <a:lnTo>
                    <a:pt x="2221" y="5073"/>
                  </a:lnTo>
                  <a:cubicBezTo>
                    <a:pt x="2269" y="5090"/>
                    <a:pt x="2301" y="5121"/>
                    <a:pt x="2301" y="5168"/>
                  </a:cubicBezTo>
                  <a:cubicBezTo>
                    <a:pt x="2284" y="5216"/>
                    <a:pt x="2253" y="5247"/>
                    <a:pt x="2206" y="5247"/>
                  </a:cubicBezTo>
                  <a:close/>
                  <a:moveTo>
                    <a:pt x="4585" y="5136"/>
                  </a:moveTo>
                  <a:lnTo>
                    <a:pt x="4569" y="5136"/>
                  </a:lnTo>
                  <a:cubicBezTo>
                    <a:pt x="4522" y="5121"/>
                    <a:pt x="4490" y="5090"/>
                    <a:pt x="4506" y="5042"/>
                  </a:cubicBezTo>
                  <a:lnTo>
                    <a:pt x="4506" y="5042"/>
                  </a:lnTo>
                  <a:lnTo>
                    <a:pt x="4664" y="5073"/>
                  </a:lnTo>
                  <a:lnTo>
                    <a:pt x="4664" y="5073"/>
                  </a:lnTo>
                  <a:cubicBezTo>
                    <a:pt x="4664" y="5105"/>
                    <a:pt x="4616" y="5136"/>
                    <a:pt x="4585" y="5136"/>
                  </a:cubicBezTo>
                  <a:close/>
                  <a:moveTo>
                    <a:pt x="7515" y="5153"/>
                  </a:moveTo>
                  <a:lnTo>
                    <a:pt x="7500" y="5153"/>
                  </a:lnTo>
                  <a:cubicBezTo>
                    <a:pt x="7452" y="5136"/>
                    <a:pt x="7437" y="5105"/>
                    <a:pt x="7437" y="5058"/>
                  </a:cubicBezTo>
                  <a:cubicBezTo>
                    <a:pt x="7452" y="5010"/>
                    <a:pt x="7484" y="4979"/>
                    <a:pt x="7515" y="4979"/>
                  </a:cubicBezTo>
                  <a:cubicBezTo>
                    <a:pt x="7532" y="4979"/>
                    <a:pt x="7532" y="4979"/>
                    <a:pt x="7532" y="4995"/>
                  </a:cubicBezTo>
                  <a:cubicBezTo>
                    <a:pt x="7578" y="4995"/>
                    <a:pt x="7610" y="5042"/>
                    <a:pt x="7610" y="5090"/>
                  </a:cubicBezTo>
                  <a:cubicBezTo>
                    <a:pt x="7595" y="5121"/>
                    <a:pt x="7563" y="5153"/>
                    <a:pt x="7515" y="5153"/>
                  </a:cubicBezTo>
                  <a:close/>
                  <a:moveTo>
                    <a:pt x="4506" y="5042"/>
                  </a:moveTo>
                  <a:cubicBezTo>
                    <a:pt x="4506" y="4995"/>
                    <a:pt x="4538" y="4964"/>
                    <a:pt x="4585" y="4964"/>
                  </a:cubicBezTo>
                  <a:cubicBezTo>
                    <a:pt x="4585" y="4964"/>
                    <a:pt x="4601" y="4964"/>
                    <a:pt x="4601" y="4979"/>
                  </a:cubicBezTo>
                  <a:cubicBezTo>
                    <a:pt x="4648" y="4979"/>
                    <a:pt x="4679" y="5027"/>
                    <a:pt x="4664" y="5073"/>
                  </a:cubicBezTo>
                  <a:lnTo>
                    <a:pt x="4506" y="5042"/>
                  </a:lnTo>
                  <a:close/>
                  <a:moveTo>
                    <a:pt x="1639" y="5121"/>
                  </a:moveTo>
                  <a:lnTo>
                    <a:pt x="1623" y="5121"/>
                  </a:lnTo>
                  <a:cubicBezTo>
                    <a:pt x="1591" y="5121"/>
                    <a:pt x="1560" y="5073"/>
                    <a:pt x="1560" y="5027"/>
                  </a:cubicBezTo>
                  <a:cubicBezTo>
                    <a:pt x="1576" y="4979"/>
                    <a:pt x="1607" y="4947"/>
                    <a:pt x="1639" y="4947"/>
                  </a:cubicBezTo>
                  <a:cubicBezTo>
                    <a:pt x="1654" y="4947"/>
                    <a:pt x="1654" y="4964"/>
                    <a:pt x="1670" y="4964"/>
                  </a:cubicBezTo>
                  <a:cubicBezTo>
                    <a:pt x="1702" y="4964"/>
                    <a:pt x="1733" y="5010"/>
                    <a:pt x="1733" y="5058"/>
                  </a:cubicBezTo>
                  <a:cubicBezTo>
                    <a:pt x="1717" y="5090"/>
                    <a:pt x="1686" y="5121"/>
                    <a:pt x="1639" y="5121"/>
                  </a:cubicBezTo>
                  <a:close/>
                  <a:moveTo>
                    <a:pt x="4017" y="5027"/>
                  </a:moveTo>
                  <a:lnTo>
                    <a:pt x="4002" y="5027"/>
                  </a:lnTo>
                  <a:cubicBezTo>
                    <a:pt x="3954" y="5010"/>
                    <a:pt x="3923" y="4964"/>
                    <a:pt x="3939" y="4916"/>
                  </a:cubicBezTo>
                  <a:lnTo>
                    <a:pt x="4097" y="4964"/>
                  </a:lnTo>
                  <a:lnTo>
                    <a:pt x="4097" y="4964"/>
                  </a:lnTo>
                  <a:cubicBezTo>
                    <a:pt x="4097" y="4995"/>
                    <a:pt x="4065" y="5027"/>
                    <a:pt x="4017" y="5027"/>
                  </a:cubicBezTo>
                  <a:close/>
                  <a:moveTo>
                    <a:pt x="6964" y="5042"/>
                  </a:moveTo>
                  <a:lnTo>
                    <a:pt x="6933" y="5042"/>
                  </a:lnTo>
                  <a:cubicBezTo>
                    <a:pt x="6901" y="5027"/>
                    <a:pt x="6870" y="4979"/>
                    <a:pt x="6870" y="4932"/>
                  </a:cubicBezTo>
                  <a:cubicBezTo>
                    <a:pt x="6885" y="4901"/>
                    <a:pt x="6916" y="4869"/>
                    <a:pt x="6964" y="4869"/>
                  </a:cubicBezTo>
                  <a:lnTo>
                    <a:pt x="6979" y="4869"/>
                  </a:lnTo>
                  <a:cubicBezTo>
                    <a:pt x="7027" y="4884"/>
                    <a:pt x="7043" y="4932"/>
                    <a:pt x="7043" y="4964"/>
                  </a:cubicBezTo>
                  <a:cubicBezTo>
                    <a:pt x="7027" y="5010"/>
                    <a:pt x="6996" y="5042"/>
                    <a:pt x="6964" y="5042"/>
                  </a:cubicBezTo>
                  <a:close/>
                  <a:moveTo>
                    <a:pt x="3939" y="4916"/>
                  </a:moveTo>
                  <a:cubicBezTo>
                    <a:pt x="3939" y="4884"/>
                    <a:pt x="3986" y="4853"/>
                    <a:pt x="4017" y="4853"/>
                  </a:cubicBezTo>
                  <a:lnTo>
                    <a:pt x="4034" y="4853"/>
                  </a:lnTo>
                  <a:cubicBezTo>
                    <a:pt x="4080" y="4869"/>
                    <a:pt x="4112" y="4916"/>
                    <a:pt x="4097" y="4964"/>
                  </a:cubicBezTo>
                  <a:lnTo>
                    <a:pt x="3939" y="4916"/>
                  </a:lnTo>
                  <a:close/>
                  <a:moveTo>
                    <a:pt x="1087" y="5010"/>
                  </a:moveTo>
                  <a:lnTo>
                    <a:pt x="1072" y="5010"/>
                  </a:lnTo>
                  <a:cubicBezTo>
                    <a:pt x="1024" y="4995"/>
                    <a:pt x="992" y="4947"/>
                    <a:pt x="992" y="4901"/>
                  </a:cubicBezTo>
                  <a:cubicBezTo>
                    <a:pt x="1009" y="4869"/>
                    <a:pt x="1040" y="4838"/>
                    <a:pt x="1087" y="4838"/>
                  </a:cubicBezTo>
                  <a:lnTo>
                    <a:pt x="1103" y="4838"/>
                  </a:lnTo>
                  <a:cubicBezTo>
                    <a:pt x="1150" y="4853"/>
                    <a:pt x="1166" y="4901"/>
                    <a:pt x="1166" y="4947"/>
                  </a:cubicBezTo>
                  <a:cubicBezTo>
                    <a:pt x="1150" y="4979"/>
                    <a:pt x="1118" y="5010"/>
                    <a:pt x="1087" y="5010"/>
                  </a:cubicBezTo>
                  <a:close/>
                  <a:moveTo>
                    <a:pt x="9328" y="4932"/>
                  </a:moveTo>
                  <a:lnTo>
                    <a:pt x="9311" y="4932"/>
                  </a:lnTo>
                  <a:cubicBezTo>
                    <a:pt x="9265" y="4932"/>
                    <a:pt x="9233" y="4884"/>
                    <a:pt x="9248" y="4838"/>
                  </a:cubicBezTo>
                  <a:lnTo>
                    <a:pt x="9248" y="4838"/>
                  </a:lnTo>
                  <a:lnTo>
                    <a:pt x="9406" y="4869"/>
                  </a:lnTo>
                  <a:lnTo>
                    <a:pt x="9406" y="4869"/>
                  </a:lnTo>
                  <a:cubicBezTo>
                    <a:pt x="9406" y="4916"/>
                    <a:pt x="9374" y="4932"/>
                    <a:pt x="9328" y="4932"/>
                  </a:cubicBezTo>
                  <a:close/>
                  <a:moveTo>
                    <a:pt x="3450" y="4901"/>
                  </a:moveTo>
                  <a:lnTo>
                    <a:pt x="3435" y="4901"/>
                  </a:lnTo>
                  <a:cubicBezTo>
                    <a:pt x="3387" y="4901"/>
                    <a:pt x="3356" y="4853"/>
                    <a:pt x="3372" y="4806"/>
                  </a:cubicBezTo>
                  <a:lnTo>
                    <a:pt x="3545" y="4838"/>
                  </a:lnTo>
                  <a:cubicBezTo>
                    <a:pt x="3530" y="4884"/>
                    <a:pt x="3498" y="4901"/>
                    <a:pt x="3450" y="4901"/>
                  </a:cubicBezTo>
                  <a:close/>
                  <a:moveTo>
                    <a:pt x="9248" y="4838"/>
                  </a:moveTo>
                  <a:cubicBezTo>
                    <a:pt x="9248" y="4790"/>
                    <a:pt x="9296" y="4775"/>
                    <a:pt x="9328" y="4775"/>
                  </a:cubicBezTo>
                  <a:lnTo>
                    <a:pt x="9343" y="4775"/>
                  </a:lnTo>
                  <a:cubicBezTo>
                    <a:pt x="9391" y="4775"/>
                    <a:pt x="9422" y="4821"/>
                    <a:pt x="9406" y="4869"/>
                  </a:cubicBezTo>
                  <a:lnTo>
                    <a:pt x="9248" y="4838"/>
                  </a:lnTo>
                  <a:close/>
                  <a:moveTo>
                    <a:pt x="6397" y="4916"/>
                  </a:moveTo>
                  <a:lnTo>
                    <a:pt x="6381" y="4916"/>
                  </a:lnTo>
                  <a:cubicBezTo>
                    <a:pt x="6334" y="4916"/>
                    <a:pt x="6303" y="4869"/>
                    <a:pt x="6318" y="4821"/>
                  </a:cubicBezTo>
                  <a:cubicBezTo>
                    <a:pt x="6318" y="4775"/>
                    <a:pt x="6349" y="4758"/>
                    <a:pt x="6397" y="4758"/>
                  </a:cubicBezTo>
                  <a:lnTo>
                    <a:pt x="6412" y="4758"/>
                  </a:lnTo>
                  <a:cubicBezTo>
                    <a:pt x="6460" y="4758"/>
                    <a:pt x="6492" y="4806"/>
                    <a:pt x="6475" y="4853"/>
                  </a:cubicBezTo>
                  <a:cubicBezTo>
                    <a:pt x="6475" y="4901"/>
                    <a:pt x="6429" y="4916"/>
                    <a:pt x="6397" y="4916"/>
                  </a:cubicBezTo>
                  <a:close/>
                  <a:moveTo>
                    <a:pt x="3372" y="4806"/>
                  </a:moveTo>
                  <a:lnTo>
                    <a:pt x="3372" y="4806"/>
                  </a:lnTo>
                  <a:cubicBezTo>
                    <a:pt x="3387" y="4758"/>
                    <a:pt x="3419" y="4743"/>
                    <a:pt x="3450" y="4743"/>
                  </a:cubicBezTo>
                  <a:lnTo>
                    <a:pt x="3467" y="4743"/>
                  </a:lnTo>
                  <a:cubicBezTo>
                    <a:pt x="3513" y="4743"/>
                    <a:pt x="3545" y="4790"/>
                    <a:pt x="3545" y="4838"/>
                  </a:cubicBezTo>
                  <a:lnTo>
                    <a:pt x="3545" y="4838"/>
                  </a:lnTo>
                  <a:lnTo>
                    <a:pt x="3372" y="4806"/>
                  </a:lnTo>
                  <a:close/>
                  <a:moveTo>
                    <a:pt x="520" y="4901"/>
                  </a:moveTo>
                  <a:cubicBezTo>
                    <a:pt x="505" y="4901"/>
                    <a:pt x="505" y="4884"/>
                    <a:pt x="505" y="4884"/>
                  </a:cubicBezTo>
                  <a:cubicBezTo>
                    <a:pt x="457" y="4884"/>
                    <a:pt x="425" y="4838"/>
                    <a:pt x="442" y="4790"/>
                  </a:cubicBezTo>
                  <a:cubicBezTo>
                    <a:pt x="442" y="4758"/>
                    <a:pt x="473" y="4727"/>
                    <a:pt x="520" y="4727"/>
                  </a:cubicBezTo>
                  <a:lnTo>
                    <a:pt x="536" y="4727"/>
                  </a:lnTo>
                  <a:cubicBezTo>
                    <a:pt x="583" y="4727"/>
                    <a:pt x="614" y="4775"/>
                    <a:pt x="599" y="4821"/>
                  </a:cubicBezTo>
                  <a:cubicBezTo>
                    <a:pt x="599" y="4869"/>
                    <a:pt x="551" y="4901"/>
                    <a:pt x="520" y="4901"/>
                  </a:cubicBezTo>
                  <a:close/>
                  <a:moveTo>
                    <a:pt x="8760" y="4821"/>
                  </a:moveTo>
                  <a:lnTo>
                    <a:pt x="8744" y="4821"/>
                  </a:lnTo>
                  <a:cubicBezTo>
                    <a:pt x="8697" y="4806"/>
                    <a:pt x="8681" y="4775"/>
                    <a:pt x="8681" y="4727"/>
                  </a:cubicBezTo>
                  <a:lnTo>
                    <a:pt x="8855" y="4758"/>
                  </a:lnTo>
                  <a:lnTo>
                    <a:pt x="8855" y="4758"/>
                  </a:lnTo>
                  <a:cubicBezTo>
                    <a:pt x="8839" y="4790"/>
                    <a:pt x="8807" y="4821"/>
                    <a:pt x="8760" y="4821"/>
                  </a:cubicBezTo>
                  <a:close/>
                  <a:moveTo>
                    <a:pt x="2883" y="4790"/>
                  </a:moveTo>
                  <a:lnTo>
                    <a:pt x="2868" y="4790"/>
                  </a:lnTo>
                  <a:cubicBezTo>
                    <a:pt x="2820" y="4775"/>
                    <a:pt x="2805" y="4743"/>
                    <a:pt x="2805" y="4695"/>
                  </a:cubicBezTo>
                  <a:lnTo>
                    <a:pt x="2978" y="4727"/>
                  </a:lnTo>
                  <a:cubicBezTo>
                    <a:pt x="2962" y="4758"/>
                    <a:pt x="2931" y="4790"/>
                    <a:pt x="2883" y="4790"/>
                  </a:cubicBezTo>
                  <a:close/>
                  <a:moveTo>
                    <a:pt x="8681" y="4727"/>
                  </a:moveTo>
                  <a:cubicBezTo>
                    <a:pt x="8697" y="4680"/>
                    <a:pt x="8729" y="4649"/>
                    <a:pt x="8760" y="4649"/>
                  </a:cubicBezTo>
                  <a:lnTo>
                    <a:pt x="8776" y="4649"/>
                  </a:lnTo>
                  <a:cubicBezTo>
                    <a:pt x="8824" y="4664"/>
                    <a:pt x="8855" y="4712"/>
                    <a:pt x="8855" y="4758"/>
                  </a:cubicBezTo>
                  <a:lnTo>
                    <a:pt x="8681" y="4727"/>
                  </a:lnTo>
                  <a:close/>
                  <a:moveTo>
                    <a:pt x="5830" y="4806"/>
                  </a:moveTo>
                  <a:lnTo>
                    <a:pt x="5814" y="4806"/>
                  </a:lnTo>
                  <a:cubicBezTo>
                    <a:pt x="5767" y="4790"/>
                    <a:pt x="5735" y="4758"/>
                    <a:pt x="5751" y="4712"/>
                  </a:cubicBezTo>
                  <a:cubicBezTo>
                    <a:pt x="5751" y="4664"/>
                    <a:pt x="5782" y="4632"/>
                    <a:pt x="5830" y="4632"/>
                  </a:cubicBezTo>
                  <a:lnTo>
                    <a:pt x="5845" y="4632"/>
                  </a:lnTo>
                  <a:cubicBezTo>
                    <a:pt x="5893" y="4649"/>
                    <a:pt x="5924" y="4695"/>
                    <a:pt x="5908" y="4743"/>
                  </a:cubicBezTo>
                  <a:cubicBezTo>
                    <a:pt x="5908" y="4775"/>
                    <a:pt x="5861" y="4806"/>
                    <a:pt x="5830" y="4806"/>
                  </a:cubicBezTo>
                  <a:close/>
                  <a:moveTo>
                    <a:pt x="2805" y="4695"/>
                  </a:moveTo>
                  <a:lnTo>
                    <a:pt x="2805" y="4695"/>
                  </a:lnTo>
                  <a:cubicBezTo>
                    <a:pt x="2820" y="4649"/>
                    <a:pt x="2852" y="4617"/>
                    <a:pt x="2883" y="4617"/>
                  </a:cubicBezTo>
                  <a:cubicBezTo>
                    <a:pt x="2899" y="4617"/>
                    <a:pt x="2899" y="4617"/>
                    <a:pt x="2915" y="4632"/>
                  </a:cubicBezTo>
                  <a:cubicBezTo>
                    <a:pt x="2946" y="4632"/>
                    <a:pt x="2978" y="4680"/>
                    <a:pt x="2978" y="4727"/>
                  </a:cubicBezTo>
                  <a:lnTo>
                    <a:pt x="2978" y="4727"/>
                  </a:lnTo>
                  <a:lnTo>
                    <a:pt x="2805" y="4695"/>
                  </a:lnTo>
                  <a:close/>
                  <a:moveTo>
                    <a:pt x="8208" y="4712"/>
                  </a:moveTo>
                  <a:lnTo>
                    <a:pt x="8193" y="4712"/>
                  </a:lnTo>
                  <a:cubicBezTo>
                    <a:pt x="8145" y="4695"/>
                    <a:pt x="8114" y="4649"/>
                    <a:pt x="8114" y="4601"/>
                  </a:cubicBezTo>
                  <a:lnTo>
                    <a:pt x="8288" y="4632"/>
                  </a:lnTo>
                  <a:cubicBezTo>
                    <a:pt x="8271" y="4680"/>
                    <a:pt x="8240" y="4712"/>
                    <a:pt x="8208" y="4712"/>
                  </a:cubicBezTo>
                  <a:close/>
                  <a:moveTo>
                    <a:pt x="2332" y="4680"/>
                  </a:moveTo>
                  <a:lnTo>
                    <a:pt x="2316" y="4680"/>
                  </a:lnTo>
                  <a:cubicBezTo>
                    <a:pt x="2269" y="4664"/>
                    <a:pt x="2238" y="4617"/>
                    <a:pt x="2238" y="4569"/>
                  </a:cubicBezTo>
                  <a:lnTo>
                    <a:pt x="2238" y="4569"/>
                  </a:lnTo>
                  <a:lnTo>
                    <a:pt x="2410" y="4601"/>
                  </a:lnTo>
                  <a:lnTo>
                    <a:pt x="2410" y="4601"/>
                  </a:lnTo>
                  <a:cubicBezTo>
                    <a:pt x="2395" y="4649"/>
                    <a:pt x="2364" y="4680"/>
                    <a:pt x="2332" y="4680"/>
                  </a:cubicBezTo>
                  <a:close/>
                  <a:moveTo>
                    <a:pt x="8114" y="4601"/>
                  </a:moveTo>
                  <a:lnTo>
                    <a:pt x="8114" y="4601"/>
                  </a:lnTo>
                  <a:cubicBezTo>
                    <a:pt x="8130" y="4569"/>
                    <a:pt x="8162" y="4538"/>
                    <a:pt x="8208" y="4538"/>
                  </a:cubicBezTo>
                  <a:lnTo>
                    <a:pt x="8225" y="4538"/>
                  </a:lnTo>
                  <a:cubicBezTo>
                    <a:pt x="8271" y="4554"/>
                    <a:pt x="8288" y="4601"/>
                    <a:pt x="8288" y="4632"/>
                  </a:cubicBezTo>
                  <a:lnTo>
                    <a:pt x="8288" y="4632"/>
                  </a:lnTo>
                  <a:lnTo>
                    <a:pt x="8114" y="4601"/>
                  </a:lnTo>
                  <a:close/>
                  <a:moveTo>
                    <a:pt x="5263" y="4695"/>
                  </a:moveTo>
                  <a:lnTo>
                    <a:pt x="5246" y="4695"/>
                  </a:lnTo>
                  <a:cubicBezTo>
                    <a:pt x="5200" y="4680"/>
                    <a:pt x="5168" y="4632"/>
                    <a:pt x="5183" y="4586"/>
                  </a:cubicBezTo>
                  <a:cubicBezTo>
                    <a:pt x="5183" y="4554"/>
                    <a:pt x="5231" y="4523"/>
                    <a:pt x="5263" y="4523"/>
                  </a:cubicBezTo>
                  <a:lnTo>
                    <a:pt x="5278" y="4523"/>
                  </a:lnTo>
                  <a:cubicBezTo>
                    <a:pt x="5326" y="4538"/>
                    <a:pt x="5357" y="4586"/>
                    <a:pt x="5341" y="4617"/>
                  </a:cubicBezTo>
                  <a:cubicBezTo>
                    <a:pt x="5341" y="4664"/>
                    <a:pt x="5309" y="4695"/>
                    <a:pt x="5263" y="4695"/>
                  </a:cubicBezTo>
                  <a:close/>
                  <a:moveTo>
                    <a:pt x="2238" y="4569"/>
                  </a:moveTo>
                  <a:cubicBezTo>
                    <a:pt x="2253" y="4538"/>
                    <a:pt x="2284" y="4506"/>
                    <a:pt x="2332" y="4506"/>
                  </a:cubicBezTo>
                  <a:lnTo>
                    <a:pt x="2347" y="4506"/>
                  </a:lnTo>
                  <a:cubicBezTo>
                    <a:pt x="2395" y="4523"/>
                    <a:pt x="2427" y="4569"/>
                    <a:pt x="2410" y="4601"/>
                  </a:cubicBezTo>
                  <a:lnTo>
                    <a:pt x="2238" y="4569"/>
                  </a:lnTo>
                  <a:close/>
                  <a:moveTo>
                    <a:pt x="7641" y="4586"/>
                  </a:moveTo>
                  <a:lnTo>
                    <a:pt x="7626" y="4586"/>
                  </a:lnTo>
                  <a:cubicBezTo>
                    <a:pt x="7578" y="4586"/>
                    <a:pt x="7547" y="4538"/>
                    <a:pt x="7547" y="4491"/>
                  </a:cubicBezTo>
                  <a:lnTo>
                    <a:pt x="7721" y="4523"/>
                  </a:lnTo>
                  <a:cubicBezTo>
                    <a:pt x="7704" y="4569"/>
                    <a:pt x="7673" y="4586"/>
                    <a:pt x="7641" y="4586"/>
                  </a:cubicBezTo>
                  <a:close/>
                  <a:moveTo>
                    <a:pt x="1765" y="4554"/>
                  </a:moveTo>
                  <a:lnTo>
                    <a:pt x="1749" y="4554"/>
                  </a:lnTo>
                  <a:cubicBezTo>
                    <a:pt x="1702" y="4554"/>
                    <a:pt x="1670" y="4506"/>
                    <a:pt x="1686" y="4460"/>
                  </a:cubicBezTo>
                  <a:lnTo>
                    <a:pt x="1686" y="4460"/>
                  </a:lnTo>
                  <a:lnTo>
                    <a:pt x="1843" y="4491"/>
                  </a:lnTo>
                  <a:lnTo>
                    <a:pt x="1843" y="4491"/>
                  </a:lnTo>
                  <a:cubicBezTo>
                    <a:pt x="1843" y="4538"/>
                    <a:pt x="1797" y="4554"/>
                    <a:pt x="1765" y="4554"/>
                  </a:cubicBezTo>
                  <a:close/>
                  <a:moveTo>
                    <a:pt x="7547" y="4491"/>
                  </a:moveTo>
                  <a:lnTo>
                    <a:pt x="7547" y="4491"/>
                  </a:lnTo>
                  <a:cubicBezTo>
                    <a:pt x="7563" y="4443"/>
                    <a:pt x="7595" y="4428"/>
                    <a:pt x="7641" y="4428"/>
                  </a:cubicBezTo>
                  <a:lnTo>
                    <a:pt x="7658" y="4428"/>
                  </a:lnTo>
                  <a:cubicBezTo>
                    <a:pt x="7704" y="4428"/>
                    <a:pt x="7736" y="4475"/>
                    <a:pt x="7721" y="4523"/>
                  </a:cubicBezTo>
                  <a:lnTo>
                    <a:pt x="7721" y="4523"/>
                  </a:lnTo>
                  <a:lnTo>
                    <a:pt x="7547" y="4491"/>
                  </a:lnTo>
                  <a:close/>
                  <a:moveTo>
                    <a:pt x="4696" y="4569"/>
                  </a:moveTo>
                  <a:lnTo>
                    <a:pt x="4679" y="4569"/>
                  </a:lnTo>
                  <a:cubicBezTo>
                    <a:pt x="4633" y="4569"/>
                    <a:pt x="4601" y="4523"/>
                    <a:pt x="4616" y="4475"/>
                  </a:cubicBezTo>
                  <a:cubicBezTo>
                    <a:pt x="4633" y="4428"/>
                    <a:pt x="4664" y="4412"/>
                    <a:pt x="4696" y="4412"/>
                  </a:cubicBezTo>
                  <a:lnTo>
                    <a:pt x="4711" y="4412"/>
                  </a:lnTo>
                  <a:cubicBezTo>
                    <a:pt x="4759" y="4412"/>
                    <a:pt x="4790" y="4460"/>
                    <a:pt x="4790" y="4506"/>
                  </a:cubicBezTo>
                  <a:cubicBezTo>
                    <a:pt x="4774" y="4554"/>
                    <a:pt x="4742" y="4569"/>
                    <a:pt x="4696" y="4569"/>
                  </a:cubicBezTo>
                  <a:close/>
                  <a:moveTo>
                    <a:pt x="1686" y="4460"/>
                  </a:moveTo>
                  <a:cubicBezTo>
                    <a:pt x="1686" y="4412"/>
                    <a:pt x="1717" y="4397"/>
                    <a:pt x="1765" y="4397"/>
                  </a:cubicBezTo>
                  <a:lnTo>
                    <a:pt x="1780" y="4397"/>
                  </a:lnTo>
                  <a:cubicBezTo>
                    <a:pt x="1828" y="4397"/>
                    <a:pt x="1860" y="4443"/>
                    <a:pt x="1843" y="4491"/>
                  </a:cubicBezTo>
                  <a:lnTo>
                    <a:pt x="1686" y="4460"/>
                  </a:lnTo>
                  <a:close/>
                  <a:moveTo>
                    <a:pt x="7074" y="4475"/>
                  </a:moveTo>
                  <a:lnTo>
                    <a:pt x="7059" y="4475"/>
                  </a:lnTo>
                  <a:cubicBezTo>
                    <a:pt x="7011" y="4460"/>
                    <a:pt x="6979" y="4412"/>
                    <a:pt x="6996" y="4380"/>
                  </a:cubicBezTo>
                  <a:lnTo>
                    <a:pt x="6996" y="4380"/>
                  </a:lnTo>
                  <a:lnTo>
                    <a:pt x="7153" y="4412"/>
                  </a:lnTo>
                  <a:lnTo>
                    <a:pt x="7153" y="4412"/>
                  </a:lnTo>
                  <a:cubicBezTo>
                    <a:pt x="7153" y="4443"/>
                    <a:pt x="7106" y="4475"/>
                    <a:pt x="7074" y="4475"/>
                  </a:cubicBezTo>
                  <a:close/>
                  <a:moveTo>
                    <a:pt x="1198" y="4443"/>
                  </a:moveTo>
                  <a:lnTo>
                    <a:pt x="1181" y="4443"/>
                  </a:lnTo>
                  <a:cubicBezTo>
                    <a:pt x="1135" y="4428"/>
                    <a:pt x="1103" y="4397"/>
                    <a:pt x="1118" y="4349"/>
                  </a:cubicBezTo>
                  <a:lnTo>
                    <a:pt x="1276" y="4380"/>
                  </a:lnTo>
                  <a:cubicBezTo>
                    <a:pt x="1276" y="4412"/>
                    <a:pt x="1244" y="4443"/>
                    <a:pt x="1198" y="4443"/>
                  </a:cubicBezTo>
                  <a:close/>
                  <a:moveTo>
                    <a:pt x="6996" y="4380"/>
                  </a:moveTo>
                  <a:cubicBezTo>
                    <a:pt x="6996" y="4334"/>
                    <a:pt x="7027" y="4302"/>
                    <a:pt x="7074" y="4302"/>
                  </a:cubicBezTo>
                  <a:lnTo>
                    <a:pt x="7090" y="4302"/>
                  </a:lnTo>
                  <a:cubicBezTo>
                    <a:pt x="7137" y="4317"/>
                    <a:pt x="7169" y="4365"/>
                    <a:pt x="7153" y="4412"/>
                  </a:cubicBezTo>
                  <a:lnTo>
                    <a:pt x="6996" y="4380"/>
                  </a:lnTo>
                  <a:close/>
                  <a:moveTo>
                    <a:pt x="4128" y="4460"/>
                  </a:moveTo>
                  <a:lnTo>
                    <a:pt x="4112" y="4460"/>
                  </a:lnTo>
                  <a:cubicBezTo>
                    <a:pt x="4065" y="4443"/>
                    <a:pt x="4049" y="4397"/>
                    <a:pt x="4049" y="4365"/>
                  </a:cubicBezTo>
                  <a:cubicBezTo>
                    <a:pt x="4065" y="4317"/>
                    <a:pt x="4097" y="4286"/>
                    <a:pt x="4128" y="4286"/>
                  </a:cubicBezTo>
                  <a:lnTo>
                    <a:pt x="4160" y="4286"/>
                  </a:lnTo>
                  <a:cubicBezTo>
                    <a:pt x="4191" y="4302"/>
                    <a:pt x="4223" y="4349"/>
                    <a:pt x="4223" y="4397"/>
                  </a:cubicBezTo>
                  <a:cubicBezTo>
                    <a:pt x="4206" y="4428"/>
                    <a:pt x="4175" y="4460"/>
                    <a:pt x="4128" y="4460"/>
                  </a:cubicBezTo>
                  <a:close/>
                  <a:moveTo>
                    <a:pt x="1118" y="4349"/>
                  </a:moveTo>
                  <a:lnTo>
                    <a:pt x="1118" y="4349"/>
                  </a:lnTo>
                  <a:cubicBezTo>
                    <a:pt x="1118" y="4302"/>
                    <a:pt x="1166" y="4270"/>
                    <a:pt x="1198" y="4270"/>
                  </a:cubicBezTo>
                  <a:lnTo>
                    <a:pt x="1213" y="4270"/>
                  </a:lnTo>
                  <a:cubicBezTo>
                    <a:pt x="1261" y="4286"/>
                    <a:pt x="1292" y="4334"/>
                    <a:pt x="1276" y="4380"/>
                  </a:cubicBezTo>
                  <a:lnTo>
                    <a:pt x="1276" y="4380"/>
                  </a:lnTo>
                  <a:lnTo>
                    <a:pt x="1118" y="4349"/>
                  </a:lnTo>
                  <a:close/>
                  <a:moveTo>
                    <a:pt x="6507" y="4365"/>
                  </a:moveTo>
                  <a:lnTo>
                    <a:pt x="6492" y="4365"/>
                  </a:lnTo>
                  <a:cubicBezTo>
                    <a:pt x="6444" y="4349"/>
                    <a:pt x="6412" y="4302"/>
                    <a:pt x="6429" y="4254"/>
                  </a:cubicBezTo>
                  <a:lnTo>
                    <a:pt x="6429" y="4254"/>
                  </a:lnTo>
                  <a:lnTo>
                    <a:pt x="6586" y="4286"/>
                  </a:lnTo>
                  <a:lnTo>
                    <a:pt x="6586" y="4286"/>
                  </a:lnTo>
                  <a:cubicBezTo>
                    <a:pt x="6586" y="4334"/>
                    <a:pt x="6555" y="4365"/>
                    <a:pt x="6507" y="4365"/>
                  </a:cubicBezTo>
                  <a:close/>
                  <a:moveTo>
                    <a:pt x="9454" y="4380"/>
                  </a:moveTo>
                  <a:cubicBezTo>
                    <a:pt x="9437" y="4380"/>
                    <a:pt x="9437" y="4380"/>
                    <a:pt x="9422" y="4365"/>
                  </a:cubicBezTo>
                  <a:cubicBezTo>
                    <a:pt x="9391" y="4365"/>
                    <a:pt x="9359" y="4317"/>
                    <a:pt x="9359" y="4270"/>
                  </a:cubicBezTo>
                  <a:cubicBezTo>
                    <a:pt x="9374" y="4239"/>
                    <a:pt x="9406" y="4207"/>
                    <a:pt x="9454" y="4207"/>
                  </a:cubicBezTo>
                  <a:lnTo>
                    <a:pt x="9469" y="4207"/>
                  </a:lnTo>
                  <a:cubicBezTo>
                    <a:pt x="9517" y="4223"/>
                    <a:pt x="9532" y="4254"/>
                    <a:pt x="9532" y="4302"/>
                  </a:cubicBezTo>
                  <a:cubicBezTo>
                    <a:pt x="9517" y="4349"/>
                    <a:pt x="9485" y="4380"/>
                    <a:pt x="9454" y="4380"/>
                  </a:cubicBezTo>
                  <a:close/>
                  <a:moveTo>
                    <a:pt x="6429" y="4254"/>
                  </a:moveTo>
                  <a:cubicBezTo>
                    <a:pt x="6429" y="4223"/>
                    <a:pt x="6475" y="4191"/>
                    <a:pt x="6507" y="4191"/>
                  </a:cubicBezTo>
                  <a:lnTo>
                    <a:pt x="6523" y="4191"/>
                  </a:lnTo>
                  <a:cubicBezTo>
                    <a:pt x="6570" y="4207"/>
                    <a:pt x="6601" y="4239"/>
                    <a:pt x="6586" y="4286"/>
                  </a:cubicBezTo>
                  <a:lnTo>
                    <a:pt x="6429" y="4254"/>
                  </a:lnTo>
                  <a:close/>
                  <a:moveTo>
                    <a:pt x="3576" y="4349"/>
                  </a:moveTo>
                  <a:lnTo>
                    <a:pt x="3561" y="4349"/>
                  </a:lnTo>
                  <a:cubicBezTo>
                    <a:pt x="3513" y="4334"/>
                    <a:pt x="3482" y="4286"/>
                    <a:pt x="3482" y="4239"/>
                  </a:cubicBezTo>
                  <a:cubicBezTo>
                    <a:pt x="3498" y="4207"/>
                    <a:pt x="3530" y="4176"/>
                    <a:pt x="3576" y="4176"/>
                  </a:cubicBezTo>
                  <a:lnTo>
                    <a:pt x="3593" y="4176"/>
                  </a:lnTo>
                  <a:cubicBezTo>
                    <a:pt x="3639" y="4191"/>
                    <a:pt x="3656" y="4223"/>
                    <a:pt x="3656" y="4270"/>
                  </a:cubicBezTo>
                  <a:cubicBezTo>
                    <a:pt x="3639" y="4317"/>
                    <a:pt x="3608" y="4349"/>
                    <a:pt x="3576" y="4349"/>
                  </a:cubicBezTo>
                  <a:close/>
                  <a:moveTo>
                    <a:pt x="5940" y="4239"/>
                  </a:moveTo>
                  <a:lnTo>
                    <a:pt x="5924" y="4239"/>
                  </a:lnTo>
                  <a:cubicBezTo>
                    <a:pt x="5877" y="4239"/>
                    <a:pt x="5845" y="4191"/>
                    <a:pt x="5861" y="4144"/>
                  </a:cubicBezTo>
                  <a:lnTo>
                    <a:pt x="6034" y="4176"/>
                  </a:lnTo>
                  <a:cubicBezTo>
                    <a:pt x="6019" y="4223"/>
                    <a:pt x="5988" y="4239"/>
                    <a:pt x="5940" y="4239"/>
                  </a:cubicBezTo>
                  <a:close/>
                  <a:moveTo>
                    <a:pt x="8887" y="4254"/>
                  </a:moveTo>
                  <a:lnTo>
                    <a:pt x="8870" y="4254"/>
                  </a:lnTo>
                  <a:cubicBezTo>
                    <a:pt x="8824" y="4254"/>
                    <a:pt x="8792" y="4207"/>
                    <a:pt x="8792" y="4160"/>
                  </a:cubicBezTo>
                  <a:cubicBezTo>
                    <a:pt x="8807" y="4113"/>
                    <a:pt x="8839" y="4097"/>
                    <a:pt x="8887" y="4097"/>
                  </a:cubicBezTo>
                  <a:lnTo>
                    <a:pt x="8902" y="4097"/>
                  </a:lnTo>
                  <a:cubicBezTo>
                    <a:pt x="8950" y="4097"/>
                    <a:pt x="8981" y="4144"/>
                    <a:pt x="8965" y="4191"/>
                  </a:cubicBezTo>
                  <a:cubicBezTo>
                    <a:pt x="8950" y="4239"/>
                    <a:pt x="8918" y="4254"/>
                    <a:pt x="8887" y="4254"/>
                  </a:cubicBezTo>
                  <a:close/>
                  <a:moveTo>
                    <a:pt x="5861" y="4144"/>
                  </a:moveTo>
                  <a:lnTo>
                    <a:pt x="5861" y="4144"/>
                  </a:lnTo>
                  <a:cubicBezTo>
                    <a:pt x="5877" y="4097"/>
                    <a:pt x="5908" y="4081"/>
                    <a:pt x="5940" y="4081"/>
                  </a:cubicBezTo>
                  <a:lnTo>
                    <a:pt x="5956" y="4081"/>
                  </a:lnTo>
                  <a:cubicBezTo>
                    <a:pt x="6003" y="4081"/>
                    <a:pt x="6034" y="4128"/>
                    <a:pt x="6034" y="4176"/>
                  </a:cubicBezTo>
                  <a:lnTo>
                    <a:pt x="6034" y="4176"/>
                  </a:lnTo>
                  <a:lnTo>
                    <a:pt x="5861" y="4144"/>
                  </a:lnTo>
                  <a:close/>
                  <a:moveTo>
                    <a:pt x="3009" y="4223"/>
                  </a:moveTo>
                  <a:lnTo>
                    <a:pt x="2994" y="4223"/>
                  </a:lnTo>
                  <a:cubicBezTo>
                    <a:pt x="2946" y="4223"/>
                    <a:pt x="2915" y="4176"/>
                    <a:pt x="2931" y="4128"/>
                  </a:cubicBezTo>
                  <a:cubicBezTo>
                    <a:pt x="2931" y="4081"/>
                    <a:pt x="2962" y="4065"/>
                    <a:pt x="3009" y="4065"/>
                  </a:cubicBezTo>
                  <a:lnTo>
                    <a:pt x="3025" y="4065"/>
                  </a:lnTo>
                  <a:cubicBezTo>
                    <a:pt x="3072" y="4065"/>
                    <a:pt x="3104" y="4113"/>
                    <a:pt x="3088" y="4160"/>
                  </a:cubicBezTo>
                  <a:cubicBezTo>
                    <a:pt x="3088" y="4207"/>
                    <a:pt x="3041" y="4223"/>
                    <a:pt x="3009" y="4223"/>
                  </a:cubicBezTo>
                  <a:close/>
                  <a:moveTo>
                    <a:pt x="5372" y="4128"/>
                  </a:moveTo>
                  <a:lnTo>
                    <a:pt x="5357" y="4128"/>
                  </a:lnTo>
                  <a:cubicBezTo>
                    <a:pt x="5309" y="4113"/>
                    <a:pt x="5294" y="4065"/>
                    <a:pt x="5294" y="4018"/>
                  </a:cubicBezTo>
                  <a:lnTo>
                    <a:pt x="5467" y="4065"/>
                  </a:lnTo>
                  <a:cubicBezTo>
                    <a:pt x="5452" y="4097"/>
                    <a:pt x="5420" y="4128"/>
                    <a:pt x="5372" y="4128"/>
                  </a:cubicBezTo>
                  <a:close/>
                  <a:moveTo>
                    <a:pt x="8319" y="4144"/>
                  </a:moveTo>
                  <a:lnTo>
                    <a:pt x="8303" y="4144"/>
                  </a:lnTo>
                  <a:cubicBezTo>
                    <a:pt x="8256" y="4128"/>
                    <a:pt x="8225" y="4081"/>
                    <a:pt x="8240" y="4034"/>
                  </a:cubicBezTo>
                  <a:cubicBezTo>
                    <a:pt x="8240" y="4002"/>
                    <a:pt x="8271" y="3971"/>
                    <a:pt x="8319" y="3971"/>
                  </a:cubicBezTo>
                  <a:lnTo>
                    <a:pt x="8334" y="3971"/>
                  </a:lnTo>
                  <a:cubicBezTo>
                    <a:pt x="8382" y="3987"/>
                    <a:pt x="8414" y="4034"/>
                    <a:pt x="8397" y="4081"/>
                  </a:cubicBezTo>
                  <a:cubicBezTo>
                    <a:pt x="8397" y="4113"/>
                    <a:pt x="8351" y="4144"/>
                    <a:pt x="8319" y="4144"/>
                  </a:cubicBezTo>
                  <a:close/>
                  <a:moveTo>
                    <a:pt x="5294" y="4018"/>
                  </a:moveTo>
                  <a:lnTo>
                    <a:pt x="5294" y="4018"/>
                  </a:lnTo>
                  <a:cubicBezTo>
                    <a:pt x="5309" y="3987"/>
                    <a:pt x="5341" y="3955"/>
                    <a:pt x="5372" y="3955"/>
                  </a:cubicBezTo>
                  <a:lnTo>
                    <a:pt x="5404" y="3955"/>
                  </a:lnTo>
                  <a:cubicBezTo>
                    <a:pt x="5435" y="3971"/>
                    <a:pt x="5467" y="4018"/>
                    <a:pt x="5467" y="4065"/>
                  </a:cubicBezTo>
                  <a:lnTo>
                    <a:pt x="5467" y="4065"/>
                  </a:lnTo>
                  <a:lnTo>
                    <a:pt x="5294" y="4018"/>
                  </a:lnTo>
                  <a:close/>
                  <a:moveTo>
                    <a:pt x="2442" y="4113"/>
                  </a:moveTo>
                  <a:lnTo>
                    <a:pt x="2427" y="4113"/>
                  </a:lnTo>
                  <a:cubicBezTo>
                    <a:pt x="2379" y="4097"/>
                    <a:pt x="2347" y="4050"/>
                    <a:pt x="2364" y="4018"/>
                  </a:cubicBezTo>
                  <a:cubicBezTo>
                    <a:pt x="2364" y="3971"/>
                    <a:pt x="2395" y="3939"/>
                    <a:pt x="2442" y="3939"/>
                  </a:cubicBezTo>
                  <a:lnTo>
                    <a:pt x="2458" y="3939"/>
                  </a:lnTo>
                  <a:cubicBezTo>
                    <a:pt x="2505" y="3955"/>
                    <a:pt x="2536" y="4002"/>
                    <a:pt x="2521" y="4050"/>
                  </a:cubicBezTo>
                  <a:cubicBezTo>
                    <a:pt x="2521" y="4081"/>
                    <a:pt x="2473" y="4113"/>
                    <a:pt x="2442" y="4113"/>
                  </a:cubicBezTo>
                  <a:close/>
                  <a:moveTo>
                    <a:pt x="4822" y="4018"/>
                  </a:moveTo>
                  <a:cubicBezTo>
                    <a:pt x="4805" y="4018"/>
                    <a:pt x="4805" y="4018"/>
                    <a:pt x="4805" y="4002"/>
                  </a:cubicBezTo>
                  <a:cubicBezTo>
                    <a:pt x="4759" y="4002"/>
                    <a:pt x="4727" y="3955"/>
                    <a:pt x="4727" y="3907"/>
                  </a:cubicBezTo>
                  <a:lnTo>
                    <a:pt x="4727" y="3907"/>
                  </a:lnTo>
                  <a:lnTo>
                    <a:pt x="4900" y="3939"/>
                  </a:lnTo>
                  <a:lnTo>
                    <a:pt x="4900" y="3939"/>
                  </a:lnTo>
                  <a:cubicBezTo>
                    <a:pt x="4885" y="3987"/>
                    <a:pt x="4853" y="4018"/>
                    <a:pt x="4822" y="4018"/>
                  </a:cubicBezTo>
                  <a:close/>
                  <a:moveTo>
                    <a:pt x="7752" y="4034"/>
                  </a:moveTo>
                  <a:cubicBezTo>
                    <a:pt x="7752" y="4034"/>
                    <a:pt x="7736" y="4034"/>
                    <a:pt x="7736" y="4018"/>
                  </a:cubicBezTo>
                  <a:cubicBezTo>
                    <a:pt x="7689" y="4018"/>
                    <a:pt x="7658" y="3971"/>
                    <a:pt x="7673" y="3924"/>
                  </a:cubicBezTo>
                  <a:cubicBezTo>
                    <a:pt x="7673" y="3892"/>
                    <a:pt x="7721" y="3861"/>
                    <a:pt x="7752" y="3861"/>
                  </a:cubicBezTo>
                  <a:lnTo>
                    <a:pt x="7767" y="3861"/>
                  </a:lnTo>
                  <a:cubicBezTo>
                    <a:pt x="7815" y="3876"/>
                    <a:pt x="7847" y="3907"/>
                    <a:pt x="7830" y="3955"/>
                  </a:cubicBezTo>
                  <a:cubicBezTo>
                    <a:pt x="7830" y="4002"/>
                    <a:pt x="7799" y="4034"/>
                    <a:pt x="7752" y="4034"/>
                  </a:cubicBezTo>
                  <a:close/>
                  <a:moveTo>
                    <a:pt x="4727" y="3907"/>
                  </a:moveTo>
                  <a:cubicBezTo>
                    <a:pt x="4742" y="3876"/>
                    <a:pt x="4774" y="3844"/>
                    <a:pt x="4822" y="3844"/>
                  </a:cubicBezTo>
                  <a:lnTo>
                    <a:pt x="4837" y="3844"/>
                  </a:lnTo>
                  <a:cubicBezTo>
                    <a:pt x="4885" y="3861"/>
                    <a:pt x="4900" y="3892"/>
                    <a:pt x="4900" y="3939"/>
                  </a:cubicBezTo>
                  <a:lnTo>
                    <a:pt x="4727" y="3907"/>
                  </a:lnTo>
                  <a:close/>
                  <a:moveTo>
                    <a:pt x="1875" y="4002"/>
                  </a:moveTo>
                  <a:lnTo>
                    <a:pt x="1860" y="4002"/>
                  </a:lnTo>
                  <a:cubicBezTo>
                    <a:pt x="1812" y="3987"/>
                    <a:pt x="1780" y="3939"/>
                    <a:pt x="1797" y="3892"/>
                  </a:cubicBezTo>
                  <a:cubicBezTo>
                    <a:pt x="1797" y="3861"/>
                    <a:pt x="1843" y="3829"/>
                    <a:pt x="1875" y="3829"/>
                  </a:cubicBezTo>
                  <a:lnTo>
                    <a:pt x="1891" y="3829"/>
                  </a:lnTo>
                  <a:cubicBezTo>
                    <a:pt x="1938" y="3844"/>
                    <a:pt x="1969" y="3876"/>
                    <a:pt x="1954" y="3924"/>
                  </a:cubicBezTo>
                  <a:cubicBezTo>
                    <a:pt x="1954" y="3971"/>
                    <a:pt x="1923" y="4002"/>
                    <a:pt x="1875" y="4002"/>
                  </a:cubicBezTo>
                  <a:close/>
                  <a:moveTo>
                    <a:pt x="4254" y="3892"/>
                  </a:moveTo>
                  <a:lnTo>
                    <a:pt x="4238" y="3892"/>
                  </a:lnTo>
                  <a:cubicBezTo>
                    <a:pt x="4191" y="3892"/>
                    <a:pt x="4160" y="3844"/>
                    <a:pt x="4175" y="3798"/>
                  </a:cubicBezTo>
                  <a:lnTo>
                    <a:pt x="4175" y="3798"/>
                  </a:lnTo>
                  <a:lnTo>
                    <a:pt x="4333" y="3829"/>
                  </a:lnTo>
                  <a:lnTo>
                    <a:pt x="4333" y="3829"/>
                  </a:lnTo>
                  <a:cubicBezTo>
                    <a:pt x="4333" y="3861"/>
                    <a:pt x="4286" y="3892"/>
                    <a:pt x="4254" y="3892"/>
                  </a:cubicBezTo>
                  <a:close/>
                  <a:moveTo>
                    <a:pt x="7185" y="3907"/>
                  </a:moveTo>
                  <a:lnTo>
                    <a:pt x="7169" y="3907"/>
                  </a:lnTo>
                  <a:cubicBezTo>
                    <a:pt x="7122" y="3892"/>
                    <a:pt x="7090" y="3861"/>
                    <a:pt x="7106" y="3813"/>
                  </a:cubicBezTo>
                  <a:cubicBezTo>
                    <a:pt x="7122" y="3766"/>
                    <a:pt x="7153" y="3735"/>
                    <a:pt x="7185" y="3735"/>
                  </a:cubicBezTo>
                  <a:cubicBezTo>
                    <a:pt x="7200" y="3735"/>
                    <a:pt x="7200" y="3750"/>
                    <a:pt x="7200" y="3750"/>
                  </a:cubicBezTo>
                  <a:cubicBezTo>
                    <a:pt x="7248" y="3750"/>
                    <a:pt x="7279" y="3798"/>
                    <a:pt x="7279" y="3844"/>
                  </a:cubicBezTo>
                  <a:cubicBezTo>
                    <a:pt x="7263" y="3876"/>
                    <a:pt x="7232" y="3907"/>
                    <a:pt x="7185" y="3907"/>
                  </a:cubicBezTo>
                  <a:close/>
                  <a:moveTo>
                    <a:pt x="4175" y="3798"/>
                  </a:moveTo>
                  <a:cubicBezTo>
                    <a:pt x="4175" y="3750"/>
                    <a:pt x="4206" y="3735"/>
                    <a:pt x="4254" y="3735"/>
                  </a:cubicBezTo>
                  <a:lnTo>
                    <a:pt x="4270" y="3735"/>
                  </a:lnTo>
                  <a:cubicBezTo>
                    <a:pt x="4317" y="3735"/>
                    <a:pt x="4349" y="3781"/>
                    <a:pt x="4333" y="3829"/>
                  </a:cubicBezTo>
                  <a:lnTo>
                    <a:pt x="4175" y="3798"/>
                  </a:lnTo>
                  <a:close/>
                  <a:moveTo>
                    <a:pt x="1307" y="3876"/>
                  </a:moveTo>
                  <a:lnTo>
                    <a:pt x="1292" y="3876"/>
                  </a:lnTo>
                  <a:cubicBezTo>
                    <a:pt x="1244" y="3876"/>
                    <a:pt x="1213" y="3829"/>
                    <a:pt x="1229" y="3781"/>
                  </a:cubicBezTo>
                  <a:cubicBezTo>
                    <a:pt x="1244" y="3735"/>
                    <a:pt x="1276" y="3718"/>
                    <a:pt x="1307" y="3718"/>
                  </a:cubicBezTo>
                  <a:lnTo>
                    <a:pt x="1324" y="3718"/>
                  </a:lnTo>
                  <a:cubicBezTo>
                    <a:pt x="1370" y="3718"/>
                    <a:pt x="1402" y="3766"/>
                    <a:pt x="1402" y="3813"/>
                  </a:cubicBezTo>
                  <a:cubicBezTo>
                    <a:pt x="1387" y="3861"/>
                    <a:pt x="1355" y="3876"/>
                    <a:pt x="1307" y="3876"/>
                  </a:cubicBezTo>
                  <a:close/>
                  <a:moveTo>
                    <a:pt x="9563" y="3813"/>
                  </a:moveTo>
                  <a:lnTo>
                    <a:pt x="9548" y="3813"/>
                  </a:lnTo>
                  <a:cubicBezTo>
                    <a:pt x="9500" y="3798"/>
                    <a:pt x="9469" y="3750"/>
                    <a:pt x="9485" y="3703"/>
                  </a:cubicBezTo>
                  <a:lnTo>
                    <a:pt x="9485" y="3703"/>
                  </a:lnTo>
                  <a:lnTo>
                    <a:pt x="9643" y="3750"/>
                  </a:lnTo>
                  <a:lnTo>
                    <a:pt x="9643" y="3750"/>
                  </a:lnTo>
                  <a:cubicBezTo>
                    <a:pt x="9643" y="3781"/>
                    <a:pt x="9595" y="3813"/>
                    <a:pt x="9563" y="3813"/>
                  </a:cubicBezTo>
                  <a:close/>
                  <a:moveTo>
                    <a:pt x="3687" y="3781"/>
                  </a:moveTo>
                  <a:lnTo>
                    <a:pt x="3671" y="3781"/>
                  </a:lnTo>
                  <a:cubicBezTo>
                    <a:pt x="3624" y="3766"/>
                    <a:pt x="3593" y="3718"/>
                    <a:pt x="3608" y="3672"/>
                  </a:cubicBezTo>
                  <a:lnTo>
                    <a:pt x="3608" y="3672"/>
                  </a:lnTo>
                  <a:lnTo>
                    <a:pt x="3765" y="3718"/>
                  </a:lnTo>
                  <a:lnTo>
                    <a:pt x="3765" y="3718"/>
                  </a:lnTo>
                  <a:cubicBezTo>
                    <a:pt x="3765" y="3750"/>
                    <a:pt x="3719" y="3781"/>
                    <a:pt x="3687" y="3781"/>
                  </a:cubicBezTo>
                  <a:close/>
                  <a:moveTo>
                    <a:pt x="9485" y="3703"/>
                  </a:moveTo>
                  <a:cubicBezTo>
                    <a:pt x="9485" y="3672"/>
                    <a:pt x="9517" y="3640"/>
                    <a:pt x="9563" y="3640"/>
                  </a:cubicBezTo>
                  <a:lnTo>
                    <a:pt x="9580" y="3640"/>
                  </a:lnTo>
                  <a:cubicBezTo>
                    <a:pt x="9626" y="3655"/>
                    <a:pt x="9658" y="3703"/>
                    <a:pt x="9643" y="3750"/>
                  </a:cubicBezTo>
                  <a:lnTo>
                    <a:pt x="9485" y="3703"/>
                  </a:lnTo>
                  <a:close/>
                  <a:moveTo>
                    <a:pt x="6618" y="3798"/>
                  </a:moveTo>
                  <a:lnTo>
                    <a:pt x="6601" y="3798"/>
                  </a:lnTo>
                  <a:cubicBezTo>
                    <a:pt x="6555" y="3781"/>
                    <a:pt x="6538" y="3735"/>
                    <a:pt x="6538" y="3687"/>
                  </a:cubicBezTo>
                  <a:cubicBezTo>
                    <a:pt x="6555" y="3655"/>
                    <a:pt x="6586" y="3624"/>
                    <a:pt x="6618" y="3624"/>
                  </a:cubicBezTo>
                  <a:lnTo>
                    <a:pt x="6649" y="3624"/>
                  </a:lnTo>
                  <a:cubicBezTo>
                    <a:pt x="6681" y="3640"/>
                    <a:pt x="6712" y="3687"/>
                    <a:pt x="6712" y="3735"/>
                  </a:cubicBezTo>
                  <a:cubicBezTo>
                    <a:pt x="6696" y="3766"/>
                    <a:pt x="6664" y="3798"/>
                    <a:pt x="6618" y="3798"/>
                  </a:cubicBezTo>
                  <a:close/>
                  <a:moveTo>
                    <a:pt x="3608" y="3672"/>
                  </a:moveTo>
                  <a:cubicBezTo>
                    <a:pt x="3608" y="3640"/>
                    <a:pt x="3639" y="3609"/>
                    <a:pt x="3687" y="3609"/>
                  </a:cubicBezTo>
                  <a:lnTo>
                    <a:pt x="3702" y="3609"/>
                  </a:lnTo>
                  <a:cubicBezTo>
                    <a:pt x="3750" y="3624"/>
                    <a:pt x="3782" y="3672"/>
                    <a:pt x="3765" y="3718"/>
                  </a:cubicBezTo>
                  <a:lnTo>
                    <a:pt x="3608" y="3672"/>
                  </a:lnTo>
                  <a:close/>
                  <a:moveTo>
                    <a:pt x="8996" y="3687"/>
                  </a:moveTo>
                  <a:lnTo>
                    <a:pt x="8981" y="3687"/>
                  </a:lnTo>
                  <a:cubicBezTo>
                    <a:pt x="8933" y="3687"/>
                    <a:pt x="8902" y="3640"/>
                    <a:pt x="8918" y="3592"/>
                  </a:cubicBezTo>
                  <a:lnTo>
                    <a:pt x="8918" y="3592"/>
                  </a:lnTo>
                  <a:lnTo>
                    <a:pt x="9076" y="3624"/>
                  </a:lnTo>
                  <a:lnTo>
                    <a:pt x="9076" y="3624"/>
                  </a:lnTo>
                  <a:cubicBezTo>
                    <a:pt x="9076" y="3672"/>
                    <a:pt x="9044" y="3687"/>
                    <a:pt x="8996" y="3687"/>
                  </a:cubicBezTo>
                  <a:close/>
                  <a:moveTo>
                    <a:pt x="3120" y="3672"/>
                  </a:moveTo>
                  <a:cubicBezTo>
                    <a:pt x="3120" y="3672"/>
                    <a:pt x="3104" y="3672"/>
                    <a:pt x="3104" y="3655"/>
                  </a:cubicBezTo>
                  <a:cubicBezTo>
                    <a:pt x="3057" y="3655"/>
                    <a:pt x="3025" y="3609"/>
                    <a:pt x="3041" y="3561"/>
                  </a:cubicBezTo>
                  <a:lnTo>
                    <a:pt x="3198" y="3592"/>
                  </a:lnTo>
                  <a:lnTo>
                    <a:pt x="3198" y="3592"/>
                  </a:lnTo>
                  <a:cubicBezTo>
                    <a:pt x="3198" y="3640"/>
                    <a:pt x="3167" y="3672"/>
                    <a:pt x="3120" y="3672"/>
                  </a:cubicBezTo>
                  <a:close/>
                  <a:moveTo>
                    <a:pt x="8918" y="3592"/>
                  </a:moveTo>
                  <a:cubicBezTo>
                    <a:pt x="8918" y="3546"/>
                    <a:pt x="8965" y="3529"/>
                    <a:pt x="8996" y="3529"/>
                  </a:cubicBezTo>
                  <a:lnTo>
                    <a:pt x="9013" y="3529"/>
                  </a:lnTo>
                  <a:cubicBezTo>
                    <a:pt x="9059" y="3529"/>
                    <a:pt x="9091" y="3577"/>
                    <a:pt x="9076" y="3624"/>
                  </a:cubicBezTo>
                  <a:lnTo>
                    <a:pt x="8918" y="3592"/>
                  </a:lnTo>
                  <a:close/>
                  <a:moveTo>
                    <a:pt x="6066" y="3672"/>
                  </a:moveTo>
                  <a:lnTo>
                    <a:pt x="6051" y="3672"/>
                  </a:lnTo>
                  <a:cubicBezTo>
                    <a:pt x="6003" y="3672"/>
                    <a:pt x="5971" y="3624"/>
                    <a:pt x="5971" y="3577"/>
                  </a:cubicBezTo>
                  <a:cubicBezTo>
                    <a:pt x="5988" y="3546"/>
                    <a:pt x="6019" y="3514"/>
                    <a:pt x="6066" y="3514"/>
                  </a:cubicBezTo>
                  <a:lnTo>
                    <a:pt x="6082" y="3514"/>
                  </a:lnTo>
                  <a:cubicBezTo>
                    <a:pt x="6129" y="3514"/>
                    <a:pt x="6145" y="3561"/>
                    <a:pt x="6145" y="3609"/>
                  </a:cubicBezTo>
                  <a:cubicBezTo>
                    <a:pt x="6129" y="3655"/>
                    <a:pt x="6097" y="3672"/>
                    <a:pt x="6066" y="3672"/>
                  </a:cubicBezTo>
                  <a:close/>
                  <a:moveTo>
                    <a:pt x="3041" y="3561"/>
                  </a:moveTo>
                  <a:cubicBezTo>
                    <a:pt x="3041" y="3529"/>
                    <a:pt x="3088" y="3498"/>
                    <a:pt x="3120" y="3498"/>
                  </a:cubicBezTo>
                  <a:lnTo>
                    <a:pt x="3135" y="3498"/>
                  </a:lnTo>
                  <a:cubicBezTo>
                    <a:pt x="3183" y="3514"/>
                    <a:pt x="3215" y="3546"/>
                    <a:pt x="3198" y="3592"/>
                  </a:cubicBezTo>
                  <a:lnTo>
                    <a:pt x="3041" y="3561"/>
                  </a:lnTo>
                  <a:close/>
                  <a:moveTo>
                    <a:pt x="8429" y="3577"/>
                  </a:moveTo>
                  <a:lnTo>
                    <a:pt x="8414" y="3577"/>
                  </a:lnTo>
                  <a:cubicBezTo>
                    <a:pt x="8366" y="3561"/>
                    <a:pt x="8334" y="3529"/>
                    <a:pt x="8351" y="3483"/>
                  </a:cubicBezTo>
                  <a:lnTo>
                    <a:pt x="8524" y="3514"/>
                  </a:lnTo>
                  <a:lnTo>
                    <a:pt x="8524" y="3514"/>
                  </a:lnTo>
                  <a:cubicBezTo>
                    <a:pt x="8508" y="3546"/>
                    <a:pt x="8477" y="3577"/>
                    <a:pt x="8429" y="3577"/>
                  </a:cubicBezTo>
                  <a:close/>
                  <a:moveTo>
                    <a:pt x="2553" y="3546"/>
                  </a:moveTo>
                  <a:lnTo>
                    <a:pt x="2536" y="3546"/>
                  </a:lnTo>
                  <a:cubicBezTo>
                    <a:pt x="2490" y="3529"/>
                    <a:pt x="2458" y="3498"/>
                    <a:pt x="2473" y="3451"/>
                  </a:cubicBezTo>
                  <a:lnTo>
                    <a:pt x="2647" y="3483"/>
                  </a:lnTo>
                  <a:cubicBezTo>
                    <a:pt x="2631" y="3514"/>
                    <a:pt x="2599" y="3546"/>
                    <a:pt x="2553" y="3546"/>
                  </a:cubicBezTo>
                  <a:close/>
                  <a:moveTo>
                    <a:pt x="8351" y="3483"/>
                  </a:moveTo>
                  <a:cubicBezTo>
                    <a:pt x="8366" y="3435"/>
                    <a:pt x="8397" y="3403"/>
                    <a:pt x="8429" y="3403"/>
                  </a:cubicBezTo>
                  <a:lnTo>
                    <a:pt x="8445" y="3403"/>
                  </a:lnTo>
                  <a:cubicBezTo>
                    <a:pt x="8492" y="3420"/>
                    <a:pt x="8524" y="3466"/>
                    <a:pt x="8524" y="3514"/>
                  </a:cubicBezTo>
                  <a:lnTo>
                    <a:pt x="8351" y="3483"/>
                  </a:lnTo>
                  <a:close/>
                  <a:moveTo>
                    <a:pt x="5498" y="3561"/>
                  </a:moveTo>
                  <a:lnTo>
                    <a:pt x="5483" y="3561"/>
                  </a:lnTo>
                  <a:cubicBezTo>
                    <a:pt x="5435" y="3546"/>
                    <a:pt x="5404" y="3514"/>
                    <a:pt x="5420" y="3466"/>
                  </a:cubicBezTo>
                  <a:cubicBezTo>
                    <a:pt x="5420" y="3420"/>
                    <a:pt x="5452" y="3388"/>
                    <a:pt x="5498" y="3388"/>
                  </a:cubicBezTo>
                  <a:cubicBezTo>
                    <a:pt x="5498" y="3388"/>
                    <a:pt x="5515" y="3388"/>
                    <a:pt x="5515" y="3403"/>
                  </a:cubicBezTo>
                  <a:cubicBezTo>
                    <a:pt x="5561" y="3403"/>
                    <a:pt x="5593" y="3451"/>
                    <a:pt x="5578" y="3498"/>
                  </a:cubicBezTo>
                  <a:cubicBezTo>
                    <a:pt x="5578" y="3529"/>
                    <a:pt x="5530" y="3561"/>
                    <a:pt x="5498" y="3561"/>
                  </a:cubicBezTo>
                  <a:close/>
                  <a:moveTo>
                    <a:pt x="2473" y="3451"/>
                  </a:moveTo>
                  <a:lnTo>
                    <a:pt x="2473" y="3451"/>
                  </a:lnTo>
                  <a:cubicBezTo>
                    <a:pt x="2490" y="3403"/>
                    <a:pt x="2521" y="3372"/>
                    <a:pt x="2553" y="3372"/>
                  </a:cubicBezTo>
                  <a:cubicBezTo>
                    <a:pt x="2568" y="3372"/>
                    <a:pt x="2568" y="3372"/>
                    <a:pt x="2568" y="3388"/>
                  </a:cubicBezTo>
                  <a:cubicBezTo>
                    <a:pt x="2616" y="3388"/>
                    <a:pt x="2647" y="3435"/>
                    <a:pt x="2647" y="3483"/>
                  </a:cubicBezTo>
                  <a:lnTo>
                    <a:pt x="2647" y="3483"/>
                  </a:lnTo>
                  <a:lnTo>
                    <a:pt x="2473" y="3451"/>
                  </a:lnTo>
                  <a:close/>
                  <a:moveTo>
                    <a:pt x="7862" y="3466"/>
                  </a:moveTo>
                  <a:lnTo>
                    <a:pt x="7847" y="3466"/>
                  </a:lnTo>
                  <a:cubicBezTo>
                    <a:pt x="7799" y="3451"/>
                    <a:pt x="7784" y="3403"/>
                    <a:pt x="7784" y="3357"/>
                  </a:cubicBezTo>
                  <a:lnTo>
                    <a:pt x="7784" y="3357"/>
                  </a:lnTo>
                  <a:lnTo>
                    <a:pt x="7956" y="3388"/>
                  </a:lnTo>
                  <a:lnTo>
                    <a:pt x="7956" y="3388"/>
                  </a:lnTo>
                  <a:cubicBezTo>
                    <a:pt x="7941" y="3435"/>
                    <a:pt x="7910" y="3466"/>
                    <a:pt x="7862" y="3466"/>
                  </a:cubicBezTo>
                  <a:close/>
                  <a:moveTo>
                    <a:pt x="2001" y="3435"/>
                  </a:moveTo>
                  <a:lnTo>
                    <a:pt x="1969" y="3435"/>
                  </a:lnTo>
                  <a:cubicBezTo>
                    <a:pt x="1938" y="3420"/>
                    <a:pt x="1906" y="3372"/>
                    <a:pt x="1906" y="3325"/>
                  </a:cubicBezTo>
                  <a:lnTo>
                    <a:pt x="2080" y="3372"/>
                  </a:lnTo>
                  <a:cubicBezTo>
                    <a:pt x="2064" y="3403"/>
                    <a:pt x="2032" y="3435"/>
                    <a:pt x="2001" y="3435"/>
                  </a:cubicBezTo>
                  <a:close/>
                  <a:moveTo>
                    <a:pt x="7784" y="3357"/>
                  </a:moveTo>
                  <a:cubicBezTo>
                    <a:pt x="7799" y="3325"/>
                    <a:pt x="7830" y="3294"/>
                    <a:pt x="7862" y="3294"/>
                  </a:cubicBezTo>
                  <a:lnTo>
                    <a:pt x="7878" y="3294"/>
                  </a:lnTo>
                  <a:cubicBezTo>
                    <a:pt x="7925" y="3309"/>
                    <a:pt x="7956" y="3357"/>
                    <a:pt x="7956" y="3388"/>
                  </a:cubicBezTo>
                  <a:lnTo>
                    <a:pt x="7784" y="3357"/>
                  </a:lnTo>
                  <a:close/>
                  <a:moveTo>
                    <a:pt x="4931" y="3451"/>
                  </a:moveTo>
                  <a:lnTo>
                    <a:pt x="4916" y="3451"/>
                  </a:lnTo>
                  <a:cubicBezTo>
                    <a:pt x="4868" y="3435"/>
                    <a:pt x="4837" y="3388"/>
                    <a:pt x="4853" y="3340"/>
                  </a:cubicBezTo>
                  <a:cubicBezTo>
                    <a:pt x="4853" y="3309"/>
                    <a:pt x="4885" y="3277"/>
                    <a:pt x="4931" y="3277"/>
                  </a:cubicBezTo>
                  <a:lnTo>
                    <a:pt x="4948" y="3277"/>
                  </a:lnTo>
                  <a:cubicBezTo>
                    <a:pt x="4994" y="3294"/>
                    <a:pt x="5026" y="3340"/>
                    <a:pt x="5011" y="3388"/>
                  </a:cubicBezTo>
                  <a:cubicBezTo>
                    <a:pt x="5011" y="3420"/>
                    <a:pt x="4963" y="3451"/>
                    <a:pt x="4931" y="3451"/>
                  </a:cubicBezTo>
                  <a:close/>
                  <a:moveTo>
                    <a:pt x="1906" y="3325"/>
                  </a:moveTo>
                  <a:lnTo>
                    <a:pt x="1906" y="3325"/>
                  </a:lnTo>
                  <a:cubicBezTo>
                    <a:pt x="1923" y="3294"/>
                    <a:pt x="1954" y="3262"/>
                    <a:pt x="1986" y="3262"/>
                  </a:cubicBezTo>
                  <a:lnTo>
                    <a:pt x="2017" y="3262"/>
                  </a:lnTo>
                  <a:cubicBezTo>
                    <a:pt x="2049" y="3277"/>
                    <a:pt x="2080" y="3325"/>
                    <a:pt x="2080" y="3372"/>
                  </a:cubicBezTo>
                  <a:lnTo>
                    <a:pt x="2080" y="3372"/>
                  </a:lnTo>
                  <a:lnTo>
                    <a:pt x="1906" y="3325"/>
                  </a:lnTo>
                  <a:close/>
                  <a:moveTo>
                    <a:pt x="7311" y="3340"/>
                  </a:moveTo>
                  <a:lnTo>
                    <a:pt x="7295" y="3340"/>
                  </a:lnTo>
                  <a:cubicBezTo>
                    <a:pt x="7248" y="3340"/>
                    <a:pt x="7216" y="3294"/>
                    <a:pt x="7216" y="3246"/>
                  </a:cubicBezTo>
                  <a:lnTo>
                    <a:pt x="7389" y="3277"/>
                  </a:lnTo>
                  <a:cubicBezTo>
                    <a:pt x="7374" y="3325"/>
                    <a:pt x="7342" y="3340"/>
                    <a:pt x="7311" y="3340"/>
                  </a:cubicBezTo>
                  <a:close/>
                  <a:moveTo>
                    <a:pt x="1433" y="3309"/>
                  </a:moveTo>
                  <a:lnTo>
                    <a:pt x="1418" y="3309"/>
                  </a:lnTo>
                  <a:cubicBezTo>
                    <a:pt x="1370" y="3309"/>
                    <a:pt x="1339" y="3262"/>
                    <a:pt x="1339" y="3214"/>
                  </a:cubicBezTo>
                  <a:lnTo>
                    <a:pt x="1339" y="3214"/>
                  </a:lnTo>
                  <a:lnTo>
                    <a:pt x="1513" y="3246"/>
                  </a:lnTo>
                  <a:lnTo>
                    <a:pt x="1513" y="3246"/>
                  </a:lnTo>
                  <a:cubicBezTo>
                    <a:pt x="1497" y="3294"/>
                    <a:pt x="1465" y="3309"/>
                    <a:pt x="1433" y="3309"/>
                  </a:cubicBezTo>
                  <a:close/>
                  <a:moveTo>
                    <a:pt x="7216" y="3246"/>
                  </a:moveTo>
                  <a:lnTo>
                    <a:pt x="7216" y="3246"/>
                  </a:lnTo>
                  <a:cubicBezTo>
                    <a:pt x="7232" y="3199"/>
                    <a:pt x="7263" y="3183"/>
                    <a:pt x="7311" y="3183"/>
                  </a:cubicBezTo>
                  <a:lnTo>
                    <a:pt x="7326" y="3183"/>
                  </a:lnTo>
                  <a:cubicBezTo>
                    <a:pt x="7374" y="3183"/>
                    <a:pt x="7389" y="3231"/>
                    <a:pt x="7389" y="3277"/>
                  </a:cubicBezTo>
                  <a:lnTo>
                    <a:pt x="7389" y="3277"/>
                  </a:lnTo>
                  <a:lnTo>
                    <a:pt x="7216" y="3246"/>
                  </a:lnTo>
                  <a:close/>
                  <a:moveTo>
                    <a:pt x="4364" y="3325"/>
                  </a:moveTo>
                  <a:lnTo>
                    <a:pt x="4349" y="3325"/>
                  </a:lnTo>
                  <a:cubicBezTo>
                    <a:pt x="4301" y="3325"/>
                    <a:pt x="4270" y="3277"/>
                    <a:pt x="4286" y="3231"/>
                  </a:cubicBezTo>
                  <a:cubicBezTo>
                    <a:pt x="4286" y="3183"/>
                    <a:pt x="4333" y="3168"/>
                    <a:pt x="4364" y="3168"/>
                  </a:cubicBezTo>
                  <a:lnTo>
                    <a:pt x="4380" y="3168"/>
                  </a:lnTo>
                  <a:cubicBezTo>
                    <a:pt x="4427" y="3168"/>
                    <a:pt x="4459" y="3214"/>
                    <a:pt x="4443" y="3262"/>
                  </a:cubicBezTo>
                  <a:cubicBezTo>
                    <a:pt x="4443" y="3309"/>
                    <a:pt x="4412" y="3325"/>
                    <a:pt x="4364" y="3325"/>
                  </a:cubicBezTo>
                  <a:close/>
                  <a:moveTo>
                    <a:pt x="1339" y="3214"/>
                  </a:moveTo>
                  <a:cubicBezTo>
                    <a:pt x="1355" y="3183"/>
                    <a:pt x="1387" y="3151"/>
                    <a:pt x="1433" y="3151"/>
                  </a:cubicBezTo>
                  <a:lnTo>
                    <a:pt x="1450" y="3151"/>
                  </a:lnTo>
                  <a:cubicBezTo>
                    <a:pt x="1497" y="3151"/>
                    <a:pt x="1528" y="3199"/>
                    <a:pt x="1513" y="3246"/>
                  </a:cubicBezTo>
                  <a:lnTo>
                    <a:pt x="1339" y="3214"/>
                  </a:lnTo>
                  <a:close/>
                  <a:moveTo>
                    <a:pt x="6744" y="3231"/>
                  </a:moveTo>
                  <a:lnTo>
                    <a:pt x="6727" y="3231"/>
                  </a:lnTo>
                  <a:cubicBezTo>
                    <a:pt x="6681" y="3214"/>
                    <a:pt x="6649" y="3183"/>
                    <a:pt x="6664" y="3136"/>
                  </a:cubicBezTo>
                  <a:lnTo>
                    <a:pt x="6822" y="3168"/>
                  </a:lnTo>
                  <a:cubicBezTo>
                    <a:pt x="6822" y="3199"/>
                    <a:pt x="6775" y="3231"/>
                    <a:pt x="6744" y="3231"/>
                  </a:cubicBezTo>
                  <a:close/>
                  <a:moveTo>
                    <a:pt x="9674" y="3246"/>
                  </a:moveTo>
                  <a:lnTo>
                    <a:pt x="9658" y="3246"/>
                  </a:lnTo>
                  <a:cubicBezTo>
                    <a:pt x="9611" y="3231"/>
                    <a:pt x="9580" y="3183"/>
                    <a:pt x="9595" y="3151"/>
                  </a:cubicBezTo>
                  <a:cubicBezTo>
                    <a:pt x="9611" y="3105"/>
                    <a:pt x="9643" y="3073"/>
                    <a:pt x="9674" y="3073"/>
                  </a:cubicBezTo>
                  <a:lnTo>
                    <a:pt x="9689" y="3073"/>
                  </a:lnTo>
                  <a:cubicBezTo>
                    <a:pt x="9737" y="3088"/>
                    <a:pt x="9769" y="3136"/>
                    <a:pt x="9752" y="3183"/>
                  </a:cubicBezTo>
                  <a:cubicBezTo>
                    <a:pt x="9752" y="3214"/>
                    <a:pt x="9721" y="3246"/>
                    <a:pt x="9674" y="3246"/>
                  </a:cubicBezTo>
                  <a:close/>
                  <a:moveTo>
                    <a:pt x="6664" y="3136"/>
                  </a:moveTo>
                  <a:lnTo>
                    <a:pt x="6664" y="3136"/>
                  </a:lnTo>
                  <a:cubicBezTo>
                    <a:pt x="6664" y="3088"/>
                    <a:pt x="6696" y="3057"/>
                    <a:pt x="6744" y="3057"/>
                  </a:cubicBezTo>
                  <a:lnTo>
                    <a:pt x="6759" y="3057"/>
                  </a:lnTo>
                  <a:cubicBezTo>
                    <a:pt x="6807" y="3073"/>
                    <a:pt x="6838" y="3120"/>
                    <a:pt x="6822" y="3168"/>
                  </a:cubicBezTo>
                  <a:lnTo>
                    <a:pt x="6822" y="3168"/>
                  </a:lnTo>
                  <a:lnTo>
                    <a:pt x="6664" y="3136"/>
                  </a:lnTo>
                  <a:close/>
                  <a:moveTo>
                    <a:pt x="3797" y="3214"/>
                  </a:moveTo>
                  <a:lnTo>
                    <a:pt x="3782" y="3214"/>
                  </a:lnTo>
                  <a:cubicBezTo>
                    <a:pt x="3734" y="3199"/>
                    <a:pt x="3702" y="3168"/>
                    <a:pt x="3719" y="3120"/>
                  </a:cubicBezTo>
                  <a:cubicBezTo>
                    <a:pt x="3734" y="3073"/>
                    <a:pt x="3765" y="3042"/>
                    <a:pt x="3797" y="3042"/>
                  </a:cubicBezTo>
                  <a:lnTo>
                    <a:pt x="3813" y="3042"/>
                  </a:lnTo>
                  <a:cubicBezTo>
                    <a:pt x="3860" y="3057"/>
                    <a:pt x="3891" y="3105"/>
                    <a:pt x="3891" y="3151"/>
                  </a:cubicBezTo>
                  <a:cubicBezTo>
                    <a:pt x="3876" y="3183"/>
                    <a:pt x="3845" y="3214"/>
                    <a:pt x="3797" y="3214"/>
                  </a:cubicBezTo>
                  <a:close/>
                  <a:moveTo>
                    <a:pt x="6177" y="3120"/>
                  </a:moveTo>
                  <a:lnTo>
                    <a:pt x="6160" y="3120"/>
                  </a:lnTo>
                  <a:cubicBezTo>
                    <a:pt x="6114" y="3105"/>
                    <a:pt x="6082" y="3057"/>
                    <a:pt x="6097" y="3010"/>
                  </a:cubicBezTo>
                  <a:lnTo>
                    <a:pt x="6097" y="3010"/>
                  </a:lnTo>
                  <a:lnTo>
                    <a:pt x="6255" y="3042"/>
                  </a:lnTo>
                  <a:lnTo>
                    <a:pt x="6255" y="3042"/>
                  </a:lnTo>
                  <a:cubicBezTo>
                    <a:pt x="6255" y="3088"/>
                    <a:pt x="6208" y="3120"/>
                    <a:pt x="6177" y="3120"/>
                  </a:cubicBezTo>
                  <a:close/>
                  <a:moveTo>
                    <a:pt x="9107" y="3136"/>
                  </a:moveTo>
                  <a:lnTo>
                    <a:pt x="9091" y="3136"/>
                  </a:lnTo>
                  <a:cubicBezTo>
                    <a:pt x="9044" y="3120"/>
                    <a:pt x="9028" y="3073"/>
                    <a:pt x="9028" y="3025"/>
                  </a:cubicBezTo>
                  <a:cubicBezTo>
                    <a:pt x="9044" y="2994"/>
                    <a:pt x="9076" y="2962"/>
                    <a:pt x="9107" y="2962"/>
                  </a:cubicBezTo>
                  <a:lnTo>
                    <a:pt x="9139" y="2962"/>
                  </a:lnTo>
                  <a:cubicBezTo>
                    <a:pt x="9170" y="2979"/>
                    <a:pt x="9202" y="3010"/>
                    <a:pt x="9202" y="3057"/>
                  </a:cubicBezTo>
                  <a:cubicBezTo>
                    <a:pt x="9185" y="3105"/>
                    <a:pt x="9154" y="3136"/>
                    <a:pt x="9107" y="3136"/>
                  </a:cubicBezTo>
                  <a:close/>
                  <a:moveTo>
                    <a:pt x="6097" y="3010"/>
                  </a:moveTo>
                  <a:cubicBezTo>
                    <a:pt x="6097" y="2979"/>
                    <a:pt x="6129" y="2947"/>
                    <a:pt x="6177" y="2947"/>
                  </a:cubicBezTo>
                  <a:lnTo>
                    <a:pt x="6192" y="2947"/>
                  </a:lnTo>
                  <a:cubicBezTo>
                    <a:pt x="6240" y="2962"/>
                    <a:pt x="6271" y="3010"/>
                    <a:pt x="6255" y="3042"/>
                  </a:cubicBezTo>
                  <a:lnTo>
                    <a:pt x="6097" y="3010"/>
                  </a:lnTo>
                  <a:close/>
                  <a:moveTo>
                    <a:pt x="3246" y="3105"/>
                  </a:moveTo>
                  <a:lnTo>
                    <a:pt x="3215" y="3105"/>
                  </a:lnTo>
                  <a:cubicBezTo>
                    <a:pt x="3183" y="3088"/>
                    <a:pt x="3151" y="3042"/>
                    <a:pt x="3151" y="2994"/>
                  </a:cubicBezTo>
                  <a:cubicBezTo>
                    <a:pt x="3167" y="2962"/>
                    <a:pt x="3198" y="2931"/>
                    <a:pt x="3246" y="2931"/>
                  </a:cubicBezTo>
                  <a:lnTo>
                    <a:pt x="3261" y="2931"/>
                  </a:lnTo>
                  <a:cubicBezTo>
                    <a:pt x="3293" y="2947"/>
                    <a:pt x="3324" y="2994"/>
                    <a:pt x="3324" y="3025"/>
                  </a:cubicBezTo>
                  <a:cubicBezTo>
                    <a:pt x="3309" y="3073"/>
                    <a:pt x="3278" y="3105"/>
                    <a:pt x="3246" y="3105"/>
                  </a:cubicBezTo>
                  <a:close/>
                  <a:moveTo>
                    <a:pt x="5609" y="2994"/>
                  </a:moveTo>
                  <a:lnTo>
                    <a:pt x="5593" y="2994"/>
                  </a:lnTo>
                  <a:cubicBezTo>
                    <a:pt x="5546" y="2994"/>
                    <a:pt x="5515" y="2947"/>
                    <a:pt x="5530" y="2899"/>
                  </a:cubicBezTo>
                  <a:lnTo>
                    <a:pt x="5530" y="2899"/>
                  </a:lnTo>
                  <a:lnTo>
                    <a:pt x="5688" y="2931"/>
                  </a:lnTo>
                  <a:lnTo>
                    <a:pt x="5688" y="2931"/>
                  </a:lnTo>
                  <a:cubicBezTo>
                    <a:pt x="5688" y="2979"/>
                    <a:pt x="5656" y="2994"/>
                    <a:pt x="5609" y="2994"/>
                  </a:cubicBezTo>
                  <a:close/>
                  <a:moveTo>
                    <a:pt x="8555" y="3010"/>
                  </a:moveTo>
                  <a:lnTo>
                    <a:pt x="8540" y="3010"/>
                  </a:lnTo>
                  <a:cubicBezTo>
                    <a:pt x="8492" y="3010"/>
                    <a:pt x="8461" y="2962"/>
                    <a:pt x="8461" y="2916"/>
                  </a:cubicBezTo>
                  <a:cubicBezTo>
                    <a:pt x="8477" y="2868"/>
                    <a:pt x="8508" y="2852"/>
                    <a:pt x="8555" y="2852"/>
                  </a:cubicBezTo>
                  <a:lnTo>
                    <a:pt x="8571" y="2852"/>
                  </a:lnTo>
                  <a:cubicBezTo>
                    <a:pt x="8618" y="2852"/>
                    <a:pt x="8634" y="2899"/>
                    <a:pt x="8634" y="2947"/>
                  </a:cubicBezTo>
                  <a:cubicBezTo>
                    <a:pt x="8618" y="2994"/>
                    <a:pt x="8587" y="3010"/>
                    <a:pt x="8555" y="3010"/>
                  </a:cubicBezTo>
                  <a:close/>
                  <a:moveTo>
                    <a:pt x="5530" y="2899"/>
                  </a:moveTo>
                  <a:cubicBezTo>
                    <a:pt x="5530" y="2852"/>
                    <a:pt x="5578" y="2836"/>
                    <a:pt x="5609" y="2836"/>
                  </a:cubicBezTo>
                  <a:lnTo>
                    <a:pt x="5624" y="2836"/>
                  </a:lnTo>
                  <a:cubicBezTo>
                    <a:pt x="5672" y="2836"/>
                    <a:pt x="5704" y="2884"/>
                    <a:pt x="5688" y="2931"/>
                  </a:cubicBezTo>
                  <a:lnTo>
                    <a:pt x="5530" y="2899"/>
                  </a:lnTo>
                  <a:close/>
                  <a:moveTo>
                    <a:pt x="2679" y="2979"/>
                  </a:moveTo>
                  <a:lnTo>
                    <a:pt x="2662" y="2979"/>
                  </a:lnTo>
                  <a:cubicBezTo>
                    <a:pt x="2616" y="2979"/>
                    <a:pt x="2584" y="2931"/>
                    <a:pt x="2584" y="2884"/>
                  </a:cubicBezTo>
                  <a:cubicBezTo>
                    <a:pt x="2599" y="2836"/>
                    <a:pt x="2631" y="2821"/>
                    <a:pt x="2679" y="2821"/>
                  </a:cubicBezTo>
                  <a:lnTo>
                    <a:pt x="2694" y="2821"/>
                  </a:lnTo>
                  <a:cubicBezTo>
                    <a:pt x="2742" y="2821"/>
                    <a:pt x="2773" y="2868"/>
                    <a:pt x="2757" y="2916"/>
                  </a:cubicBezTo>
                  <a:cubicBezTo>
                    <a:pt x="2742" y="2962"/>
                    <a:pt x="2710" y="2979"/>
                    <a:pt x="2679" y="2979"/>
                  </a:cubicBezTo>
                  <a:close/>
                  <a:moveTo>
                    <a:pt x="5042" y="2884"/>
                  </a:moveTo>
                  <a:lnTo>
                    <a:pt x="5026" y="2884"/>
                  </a:lnTo>
                  <a:cubicBezTo>
                    <a:pt x="4979" y="2868"/>
                    <a:pt x="4948" y="2821"/>
                    <a:pt x="4963" y="2789"/>
                  </a:cubicBezTo>
                  <a:lnTo>
                    <a:pt x="5137" y="2821"/>
                  </a:lnTo>
                  <a:cubicBezTo>
                    <a:pt x="5120" y="2852"/>
                    <a:pt x="5089" y="2884"/>
                    <a:pt x="5042" y="2884"/>
                  </a:cubicBezTo>
                  <a:close/>
                  <a:moveTo>
                    <a:pt x="7988" y="2899"/>
                  </a:moveTo>
                  <a:lnTo>
                    <a:pt x="7973" y="2899"/>
                  </a:lnTo>
                  <a:cubicBezTo>
                    <a:pt x="7925" y="2884"/>
                    <a:pt x="7893" y="2836"/>
                    <a:pt x="7910" y="2805"/>
                  </a:cubicBezTo>
                  <a:cubicBezTo>
                    <a:pt x="7910" y="2758"/>
                    <a:pt x="7941" y="2726"/>
                    <a:pt x="7988" y="2726"/>
                  </a:cubicBezTo>
                  <a:lnTo>
                    <a:pt x="8004" y="2726"/>
                  </a:lnTo>
                  <a:cubicBezTo>
                    <a:pt x="8051" y="2742"/>
                    <a:pt x="8082" y="2789"/>
                    <a:pt x="8067" y="2836"/>
                  </a:cubicBezTo>
                  <a:cubicBezTo>
                    <a:pt x="8067" y="2868"/>
                    <a:pt x="8019" y="2899"/>
                    <a:pt x="7988" y="2899"/>
                  </a:cubicBezTo>
                  <a:close/>
                  <a:moveTo>
                    <a:pt x="4963" y="2789"/>
                  </a:moveTo>
                  <a:lnTo>
                    <a:pt x="4963" y="2789"/>
                  </a:lnTo>
                  <a:cubicBezTo>
                    <a:pt x="4979" y="2742"/>
                    <a:pt x="5011" y="2710"/>
                    <a:pt x="5042" y="2710"/>
                  </a:cubicBezTo>
                  <a:lnTo>
                    <a:pt x="5057" y="2710"/>
                  </a:lnTo>
                  <a:cubicBezTo>
                    <a:pt x="5105" y="2726"/>
                    <a:pt x="5137" y="2773"/>
                    <a:pt x="5137" y="2821"/>
                  </a:cubicBezTo>
                  <a:lnTo>
                    <a:pt x="5137" y="2821"/>
                  </a:lnTo>
                  <a:lnTo>
                    <a:pt x="4963" y="2789"/>
                  </a:lnTo>
                  <a:close/>
                  <a:moveTo>
                    <a:pt x="2112" y="2868"/>
                  </a:moveTo>
                  <a:lnTo>
                    <a:pt x="2095" y="2868"/>
                  </a:lnTo>
                  <a:cubicBezTo>
                    <a:pt x="2049" y="2852"/>
                    <a:pt x="2017" y="2821"/>
                    <a:pt x="2032" y="2773"/>
                  </a:cubicBezTo>
                  <a:cubicBezTo>
                    <a:pt x="2032" y="2726"/>
                    <a:pt x="2064" y="2695"/>
                    <a:pt x="2112" y="2695"/>
                  </a:cubicBezTo>
                  <a:lnTo>
                    <a:pt x="2127" y="2695"/>
                  </a:lnTo>
                  <a:cubicBezTo>
                    <a:pt x="2175" y="2710"/>
                    <a:pt x="2206" y="2758"/>
                    <a:pt x="2190" y="2805"/>
                  </a:cubicBezTo>
                  <a:cubicBezTo>
                    <a:pt x="2190" y="2836"/>
                    <a:pt x="2143" y="2868"/>
                    <a:pt x="2112" y="2868"/>
                  </a:cubicBezTo>
                  <a:close/>
                  <a:moveTo>
                    <a:pt x="4475" y="2773"/>
                  </a:moveTo>
                  <a:lnTo>
                    <a:pt x="4459" y="2773"/>
                  </a:lnTo>
                  <a:cubicBezTo>
                    <a:pt x="4412" y="2758"/>
                    <a:pt x="4396" y="2710"/>
                    <a:pt x="4396" y="2663"/>
                  </a:cubicBezTo>
                  <a:lnTo>
                    <a:pt x="4569" y="2695"/>
                  </a:lnTo>
                  <a:cubicBezTo>
                    <a:pt x="4553" y="2742"/>
                    <a:pt x="4522" y="2773"/>
                    <a:pt x="4475" y="2773"/>
                  </a:cubicBezTo>
                  <a:close/>
                  <a:moveTo>
                    <a:pt x="7421" y="2789"/>
                  </a:moveTo>
                  <a:lnTo>
                    <a:pt x="7406" y="2789"/>
                  </a:lnTo>
                  <a:cubicBezTo>
                    <a:pt x="7358" y="2773"/>
                    <a:pt x="7326" y="2726"/>
                    <a:pt x="7342" y="2679"/>
                  </a:cubicBezTo>
                  <a:cubicBezTo>
                    <a:pt x="7342" y="2647"/>
                    <a:pt x="7374" y="2616"/>
                    <a:pt x="7421" y="2616"/>
                  </a:cubicBezTo>
                  <a:lnTo>
                    <a:pt x="7437" y="2616"/>
                  </a:lnTo>
                  <a:cubicBezTo>
                    <a:pt x="7484" y="2632"/>
                    <a:pt x="7515" y="2663"/>
                    <a:pt x="7500" y="2710"/>
                  </a:cubicBezTo>
                  <a:cubicBezTo>
                    <a:pt x="7500" y="2758"/>
                    <a:pt x="7452" y="2789"/>
                    <a:pt x="7421" y="2789"/>
                  </a:cubicBezTo>
                  <a:close/>
                  <a:moveTo>
                    <a:pt x="4396" y="2663"/>
                  </a:moveTo>
                  <a:lnTo>
                    <a:pt x="4396" y="2663"/>
                  </a:lnTo>
                  <a:cubicBezTo>
                    <a:pt x="4412" y="2632"/>
                    <a:pt x="4443" y="2600"/>
                    <a:pt x="4475" y="2600"/>
                  </a:cubicBezTo>
                  <a:lnTo>
                    <a:pt x="4506" y="2600"/>
                  </a:lnTo>
                  <a:cubicBezTo>
                    <a:pt x="4538" y="2616"/>
                    <a:pt x="4569" y="2647"/>
                    <a:pt x="4569" y="2695"/>
                  </a:cubicBezTo>
                  <a:lnTo>
                    <a:pt x="4569" y="2695"/>
                  </a:lnTo>
                  <a:lnTo>
                    <a:pt x="4396" y="2663"/>
                  </a:lnTo>
                  <a:close/>
                  <a:moveTo>
                    <a:pt x="9800" y="2679"/>
                  </a:moveTo>
                  <a:lnTo>
                    <a:pt x="9784" y="2679"/>
                  </a:lnTo>
                  <a:cubicBezTo>
                    <a:pt x="9737" y="2679"/>
                    <a:pt x="9706" y="2632"/>
                    <a:pt x="9706" y="2584"/>
                  </a:cubicBezTo>
                  <a:lnTo>
                    <a:pt x="9879" y="2616"/>
                  </a:lnTo>
                  <a:cubicBezTo>
                    <a:pt x="9863" y="2647"/>
                    <a:pt x="9832" y="2679"/>
                    <a:pt x="9800" y="2679"/>
                  </a:cubicBezTo>
                  <a:close/>
                  <a:moveTo>
                    <a:pt x="3923" y="2647"/>
                  </a:moveTo>
                  <a:lnTo>
                    <a:pt x="3908" y="2647"/>
                  </a:lnTo>
                  <a:cubicBezTo>
                    <a:pt x="3860" y="2647"/>
                    <a:pt x="3828" y="2600"/>
                    <a:pt x="3828" y="2553"/>
                  </a:cubicBezTo>
                  <a:lnTo>
                    <a:pt x="3828" y="2553"/>
                  </a:lnTo>
                  <a:lnTo>
                    <a:pt x="4002" y="2584"/>
                  </a:lnTo>
                  <a:lnTo>
                    <a:pt x="4002" y="2584"/>
                  </a:lnTo>
                  <a:cubicBezTo>
                    <a:pt x="3986" y="2632"/>
                    <a:pt x="3954" y="2647"/>
                    <a:pt x="3923" y="2647"/>
                  </a:cubicBezTo>
                  <a:close/>
                  <a:moveTo>
                    <a:pt x="9706" y="2584"/>
                  </a:moveTo>
                  <a:lnTo>
                    <a:pt x="9706" y="2584"/>
                  </a:lnTo>
                  <a:cubicBezTo>
                    <a:pt x="9721" y="2537"/>
                    <a:pt x="9752" y="2506"/>
                    <a:pt x="9800" y="2506"/>
                  </a:cubicBezTo>
                  <a:cubicBezTo>
                    <a:pt x="9800" y="2506"/>
                    <a:pt x="9800" y="2521"/>
                    <a:pt x="9815" y="2521"/>
                  </a:cubicBezTo>
                  <a:cubicBezTo>
                    <a:pt x="9863" y="2521"/>
                    <a:pt x="9879" y="2569"/>
                    <a:pt x="9879" y="2616"/>
                  </a:cubicBezTo>
                  <a:lnTo>
                    <a:pt x="9879" y="2616"/>
                  </a:lnTo>
                  <a:lnTo>
                    <a:pt x="9706" y="2584"/>
                  </a:lnTo>
                  <a:close/>
                  <a:moveTo>
                    <a:pt x="6853" y="2663"/>
                  </a:moveTo>
                  <a:lnTo>
                    <a:pt x="6838" y="2663"/>
                  </a:lnTo>
                  <a:cubicBezTo>
                    <a:pt x="6790" y="2663"/>
                    <a:pt x="6759" y="2616"/>
                    <a:pt x="6775" y="2569"/>
                  </a:cubicBezTo>
                  <a:cubicBezTo>
                    <a:pt x="6775" y="2521"/>
                    <a:pt x="6822" y="2506"/>
                    <a:pt x="6853" y="2506"/>
                  </a:cubicBezTo>
                  <a:lnTo>
                    <a:pt x="6870" y="2506"/>
                  </a:lnTo>
                  <a:cubicBezTo>
                    <a:pt x="6916" y="2506"/>
                    <a:pt x="6948" y="2553"/>
                    <a:pt x="6933" y="2600"/>
                  </a:cubicBezTo>
                  <a:cubicBezTo>
                    <a:pt x="6933" y="2647"/>
                    <a:pt x="6901" y="2663"/>
                    <a:pt x="6853" y="2663"/>
                  </a:cubicBezTo>
                  <a:close/>
                  <a:moveTo>
                    <a:pt x="3828" y="2553"/>
                  </a:moveTo>
                  <a:cubicBezTo>
                    <a:pt x="3845" y="2506"/>
                    <a:pt x="3876" y="2489"/>
                    <a:pt x="3923" y="2489"/>
                  </a:cubicBezTo>
                  <a:lnTo>
                    <a:pt x="3939" y="2489"/>
                  </a:lnTo>
                  <a:cubicBezTo>
                    <a:pt x="3986" y="2489"/>
                    <a:pt x="4017" y="2537"/>
                    <a:pt x="4002" y="2584"/>
                  </a:cubicBezTo>
                  <a:lnTo>
                    <a:pt x="3828" y="2553"/>
                  </a:lnTo>
                  <a:close/>
                  <a:moveTo>
                    <a:pt x="9233" y="2569"/>
                  </a:moveTo>
                  <a:lnTo>
                    <a:pt x="9217" y="2569"/>
                  </a:lnTo>
                  <a:cubicBezTo>
                    <a:pt x="9170" y="2553"/>
                    <a:pt x="9139" y="2506"/>
                    <a:pt x="9154" y="2458"/>
                  </a:cubicBezTo>
                  <a:lnTo>
                    <a:pt x="9311" y="2506"/>
                  </a:lnTo>
                  <a:cubicBezTo>
                    <a:pt x="9296" y="2537"/>
                    <a:pt x="9265" y="2569"/>
                    <a:pt x="9233" y="2569"/>
                  </a:cubicBezTo>
                  <a:close/>
                  <a:moveTo>
                    <a:pt x="3356" y="2537"/>
                  </a:moveTo>
                  <a:lnTo>
                    <a:pt x="3341" y="2537"/>
                  </a:lnTo>
                  <a:cubicBezTo>
                    <a:pt x="3293" y="2521"/>
                    <a:pt x="3261" y="2474"/>
                    <a:pt x="3278" y="2443"/>
                  </a:cubicBezTo>
                  <a:lnTo>
                    <a:pt x="3278" y="2443"/>
                  </a:lnTo>
                  <a:lnTo>
                    <a:pt x="3435" y="2474"/>
                  </a:lnTo>
                  <a:lnTo>
                    <a:pt x="3435" y="2474"/>
                  </a:lnTo>
                  <a:cubicBezTo>
                    <a:pt x="3435" y="2506"/>
                    <a:pt x="3387" y="2537"/>
                    <a:pt x="3356" y="2537"/>
                  </a:cubicBezTo>
                  <a:close/>
                  <a:moveTo>
                    <a:pt x="9154" y="2458"/>
                  </a:moveTo>
                  <a:lnTo>
                    <a:pt x="9154" y="2458"/>
                  </a:lnTo>
                  <a:cubicBezTo>
                    <a:pt x="9154" y="2426"/>
                    <a:pt x="9185" y="2395"/>
                    <a:pt x="9233" y="2395"/>
                  </a:cubicBezTo>
                  <a:lnTo>
                    <a:pt x="9248" y="2395"/>
                  </a:lnTo>
                  <a:cubicBezTo>
                    <a:pt x="9296" y="2411"/>
                    <a:pt x="9328" y="2458"/>
                    <a:pt x="9311" y="2506"/>
                  </a:cubicBezTo>
                  <a:lnTo>
                    <a:pt x="9311" y="2506"/>
                  </a:lnTo>
                  <a:lnTo>
                    <a:pt x="9154" y="2458"/>
                  </a:lnTo>
                  <a:close/>
                  <a:moveTo>
                    <a:pt x="6286" y="2553"/>
                  </a:moveTo>
                  <a:lnTo>
                    <a:pt x="6271" y="2553"/>
                  </a:lnTo>
                  <a:cubicBezTo>
                    <a:pt x="6223" y="2537"/>
                    <a:pt x="6192" y="2489"/>
                    <a:pt x="6208" y="2443"/>
                  </a:cubicBezTo>
                  <a:cubicBezTo>
                    <a:pt x="6223" y="2411"/>
                    <a:pt x="6255" y="2380"/>
                    <a:pt x="6286" y="2380"/>
                  </a:cubicBezTo>
                  <a:lnTo>
                    <a:pt x="6303" y="2380"/>
                  </a:lnTo>
                  <a:cubicBezTo>
                    <a:pt x="6349" y="2395"/>
                    <a:pt x="6381" y="2443"/>
                    <a:pt x="6381" y="2489"/>
                  </a:cubicBezTo>
                  <a:cubicBezTo>
                    <a:pt x="6366" y="2521"/>
                    <a:pt x="6334" y="2553"/>
                    <a:pt x="6286" y="2553"/>
                  </a:cubicBezTo>
                  <a:close/>
                  <a:moveTo>
                    <a:pt x="3278" y="2443"/>
                  </a:moveTo>
                  <a:cubicBezTo>
                    <a:pt x="3278" y="2395"/>
                    <a:pt x="3309" y="2363"/>
                    <a:pt x="3356" y="2363"/>
                  </a:cubicBezTo>
                  <a:lnTo>
                    <a:pt x="3372" y="2363"/>
                  </a:lnTo>
                  <a:cubicBezTo>
                    <a:pt x="3419" y="2380"/>
                    <a:pt x="3450" y="2426"/>
                    <a:pt x="3435" y="2474"/>
                  </a:cubicBezTo>
                  <a:lnTo>
                    <a:pt x="3278" y="2443"/>
                  </a:lnTo>
                  <a:close/>
                  <a:moveTo>
                    <a:pt x="8666" y="2458"/>
                  </a:moveTo>
                  <a:lnTo>
                    <a:pt x="8650" y="2443"/>
                  </a:lnTo>
                  <a:cubicBezTo>
                    <a:pt x="8603" y="2443"/>
                    <a:pt x="8571" y="2395"/>
                    <a:pt x="8587" y="2348"/>
                  </a:cubicBezTo>
                  <a:lnTo>
                    <a:pt x="8587" y="2348"/>
                  </a:lnTo>
                  <a:lnTo>
                    <a:pt x="8744" y="2380"/>
                  </a:lnTo>
                  <a:lnTo>
                    <a:pt x="8744" y="2380"/>
                  </a:lnTo>
                  <a:cubicBezTo>
                    <a:pt x="8744" y="2426"/>
                    <a:pt x="8697" y="2458"/>
                    <a:pt x="8666" y="2458"/>
                  </a:cubicBezTo>
                  <a:close/>
                  <a:moveTo>
                    <a:pt x="2788" y="2426"/>
                  </a:moveTo>
                  <a:cubicBezTo>
                    <a:pt x="2788" y="2426"/>
                    <a:pt x="2773" y="2426"/>
                    <a:pt x="2773" y="2411"/>
                  </a:cubicBezTo>
                  <a:cubicBezTo>
                    <a:pt x="2725" y="2411"/>
                    <a:pt x="2694" y="2363"/>
                    <a:pt x="2710" y="2317"/>
                  </a:cubicBezTo>
                  <a:lnTo>
                    <a:pt x="2868" y="2348"/>
                  </a:lnTo>
                  <a:lnTo>
                    <a:pt x="2868" y="2348"/>
                  </a:lnTo>
                  <a:cubicBezTo>
                    <a:pt x="2868" y="2395"/>
                    <a:pt x="2836" y="2426"/>
                    <a:pt x="2788" y="2426"/>
                  </a:cubicBezTo>
                  <a:close/>
                  <a:moveTo>
                    <a:pt x="8587" y="2348"/>
                  </a:moveTo>
                  <a:cubicBezTo>
                    <a:pt x="8587" y="2317"/>
                    <a:pt x="8618" y="2285"/>
                    <a:pt x="8666" y="2285"/>
                  </a:cubicBezTo>
                  <a:lnTo>
                    <a:pt x="8681" y="2285"/>
                  </a:lnTo>
                  <a:cubicBezTo>
                    <a:pt x="8729" y="2285"/>
                    <a:pt x="8760" y="2332"/>
                    <a:pt x="8744" y="2380"/>
                  </a:cubicBezTo>
                  <a:lnTo>
                    <a:pt x="8587" y="2348"/>
                  </a:lnTo>
                  <a:close/>
                  <a:moveTo>
                    <a:pt x="5735" y="2443"/>
                  </a:moveTo>
                  <a:cubicBezTo>
                    <a:pt x="5719" y="2443"/>
                    <a:pt x="5719" y="2443"/>
                    <a:pt x="5704" y="2426"/>
                  </a:cubicBezTo>
                  <a:cubicBezTo>
                    <a:pt x="5672" y="2426"/>
                    <a:pt x="5641" y="2380"/>
                    <a:pt x="5641" y="2332"/>
                  </a:cubicBezTo>
                  <a:cubicBezTo>
                    <a:pt x="5656" y="2300"/>
                    <a:pt x="5688" y="2269"/>
                    <a:pt x="5719" y="2269"/>
                  </a:cubicBezTo>
                  <a:lnTo>
                    <a:pt x="5751" y="2269"/>
                  </a:lnTo>
                  <a:cubicBezTo>
                    <a:pt x="5782" y="2285"/>
                    <a:pt x="5814" y="2317"/>
                    <a:pt x="5814" y="2363"/>
                  </a:cubicBezTo>
                  <a:cubicBezTo>
                    <a:pt x="5798" y="2411"/>
                    <a:pt x="5767" y="2443"/>
                    <a:pt x="5735" y="2443"/>
                  </a:cubicBezTo>
                  <a:close/>
                  <a:moveTo>
                    <a:pt x="2710" y="2317"/>
                  </a:moveTo>
                  <a:cubicBezTo>
                    <a:pt x="2710" y="2285"/>
                    <a:pt x="2757" y="2254"/>
                    <a:pt x="2788" y="2254"/>
                  </a:cubicBezTo>
                  <a:lnTo>
                    <a:pt x="2805" y="2254"/>
                  </a:lnTo>
                  <a:cubicBezTo>
                    <a:pt x="2852" y="2269"/>
                    <a:pt x="2883" y="2300"/>
                    <a:pt x="2868" y="2348"/>
                  </a:cubicBezTo>
                  <a:lnTo>
                    <a:pt x="2710" y="2317"/>
                  </a:lnTo>
                  <a:close/>
                  <a:moveTo>
                    <a:pt x="8099" y="2332"/>
                  </a:moveTo>
                  <a:lnTo>
                    <a:pt x="8082" y="2332"/>
                  </a:lnTo>
                  <a:cubicBezTo>
                    <a:pt x="8036" y="2317"/>
                    <a:pt x="8004" y="2285"/>
                    <a:pt x="8019" y="2237"/>
                  </a:cubicBezTo>
                  <a:lnTo>
                    <a:pt x="8019" y="2237"/>
                  </a:lnTo>
                  <a:lnTo>
                    <a:pt x="8177" y="2269"/>
                  </a:lnTo>
                  <a:lnTo>
                    <a:pt x="8177" y="2269"/>
                  </a:lnTo>
                  <a:cubicBezTo>
                    <a:pt x="8177" y="2300"/>
                    <a:pt x="8145" y="2332"/>
                    <a:pt x="8099" y="2332"/>
                  </a:cubicBezTo>
                  <a:close/>
                  <a:moveTo>
                    <a:pt x="8019" y="2237"/>
                  </a:moveTo>
                  <a:cubicBezTo>
                    <a:pt x="8019" y="2191"/>
                    <a:pt x="8067" y="2159"/>
                    <a:pt x="8099" y="2159"/>
                  </a:cubicBezTo>
                  <a:cubicBezTo>
                    <a:pt x="8099" y="2159"/>
                    <a:pt x="8114" y="2159"/>
                    <a:pt x="8114" y="2174"/>
                  </a:cubicBezTo>
                  <a:cubicBezTo>
                    <a:pt x="8162" y="2174"/>
                    <a:pt x="8193" y="2222"/>
                    <a:pt x="8177" y="2269"/>
                  </a:cubicBezTo>
                  <a:lnTo>
                    <a:pt x="8019" y="2237"/>
                  </a:lnTo>
                  <a:close/>
                  <a:moveTo>
                    <a:pt x="5168" y="2317"/>
                  </a:moveTo>
                  <a:lnTo>
                    <a:pt x="5152" y="2317"/>
                  </a:lnTo>
                  <a:cubicBezTo>
                    <a:pt x="5105" y="2317"/>
                    <a:pt x="5074" y="2269"/>
                    <a:pt x="5074" y="2222"/>
                  </a:cubicBezTo>
                  <a:cubicBezTo>
                    <a:pt x="5089" y="2174"/>
                    <a:pt x="5120" y="2143"/>
                    <a:pt x="5168" y="2143"/>
                  </a:cubicBezTo>
                  <a:cubicBezTo>
                    <a:pt x="5168" y="2143"/>
                    <a:pt x="5168" y="2159"/>
                    <a:pt x="5183" y="2159"/>
                  </a:cubicBezTo>
                  <a:cubicBezTo>
                    <a:pt x="5231" y="2159"/>
                    <a:pt x="5246" y="2206"/>
                    <a:pt x="5246" y="2254"/>
                  </a:cubicBezTo>
                  <a:cubicBezTo>
                    <a:pt x="5231" y="2285"/>
                    <a:pt x="5200" y="2317"/>
                    <a:pt x="5168" y="2317"/>
                  </a:cubicBezTo>
                  <a:close/>
                  <a:moveTo>
                    <a:pt x="7532" y="2222"/>
                  </a:moveTo>
                  <a:lnTo>
                    <a:pt x="7515" y="2222"/>
                  </a:lnTo>
                  <a:cubicBezTo>
                    <a:pt x="7469" y="2206"/>
                    <a:pt x="7437" y="2159"/>
                    <a:pt x="7452" y="2111"/>
                  </a:cubicBezTo>
                  <a:lnTo>
                    <a:pt x="7452" y="2111"/>
                  </a:lnTo>
                  <a:lnTo>
                    <a:pt x="7626" y="2159"/>
                  </a:lnTo>
                  <a:lnTo>
                    <a:pt x="7626" y="2159"/>
                  </a:lnTo>
                  <a:cubicBezTo>
                    <a:pt x="7610" y="2191"/>
                    <a:pt x="7578" y="2222"/>
                    <a:pt x="7532" y="2222"/>
                  </a:cubicBezTo>
                  <a:close/>
                  <a:moveTo>
                    <a:pt x="7452" y="2111"/>
                  </a:moveTo>
                  <a:cubicBezTo>
                    <a:pt x="7469" y="2080"/>
                    <a:pt x="7500" y="2048"/>
                    <a:pt x="7532" y="2048"/>
                  </a:cubicBezTo>
                  <a:lnTo>
                    <a:pt x="7547" y="2048"/>
                  </a:lnTo>
                  <a:cubicBezTo>
                    <a:pt x="7595" y="2065"/>
                    <a:pt x="7626" y="2111"/>
                    <a:pt x="7626" y="2159"/>
                  </a:cubicBezTo>
                  <a:lnTo>
                    <a:pt x="7452" y="2111"/>
                  </a:lnTo>
                  <a:close/>
                  <a:moveTo>
                    <a:pt x="4601" y="2206"/>
                  </a:moveTo>
                  <a:lnTo>
                    <a:pt x="4585" y="2206"/>
                  </a:lnTo>
                  <a:cubicBezTo>
                    <a:pt x="4538" y="2191"/>
                    <a:pt x="4506" y="2143"/>
                    <a:pt x="4522" y="2096"/>
                  </a:cubicBezTo>
                  <a:cubicBezTo>
                    <a:pt x="4522" y="2065"/>
                    <a:pt x="4553" y="2033"/>
                    <a:pt x="4601" y="2033"/>
                  </a:cubicBezTo>
                  <a:lnTo>
                    <a:pt x="4616" y="2033"/>
                  </a:lnTo>
                  <a:cubicBezTo>
                    <a:pt x="4664" y="2048"/>
                    <a:pt x="4696" y="2096"/>
                    <a:pt x="4679" y="2143"/>
                  </a:cubicBezTo>
                  <a:cubicBezTo>
                    <a:pt x="4679" y="2174"/>
                    <a:pt x="4633" y="2206"/>
                    <a:pt x="4601" y="2206"/>
                  </a:cubicBezTo>
                  <a:close/>
                  <a:moveTo>
                    <a:pt x="6964" y="2096"/>
                  </a:moveTo>
                  <a:lnTo>
                    <a:pt x="6948" y="2096"/>
                  </a:lnTo>
                  <a:cubicBezTo>
                    <a:pt x="6901" y="2096"/>
                    <a:pt x="6885" y="2048"/>
                    <a:pt x="6885" y="2002"/>
                  </a:cubicBezTo>
                  <a:lnTo>
                    <a:pt x="7059" y="2033"/>
                  </a:lnTo>
                  <a:lnTo>
                    <a:pt x="7059" y="2033"/>
                  </a:lnTo>
                  <a:cubicBezTo>
                    <a:pt x="7043" y="2080"/>
                    <a:pt x="7011" y="2096"/>
                    <a:pt x="6964" y="2096"/>
                  </a:cubicBezTo>
                  <a:close/>
                  <a:moveTo>
                    <a:pt x="9910" y="2111"/>
                  </a:moveTo>
                  <a:lnTo>
                    <a:pt x="9895" y="2111"/>
                  </a:lnTo>
                  <a:cubicBezTo>
                    <a:pt x="9847" y="2111"/>
                    <a:pt x="9815" y="2065"/>
                    <a:pt x="9832" y="2017"/>
                  </a:cubicBezTo>
                  <a:cubicBezTo>
                    <a:pt x="9832" y="1970"/>
                    <a:pt x="9863" y="1954"/>
                    <a:pt x="9910" y="1954"/>
                  </a:cubicBezTo>
                  <a:lnTo>
                    <a:pt x="9926" y="1954"/>
                  </a:lnTo>
                  <a:cubicBezTo>
                    <a:pt x="9973" y="1954"/>
                    <a:pt x="10005" y="2002"/>
                    <a:pt x="9989" y="2048"/>
                  </a:cubicBezTo>
                  <a:cubicBezTo>
                    <a:pt x="9989" y="2096"/>
                    <a:pt x="9942" y="2111"/>
                    <a:pt x="9910" y="2111"/>
                  </a:cubicBezTo>
                  <a:close/>
                  <a:moveTo>
                    <a:pt x="6885" y="2002"/>
                  </a:moveTo>
                  <a:cubicBezTo>
                    <a:pt x="6901" y="1954"/>
                    <a:pt x="6933" y="1939"/>
                    <a:pt x="6964" y="1939"/>
                  </a:cubicBezTo>
                  <a:lnTo>
                    <a:pt x="6996" y="1939"/>
                  </a:lnTo>
                  <a:cubicBezTo>
                    <a:pt x="7027" y="1939"/>
                    <a:pt x="7059" y="1985"/>
                    <a:pt x="7059" y="2033"/>
                  </a:cubicBezTo>
                  <a:lnTo>
                    <a:pt x="6885" y="2002"/>
                  </a:lnTo>
                  <a:close/>
                  <a:moveTo>
                    <a:pt x="4034" y="2096"/>
                  </a:moveTo>
                  <a:lnTo>
                    <a:pt x="4017" y="2080"/>
                  </a:lnTo>
                  <a:cubicBezTo>
                    <a:pt x="3971" y="2080"/>
                    <a:pt x="3939" y="2033"/>
                    <a:pt x="3954" y="1985"/>
                  </a:cubicBezTo>
                  <a:cubicBezTo>
                    <a:pt x="3954" y="1954"/>
                    <a:pt x="3986" y="1922"/>
                    <a:pt x="4034" y="1922"/>
                  </a:cubicBezTo>
                  <a:lnTo>
                    <a:pt x="4049" y="1922"/>
                  </a:lnTo>
                  <a:cubicBezTo>
                    <a:pt x="4097" y="1922"/>
                    <a:pt x="4128" y="1970"/>
                    <a:pt x="4112" y="2017"/>
                  </a:cubicBezTo>
                  <a:cubicBezTo>
                    <a:pt x="4112" y="2065"/>
                    <a:pt x="4080" y="2096"/>
                    <a:pt x="4034" y="2096"/>
                  </a:cubicBezTo>
                  <a:close/>
                  <a:moveTo>
                    <a:pt x="6412" y="1985"/>
                  </a:moveTo>
                  <a:lnTo>
                    <a:pt x="6397" y="1985"/>
                  </a:lnTo>
                  <a:cubicBezTo>
                    <a:pt x="6349" y="1970"/>
                    <a:pt x="6318" y="1939"/>
                    <a:pt x="6318" y="1891"/>
                  </a:cubicBezTo>
                  <a:lnTo>
                    <a:pt x="6492" y="1922"/>
                  </a:lnTo>
                  <a:cubicBezTo>
                    <a:pt x="6475" y="1954"/>
                    <a:pt x="6444" y="1985"/>
                    <a:pt x="6412" y="1985"/>
                  </a:cubicBezTo>
                  <a:close/>
                  <a:moveTo>
                    <a:pt x="9343" y="2002"/>
                  </a:moveTo>
                  <a:lnTo>
                    <a:pt x="9328" y="2002"/>
                  </a:lnTo>
                  <a:cubicBezTo>
                    <a:pt x="9280" y="1985"/>
                    <a:pt x="9248" y="1954"/>
                    <a:pt x="9265" y="1907"/>
                  </a:cubicBezTo>
                  <a:cubicBezTo>
                    <a:pt x="9265" y="1859"/>
                    <a:pt x="9311" y="1828"/>
                    <a:pt x="9343" y="1828"/>
                  </a:cubicBezTo>
                  <a:lnTo>
                    <a:pt x="9359" y="1828"/>
                  </a:lnTo>
                  <a:cubicBezTo>
                    <a:pt x="9406" y="1844"/>
                    <a:pt x="9437" y="1891"/>
                    <a:pt x="9422" y="1939"/>
                  </a:cubicBezTo>
                  <a:cubicBezTo>
                    <a:pt x="9422" y="1970"/>
                    <a:pt x="9391" y="2002"/>
                    <a:pt x="9343" y="2002"/>
                  </a:cubicBezTo>
                  <a:close/>
                  <a:moveTo>
                    <a:pt x="6318" y="1891"/>
                  </a:moveTo>
                  <a:lnTo>
                    <a:pt x="6318" y="1891"/>
                  </a:lnTo>
                  <a:cubicBezTo>
                    <a:pt x="6334" y="1844"/>
                    <a:pt x="6366" y="1813"/>
                    <a:pt x="6412" y="1813"/>
                  </a:cubicBezTo>
                  <a:lnTo>
                    <a:pt x="6429" y="1813"/>
                  </a:lnTo>
                  <a:cubicBezTo>
                    <a:pt x="6475" y="1828"/>
                    <a:pt x="6507" y="1876"/>
                    <a:pt x="6492" y="1922"/>
                  </a:cubicBezTo>
                  <a:lnTo>
                    <a:pt x="6492" y="1922"/>
                  </a:lnTo>
                  <a:lnTo>
                    <a:pt x="6318" y="1891"/>
                  </a:lnTo>
                  <a:close/>
                  <a:moveTo>
                    <a:pt x="3467" y="1970"/>
                  </a:moveTo>
                  <a:lnTo>
                    <a:pt x="3450" y="1970"/>
                  </a:lnTo>
                  <a:cubicBezTo>
                    <a:pt x="3404" y="1954"/>
                    <a:pt x="3372" y="1922"/>
                    <a:pt x="3387" y="1876"/>
                  </a:cubicBezTo>
                  <a:cubicBezTo>
                    <a:pt x="3387" y="1828"/>
                    <a:pt x="3435" y="1796"/>
                    <a:pt x="3467" y="1796"/>
                  </a:cubicBezTo>
                  <a:cubicBezTo>
                    <a:pt x="3482" y="1796"/>
                    <a:pt x="3482" y="1796"/>
                    <a:pt x="3482" y="1813"/>
                  </a:cubicBezTo>
                  <a:cubicBezTo>
                    <a:pt x="3530" y="1813"/>
                    <a:pt x="3561" y="1859"/>
                    <a:pt x="3545" y="1907"/>
                  </a:cubicBezTo>
                  <a:cubicBezTo>
                    <a:pt x="3545" y="1939"/>
                    <a:pt x="3513" y="1970"/>
                    <a:pt x="3467" y="1970"/>
                  </a:cubicBezTo>
                  <a:close/>
                  <a:moveTo>
                    <a:pt x="5845" y="1876"/>
                  </a:moveTo>
                  <a:lnTo>
                    <a:pt x="5830" y="1876"/>
                  </a:lnTo>
                  <a:cubicBezTo>
                    <a:pt x="5782" y="1859"/>
                    <a:pt x="5751" y="1813"/>
                    <a:pt x="5767" y="1765"/>
                  </a:cubicBezTo>
                  <a:lnTo>
                    <a:pt x="5924" y="1796"/>
                  </a:lnTo>
                  <a:cubicBezTo>
                    <a:pt x="5924" y="1844"/>
                    <a:pt x="5877" y="1876"/>
                    <a:pt x="5845" y="1876"/>
                  </a:cubicBezTo>
                  <a:close/>
                  <a:moveTo>
                    <a:pt x="8776" y="1891"/>
                  </a:moveTo>
                  <a:lnTo>
                    <a:pt x="8760" y="1891"/>
                  </a:lnTo>
                  <a:cubicBezTo>
                    <a:pt x="8713" y="1876"/>
                    <a:pt x="8681" y="1828"/>
                    <a:pt x="8697" y="1781"/>
                  </a:cubicBezTo>
                  <a:cubicBezTo>
                    <a:pt x="8713" y="1750"/>
                    <a:pt x="8744" y="1718"/>
                    <a:pt x="8776" y="1718"/>
                  </a:cubicBezTo>
                  <a:lnTo>
                    <a:pt x="8792" y="1718"/>
                  </a:lnTo>
                  <a:cubicBezTo>
                    <a:pt x="8839" y="1733"/>
                    <a:pt x="8870" y="1781"/>
                    <a:pt x="8870" y="1813"/>
                  </a:cubicBezTo>
                  <a:cubicBezTo>
                    <a:pt x="8855" y="1859"/>
                    <a:pt x="8824" y="1891"/>
                    <a:pt x="8776" y="1891"/>
                  </a:cubicBezTo>
                  <a:close/>
                  <a:moveTo>
                    <a:pt x="5767" y="1765"/>
                  </a:moveTo>
                  <a:lnTo>
                    <a:pt x="5767" y="1765"/>
                  </a:lnTo>
                  <a:cubicBezTo>
                    <a:pt x="5767" y="1733"/>
                    <a:pt x="5798" y="1702"/>
                    <a:pt x="5845" y="1702"/>
                  </a:cubicBezTo>
                  <a:lnTo>
                    <a:pt x="5861" y="1702"/>
                  </a:lnTo>
                  <a:cubicBezTo>
                    <a:pt x="5908" y="1718"/>
                    <a:pt x="5940" y="1765"/>
                    <a:pt x="5924" y="1796"/>
                  </a:cubicBezTo>
                  <a:lnTo>
                    <a:pt x="5924" y="1796"/>
                  </a:lnTo>
                  <a:lnTo>
                    <a:pt x="5767" y="1765"/>
                  </a:lnTo>
                  <a:close/>
                  <a:moveTo>
                    <a:pt x="5278" y="1750"/>
                  </a:moveTo>
                  <a:lnTo>
                    <a:pt x="5263" y="1750"/>
                  </a:lnTo>
                  <a:cubicBezTo>
                    <a:pt x="5215" y="1750"/>
                    <a:pt x="5183" y="1702"/>
                    <a:pt x="5200" y="1655"/>
                  </a:cubicBezTo>
                  <a:lnTo>
                    <a:pt x="5200" y="1655"/>
                  </a:lnTo>
                  <a:lnTo>
                    <a:pt x="5357" y="1687"/>
                  </a:lnTo>
                  <a:lnTo>
                    <a:pt x="5357" y="1687"/>
                  </a:lnTo>
                  <a:cubicBezTo>
                    <a:pt x="5357" y="1733"/>
                    <a:pt x="5326" y="1750"/>
                    <a:pt x="5278" y="1750"/>
                  </a:cubicBezTo>
                  <a:close/>
                  <a:moveTo>
                    <a:pt x="8208" y="1765"/>
                  </a:moveTo>
                  <a:lnTo>
                    <a:pt x="8193" y="1765"/>
                  </a:lnTo>
                  <a:cubicBezTo>
                    <a:pt x="8162" y="1765"/>
                    <a:pt x="8130" y="1718"/>
                    <a:pt x="8130" y="1670"/>
                  </a:cubicBezTo>
                  <a:cubicBezTo>
                    <a:pt x="8145" y="1624"/>
                    <a:pt x="8177" y="1607"/>
                    <a:pt x="8208" y="1607"/>
                  </a:cubicBezTo>
                  <a:lnTo>
                    <a:pt x="8240" y="1607"/>
                  </a:lnTo>
                  <a:cubicBezTo>
                    <a:pt x="8271" y="1607"/>
                    <a:pt x="8303" y="1655"/>
                    <a:pt x="8303" y="1702"/>
                  </a:cubicBezTo>
                  <a:cubicBezTo>
                    <a:pt x="8288" y="1750"/>
                    <a:pt x="8256" y="1765"/>
                    <a:pt x="8208" y="1765"/>
                  </a:cubicBezTo>
                  <a:close/>
                  <a:moveTo>
                    <a:pt x="5200" y="1655"/>
                  </a:moveTo>
                  <a:cubicBezTo>
                    <a:pt x="5200" y="1607"/>
                    <a:pt x="5246" y="1592"/>
                    <a:pt x="5278" y="1592"/>
                  </a:cubicBezTo>
                  <a:lnTo>
                    <a:pt x="5294" y="1592"/>
                  </a:lnTo>
                  <a:cubicBezTo>
                    <a:pt x="5341" y="1592"/>
                    <a:pt x="5372" y="1639"/>
                    <a:pt x="5357" y="1687"/>
                  </a:cubicBezTo>
                  <a:lnTo>
                    <a:pt x="5200" y="1655"/>
                  </a:lnTo>
                  <a:close/>
                  <a:moveTo>
                    <a:pt x="4711" y="1639"/>
                  </a:moveTo>
                  <a:lnTo>
                    <a:pt x="4696" y="1639"/>
                  </a:lnTo>
                  <a:cubicBezTo>
                    <a:pt x="4648" y="1624"/>
                    <a:pt x="4616" y="1592"/>
                    <a:pt x="4633" y="1544"/>
                  </a:cubicBezTo>
                  <a:lnTo>
                    <a:pt x="4633" y="1544"/>
                  </a:lnTo>
                  <a:lnTo>
                    <a:pt x="4790" y="1576"/>
                  </a:lnTo>
                  <a:lnTo>
                    <a:pt x="4790" y="1576"/>
                  </a:lnTo>
                  <a:cubicBezTo>
                    <a:pt x="4790" y="1607"/>
                    <a:pt x="4759" y="1639"/>
                    <a:pt x="4711" y="1639"/>
                  </a:cubicBezTo>
                  <a:close/>
                  <a:moveTo>
                    <a:pt x="7658" y="1655"/>
                  </a:moveTo>
                  <a:lnTo>
                    <a:pt x="7641" y="1655"/>
                  </a:lnTo>
                  <a:cubicBezTo>
                    <a:pt x="7595" y="1639"/>
                    <a:pt x="7563" y="1592"/>
                    <a:pt x="7563" y="1561"/>
                  </a:cubicBezTo>
                  <a:cubicBezTo>
                    <a:pt x="7578" y="1513"/>
                    <a:pt x="7610" y="1481"/>
                    <a:pt x="7658" y="1481"/>
                  </a:cubicBezTo>
                  <a:lnTo>
                    <a:pt x="7673" y="1481"/>
                  </a:lnTo>
                  <a:cubicBezTo>
                    <a:pt x="7721" y="1498"/>
                    <a:pt x="7736" y="1544"/>
                    <a:pt x="7736" y="1592"/>
                  </a:cubicBezTo>
                  <a:cubicBezTo>
                    <a:pt x="7721" y="1624"/>
                    <a:pt x="7689" y="1655"/>
                    <a:pt x="7658" y="1655"/>
                  </a:cubicBezTo>
                  <a:close/>
                  <a:moveTo>
                    <a:pt x="4633" y="1544"/>
                  </a:moveTo>
                  <a:cubicBezTo>
                    <a:pt x="4633" y="1498"/>
                    <a:pt x="4679" y="1466"/>
                    <a:pt x="4711" y="1466"/>
                  </a:cubicBezTo>
                  <a:lnTo>
                    <a:pt x="4727" y="1466"/>
                  </a:lnTo>
                  <a:cubicBezTo>
                    <a:pt x="4774" y="1481"/>
                    <a:pt x="4805" y="1529"/>
                    <a:pt x="4790" y="1576"/>
                  </a:cubicBezTo>
                  <a:lnTo>
                    <a:pt x="4633" y="1544"/>
                  </a:lnTo>
                  <a:close/>
                  <a:moveTo>
                    <a:pt x="10021" y="1561"/>
                  </a:moveTo>
                  <a:lnTo>
                    <a:pt x="10005" y="1561"/>
                  </a:lnTo>
                  <a:cubicBezTo>
                    <a:pt x="9958" y="1544"/>
                    <a:pt x="9926" y="1498"/>
                    <a:pt x="9942" y="1450"/>
                  </a:cubicBezTo>
                  <a:lnTo>
                    <a:pt x="9942" y="1450"/>
                  </a:lnTo>
                  <a:lnTo>
                    <a:pt x="10115" y="1481"/>
                  </a:lnTo>
                  <a:lnTo>
                    <a:pt x="10115" y="1481"/>
                  </a:lnTo>
                  <a:cubicBezTo>
                    <a:pt x="10099" y="1529"/>
                    <a:pt x="10068" y="1561"/>
                    <a:pt x="10021" y="1561"/>
                  </a:cubicBezTo>
                  <a:close/>
                  <a:moveTo>
                    <a:pt x="4143" y="1529"/>
                  </a:moveTo>
                  <a:lnTo>
                    <a:pt x="4128" y="1529"/>
                  </a:lnTo>
                  <a:cubicBezTo>
                    <a:pt x="4080" y="1513"/>
                    <a:pt x="4065" y="1466"/>
                    <a:pt x="4065" y="1418"/>
                  </a:cubicBezTo>
                  <a:lnTo>
                    <a:pt x="4238" y="1450"/>
                  </a:lnTo>
                  <a:cubicBezTo>
                    <a:pt x="4223" y="1498"/>
                    <a:pt x="4191" y="1529"/>
                    <a:pt x="4143" y="1529"/>
                  </a:cubicBezTo>
                  <a:close/>
                  <a:moveTo>
                    <a:pt x="9942" y="1450"/>
                  </a:moveTo>
                  <a:cubicBezTo>
                    <a:pt x="9958" y="1418"/>
                    <a:pt x="9989" y="1387"/>
                    <a:pt x="10021" y="1387"/>
                  </a:cubicBezTo>
                  <a:lnTo>
                    <a:pt x="10036" y="1387"/>
                  </a:lnTo>
                  <a:cubicBezTo>
                    <a:pt x="10084" y="1403"/>
                    <a:pt x="10115" y="1434"/>
                    <a:pt x="10115" y="1481"/>
                  </a:cubicBezTo>
                  <a:lnTo>
                    <a:pt x="9942" y="1450"/>
                  </a:lnTo>
                  <a:close/>
                  <a:moveTo>
                    <a:pt x="7090" y="1544"/>
                  </a:moveTo>
                  <a:lnTo>
                    <a:pt x="7074" y="1544"/>
                  </a:lnTo>
                  <a:cubicBezTo>
                    <a:pt x="7027" y="1529"/>
                    <a:pt x="6996" y="1481"/>
                    <a:pt x="7011" y="1434"/>
                  </a:cubicBezTo>
                  <a:cubicBezTo>
                    <a:pt x="7011" y="1403"/>
                    <a:pt x="7043" y="1371"/>
                    <a:pt x="7090" y="1371"/>
                  </a:cubicBezTo>
                  <a:lnTo>
                    <a:pt x="7106" y="1371"/>
                  </a:lnTo>
                  <a:cubicBezTo>
                    <a:pt x="7153" y="1387"/>
                    <a:pt x="7185" y="1418"/>
                    <a:pt x="7169" y="1466"/>
                  </a:cubicBezTo>
                  <a:cubicBezTo>
                    <a:pt x="7169" y="1513"/>
                    <a:pt x="7122" y="1544"/>
                    <a:pt x="7090" y="1544"/>
                  </a:cubicBezTo>
                  <a:close/>
                  <a:moveTo>
                    <a:pt x="4065" y="1418"/>
                  </a:moveTo>
                  <a:lnTo>
                    <a:pt x="4065" y="1418"/>
                  </a:lnTo>
                  <a:cubicBezTo>
                    <a:pt x="4080" y="1387"/>
                    <a:pt x="4112" y="1355"/>
                    <a:pt x="4143" y="1355"/>
                  </a:cubicBezTo>
                  <a:lnTo>
                    <a:pt x="4160" y="1355"/>
                  </a:lnTo>
                  <a:cubicBezTo>
                    <a:pt x="4206" y="1371"/>
                    <a:pt x="4238" y="1418"/>
                    <a:pt x="4238" y="1450"/>
                  </a:cubicBezTo>
                  <a:lnTo>
                    <a:pt x="4238" y="1450"/>
                  </a:lnTo>
                  <a:lnTo>
                    <a:pt x="4065" y="1418"/>
                  </a:lnTo>
                  <a:close/>
                  <a:moveTo>
                    <a:pt x="9454" y="1434"/>
                  </a:moveTo>
                  <a:lnTo>
                    <a:pt x="9437" y="1434"/>
                  </a:lnTo>
                  <a:cubicBezTo>
                    <a:pt x="9391" y="1434"/>
                    <a:pt x="9374" y="1387"/>
                    <a:pt x="9374" y="1340"/>
                  </a:cubicBezTo>
                  <a:lnTo>
                    <a:pt x="9374" y="1340"/>
                  </a:lnTo>
                  <a:lnTo>
                    <a:pt x="9548" y="1371"/>
                  </a:lnTo>
                  <a:lnTo>
                    <a:pt x="9548" y="1371"/>
                  </a:lnTo>
                  <a:cubicBezTo>
                    <a:pt x="9532" y="1418"/>
                    <a:pt x="9500" y="1434"/>
                    <a:pt x="9454" y="1434"/>
                  </a:cubicBezTo>
                  <a:close/>
                  <a:moveTo>
                    <a:pt x="9374" y="1340"/>
                  </a:moveTo>
                  <a:cubicBezTo>
                    <a:pt x="9391" y="1292"/>
                    <a:pt x="9422" y="1277"/>
                    <a:pt x="9454" y="1277"/>
                  </a:cubicBezTo>
                  <a:lnTo>
                    <a:pt x="9485" y="1277"/>
                  </a:lnTo>
                  <a:cubicBezTo>
                    <a:pt x="9517" y="1277"/>
                    <a:pt x="9548" y="1324"/>
                    <a:pt x="9548" y="1371"/>
                  </a:cubicBezTo>
                  <a:lnTo>
                    <a:pt x="9374" y="1340"/>
                  </a:lnTo>
                  <a:close/>
                  <a:moveTo>
                    <a:pt x="6523" y="1418"/>
                  </a:moveTo>
                  <a:lnTo>
                    <a:pt x="6507" y="1418"/>
                  </a:lnTo>
                  <a:cubicBezTo>
                    <a:pt x="6460" y="1418"/>
                    <a:pt x="6429" y="1371"/>
                    <a:pt x="6444" y="1324"/>
                  </a:cubicBezTo>
                  <a:cubicBezTo>
                    <a:pt x="6444" y="1277"/>
                    <a:pt x="6475" y="1261"/>
                    <a:pt x="6523" y="1261"/>
                  </a:cubicBezTo>
                  <a:lnTo>
                    <a:pt x="6538" y="1261"/>
                  </a:lnTo>
                  <a:cubicBezTo>
                    <a:pt x="6586" y="1261"/>
                    <a:pt x="6618" y="1308"/>
                    <a:pt x="6601" y="1355"/>
                  </a:cubicBezTo>
                  <a:cubicBezTo>
                    <a:pt x="6601" y="1403"/>
                    <a:pt x="6555" y="1418"/>
                    <a:pt x="6523" y="1418"/>
                  </a:cubicBezTo>
                  <a:close/>
                  <a:moveTo>
                    <a:pt x="8902" y="1324"/>
                  </a:moveTo>
                  <a:lnTo>
                    <a:pt x="8887" y="1324"/>
                  </a:lnTo>
                  <a:cubicBezTo>
                    <a:pt x="8839" y="1308"/>
                    <a:pt x="8807" y="1261"/>
                    <a:pt x="8807" y="1214"/>
                  </a:cubicBezTo>
                  <a:lnTo>
                    <a:pt x="8981" y="1261"/>
                  </a:lnTo>
                  <a:cubicBezTo>
                    <a:pt x="8965" y="1292"/>
                    <a:pt x="8933" y="1324"/>
                    <a:pt x="8902" y="1324"/>
                  </a:cubicBezTo>
                  <a:close/>
                  <a:moveTo>
                    <a:pt x="8807" y="1214"/>
                  </a:moveTo>
                  <a:lnTo>
                    <a:pt x="8807" y="1214"/>
                  </a:lnTo>
                  <a:cubicBezTo>
                    <a:pt x="8824" y="1182"/>
                    <a:pt x="8855" y="1151"/>
                    <a:pt x="8902" y="1151"/>
                  </a:cubicBezTo>
                  <a:lnTo>
                    <a:pt x="8918" y="1151"/>
                  </a:lnTo>
                  <a:cubicBezTo>
                    <a:pt x="8965" y="1166"/>
                    <a:pt x="8996" y="1214"/>
                    <a:pt x="8981" y="1261"/>
                  </a:cubicBezTo>
                  <a:lnTo>
                    <a:pt x="8981" y="1261"/>
                  </a:lnTo>
                  <a:lnTo>
                    <a:pt x="8807" y="1214"/>
                  </a:lnTo>
                  <a:close/>
                  <a:moveTo>
                    <a:pt x="5956" y="1308"/>
                  </a:moveTo>
                  <a:lnTo>
                    <a:pt x="5940" y="1308"/>
                  </a:lnTo>
                  <a:cubicBezTo>
                    <a:pt x="5893" y="1292"/>
                    <a:pt x="5861" y="1245"/>
                    <a:pt x="5877" y="1214"/>
                  </a:cubicBezTo>
                  <a:cubicBezTo>
                    <a:pt x="5877" y="1166"/>
                    <a:pt x="5924" y="1134"/>
                    <a:pt x="5956" y="1134"/>
                  </a:cubicBezTo>
                  <a:lnTo>
                    <a:pt x="5971" y="1134"/>
                  </a:lnTo>
                  <a:cubicBezTo>
                    <a:pt x="6019" y="1151"/>
                    <a:pt x="6051" y="1198"/>
                    <a:pt x="6034" y="1245"/>
                  </a:cubicBezTo>
                  <a:cubicBezTo>
                    <a:pt x="6034" y="1277"/>
                    <a:pt x="6003" y="1308"/>
                    <a:pt x="5956" y="1308"/>
                  </a:cubicBezTo>
                  <a:close/>
                  <a:moveTo>
                    <a:pt x="8334" y="1214"/>
                  </a:moveTo>
                  <a:cubicBezTo>
                    <a:pt x="8319" y="1214"/>
                    <a:pt x="8319" y="1214"/>
                    <a:pt x="8319" y="1198"/>
                  </a:cubicBezTo>
                  <a:cubicBezTo>
                    <a:pt x="8271" y="1198"/>
                    <a:pt x="8240" y="1151"/>
                    <a:pt x="8256" y="1103"/>
                  </a:cubicBezTo>
                  <a:lnTo>
                    <a:pt x="8414" y="1134"/>
                  </a:lnTo>
                  <a:cubicBezTo>
                    <a:pt x="8414" y="1182"/>
                    <a:pt x="8366" y="1214"/>
                    <a:pt x="8334" y="1214"/>
                  </a:cubicBezTo>
                  <a:close/>
                  <a:moveTo>
                    <a:pt x="8256" y="1103"/>
                  </a:moveTo>
                  <a:lnTo>
                    <a:pt x="8256" y="1103"/>
                  </a:lnTo>
                  <a:cubicBezTo>
                    <a:pt x="8256" y="1071"/>
                    <a:pt x="8288" y="1040"/>
                    <a:pt x="8334" y="1040"/>
                  </a:cubicBezTo>
                  <a:lnTo>
                    <a:pt x="8351" y="1040"/>
                  </a:lnTo>
                  <a:cubicBezTo>
                    <a:pt x="8397" y="1056"/>
                    <a:pt x="8429" y="1088"/>
                    <a:pt x="8414" y="1134"/>
                  </a:cubicBezTo>
                  <a:lnTo>
                    <a:pt x="8414" y="1134"/>
                  </a:lnTo>
                  <a:lnTo>
                    <a:pt x="8256" y="1103"/>
                  </a:lnTo>
                  <a:close/>
                  <a:moveTo>
                    <a:pt x="5389" y="1198"/>
                  </a:moveTo>
                  <a:lnTo>
                    <a:pt x="5372" y="1198"/>
                  </a:lnTo>
                  <a:cubicBezTo>
                    <a:pt x="5326" y="1182"/>
                    <a:pt x="5294" y="1134"/>
                    <a:pt x="5309" y="1088"/>
                  </a:cubicBezTo>
                  <a:cubicBezTo>
                    <a:pt x="5326" y="1056"/>
                    <a:pt x="5357" y="1025"/>
                    <a:pt x="5389" y="1025"/>
                  </a:cubicBezTo>
                  <a:lnTo>
                    <a:pt x="5404" y="1025"/>
                  </a:lnTo>
                  <a:cubicBezTo>
                    <a:pt x="5452" y="1040"/>
                    <a:pt x="5483" y="1071"/>
                    <a:pt x="5483" y="1119"/>
                  </a:cubicBezTo>
                  <a:cubicBezTo>
                    <a:pt x="5467" y="1166"/>
                    <a:pt x="5435" y="1198"/>
                    <a:pt x="5389" y="1198"/>
                  </a:cubicBezTo>
                  <a:close/>
                  <a:moveTo>
                    <a:pt x="7767" y="1088"/>
                  </a:moveTo>
                  <a:lnTo>
                    <a:pt x="7752" y="1088"/>
                  </a:lnTo>
                  <a:cubicBezTo>
                    <a:pt x="7704" y="1088"/>
                    <a:pt x="7673" y="1040"/>
                    <a:pt x="7689" y="993"/>
                  </a:cubicBezTo>
                  <a:lnTo>
                    <a:pt x="7689" y="993"/>
                  </a:lnTo>
                  <a:lnTo>
                    <a:pt x="7847" y="1025"/>
                  </a:lnTo>
                  <a:lnTo>
                    <a:pt x="7847" y="1025"/>
                  </a:lnTo>
                  <a:cubicBezTo>
                    <a:pt x="7847" y="1056"/>
                    <a:pt x="7815" y="1088"/>
                    <a:pt x="7767" y="1088"/>
                  </a:cubicBezTo>
                  <a:close/>
                  <a:moveTo>
                    <a:pt x="7689" y="993"/>
                  </a:moveTo>
                  <a:cubicBezTo>
                    <a:pt x="7689" y="945"/>
                    <a:pt x="7736" y="930"/>
                    <a:pt x="7767" y="930"/>
                  </a:cubicBezTo>
                  <a:lnTo>
                    <a:pt x="7784" y="930"/>
                  </a:lnTo>
                  <a:cubicBezTo>
                    <a:pt x="7830" y="930"/>
                    <a:pt x="7862" y="977"/>
                    <a:pt x="7847" y="1025"/>
                  </a:cubicBezTo>
                  <a:lnTo>
                    <a:pt x="7689" y="993"/>
                  </a:lnTo>
                  <a:close/>
                  <a:moveTo>
                    <a:pt x="4837" y="1071"/>
                  </a:moveTo>
                  <a:lnTo>
                    <a:pt x="4805" y="1071"/>
                  </a:lnTo>
                  <a:cubicBezTo>
                    <a:pt x="4774" y="1071"/>
                    <a:pt x="4742" y="1025"/>
                    <a:pt x="4742" y="977"/>
                  </a:cubicBezTo>
                  <a:cubicBezTo>
                    <a:pt x="4759" y="930"/>
                    <a:pt x="4790" y="914"/>
                    <a:pt x="4837" y="914"/>
                  </a:cubicBezTo>
                  <a:lnTo>
                    <a:pt x="4853" y="914"/>
                  </a:lnTo>
                  <a:cubicBezTo>
                    <a:pt x="4900" y="914"/>
                    <a:pt x="4916" y="962"/>
                    <a:pt x="4916" y="1008"/>
                  </a:cubicBezTo>
                  <a:cubicBezTo>
                    <a:pt x="4900" y="1056"/>
                    <a:pt x="4868" y="1071"/>
                    <a:pt x="4837" y="1071"/>
                  </a:cubicBezTo>
                  <a:close/>
                  <a:moveTo>
                    <a:pt x="7200" y="977"/>
                  </a:moveTo>
                  <a:lnTo>
                    <a:pt x="7185" y="977"/>
                  </a:lnTo>
                  <a:cubicBezTo>
                    <a:pt x="7137" y="962"/>
                    <a:pt x="7106" y="914"/>
                    <a:pt x="7122" y="867"/>
                  </a:cubicBezTo>
                  <a:lnTo>
                    <a:pt x="7122" y="867"/>
                  </a:lnTo>
                  <a:lnTo>
                    <a:pt x="7279" y="914"/>
                  </a:lnTo>
                  <a:lnTo>
                    <a:pt x="7279" y="914"/>
                  </a:lnTo>
                  <a:cubicBezTo>
                    <a:pt x="7279" y="945"/>
                    <a:pt x="7248" y="977"/>
                    <a:pt x="7200" y="977"/>
                  </a:cubicBezTo>
                  <a:close/>
                  <a:moveTo>
                    <a:pt x="7122" y="867"/>
                  </a:moveTo>
                  <a:cubicBezTo>
                    <a:pt x="7122" y="836"/>
                    <a:pt x="7169" y="804"/>
                    <a:pt x="7200" y="804"/>
                  </a:cubicBezTo>
                  <a:lnTo>
                    <a:pt x="7216" y="804"/>
                  </a:lnTo>
                  <a:cubicBezTo>
                    <a:pt x="7263" y="819"/>
                    <a:pt x="7295" y="867"/>
                    <a:pt x="7279" y="914"/>
                  </a:cubicBezTo>
                  <a:lnTo>
                    <a:pt x="7122" y="867"/>
                  </a:lnTo>
                  <a:close/>
                  <a:moveTo>
                    <a:pt x="6633" y="867"/>
                  </a:moveTo>
                  <a:cubicBezTo>
                    <a:pt x="6633" y="867"/>
                    <a:pt x="6633" y="851"/>
                    <a:pt x="6618" y="851"/>
                  </a:cubicBezTo>
                  <a:cubicBezTo>
                    <a:pt x="6570" y="851"/>
                    <a:pt x="6555" y="804"/>
                    <a:pt x="6555" y="756"/>
                  </a:cubicBezTo>
                  <a:lnTo>
                    <a:pt x="6555" y="756"/>
                  </a:lnTo>
                  <a:lnTo>
                    <a:pt x="6727" y="788"/>
                  </a:lnTo>
                  <a:lnTo>
                    <a:pt x="6727" y="788"/>
                  </a:lnTo>
                  <a:cubicBezTo>
                    <a:pt x="6712" y="836"/>
                    <a:pt x="6681" y="867"/>
                    <a:pt x="6633" y="867"/>
                  </a:cubicBezTo>
                  <a:close/>
                  <a:moveTo>
                    <a:pt x="6555" y="756"/>
                  </a:moveTo>
                  <a:cubicBezTo>
                    <a:pt x="6570" y="725"/>
                    <a:pt x="6601" y="693"/>
                    <a:pt x="6633" y="693"/>
                  </a:cubicBezTo>
                  <a:lnTo>
                    <a:pt x="6649" y="693"/>
                  </a:lnTo>
                  <a:cubicBezTo>
                    <a:pt x="6696" y="710"/>
                    <a:pt x="6727" y="741"/>
                    <a:pt x="6727" y="788"/>
                  </a:cubicBezTo>
                  <a:lnTo>
                    <a:pt x="6555" y="756"/>
                  </a:lnTo>
                  <a:close/>
                  <a:moveTo>
                    <a:pt x="6082" y="741"/>
                  </a:moveTo>
                  <a:lnTo>
                    <a:pt x="6051" y="741"/>
                  </a:lnTo>
                  <a:cubicBezTo>
                    <a:pt x="6019" y="725"/>
                    <a:pt x="5988" y="693"/>
                    <a:pt x="5988" y="647"/>
                  </a:cubicBezTo>
                  <a:lnTo>
                    <a:pt x="6160" y="678"/>
                  </a:lnTo>
                  <a:lnTo>
                    <a:pt x="6160" y="678"/>
                  </a:lnTo>
                  <a:cubicBezTo>
                    <a:pt x="6145" y="710"/>
                    <a:pt x="6114" y="741"/>
                    <a:pt x="6082" y="741"/>
                  </a:cubicBezTo>
                  <a:close/>
                  <a:moveTo>
                    <a:pt x="5988" y="647"/>
                  </a:moveTo>
                  <a:cubicBezTo>
                    <a:pt x="6003" y="599"/>
                    <a:pt x="6034" y="567"/>
                    <a:pt x="6066" y="567"/>
                  </a:cubicBezTo>
                  <a:cubicBezTo>
                    <a:pt x="6082" y="567"/>
                    <a:pt x="6082" y="567"/>
                    <a:pt x="6097" y="584"/>
                  </a:cubicBezTo>
                  <a:cubicBezTo>
                    <a:pt x="6129" y="584"/>
                    <a:pt x="6160" y="630"/>
                    <a:pt x="6160" y="678"/>
                  </a:cubicBezTo>
                  <a:lnTo>
                    <a:pt x="5988" y="647"/>
                  </a:lnTo>
                  <a:close/>
                  <a:moveTo>
                    <a:pt x="5515" y="630"/>
                  </a:moveTo>
                  <a:lnTo>
                    <a:pt x="5498" y="630"/>
                  </a:lnTo>
                  <a:cubicBezTo>
                    <a:pt x="5452" y="615"/>
                    <a:pt x="5420" y="567"/>
                    <a:pt x="5420" y="521"/>
                  </a:cubicBezTo>
                  <a:lnTo>
                    <a:pt x="5593" y="567"/>
                  </a:lnTo>
                  <a:cubicBezTo>
                    <a:pt x="5578" y="599"/>
                    <a:pt x="5546" y="630"/>
                    <a:pt x="5515" y="630"/>
                  </a:cubicBezTo>
                  <a:close/>
                  <a:moveTo>
                    <a:pt x="5420" y="521"/>
                  </a:moveTo>
                  <a:lnTo>
                    <a:pt x="5420" y="521"/>
                  </a:lnTo>
                  <a:cubicBezTo>
                    <a:pt x="5435" y="489"/>
                    <a:pt x="5467" y="458"/>
                    <a:pt x="5515" y="458"/>
                  </a:cubicBezTo>
                  <a:lnTo>
                    <a:pt x="5530" y="458"/>
                  </a:lnTo>
                  <a:cubicBezTo>
                    <a:pt x="5578" y="473"/>
                    <a:pt x="5609" y="521"/>
                    <a:pt x="5593" y="567"/>
                  </a:cubicBezTo>
                  <a:lnTo>
                    <a:pt x="5593" y="567"/>
                  </a:lnTo>
                  <a:lnTo>
                    <a:pt x="5420" y="521"/>
                  </a:lnTo>
                  <a:close/>
                  <a:moveTo>
                    <a:pt x="4948" y="504"/>
                  </a:moveTo>
                  <a:lnTo>
                    <a:pt x="4931" y="504"/>
                  </a:lnTo>
                  <a:cubicBezTo>
                    <a:pt x="4885" y="504"/>
                    <a:pt x="4853" y="458"/>
                    <a:pt x="4868" y="410"/>
                  </a:cubicBezTo>
                  <a:lnTo>
                    <a:pt x="5026" y="441"/>
                  </a:lnTo>
                  <a:cubicBezTo>
                    <a:pt x="5026" y="489"/>
                    <a:pt x="4979" y="504"/>
                    <a:pt x="4948" y="504"/>
                  </a:cubicBezTo>
                  <a:close/>
                  <a:moveTo>
                    <a:pt x="5546" y="0"/>
                  </a:moveTo>
                  <a:lnTo>
                    <a:pt x="5452" y="48"/>
                  </a:lnTo>
                  <a:cubicBezTo>
                    <a:pt x="5420" y="63"/>
                    <a:pt x="5435" y="63"/>
                    <a:pt x="5420" y="95"/>
                  </a:cubicBezTo>
                  <a:lnTo>
                    <a:pt x="5389" y="95"/>
                  </a:lnTo>
                  <a:cubicBezTo>
                    <a:pt x="5357" y="95"/>
                    <a:pt x="5309" y="126"/>
                    <a:pt x="5278" y="158"/>
                  </a:cubicBezTo>
                  <a:cubicBezTo>
                    <a:pt x="5246" y="189"/>
                    <a:pt x="5263" y="221"/>
                    <a:pt x="5246" y="269"/>
                  </a:cubicBezTo>
                  <a:cubicBezTo>
                    <a:pt x="5215" y="269"/>
                    <a:pt x="5168" y="252"/>
                    <a:pt x="5137" y="252"/>
                  </a:cubicBezTo>
                  <a:cubicBezTo>
                    <a:pt x="5089" y="252"/>
                    <a:pt x="5057" y="269"/>
                    <a:pt x="5042" y="300"/>
                  </a:cubicBezTo>
                  <a:cubicBezTo>
                    <a:pt x="5026" y="347"/>
                    <a:pt x="5042" y="363"/>
                    <a:pt x="5011" y="378"/>
                  </a:cubicBezTo>
                  <a:cubicBezTo>
                    <a:pt x="5026" y="395"/>
                    <a:pt x="5026" y="426"/>
                    <a:pt x="5026" y="441"/>
                  </a:cubicBezTo>
                  <a:lnTo>
                    <a:pt x="5026" y="441"/>
                  </a:lnTo>
                  <a:lnTo>
                    <a:pt x="4868" y="410"/>
                  </a:lnTo>
                  <a:lnTo>
                    <a:pt x="4868" y="410"/>
                  </a:lnTo>
                  <a:lnTo>
                    <a:pt x="4868" y="395"/>
                  </a:lnTo>
                  <a:cubicBezTo>
                    <a:pt x="4853" y="410"/>
                    <a:pt x="4837" y="410"/>
                    <a:pt x="4837" y="410"/>
                  </a:cubicBezTo>
                  <a:cubicBezTo>
                    <a:pt x="4805" y="473"/>
                    <a:pt x="4790" y="552"/>
                    <a:pt x="4790" y="567"/>
                  </a:cubicBezTo>
                  <a:cubicBezTo>
                    <a:pt x="4774" y="599"/>
                    <a:pt x="4790" y="662"/>
                    <a:pt x="4774" y="693"/>
                  </a:cubicBezTo>
                  <a:cubicBezTo>
                    <a:pt x="4759" y="725"/>
                    <a:pt x="4727" y="725"/>
                    <a:pt x="4696" y="725"/>
                  </a:cubicBezTo>
                  <a:lnTo>
                    <a:pt x="4648" y="725"/>
                  </a:lnTo>
                  <a:cubicBezTo>
                    <a:pt x="4633" y="725"/>
                    <a:pt x="4601" y="710"/>
                    <a:pt x="4585" y="710"/>
                  </a:cubicBezTo>
                  <a:cubicBezTo>
                    <a:pt x="4569" y="710"/>
                    <a:pt x="4569" y="725"/>
                    <a:pt x="4553" y="725"/>
                  </a:cubicBezTo>
                  <a:cubicBezTo>
                    <a:pt x="4522" y="725"/>
                    <a:pt x="4506" y="741"/>
                    <a:pt x="4490" y="756"/>
                  </a:cubicBezTo>
                  <a:cubicBezTo>
                    <a:pt x="4443" y="788"/>
                    <a:pt x="4380" y="804"/>
                    <a:pt x="4333" y="836"/>
                  </a:cubicBezTo>
                  <a:cubicBezTo>
                    <a:pt x="4349" y="851"/>
                    <a:pt x="4349" y="867"/>
                    <a:pt x="4349" y="899"/>
                  </a:cubicBezTo>
                  <a:cubicBezTo>
                    <a:pt x="4333" y="930"/>
                    <a:pt x="4301" y="962"/>
                    <a:pt x="4270" y="962"/>
                  </a:cubicBezTo>
                  <a:lnTo>
                    <a:pt x="4254" y="962"/>
                  </a:lnTo>
                  <a:lnTo>
                    <a:pt x="4238" y="962"/>
                  </a:lnTo>
                  <a:lnTo>
                    <a:pt x="4238" y="962"/>
                  </a:lnTo>
                  <a:cubicBezTo>
                    <a:pt x="4175" y="977"/>
                    <a:pt x="4160" y="977"/>
                    <a:pt x="4128" y="1008"/>
                  </a:cubicBezTo>
                  <a:cubicBezTo>
                    <a:pt x="4080" y="1071"/>
                    <a:pt x="4017" y="1088"/>
                    <a:pt x="4002" y="1166"/>
                  </a:cubicBezTo>
                  <a:cubicBezTo>
                    <a:pt x="3986" y="1198"/>
                    <a:pt x="3986" y="1214"/>
                    <a:pt x="3986" y="1245"/>
                  </a:cubicBezTo>
                  <a:cubicBezTo>
                    <a:pt x="3971" y="1261"/>
                    <a:pt x="3954" y="1261"/>
                    <a:pt x="3923" y="1261"/>
                  </a:cubicBezTo>
                  <a:cubicBezTo>
                    <a:pt x="3891" y="1261"/>
                    <a:pt x="3860" y="1245"/>
                    <a:pt x="3828" y="1245"/>
                  </a:cubicBezTo>
                  <a:cubicBezTo>
                    <a:pt x="3813" y="1245"/>
                    <a:pt x="3765" y="1229"/>
                    <a:pt x="3734" y="1229"/>
                  </a:cubicBezTo>
                  <a:lnTo>
                    <a:pt x="3734" y="1229"/>
                  </a:lnTo>
                  <a:cubicBezTo>
                    <a:pt x="3734" y="1277"/>
                    <a:pt x="3750" y="1292"/>
                    <a:pt x="3719" y="1324"/>
                  </a:cubicBezTo>
                  <a:cubicBezTo>
                    <a:pt x="3702" y="1324"/>
                    <a:pt x="3687" y="1308"/>
                    <a:pt x="3671" y="1292"/>
                  </a:cubicBezTo>
                  <a:lnTo>
                    <a:pt x="3671" y="1340"/>
                  </a:lnTo>
                  <a:lnTo>
                    <a:pt x="3671" y="1340"/>
                  </a:lnTo>
                  <a:lnTo>
                    <a:pt x="3576" y="1324"/>
                  </a:lnTo>
                  <a:lnTo>
                    <a:pt x="3576" y="1324"/>
                  </a:lnTo>
                  <a:lnTo>
                    <a:pt x="3671" y="1340"/>
                  </a:lnTo>
                  <a:cubicBezTo>
                    <a:pt x="3656" y="1387"/>
                    <a:pt x="3624" y="1403"/>
                    <a:pt x="3593" y="1403"/>
                  </a:cubicBezTo>
                  <a:lnTo>
                    <a:pt x="3561" y="1403"/>
                  </a:lnTo>
                  <a:cubicBezTo>
                    <a:pt x="3561" y="1403"/>
                    <a:pt x="3545" y="1403"/>
                    <a:pt x="3530" y="1387"/>
                  </a:cubicBezTo>
                  <a:cubicBezTo>
                    <a:pt x="3530" y="1403"/>
                    <a:pt x="3513" y="1403"/>
                    <a:pt x="3513" y="1403"/>
                  </a:cubicBezTo>
                  <a:cubicBezTo>
                    <a:pt x="3498" y="1403"/>
                    <a:pt x="3482" y="1403"/>
                    <a:pt x="3467" y="1418"/>
                  </a:cubicBezTo>
                  <a:cubicBezTo>
                    <a:pt x="3450" y="1418"/>
                    <a:pt x="3435" y="1434"/>
                    <a:pt x="3419" y="1450"/>
                  </a:cubicBezTo>
                  <a:cubicBezTo>
                    <a:pt x="3372" y="1498"/>
                    <a:pt x="3372" y="1513"/>
                    <a:pt x="3356" y="1576"/>
                  </a:cubicBezTo>
                  <a:cubicBezTo>
                    <a:pt x="3341" y="1561"/>
                    <a:pt x="3341" y="1561"/>
                    <a:pt x="3324" y="1561"/>
                  </a:cubicBezTo>
                  <a:cubicBezTo>
                    <a:pt x="3309" y="1561"/>
                    <a:pt x="3309" y="1561"/>
                    <a:pt x="3293" y="1576"/>
                  </a:cubicBezTo>
                  <a:cubicBezTo>
                    <a:pt x="3278" y="1592"/>
                    <a:pt x="3293" y="1639"/>
                    <a:pt x="3309" y="1670"/>
                  </a:cubicBezTo>
                  <a:cubicBezTo>
                    <a:pt x="3198" y="1718"/>
                    <a:pt x="3261" y="1813"/>
                    <a:pt x="3167" y="1876"/>
                  </a:cubicBezTo>
                  <a:cubicBezTo>
                    <a:pt x="3088" y="1907"/>
                    <a:pt x="2994" y="1922"/>
                    <a:pt x="2899" y="1939"/>
                  </a:cubicBezTo>
                  <a:cubicBezTo>
                    <a:pt x="2788" y="1954"/>
                    <a:pt x="2694" y="1970"/>
                    <a:pt x="2599" y="2017"/>
                  </a:cubicBezTo>
                  <a:cubicBezTo>
                    <a:pt x="2521" y="2080"/>
                    <a:pt x="2584" y="2143"/>
                    <a:pt x="2584" y="2222"/>
                  </a:cubicBezTo>
                  <a:cubicBezTo>
                    <a:pt x="2521" y="2206"/>
                    <a:pt x="2458" y="2191"/>
                    <a:pt x="2395" y="2191"/>
                  </a:cubicBezTo>
                  <a:cubicBezTo>
                    <a:pt x="2364" y="2191"/>
                    <a:pt x="2332" y="2191"/>
                    <a:pt x="2316" y="2206"/>
                  </a:cubicBezTo>
                  <a:cubicBezTo>
                    <a:pt x="2316" y="2222"/>
                    <a:pt x="2316" y="2222"/>
                    <a:pt x="2301" y="2237"/>
                  </a:cubicBezTo>
                  <a:lnTo>
                    <a:pt x="2284" y="2237"/>
                  </a:lnTo>
                  <a:lnTo>
                    <a:pt x="2284" y="2237"/>
                  </a:lnTo>
                  <a:lnTo>
                    <a:pt x="2301" y="2237"/>
                  </a:lnTo>
                  <a:lnTo>
                    <a:pt x="2301" y="2237"/>
                  </a:lnTo>
                  <a:cubicBezTo>
                    <a:pt x="2301" y="2269"/>
                    <a:pt x="2269" y="2300"/>
                    <a:pt x="2238" y="2300"/>
                  </a:cubicBezTo>
                  <a:cubicBezTo>
                    <a:pt x="2221" y="2363"/>
                    <a:pt x="2238" y="2411"/>
                    <a:pt x="2190" y="2443"/>
                  </a:cubicBezTo>
                  <a:cubicBezTo>
                    <a:pt x="2158" y="2458"/>
                    <a:pt x="2112" y="2474"/>
                    <a:pt x="2080" y="2474"/>
                  </a:cubicBezTo>
                  <a:lnTo>
                    <a:pt x="2064" y="2474"/>
                  </a:lnTo>
                  <a:lnTo>
                    <a:pt x="2032" y="2474"/>
                  </a:lnTo>
                  <a:lnTo>
                    <a:pt x="2001" y="2474"/>
                  </a:lnTo>
                  <a:lnTo>
                    <a:pt x="1986" y="2474"/>
                  </a:lnTo>
                  <a:cubicBezTo>
                    <a:pt x="1938" y="2489"/>
                    <a:pt x="1891" y="2537"/>
                    <a:pt x="1860" y="2569"/>
                  </a:cubicBezTo>
                  <a:cubicBezTo>
                    <a:pt x="1780" y="2632"/>
                    <a:pt x="1717" y="2710"/>
                    <a:pt x="1654" y="2773"/>
                  </a:cubicBezTo>
                  <a:cubicBezTo>
                    <a:pt x="1607" y="2821"/>
                    <a:pt x="1433" y="2884"/>
                    <a:pt x="1387" y="2947"/>
                  </a:cubicBezTo>
                  <a:cubicBezTo>
                    <a:pt x="1387" y="2979"/>
                    <a:pt x="1370" y="3010"/>
                    <a:pt x="1355" y="3025"/>
                  </a:cubicBezTo>
                  <a:cubicBezTo>
                    <a:pt x="1339" y="3057"/>
                    <a:pt x="1307" y="3057"/>
                    <a:pt x="1276" y="3057"/>
                  </a:cubicBezTo>
                  <a:lnTo>
                    <a:pt x="1244" y="3057"/>
                  </a:lnTo>
                  <a:lnTo>
                    <a:pt x="1166" y="3057"/>
                  </a:lnTo>
                  <a:cubicBezTo>
                    <a:pt x="1150" y="3042"/>
                    <a:pt x="1118" y="3042"/>
                    <a:pt x="1103" y="3042"/>
                  </a:cubicBezTo>
                  <a:cubicBezTo>
                    <a:pt x="1087" y="3042"/>
                    <a:pt x="1055" y="3042"/>
                    <a:pt x="1040" y="3057"/>
                  </a:cubicBezTo>
                  <a:cubicBezTo>
                    <a:pt x="992" y="3073"/>
                    <a:pt x="961" y="3088"/>
                    <a:pt x="946" y="3120"/>
                  </a:cubicBez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cubicBezTo>
                    <a:pt x="946" y="3136"/>
                    <a:pt x="946" y="3151"/>
                    <a:pt x="929" y="3151"/>
                  </a:cubicBezTo>
                  <a:lnTo>
                    <a:pt x="929" y="3183"/>
                  </a:lnTo>
                  <a:cubicBezTo>
                    <a:pt x="929" y="3231"/>
                    <a:pt x="946" y="3294"/>
                    <a:pt x="914" y="3340"/>
                  </a:cubicBezTo>
                  <a:cubicBezTo>
                    <a:pt x="883" y="3388"/>
                    <a:pt x="803" y="3403"/>
                    <a:pt x="740" y="3420"/>
                  </a:cubicBezTo>
                  <a:cubicBezTo>
                    <a:pt x="725" y="3435"/>
                    <a:pt x="551" y="3420"/>
                    <a:pt x="536" y="3451"/>
                  </a:cubicBezTo>
                  <a:lnTo>
                    <a:pt x="536" y="3451"/>
                  </a:lnTo>
                  <a:cubicBezTo>
                    <a:pt x="551" y="3483"/>
                    <a:pt x="646" y="3561"/>
                    <a:pt x="677" y="3624"/>
                  </a:cubicBezTo>
                  <a:cubicBezTo>
                    <a:pt x="694" y="3609"/>
                    <a:pt x="725" y="3592"/>
                    <a:pt x="757" y="3592"/>
                  </a:cubicBezTo>
                  <a:lnTo>
                    <a:pt x="772" y="3592"/>
                  </a:lnTo>
                  <a:cubicBezTo>
                    <a:pt x="820" y="3609"/>
                    <a:pt x="835" y="3655"/>
                    <a:pt x="835" y="3703"/>
                  </a:cubicBezTo>
                  <a:cubicBezTo>
                    <a:pt x="820" y="3735"/>
                    <a:pt x="788" y="3766"/>
                    <a:pt x="757" y="3766"/>
                  </a:cubicBezTo>
                  <a:lnTo>
                    <a:pt x="725" y="3766"/>
                  </a:lnTo>
                  <a:cubicBezTo>
                    <a:pt x="709" y="3750"/>
                    <a:pt x="677" y="3735"/>
                    <a:pt x="677" y="3718"/>
                  </a:cubicBezTo>
                  <a:cubicBezTo>
                    <a:pt x="646" y="3718"/>
                    <a:pt x="631" y="3718"/>
                    <a:pt x="614" y="3750"/>
                  </a:cubicBezTo>
                  <a:cubicBezTo>
                    <a:pt x="646" y="3766"/>
                    <a:pt x="677" y="3829"/>
                    <a:pt x="694" y="3861"/>
                  </a:cubicBezTo>
                  <a:lnTo>
                    <a:pt x="677" y="3861"/>
                  </a:lnTo>
                  <a:cubicBezTo>
                    <a:pt x="662" y="3861"/>
                    <a:pt x="646" y="3861"/>
                    <a:pt x="631" y="3844"/>
                  </a:cubicBezTo>
                  <a:lnTo>
                    <a:pt x="583" y="3844"/>
                  </a:lnTo>
                  <a:cubicBezTo>
                    <a:pt x="568" y="3844"/>
                    <a:pt x="551" y="3861"/>
                    <a:pt x="583" y="3924"/>
                  </a:cubicBezTo>
                  <a:cubicBezTo>
                    <a:pt x="599" y="3955"/>
                    <a:pt x="551" y="4018"/>
                    <a:pt x="551" y="4050"/>
                  </a:cubicBezTo>
                  <a:cubicBezTo>
                    <a:pt x="551" y="4081"/>
                    <a:pt x="583" y="4081"/>
                    <a:pt x="583" y="4097"/>
                  </a:cubicBezTo>
                  <a:cubicBezTo>
                    <a:pt x="583" y="4128"/>
                    <a:pt x="599" y="4144"/>
                    <a:pt x="599" y="4160"/>
                  </a:cubicBezTo>
                  <a:lnTo>
                    <a:pt x="599" y="4160"/>
                  </a:lnTo>
                  <a:lnTo>
                    <a:pt x="631" y="4160"/>
                  </a:lnTo>
                  <a:lnTo>
                    <a:pt x="646" y="4160"/>
                  </a:lnTo>
                  <a:cubicBezTo>
                    <a:pt x="694" y="4176"/>
                    <a:pt x="725" y="4223"/>
                    <a:pt x="709" y="4254"/>
                  </a:cubicBezTo>
                  <a:lnTo>
                    <a:pt x="709" y="4254"/>
                  </a:lnTo>
                  <a:lnTo>
                    <a:pt x="614" y="4239"/>
                  </a:lnTo>
                  <a:lnTo>
                    <a:pt x="614" y="4239"/>
                  </a:lnTo>
                  <a:lnTo>
                    <a:pt x="709" y="4254"/>
                  </a:lnTo>
                  <a:cubicBezTo>
                    <a:pt x="709" y="4302"/>
                    <a:pt x="677" y="4334"/>
                    <a:pt x="631" y="4334"/>
                  </a:cubicBezTo>
                  <a:lnTo>
                    <a:pt x="614" y="4334"/>
                  </a:lnTo>
                  <a:cubicBezTo>
                    <a:pt x="599" y="4317"/>
                    <a:pt x="583" y="4317"/>
                    <a:pt x="568" y="4302"/>
                  </a:cubicBezTo>
                  <a:cubicBezTo>
                    <a:pt x="536" y="4349"/>
                    <a:pt x="457" y="4475"/>
                    <a:pt x="442" y="4523"/>
                  </a:cubicBezTo>
                  <a:cubicBezTo>
                    <a:pt x="425" y="4569"/>
                    <a:pt x="457" y="4569"/>
                    <a:pt x="442" y="4617"/>
                  </a:cubicBezTo>
                  <a:cubicBezTo>
                    <a:pt x="410" y="4712"/>
                    <a:pt x="457" y="4775"/>
                    <a:pt x="410" y="4853"/>
                  </a:cubicBezTo>
                  <a:cubicBezTo>
                    <a:pt x="394" y="4884"/>
                    <a:pt x="362" y="4884"/>
                    <a:pt x="347" y="4901"/>
                  </a:cubicBezTo>
                  <a:cubicBezTo>
                    <a:pt x="347" y="4916"/>
                    <a:pt x="362" y="4964"/>
                    <a:pt x="362" y="4979"/>
                  </a:cubicBezTo>
                  <a:cubicBezTo>
                    <a:pt x="378" y="5027"/>
                    <a:pt x="425" y="5199"/>
                    <a:pt x="347" y="5199"/>
                  </a:cubicBezTo>
                  <a:cubicBezTo>
                    <a:pt x="331" y="5247"/>
                    <a:pt x="347" y="5279"/>
                    <a:pt x="347" y="5310"/>
                  </a:cubicBezTo>
                  <a:cubicBezTo>
                    <a:pt x="362" y="5294"/>
                    <a:pt x="378" y="5294"/>
                    <a:pt x="394" y="5294"/>
                  </a:cubicBezTo>
                  <a:lnTo>
                    <a:pt x="425" y="5294"/>
                  </a:lnTo>
                  <a:cubicBezTo>
                    <a:pt x="457" y="5294"/>
                    <a:pt x="488" y="5342"/>
                    <a:pt x="488" y="5389"/>
                  </a:cubicBezTo>
                  <a:lnTo>
                    <a:pt x="347" y="5357"/>
                  </a:lnTo>
                  <a:lnTo>
                    <a:pt x="347" y="5357"/>
                  </a:lnTo>
                  <a:lnTo>
                    <a:pt x="488" y="5389"/>
                  </a:lnTo>
                  <a:lnTo>
                    <a:pt x="488" y="5389"/>
                  </a:lnTo>
                  <a:cubicBezTo>
                    <a:pt x="473" y="5436"/>
                    <a:pt x="442" y="5452"/>
                    <a:pt x="394" y="5452"/>
                  </a:cubicBezTo>
                  <a:lnTo>
                    <a:pt x="378" y="5452"/>
                  </a:lnTo>
                  <a:cubicBezTo>
                    <a:pt x="347" y="5452"/>
                    <a:pt x="331" y="5420"/>
                    <a:pt x="315" y="5389"/>
                  </a:cubicBezTo>
                  <a:lnTo>
                    <a:pt x="315" y="5405"/>
                  </a:lnTo>
                  <a:cubicBezTo>
                    <a:pt x="299" y="5420"/>
                    <a:pt x="252" y="5405"/>
                    <a:pt x="236" y="5452"/>
                  </a:cubicBezTo>
                  <a:cubicBezTo>
                    <a:pt x="236" y="5468"/>
                    <a:pt x="252" y="5483"/>
                    <a:pt x="252" y="5499"/>
                  </a:cubicBezTo>
                  <a:cubicBezTo>
                    <a:pt x="252" y="5546"/>
                    <a:pt x="284" y="5594"/>
                    <a:pt x="284" y="5657"/>
                  </a:cubicBezTo>
                  <a:cubicBezTo>
                    <a:pt x="268" y="5704"/>
                    <a:pt x="284" y="5752"/>
                    <a:pt x="268" y="5783"/>
                  </a:cubicBezTo>
                  <a:cubicBezTo>
                    <a:pt x="268" y="5815"/>
                    <a:pt x="268" y="5815"/>
                    <a:pt x="236" y="5830"/>
                  </a:cubicBezTo>
                  <a:cubicBezTo>
                    <a:pt x="173" y="5909"/>
                    <a:pt x="126" y="6082"/>
                    <a:pt x="142" y="6176"/>
                  </a:cubicBezTo>
                  <a:cubicBezTo>
                    <a:pt x="158" y="6239"/>
                    <a:pt x="142" y="6239"/>
                    <a:pt x="126" y="6239"/>
                  </a:cubicBezTo>
                  <a:lnTo>
                    <a:pt x="110" y="6239"/>
                  </a:lnTo>
                  <a:lnTo>
                    <a:pt x="110" y="6239"/>
                  </a:lnTo>
                  <a:cubicBezTo>
                    <a:pt x="95" y="6239"/>
                    <a:pt x="63" y="6239"/>
                    <a:pt x="32" y="6287"/>
                  </a:cubicBezTo>
                  <a:cubicBezTo>
                    <a:pt x="15" y="6319"/>
                    <a:pt x="0" y="6365"/>
                    <a:pt x="15" y="6413"/>
                  </a:cubicBezTo>
                  <a:cubicBezTo>
                    <a:pt x="15" y="6476"/>
                    <a:pt x="32" y="6491"/>
                    <a:pt x="95" y="6523"/>
                  </a:cubicBezTo>
                  <a:cubicBezTo>
                    <a:pt x="79" y="6508"/>
                    <a:pt x="79" y="6491"/>
                    <a:pt x="95" y="6476"/>
                  </a:cubicBezTo>
                  <a:lnTo>
                    <a:pt x="221" y="6508"/>
                  </a:lnTo>
                  <a:cubicBezTo>
                    <a:pt x="189" y="6539"/>
                    <a:pt x="158" y="6554"/>
                    <a:pt x="126" y="6571"/>
                  </a:cubicBezTo>
                  <a:cubicBezTo>
                    <a:pt x="110" y="6554"/>
                    <a:pt x="95" y="6554"/>
                    <a:pt x="95" y="6523"/>
                  </a:cubicBezTo>
                  <a:cubicBezTo>
                    <a:pt x="95" y="6571"/>
                    <a:pt x="79" y="6602"/>
                    <a:pt x="126" y="6617"/>
                  </a:cubicBezTo>
                  <a:lnTo>
                    <a:pt x="126" y="6617"/>
                  </a:lnTo>
                  <a:cubicBezTo>
                    <a:pt x="158" y="6617"/>
                    <a:pt x="268" y="6539"/>
                    <a:pt x="299" y="6523"/>
                  </a:cubicBezTo>
                  <a:cubicBezTo>
                    <a:pt x="299" y="6508"/>
                    <a:pt x="315" y="6476"/>
                    <a:pt x="315" y="6476"/>
                  </a:cubicBezTo>
                  <a:cubicBezTo>
                    <a:pt x="331" y="6460"/>
                    <a:pt x="347" y="6460"/>
                    <a:pt x="362" y="6460"/>
                  </a:cubicBezTo>
                  <a:cubicBezTo>
                    <a:pt x="410" y="6460"/>
                    <a:pt x="488" y="6491"/>
                    <a:pt x="536" y="6491"/>
                  </a:cubicBezTo>
                  <a:cubicBezTo>
                    <a:pt x="551" y="6491"/>
                    <a:pt x="583" y="6508"/>
                    <a:pt x="599" y="6508"/>
                  </a:cubicBezTo>
                  <a:lnTo>
                    <a:pt x="614" y="6508"/>
                  </a:lnTo>
                  <a:cubicBezTo>
                    <a:pt x="646" y="6508"/>
                    <a:pt x="662" y="6476"/>
                    <a:pt x="694" y="6476"/>
                  </a:cubicBezTo>
                  <a:lnTo>
                    <a:pt x="709" y="6476"/>
                  </a:lnTo>
                  <a:cubicBezTo>
                    <a:pt x="757" y="6476"/>
                    <a:pt x="803" y="6491"/>
                    <a:pt x="835" y="6523"/>
                  </a:cubicBezTo>
                  <a:cubicBezTo>
                    <a:pt x="851" y="6554"/>
                    <a:pt x="851" y="6586"/>
                    <a:pt x="898" y="6586"/>
                  </a:cubicBezTo>
                  <a:lnTo>
                    <a:pt x="898" y="6586"/>
                  </a:lnTo>
                  <a:cubicBezTo>
                    <a:pt x="914" y="6586"/>
                    <a:pt x="929" y="6586"/>
                    <a:pt x="946" y="6571"/>
                  </a:cubicBezTo>
                  <a:lnTo>
                    <a:pt x="1009" y="6571"/>
                  </a:lnTo>
                  <a:lnTo>
                    <a:pt x="1009" y="6571"/>
                  </a:lnTo>
                  <a:cubicBezTo>
                    <a:pt x="1087" y="6571"/>
                    <a:pt x="1072" y="6680"/>
                    <a:pt x="1135" y="6697"/>
                  </a:cubicBezTo>
                  <a:lnTo>
                    <a:pt x="1135" y="6728"/>
                  </a:lnTo>
                  <a:lnTo>
                    <a:pt x="1150" y="6728"/>
                  </a:lnTo>
                  <a:lnTo>
                    <a:pt x="1181" y="6728"/>
                  </a:lnTo>
                  <a:lnTo>
                    <a:pt x="1213" y="6728"/>
                  </a:lnTo>
                  <a:lnTo>
                    <a:pt x="1229" y="6728"/>
                  </a:lnTo>
                  <a:cubicBezTo>
                    <a:pt x="1261" y="6728"/>
                    <a:pt x="1307" y="6728"/>
                    <a:pt x="1339" y="6744"/>
                  </a:cubicBezTo>
                  <a:cubicBezTo>
                    <a:pt x="1387" y="6775"/>
                    <a:pt x="1433" y="6807"/>
                    <a:pt x="1497" y="6823"/>
                  </a:cubicBezTo>
                  <a:cubicBezTo>
                    <a:pt x="1513" y="6838"/>
                    <a:pt x="1591" y="6854"/>
                    <a:pt x="1639" y="6854"/>
                  </a:cubicBezTo>
                  <a:cubicBezTo>
                    <a:pt x="1670" y="6854"/>
                    <a:pt x="1702" y="6838"/>
                    <a:pt x="1702" y="6807"/>
                  </a:cubicBezTo>
                  <a:cubicBezTo>
                    <a:pt x="1717" y="6838"/>
                    <a:pt x="1749" y="6838"/>
                    <a:pt x="1780" y="6838"/>
                  </a:cubicBezTo>
                  <a:cubicBezTo>
                    <a:pt x="1828" y="6838"/>
                    <a:pt x="1891" y="6823"/>
                    <a:pt x="1923" y="6823"/>
                  </a:cubicBezTo>
                  <a:lnTo>
                    <a:pt x="1938" y="6823"/>
                  </a:lnTo>
                  <a:cubicBezTo>
                    <a:pt x="2001" y="6823"/>
                    <a:pt x="2017" y="6886"/>
                    <a:pt x="2080" y="6901"/>
                  </a:cubicBezTo>
                  <a:cubicBezTo>
                    <a:pt x="2127" y="6901"/>
                    <a:pt x="2158" y="6917"/>
                    <a:pt x="2206" y="6917"/>
                  </a:cubicBezTo>
                  <a:cubicBezTo>
                    <a:pt x="2238" y="6933"/>
                    <a:pt x="2253" y="6949"/>
                    <a:pt x="2284" y="6964"/>
                  </a:cubicBezTo>
                  <a:lnTo>
                    <a:pt x="2284" y="6964"/>
                  </a:lnTo>
                  <a:cubicBezTo>
                    <a:pt x="2316" y="6964"/>
                    <a:pt x="2364" y="6933"/>
                    <a:pt x="2395" y="6917"/>
                  </a:cubicBezTo>
                  <a:lnTo>
                    <a:pt x="2410" y="6917"/>
                  </a:lnTo>
                  <a:cubicBezTo>
                    <a:pt x="2427" y="6917"/>
                    <a:pt x="2442" y="6933"/>
                    <a:pt x="2473" y="6933"/>
                  </a:cubicBezTo>
                  <a:lnTo>
                    <a:pt x="2473" y="6901"/>
                  </a:lnTo>
                  <a:cubicBezTo>
                    <a:pt x="2458" y="6901"/>
                    <a:pt x="2427" y="6886"/>
                    <a:pt x="2410" y="6886"/>
                  </a:cubicBezTo>
                  <a:lnTo>
                    <a:pt x="2427" y="6886"/>
                  </a:lnTo>
                  <a:lnTo>
                    <a:pt x="2442" y="6886"/>
                  </a:lnTo>
                  <a:cubicBezTo>
                    <a:pt x="2490" y="6886"/>
                    <a:pt x="2521" y="6933"/>
                    <a:pt x="2505" y="6964"/>
                  </a:cubicBezTo>
                  <a:lnTo>
                    <a:pt x="2490" y="6964"/>
                  </a:lnTo>
                  <a:cubicBezTo>
                    <a:pt x="2490" y="6996"/>
                    <a:pt x="2490" y="7012"/>
                    <a:pt x="2505" y="7012"/>
                  </a:cubicBezTo>
                  <a:lnTo>
                    <a:pt x="2505" y="7012"/>
                  </a:lnTo>
                  <a:cubicBezTo>
                    <a:pt x="2521" y="7012"/>
                    <a:pt x="2568" y="6996"/>
                    <a:pt x="2584" y="6996"/>
                  </a:cubicBezTo>
                  <a:lnTo>
                    <a:pt x="2631" y="6996"/>
                  </a:lnTo>
                  <a:cubicBezTo>
                    <a:pt x="2647" y="6996"/>
                    <a:pt x="2679" y="6996"/>
                    <a:pt x="2710" y="7012"/>
                  </a:cubicBezTo>
                  <a:cubicBezTo>
                    <a:pt x="2725" y="7012"/>
                    <a:pt x="2757" y="7027"/>
                    <a:pt x="2773" y="7027"/>
                  </a:cubicBezTo>
                  <a:lnTo>
                    <a:pt x="2788" y="7027"/>
                  </a:lnTo>
                  <a:cubicBezTo>
                    <a:pt x="2820" y="7027"/>
                    <a:pt x="2852" y="6996"/>
                    <a:pt x="2883" y="6996"/>
                  </a:cubicBezTo>
                  <a:lnTo>
                    <a:pt x="2899" y="6996"/>
                  </a:lnTo>
                  <a:cubicBezTo>
                    <a:pt x="2946" y="6996"/>
                    <a:pt x="2962" y="7027"/>
                    <a:pt x="2994" y="7043"/>
                  </a:cubicBezTo>
                  <a:cubicBezTo>
                    <a:pt x="3009" y="7059"/>
                    <a:pt x="3025" y="7059"/>
                    <a:pt x="3041" y="7059"/>
                  </a:cubicBezTo>
                  <a:cubicBezTo>
                    <a:pt x="3072" y="7059"/>
                    <a:pt x="3104" y="7059"/>
                    <a:pt x="3120" y="7043"/>
                  </a:cubicBezTo>
                  <a:lnTo>
                    <a:pt x="3167" y="7043"/>
                  </a:lnTo>
                  <a:cubicBezTo>
                    <a:pt x="3215" y="7043"/>
                    <a:pt x="3230" y="7059"/>
                    <a:pt x="3278" y="7075"/>
                  </a:cubicBezTo>
                  <a:cubicBezTo>
                    <a:pt x="3356" y="7107"/>
                    <a:pt x="3467" y="7107"/>
                    <a:pt x="3561" y="7138"/>
                  </a:cubicBezTo>
                  <a:cubicBezTo>
                    <a:pt x="3639" y="7185"/>
                    <a:pt x="3671" y="7248"/>
                    <a:pt x="3782" y="7248"/>
                  </a:cubicBezTo>
                  <a:lnTo>
                    <a:pt x="3782" y="7248"/>
                  </a:lnTo>
                  <a:lnTo>
                    <a:pt x="3860" y="7248"/>
                  </a:lnTo>
                  <a:lnTo>
                    <a:pt x="3908" y="7248"/>
                  </a:lnTo>
                  <a:cubicBezTo>
                    <a:pt x="3954" y="7264"/>
                    <a:pt x="4017" y="7279"/>
                    <a:pt x="4065" y="7279"/>
                  </a:cubicBezTo>
                  <a:cubicBezTo>
                    <a:pt x="4097" y="7296"/>
                    <a:pt x="4128" y="7296"/>
                    <a:pt x="4160" y="7296"/>
                  </a:cubicBezTo>
                  <a:lnTo>
                    <a:pt x="4206" y="7296"/>
                  </a:lnTo>
                  <a:cubicBezTo>
                    <a:pt x="4238" y="7279"/>
                    <a:pt x="4270" y="7248"/>
                    <a:pt x="4317" y="7248"/>
                  </a:cubicBezTo>
                  <a:lnTo>
                    <a:pt x="4333" y="7248"/>
                  </a:lnTo>
                  <a:cubicBezTo>
                    <a:pt x="4333" y="7264"/>
                    <a:pt x="4333" y="7279"/>
                    <a:pt x="4349" y="7296"/>
                  </a:cubicBezTo>
                  <a:cubicBezTo>
                    <a:pt x="4364" y="7311"/>
                    <a:pt x="4396" y="7327"/>
                    <a:pt x="4412" y="7342"/>
                  </a:cubicBezTo>
                  <a:cubicBezTo>
                    <a:pt x="4443" y="7359"/>
                    <a:pt x="4459" y="7359"/>
                    <a:pt x="4490" y="7374"/>
                  </a:cubicBezTo>
                  <a:cubicBezTo>
                    <a:pt x="4538" y="7405"/>
                    <a:pt x="4664" y="7422"/>
                    <a:pt x="4727" y="7437"/>
                  </a:cubicBezTo>
                  <a:cubicBezTo>
                    <a:pt x="4742" y="7453"/>
                    <a:pt x="4759" y="7453"/>
                    <a:pt x="4759" y="7453"/>
                  </a:cubicBezTo>
                  <a:cubicBezTo>
                    <a:pt x="4790" y="7453"/>
                    <a:pt x="4822" y="7437"/>
                    <a:pt x="4853" y="7422"/>
                  </a:cubicBezTo>
                  <a:lnTo>
                    <a:pt x="4868" y="7422"/>
                  </a:lnTo>
                  <a:lnTo>
                    <a:pt x="4868" y="7422"/>
                  </a:lnTo>
                  <a:lnTo>
                    <a:pt x="4885" y="7422"/>
                  </a:lnTo>
                  <a:lnTo>
                    <a:pt x="4900" y="7422"/>
                  </a:lnTo>
                  <a:cubicBezTo>
                    <a:pt x="4916" y="7422"/>
                    <a:pt x="4931" y="7390"/>
                    <a:pt x="4931" y="7390"/>
                  </a:cubicBezTo>
                  <a:cubicBezTo>
                    <a:pt x="4931" y="7390"/>
                    <a:pt x="4931" y="7374"/>
                    <a:pt x="4948" y="7374"/>
                  </a:cubicBezTo>
                  <a:lnTo>
                    <a:pt x="4948" y="7374"/>
                  </a:lnTo>
                  <a:lnTo>
                    <a:pt x="4963" y="7374"/>
                  </a:lnTo>
                  <a:cubicBezTo>
                    <a:pt x="4963" y="7374"/>
                    <a:pt x="4979" y="7374"/>
                    <a:pt x="4979" y="7390"/>
                  </a:cubicBezTo>
                  <a:lnTo>
                    <a:pt x="5026" y="7390"/>
                  </a:lnTo>
                  <a:cubicBezTo>
                    <a:pt x="5074" y="7405"/>
                    <a:pt x="5089" y="7453"/>
                    <a:pt x="5137" y="7485"/>
                  </a:cubicBezTo>
                  <a:lnTo>
                    <a:pt x="5168" y="7485"/>
                  </a:lnTo>
                  <a:lnTo>
                    <a:pt x="5200" y="7485"/>
                  </a:lnTo>
                  <a:lnTo>
                    <a:pt x="5231" y="7485"/>
                  </a:lnTo>
                  <a:lnTo>
                    <a:pt x="5246" y="7485"/>
                  </a:lnTo>
                  <a:cubicBezTo>
                    <a:pt x="5278" y="7485"/>
                    <a:pt x="5341" y="7500"/>
                    <a:pt x="5372" y="7500"/>
                  </a:cubicBezTo>
                  <a:cubicBezTo>
                    <a:pt x="5404" y="7516"/>
                    <a:pt x="5435" y="7548"/>
                    <a:pt x="5452" y="7579"/>
                  </a:cubicBezTo>
                  <a:cubicBezTo>
                    <a:pt x="5467" y="7594"/>
                    <a:pt x="5467" y="7626"/>
                    <a:pt x="5467" y="7642"/>
                  </a:cubicBezTo>
                  <a:cubicBezTo>
                    <a:pt x="5483" y="7657"/>
                    <a:pt x="5515" y="7657"/>
                    <a:pt x="5546" y="7657"/>
                  </a:cubicBezTo>
                  <a:lnTo>
                    <a:pt x="5593" y="7657"/>
                  </a:lnTo>
                  <a:lnTo>
                    <a:pt x="5641" y="7657"/>
                  </a:lnTo>
                  <a:lnTo>
                    <a:pt x="5656" y="7657"/>
                  </a:lnTo>
                  <a:lnTo>
                    <a:pt x="5704" y="7657"/>
                  </a:lnTo>
                  <a:cubicBezTo>
                    <a:pt x="5719" y="7674"/>
                    <a:pt x="5719" y="7689"/>
                    <a:pt x="5735" y="7705"/>
                  </a:cubicBezTo>
                  <a:cubicBezTo>
                    <a:pt x="5751" y="7720"/>
                    <a:pt x="5798" y="7737"/>
                    <a:pt x="5830" y="7737"/>
                  </a:cubicBezTo>
                  <a:lnTo>
                    <a:pt x="5861" y="7737"/>
                  </a:lnTo>
                  <a:cubicBezTo>
                    <a:pt x="5908" y="7720"/>
                    <a:pt x="5908" y="7657"/>
                    <a:pt x="5956" y="7642"/>
                  </a:cubicBezTo>
                  <a:lnTo>
                    <a:pt x="5956" y="7642"/>
                  </a:lnTo>
                  <a:cubicBezTo>
                    <a:pt x="5988" y="7642"/>
                    <a:pt x="6019" y="7674"/>
                    <a:pt x="6051" y="7674"/>
                  </a:cubicBezTo>
                  <a:lnTo>
                    <a:pt x="6051" y="7674"/>
                  </a:lnTo>
                  <a:cubicBezTo>
                    <a:pt x="6066" y="7674"/>
                    <a:pt x="6097" y="7657"/>
                    <a:pt x="6114" y="7657"/>
                  </a:cubicBezTo>
                  <a:lnTo>
                    <a:pt x="6114" y="7657"/>
                  </a:lnTo>
                  <a:cubicBezTo>
                    <a:pt x="6177" y="7657"/>
                    <a:pt x="6240" y="7689"/>
                    <a:pt x="6303" y="7705"/>
                  </a:cubicBezTo>
                  <a:cubicBezTo>
                    <a:pt x="6349" y="7705"/>
                    <a:pt x="6349" y="7720"/>
                    <a:pt x="6381" y="7737"/>
                  </a:cubicBezTo>
                  <a:lnTo>
                    <a:pt x="6429" y="7783"/>
                  </a:lnTo>
                  <a:cubicBezTo>
                    <a:pt x="6444" y="7800"/>
                    <a:pt x="6429" y="7815"/>
                    <a:pt x="6444" y="7815"/>
                  </a:cubicBezTo>
                  <a:cubicBezTo>
                    <a:pt x="6460" y="7800"/>
                    <a:pt x="6460" y="7800"/>
                    <a:pt x="6460" y="7783"/>
                  </a:cubicBezTo>
                  <a:lnTo>
                    <a:pt x="6523" y="7783"/>
                  </a:lnTo>
                  <a:cubicBezTo>
                    <a:pt x="6570" y="7783"/>
                    <a:pt x="6618" y="7783"/>
                    <a:pt x="6681" y="7800"/>
                  </a:cubicBezTo>
                  <a:cubicBezTo>
                    <a:pt x="6727" y="7815"/>
                    <a:pt x="6807" y="7815"/>
                    <a:pt x="6838" y="7831"/>
                  </a:cubicBezTo>
                  <a:cubicBezTo>
                    <a:pt x="6885" y="7846"/>
                    <a:pt x="6885" y="7894"/>
                    <a:pt x="6916" y="7894"/>
                  </a:cubicBezTo>
                  <a:lnTo>
                    <a:pt x="6933" y="7894"/>
                  </a:lnTo>
                  <a:cubicBezTo>
                    <a:pt x="6964" y="7894"/>
                    <a:pt x="6979" y="7863"/>
                    <a:pt x="7011" y="7863"/>
                  </a:cubicBezTo>
                  <a:lnTo>
                    <a:pt x="7011" y="7863"/>
                  </a:lnTo>
                  <a:cubicBezTo>
                    <a:pt x="7027" y="7863"/>
                    <a:pt x="7043" y="7878"/>
                    <a:pt x="7059" y="7878"/>
                  </a:cubicBezTo>
                  <a:cubicBezTo>
                    <a:pt x="7059" y="7909"/>
                    <a:pt x="7059" y="7957"/>
                    <a:pt x="7090" y="7957"/>
                  </a:cubicBezTo>
                  <a:lnTo>
                    <a:pt x="7122" y="7957"/>
                  </a:lnTo>
                  <a:cubicBezTo>
                    <a:pt x="7122" y="7941"/>
                    <a:pt x="7137" y="7926"/>
                    <a:pt x="7153" y="7909"/>
                  </a:cubicBezTo>
                  <a:lnTo>
                    <a:pt x="7185" y="7909"/>
                  </a:lnTo>
                  <a:lnTo>
                    <a:pt x="7232" y="7909"/>
                  </a:lnTo>
                  <a:cubicBezTo>
                    <a:pt x="7311" y="7926"/>
                    <a:pt x="7389" y="7941"/>
                    <a:pt x="7452" y="7957"/>
                  </a:cubicBezTo>
                  <a:cubicBezTo>
                    <a:pt x="7547" y="7972"/>
                    <a:pt x="7641" y="7989"/>
                    <a:pt x="7736" y="8020"/>
                  </a:cubicBezTo>
                  <a:cubicBezTo>
                    <a:pt x="7784" y="8020"/>
                    <a:pt x="7910" y="8020"/>
                    <a:pt x="7893" y="8115"/>
                  </a:cubicBezTo>
                  <a:cubicBezTo>
                    <a:pt x="7925" y="8130"/>
                    <a:pt x="7941" y="8130"/>
                    <a:pt x="7956" y="8130"/>
                  </a:cubicBezTo>
                  <a:cubicBezTo>
                    <a:pt x="8004" y="8130"/>
                    <a:pt x="8036" y="8115"/>
                    <a:pt x="8082" y="8098"/>
                  </a:cubicBezTo>
                  <a:lnTo>
                    <a:pt x="8145" y="8098"/>
                  </a:lnTo>
                  <a:cubicBezTo>
                    <a:pt x="8177" y="8098"/>
                    <a:pt x="8225" y="8115"/>
                    <a:pt x="8240" y="8130"/>
                  </a:cubicBezTo>
                  <a:cubicBezTo>
                    <a:pt x="8256" y="8146"/>
                    <a:pt x="8256" y="8162"/>
                    <a:pt x="8288" y="8178"/>
                  </a:cubicBezTo>
                  <a:lnTo>
                    <a:pt x="8288" y="8178"/>
                  </a:lnTo>
                  <a:cubicBezTo>
                    <a:pt x="8303" y="8178"/>
                    <a:pt x="8319" y="8162"/>
                    <a:pt x="8334" y="8162"/>
                  </a:cubicBezTo>
                  <a:lnTo>
                    <a:pt x="8414" y="8162"/>
                  </a:lnTo>
                  <a:cubicBezTo>
                    <a:pt x="8429" y="8146"/>
                    <a:pt x="8461" y="8146"/>
                    <a:pt x="8477" y="8146"/>
                  </a:cubicBezTo>
                  <a:cubicBezTo>
                    <a:pt x="8524" y="8146"/>
                    <a:pt x="8555" y="8162"/>
                    <a:pt x="8587" y="8162"/>
                  </a:cubicBezTo>
                  <a:cubicBezTo>
                    <a:pt x="8603" y="8162"/>
                    <a:pt x="8618" y="8146"/>
                    <a:pt x="8634" y="8146"/>
                  </a:cubicBezTo>
                  <a:cubicBezTo>
                    <a:pt x="8618" y="8162"/>
                    <a:pt x="8603" y="8178"/>
                    <a:pt x="8587" y="8178"/>
                  </a:cubicBezTo>
                  <a:lnTo>
                    <a:pt x="8587" y="8225"/>
                  </a:lnTo>
                  <a:cubicBezTo>
                    <a:pt x="8618" y="8225"/>
                    <a:pt x="8634" y="8209"/>
                    <a:pt x="8666" y="8193"/>
                  </a:cubicBezTo>
                  <a:cubicBezTo>
                    <a:pt x="8681" y="8178"/>
                    <a:pt x="8744" y="8178"/>
                    <a:pt x="8760" y="8178"/>
                  </a:cubicBezTo>
                  <a:cubicBezTo>
                    <a:pt x="8792" y="8178"/>
                    <a:pt x="8839" y="8162"/>
                    <a:pt x="8870" y="8162"/>
                  </a:cubicBezTo>
                  <a:cubicBezTo>
                    <a:pt x="8887" y="8162"/>
                    <a:pt x="8902" y="8162"/>
                    <a:pt x="8933" y="8178"/>
                  </a:cubicBezTo>
                  <a:cubicBezTo>
                    <a:pt x="8965" y="8178"/>
                    <a:pt x="9044" y="8209"/>
                    <a:pt x="9091" y="8209"/>
                  </a:cubicBezTo>
                  <a:lnTo>
                    <a:pt x="9107" y="8209"/>
                  </a:lnTo>
                  <a:cubicBezTo>
                    <a:pt x="9154" y="8193"/>
                    <a:pt x="9107" y="8178"/>
                    <a:pt x="9122" y="8162"/>
                  </a:cubicBezTo>
                  <a:cubicBezTo>
                    <a:pt x="9122" y="8130"/>
                    <a:pt x="9139" y="8130"/>
                    <a:pt x="9139" y="8098"/>
                  </a:cubicBezTo>
                  <a:cubicBezTo>
                    <a:pt x="9170" y="8052"/>
                    <a:pt x="9170" y="7989"/>
                    <a:pt x="9185" y="7926"/>
                  </a:cubicBezTo>
                  <a:cubicBezTo>
                    <a:pt x="9185" y="7909"/>
                    <a:pt x="9202" y="7894"/>
                    <a:pt x="9202" y="7863"/>
                  </a:cubicBezTo>
                  <a:cubicBezTo>
                    <a:pt x="9202" y="7831"/>
                    <a:pt x="9170" y="7800"/>
                    <a:pt x="9170" y="7752"/>
                  </a:cubicBezTo>
                  <a:cubicBezTo>
                    <a:pt x="9170" y="7705"/>
                    <a:pt x="9217" y="7705"/>
                    <a:pt x="9233" y="7674"/>
                  </a:cubicBezTo>
                  <a:cubicBezTo>
                    <a:pt x="9248" y="7642"/>
                    <a:pt x="9202" y="7642"/>
                    <a:pt x="9202" y="7611"/>
                  </a:cubicBezTo>
                  <a:cubicBezTo>
                    <a:pt x="9185" y="7563"/>
                    <a:pt x="9233" y="7485"/>
                    <a:pt x="9233" y="7437"/>
                  </a:cubicBezTo>
                  <a:cubicBezTo>
                    <a:pt x="9248" y="7405"/>
                    <a:pt x="9248" y="7374"/>
                    <a:pt x="9265" y="7342"/>
                  </a:cubicBezTo>
                  <a:cubicBezTo>
                    <a:pt x="9328" y="7342"/>
                    <a:pt x="9374" y="7374"/>
                    <a:pt x="9391" y="7264"/>
                  </a:cubicBezTo>
                  <a:cubicBezTo>
                    <a:pt x="9391" y="7233"/>
                    <a:pt x="9391" y="7185"/>
                    <a:pt x="9359" y="7170"/>
                  </a:cubicBezTo>
                  <a:cubicBezTo>
                    <a:pt x="9343" y="7153"/>
                    <a:pt x="9328" y="7170"/>
                    <a:pt x="9311" y="7153"/>
                  </a:cubicBezTo>
                  <a:cubicBezTo>
                    <a:pt x="9265" y="7122"/>
                    <a:pt x="9328" y="7012"/>
                    <a:pt x="9343" y="6964"/>
                  </a:cubicBezTo>
                  <a:cubicBezTo>
                    <a:pt x="9343" y="6901"/>
                    <a:pt x="9391" y="6823"/>
                    <a:pt x="9343" y="6775"/>
                  </a:cubicBezTo>
                  <a:cubicBezTo>
                    <a:pt x="9391" y="6760"/>
                    <a:pt x="9422" y="6634"/>
                    <a:pt x="9406" y="6571"/>
                  </a:cubicBezTo>
                  <a:cubicBezTo>
                    <a:pt x="9406" y="6571"/>
                    <a:pt x="9391" y="6571"/>
                    <a:pt x="9374" y="6554"/>
                  </a:cubicBezTo>
                  <a:cubicBezTo>
                    <a:pt x="9374" y="6508"/>
                    <a:pt x="9391" y="6428"/>
                    <a:pt x="9406" y="6382"/>
                  </a:cubicBezTo>
                  <a:cubicBezTo>
                    <a:pt x="9422" y="6334"/>
                    <a:pt x="9437" y="6287"/>
                    <a:pt x="9437" y="6239"/>
                  </a:cubicBezTo>
                  <a:cubicBezTo>
                    <a:pt x="9437" y="6208"/>
                    <a:pt x="9406" y="6176"/>
                    <a:pt x="9406" y="6145"/>
                  </a:cubicBezTo>
                  <a:lnTo>
                    <a:pt x="9422" y="6145"/>
                  </a:lnTo>
                  <a:lnTo>
                    <a:pt x="9454" y="6145"/>
                  </a:lnTo>
                  <a:lnTo>
                    <a:pt x="9469" y="6145"/>
                  </a:lnTo>
                  <a:lnTo>
                    <a:pt x="9517" y="6145"/>
                  </a:lnTo>
                  <a:cubicBezTo>
                    <a:pt x="9548" y="6130"/>
                    <a:pt x="9611" y="6113"/>
                    <a:pt x="9563" y="6082"/>
                  </a:cubicBezTo>
                  <a:cubicBezTo>
                    <a:pt x="9532" y="6067"/>
                    <a:pt x="9500" y="6098"/>
                    <a:pt x="9485" y="6035"/>
                  </a:cubicBezTo>
                  <a:cubicBezTo>
                    <a:pt x="9485" y="6019"/>
                    <a:pt x="9469" y="5972"/>
                    <a:pt x="9469" y="5941"/>
                  </a:cubicBezTo>
                  <a:cubicBezTo>
                    <a:pt x="9469" y="5909"/>
                    <a:pt x="9485" y="5846"/>
                    <a:pt x="9500" y="5830"/>
                  </a:cubicBezTo>
                  <a:cubicBezTo>
                    <a:pt x="9517" y="5815"/>
                    <a:pt x="9563" y="5830"/>
                    <a:pt x="9595" y="5815"/>
                  </a:cubicBezTo>
                  <a:cubicBezTo>
                    <a:pt x="9706" y="5783"/>
                    <a:pt x="9595" y="5735"/>
                    <a:pt x="9548" y="5720"/>
                  </a:cubicBezTo>
                  <a:cubicBezTo>
                    <a:pt x="9563" y="5735"/>
                    <a:pt x="9580" y="5735"/>
                    <a:pt x="9611" y="5735"/>
                  </a:cubicBezTo>
                  <a:cubicBezTo>
                    <a:pt x="9626" y="5735"/>
                    <a:pt x="9643" y="5735"/>
                    <a:pt x="9658" y="5720"/>
                  </a:cubicBezTo>
                  <a:cubicBezTo>
                    <a:pt x="9674" y="5689"/>
                    <a:pt x="9658" y="5625"/>
                    <a:pt x="9643" y="5609"/>
                  </a:cubicBezTo>
                  <a:cubicBezTo>
                    <a:pt x="9626" y="5578"/>
                    <a:pt x="9611" y="5578"/>
                    <a:pt x="9611" y="5562"/>
                  </a:cubicBezTo>
                  <a:cubicBezTo>
                    <a:pt x="9595" y="5531"/>
                    <a:pt x="9611" y="5499"/>
                    <a:pt x="9611" y="5468"/>
                  </a:cubicBezTo>
                  <a:cubicBezTo>
                    <a:pt x="9626" y="5436"/>
                    <a:pt x="9626" y="5389"/>
                    <a:pt x="9643" y="5357"/>
                  </a:cubicBezTo>
                  <a:cubicBezTo>
                    <a:pt x="9674" y="5279"/>
                    <a:pt x="9737" y="5231"/>
                    <a:pt x="9737" y="5136"/>
                  </a:cubicBezTo>
                  <a:cubicBezTo>
                    <a:pt x="9737" y="5105"/>
                    <a:pt x="9706" y="5090"/>
                    <a:pt x="9706" y="5058"/>
                  </a:cubicBezTo>
                  <a:lnTo>
                    <a:pt x="9706" y="4947"/>
                  </a:lnTo>
                  <a:cubicBezTo>
                    <a:pt x="9706" y="4932"/>
                    <a:pt x="9706" y="4869"/>
                    <a:pt x="9721" y="4853"/>
                  </a:cubicBezTo>
                  <a:cubicBezTo>
                    <a:pt x="9737" y="4838"/>
                    <a:pt x="9800" y="4853"/>
                    <a:pt x="9815" y="4838"/>
                  </a:cubicBezTo>
                  <a:cubicBezTo>
                    <a:pt x="9847" y="4806"/>
                    <a:pt x="9847" y="4775"/>
                    <a:pt x="9863" y="4727"/>
                  </a:cubicBezTo>
                  <a:cubicBezTo>
                    <a:pt x="9863" y="4664"/>
                    <a:pt x="9863" y="4680"/>
                    <a:pt x="9832" y="4632"/>
                  </a:cubicBezTo>
                  <a:cubicBezTo>
                    <a:pt x="9800" y="4554"/>
                    <a:pt x="9863" y="4397"/>
                    <a:pt x="9879" y="4317"/>
                  </a:cubicBezTo>
                  <a:cubicBezTo>
                    <a:pt x="9895" y="4254"/>
                    <a:pt x="9895" y="4160"/>
                    <a:pt x="9926" y="4113"/>
                  </a:cubicBezTo>
                  <a:lnTo>
                    <a:pt x="9989" y="4113"/>
                  </a:lnTo>
                  <a:cubicBezTo>
                    <a:pt x="9989" y="4097"/>
                    <a:pt x="9973" y="4065"/>
                    <a:pt x="9973" y="4050"/>
                  </a:cubicBezTo>
                  <a:cubicBezTo>
                    <a:pt x="9973" y="4034"/>
                    <a:pt x="9989" y="4018"/>
                    <a:pt x="9989" y="4002"/>
                  </a:cubicBezTo>
                  <a:cubicBezTo>
                    <a:pt x="9989" y="3955"/>
                    <a:pt x="9942" y="3955"/>
                    <a:pt x="9942" y="3907"/>
                  </a:cubicBezTo>
                  <a:cubicBezTo>
                    <a:pt x="9926" y="3861"/>
                    <a:pt x="9973" y="3876"/>
                    <a:pt x="9989" y="3861"/>
                  </a:cubicBezTo>
                  <a:cubicBezTo>
                    <a:pt x="10021" y="3829"/>
                    <a:pt x="10005" y="3718"/>
                    <a:pt x="9989" y="3687"/>
                  </a:cubicBezTo>
                  <a:cubicBezTo>
                    <a:pt x="9973" y="3640"/>
                    <a:pt x="9973" y="3640"/>
                    <a:pt x="9989" y="3640"/>
                  </a:cubicBezTo>
                  <a:lnTo>
                    <a:pt x="10005" y="3640"/>
                  </a:lnTo>
                  <a:lnTo>
                    <a:pt x="10021" y="3640"/>
                  </a:lnTo>
                  <a:lnTo>
                    <a:pt x="10036" y="3640"/>
                  </a:lnTo>
                  <a:cubicBezTo>
                    <a:pt x="10068" y="3640"/>
                    <a:pt x="10084" y="3624"/>
                    <a:pt x="10115" y="3592"/>
                  </a:cubicBezTo>
                  <a:cubicBezTo>
                    <a:pt x="10131" y="3561"/>
                    <a:pt x="10179" y="3529"/>
                    <a:pt x="10131" y="3498"/>
                  </a:cubicBezTo>
                  <a:cubicBezTo>
                    <a:pt x="10131" y="3498"/>
                    <a:pt x="10099" y="3483"/>
                    <a:pt x="10084" y="3483"/>
                  </a:cubicBezTo>
                  <a:cubicBezTo>
                    <a:pt x="10115" y="3466"/>
                    <a:pt x="10099" y="3372"/>
                    <a:pt x="10099" y="3325"/>
                  </a:cubicBezTo>
                  <a:cubicBezTo>
                    <a:pt x="10084" y="3262"/>
                    <a:pt x="10068" y="3183"/>
                    <a:pt x="10084" y="3105"/>
                  </a:cubicBezTo>
                  <a:cubicBezTo>
                    <a:pt x="10084" y="3073"/>
                    <a:pt x="10099" y="3042"/>
                    <a:pt x="10099" y="2994"/>
                  </a:cubicBezTo>
                  <a:cubicBezTo>
                    <a:pt x="10099" y="2931"/>
                    <a:pt x="10052" y="2884"/>
                    <a:pt x="10068" y="2821"/>
                  </a:cubicBezTo>
                  <a:cubicBezTo>
                    <a:pt x="10084" y="2758"/>
                    <a:pt x="10162" y="2758"/>
                    <a:pt x="10179" y="2710"/>
                  </a:cubicBezTo>
                  <a:cubicBezTo>
                    <a:pt x="10084" y="2695"/>
                    <a:pt x="10225" y="2600"/>
                    <a:pt x="10242" y="2569"/>
                  </a:cubicBezTo>
                  <a:cubicBezTo>
                    <a:pt x="10257" y="2489"/>
                    <a:pt x="10225" y="2411"/>
                    <a:pt x="10242" y="2332"/>
                  </a:cubicBezTo>
                  <a:cubicBezTo>
                    <a:pt x="10242" y="2300"/>
                    <a:pt x="10242" y="2285"/>
                    <a:pt x="10288" y="2269"/>
                  </a:cubicBezTo>
                  <a:cubicBezTo>
                    <a:pt x="10305" y="2254"/>
                    <a:pt x="10336" y="2269"/>
                    <a:pt x="10320" y="2222"/>
                  </a:cubicBezTo>
                  <a:cubicBezTo>
                    <a:pt x="10320" y="2222"/>
                    <a:pt x="10288" y="2206"/>
                    <a:pt x="10288" y="2191"/>
                  </a:cubicBezTo>
                  <a:cubicBezTo>
                    <a:pt x="10273" y="2191"/>
                    <a:pt x="10273" y="2174"/>
                    <a:pt x="10273" y="2174"/>
                  </a:cubicBezTo>
                  <a:cubicBezTo>
                    <a:pt x="10242" y="2143"/>
                    <a:pt x="10210" y="2159"/>
                    <a:pt x="10225" y="2111"/>
                  </a:cubicBezTo>
                  <a:lnTo>
                    <a:pt x="10257" y="2111"/>
                  </a:lnTo>
                  <a:cubicBezTo>
                    <a:pt x="10305" y="2111"/>
                    <a:pt x="10305" y="2111"/>
                    <a:pt x="10320" y="2048"/>
                  </a:cubicBezTo>
                  <a:cubicBezTo>
                    <a:pt x="10336" y="2002"/>
                    <a:pt x="10336" y="1954"/>
                    <a:pt x="10351" y="1907"/>
                  </a:cubicBezTo>
                  <a:cubicBezTo>
                    <a:pt x="10368" y="1859"/>
                    <a:pt x="10368" y="1813"/>
                    <a:pt x="10383" y="1765"/>
                  </a:cubicBezTo>
                  <a:cubicBezTo>
                    <a:pt x="10383" y="1750"/>
                    <a:pt x="10383" y="1687"/>
                    <a:pt x="10399" y="1670"/>
                  </a:cubicBezTo>
                  <a:cubicBezTo>
                    <a:pt x="10399" y="1670"/>
                    <a:pt x="10414" y="1655"/>
                    <a:pt x="10431" y="1655"/>
                  </a:cubicBezTo>
                  <a:cubicBezTo>
                    <a:pt x="10431" y="1655"/>
                    <a:pt x="10446" y="1670"/>
                    <a:pt x="10462" y="1670"/>
                  </a:cubicBezTo>
                  <a:cubicBezTo>
                    <a:pt x="10477" y="1639"/>
                    <a:pt x="10494" y="1592"/>
                    <a:pt x="10494" y="1561"/>
                  </a:cubicBezTo>
                  <a:cubicBezTo>
                    <a:pt x="10494" y="1513"/>
                    <a:pt x="10494" y="1544"/>
                    <a:pt x="10462" y="1513"/>
                  </a:cubicBezTo>
                  <a:cubicBezTo>
                    <a:pt x="10446" y="1481"/>
                    <a:pt x="10399" y="1418"/>
                    <a:pt x="10446" y="1418"/>
                  </a:cubicBezTo>
                  <a:lnTo>
                    <a:pt x="10462" y="1418"/>
                  </a:lnTo>
                  <a:cubicBezTo>
                    <a:pt x="10477" y="1371"/>
                    <a:pt x="10557" y="1355"/>
                    <a:pt x="10557" y="1308"/>
                  </a:cubicBezTo>
                  <a:cubicBezTo>
                    <a:pt x="10509" y="1277"/>
                    <a:pt x="10462" y="1308"/>
                    <a:pt x="10494" y="1229"/>
                  </a:cubicBezTo>
                  <a:cubicBezTo>
                    <a:pt x="10494" y="1214"/>
                    <a:pt x="10509" y="1214"/>
                    <a:pt x="10525" y="1182"/>
                  </a:cubicBezTo>
                  <a:cubicBezTo>
                    <a:pt x="10525" y="1166"/>
                    <a:pt x="10525" y="1134"/>
                    <a:pt x="10540" y="1103"/>
                  </a:cubicBezTo>
                  <a:cubicBezTo>
                    <a:pt x="10525" y="1103"/>
                    <a:pt x="10477" y="1008"/>
                    <a:pt x="10462" y="1008"/>
                  </a:cubicBezTo>
                  <a:lnTo>
                    <a:pt x="10462" y="1008"/>
                  </a:lnTo>
                  <a:cubicBezTo>
                    <a:pt x="10446" y="1008"/>
                    <a:pt x="10431" y="1025"/>
                    <a:pt x="10414" y="1025"/>
                  </a:cubicBezTo>
                  <a:cubicBezTo>
                    <a:pt x="10399" y="1040"/>
                    <a:pt x="10368" y="1040"/>
                    <a:pt x="10351" y="1040"/>
                  </a:cubicBezTo>
                  <a:lnTo>
                    <a:pt x="10336" y="1040"/>
                  </a:lnTo>
                  <a:cubicBezTo>
                    <a:pt x="10320" y="1040"/>
                    <a:pt x="10320" y="1025"/>
                    <a:pt x="10305" y="1025"/>
                  </a:cubicBezTo>
                  <a:cubicBezTo>
                    <a:pt x="10305" y="1008"/>
                    <a:pt x="10288" y="1008"/>
                    <a:pt x="10288" y="1008"/>
                  </a:cubicBezTo>
                  <a:cubicBezTo>
                    <a:pt x="10273" y="1008"/>
                    <a:pt x="10257" y="1025"/>
                    <a:pt x="10242" y="1025"/>
                  </a:cubicBezTo>
                  <a:cubicBezTo>
                    <a:pt x="10194" y="1040"/>
                    <a:pt x="10179" y="1071"/>
                    <a:pt x="10147" y="1071"/>
                  </a:cubicBezTo>
                  <a:cubicBezTo>
                    <a:pt x="10147" y="1040"/>
                    <a:pt x="10162" y="993"/>
                    <a:pt x="10147" y="962"/>
                  </a:cubicBezTo>
                  <a:lnTo>
                    <a:pt x="10147" y="962"/>
                  </a:lnTo>
                  <a:lnTo>
                    <a:pt x="10131" y="962"/>
                  </a:lnTo>
                  <a:lnTo>
                    <a:pt x="10131" y="993"/>
                  </a:lnTo>
                  <a:lnTo>
                    <a:pt x="10131" y="993"/>
                  </a:lnTo>
                  <a:cubicBezTo>
                    <a:pt x="10115" y="993"/>
                    <a:pt x="10099" y="977"/>
                    <a:pt x="10084" y="977"/>
                  </a:cubicBezTo>
                  <a:lnTo>
                    <a:pt x="10036" y="977"/>
                  </a:lnTo>
                  <a:cubicBezTo>
                    <a:pt x="9989" y="993"/>
                    <a:pt x="9942" y="993"/>
                    <a:pt x="9926" y="993"/>
                  </a:cubicBezTo>
                  <a:lnTo>
                    <a:pt x="9910" y="993"/>
                  </a:lnTo>
                  <a:cubicBezTo>
                    <a:pt x="9879" y="993"/>
                    <a:pt x="9847" y="977"/>
                    <a:pt x="9815" y="977"/>
                  </a:cubicBezTo>
                  <a:cubicBezTo>
                    <a:pt x="9752" y="962"/>
                    <a:pt x="9800" y="914"/>
                    <a:pt x="9752" y="899"/>
                  </a:cubicBezTo>
                  <a:cubicBezTo>
                    <a:pt x="9721" y="882"/>
                    <a:pt x="9674" y="882"/>
                    <a:pt x="9643" y="882"/>
                  </a:cubicBezTo>
                  <a:cubicBezTo>
                    <a:pt x="9626" y="882"/>
                    <a:pt x="9626" y="899"/>
                    <a:pt x="9611" y="899"/>
                  </a:cubicBezTo>
                  <a:cubicBezTo>
                    <a:pt x="9580" y="899"/>
                    <a:pt x="9532" y="914"/>
                    <a:pt x="9500" y="914"/>
                  </a:cubicBezTo>
                  <a:lnTo>
                    <a:pt x="9485" y="914"/>
                  </a:lnTo>
                  <a:cubicBezTo>
                    <a:pt x="9454" y="899"/>
                    <a:pt x="9437" y="867"/>
                    <a:pt x="9406" y="851"/>
                  </a:cubicBezTo>
                  <a:lnTo>
                    <a:pt x="9374" y="851"/>
                  </a:lnTo>
                  <a:cubicBezTo>
                    <a:pt x="9343" y="851"/>
                    <a:pt x="9328" y="851"/>
                    <a:pt x="9296" y="867"/>
                  </a:cubicBezTo>
                  <a:cubicBezTo>
                    <a:pt x="9280" y="882"/>
                    <a:pt x="9248" y="882"/>
                    <a:pt x="9233" y="882"/>
                  </a:cubicBezTo>
                  <a:lnTo>
                    <a:pt x="9202" y="882"/>
                  </a:lnTo>
                  <a:cubicBezTo>
                    <a:pt x="9202" y="836"/>
                    <a:pt x="9217" y="788"/>
                    <a:pt x="9185" y="756"/>
                  </a:cubicBezTo>
                  <a:cubicBezTo>
                    <a:pt x="9170" y="756"/>
                    <a:pt x="9154" y="741"/>
                    <a:pt x="9154" y="741"/>
                  </a:cubicBezTo>
                  <a:cubicBezTo>
                    <a:pt x="9091" y="741"/>
                    <a:pt x="9076" y="836"/>
                    <a:pt x="9028" y="851"/>
                  </a:cubicBezTo>
                  <a:lnTo>
                    <a:pt x="9013" y="851"/>
                  </a:lnTo>
                  <a:cubicBezTo>
                    <a:pt x="8965" y="851"/>
                    <a:pt x="8950" y="804"/>
                    <a:pt x="8918" y="773"/>
                  </a:cubicBezTo>
                  <a:cubicBezTo>
                    <a:pt x="8902" y="756"/>
                    <a:pt x="8839" y="756"/>
                    <a:pt x="8807" y="756"/>
                  </a:cubicBezTo>
                  <a:lnTo>
                    <a:pt x="8792" y="756"/>
                  </a:lnTo>
                  <a:lnTo>
                    <a:pt x="8744" y="756"/>
                  </a:lnTo>
                  <a:cubicBezTo>
                    <a:pt x="8681" y="756"/>
                    <a:pt x="8618" y="741"/>
                    <a:pt x="8603" y="710"/>
                  </a:cubicBezTo>
                  <a:cubicBezTo>
                    <a:pt x="8587" y="710"/>
                    <a:pt x="8587" y="693"/>
                    <a:pt x="8587" y="678"/>
                  </a:cubicBezTo>
                  <a:cubicBezTo>
                    <a:pt x="8603" y="678"/>
                    <a:pt x="8603" y="662"/>
                    <a:pt x="8603" y="662"/>
                  </a:cubicBezTo>
                  <a:lnTo>
                    <a:pt x="8603" y="630"/>
                  </a:lnTo>
                  <a:cubicBezTo>
                    <a:pt x="8603" y="615"/>
                    <a:pt x="8571" y="584"/>
                    <a:pt x="8540" y="584"/>
                  </a:cubicBezTo>
                  <a:lnTo>
                    <a:pt x="8524" y="584"/>
                  </a:lnTo>
                  <a:cubicBezTo>
                    <a:pt x="8524" y="599"/>
                    <a:pt x="8508" y="615"/>
                    <a:pt x="8492" y="630"/>
                  </a:cubicBezTo>
                  <a:lnTo>
                    <a:pt x="8492" y="662"/>
                  </a:lnTo>
                  <a:cubicBezTo>
                    <a:pt x="8429" y="662"/>
                    <a:pt x="8319" y="678"/>
                    <a:pt x="8225" y="678"/>
                  </a:cubicBezTo>
                  <a:cubicBezTo>
                    <a:pt x="8177" y="678"/>
                    <a:pt x="8130" y="678"/>
                    <a:pt x="8099" y="662"/>
                  </a:cubicBezTo>
                  <a:cubicBezTo>
                    <a:pt x="8051" y="662"/>
                    <a:pt x="7988" y="647"/>
                    <a:pt x="7941" y="630"/>
                  </a:cubicBezTo>
                  <a:cubicBezTo>
                    <a:pt x="7925" y="630"/>
                    <a:pt x="7893" y="630"/>
                    <a:pt x="7878" y="615"/>
                  </a:cubicBezTo>
                  <a:lnTo>
                    <a:pt x="7847" y="584"/>
                  </a:lnTo>
                  <a:cubicBezTo>
                    <a:pt x="7847" y="567"/>
                    <a:pt x="7830" y="567"/>
                    <a:pt x="7815" y="567"/>
                  </a:cubicBezTo>
                  <a:lnTo>
                    <a:pt x="7815" y="567"/>
                  </a:lnTo>
                  <a:lnTo>
                    <a:pt x="7799" y="567"/>
                  </a:lnTo>
                  <a:lnTo>
                    <a:pt x="7784" y="567"/>
                  </a:lnTo>
                  <a:cubicBezTo>
                    <a:pt x="7704" y="552"/>
                    <a:pt x="7626" y="536"/>
                    <a:pt x="7547" y="489"/>
                  </a:cubicBezTo>
                  <a:cubicBezTo>
                    <a:pt x="7532" y="473"/>
                    <a:pt x="7500" y="458"/>
                    <a:pt x="7484" y="458"/>
                  </a:cubicBezTo>
                  <a:cubicBezTo>
                    <a:pt x="7469" y="458"/>
                    <a:pt x="7437" y="473"/>
                    <a:pt x="7406" y="473"/>
                  </a:cubicBezTo>
                  <a:cubicBezTo>
                    <a:pt x="7342" y="489"/>
                    <a:pt x="7295" y="489"/>
                    <a:pt x="7248" y="521"/>
                  </a:cubicBezTo>
                  <a:cubicBezTo>
                    <a:pt x="7216" y="536"/>
                    <a:pt x="7200" y="552"/>
                    <a:pt x="7185" y="552"/>
                  </a:cubicBezTo>
                  <a:cubicBezTo>
                    <a:pt x="7169" y="552"/>
                    <a:pt x="7169" y="552"/>
                    <a:pt x="7153" y="536"/>
                  </a:cubicBezTo>
                  <a:cubicBezTo>
                    <a:pt x="7106" y="536"/>
                    <a:pt x="7106" y="504"/>
                    <a:pt x="7090" y="489"/>
                  </a:cubicBezTo>
                  <a:cubicBezTo>
                    <a:pt x="7059" y="458"/>
                    <a:pt x="7027" y="441"/>
                    <a:pt x="6979" y="441"/>
                  </a:cubicBezTo>
                  <a:cubicBezTo>
                    <a:pt x="6964" y="441"/>
                    <a:pt x="6933" y="441"/>
                    <a:pt x="6916" y="426"/>
                  </a:cubicBezTo>
                  <a:cubicBezTo>
                    <a:pt x="6901" y="410"/>
                    <a:pt x="6948" y="269"/>
                    <a:pt x="6901" y="269"/>
                  </a:cubicBezTo>
                  <a:lnTo>
                    <a:pt x="6901" y="269"/>
                  </a:lnTo>
                  <a:cubicBezTo>
                    <a:pt x="6838" y="269"/>
                    <a:pt x="6885" y="395"/>
                    <a:pt x="6838" y="410"/>
                  </a:cubicBezTo>
                  <a:cubicBezTo>
                    <a:pt x="6790" y="395"/>
                    <a:pt x="6696" y="347"/>
                    <a:pt x="6696" y="300"/>
                  </a:cubicBezTo>
                  <a:cubicBezTo>
                    <a:pt x="6696" y="284"/>
                    <a:pt x="6712" y="269"/>
                    <a:pt x="6696" y="252"/>
                  </a:cubicBezTo>
                  <a:cubicBezTo>
                    <a:pt x="6696" y="237"/>
                    <a:pt x="6696" y="237"/>
                    <a:pt x="6681" y="221"/>
                  </a:cubicBezTo>
                  <a:lnTo>
                    <a:pt x="6681" y="252"/>
                  </a:lnTo>
                  <a:cubicBezTo>
                    <a:pt x="6681" y="237"/>
                    <a:pt x="6664" y="237"/>
                    <a:pt x="6664" y="221"/>
                  </a:cubicBezTo>
                  <a:lnTo>
                    <a:pt x="6664" y="221"/>
                  </a:lnTo>
                  <a:cubicBezTo>
                    <a:pt x="6633" y="189"/>
                    <a:pt x="6570" y="174"/>
                    <a:pt x="6507" y="174"/>
                  </a:cubicBezTo>
                  <a:cubicBezTo>
                    <a:pt x="6460" y="174"/>
                    <a:pt x="6397" y="189"/>
                    <a:pt x="6366" y="189"/>
                  </a:cubicBezTo>
                  <a:cubicBezTo>
                    <a:pt x="6349" y="189"/>
                    <a:pt x="6286" y="221"/>
                    <a:pt x="6271" y="221"/>
                  </a:cubicBezTo>
                  <a:lnTo>
                    <a:pt x="6255" y="221"/>
                  </a:lnTo>
                  <a:cubicBezTo>
                    <a:pt x="6240" y="206"/>
                    <a:pt x="6255" y="189"/>
                    <a:pt x="6255" y="174"/>
                  </a:cubicBezTo>
                  <a:cubicBezTo>
                    <a:pt x="6255" y="158"/>
                    <a:pt x="6240" y="143"/>
                    <a:pt x="6240" y="143"/>
                  </a:cubicBezTo>
                  <a:lnTo>
                    <a:pt x="6240" y="143"/>
                  </a:lnTo>
                  <a:cubicBezTo>
                    <a:pt x="6240" y="158"/>
                    <a:pt x="6223" y="158"/>
                    <a:pt x="6223" y="158"/>
                  </a:cubicBezTo>
                  <a:lnTo>
                    <a:pt x="6223" y="174"/>
                  </a:lnTo>
                  <a:lnTo>
                    <a:pt x="6192" y="174"/>
                  </a:lnTo>
                  <a:lnTo>
                    <a:pt x="6177" y="174"/>
                  </a:lnTo>
                  <a:cubicBezTo>
                    <a:pt x="6129" y="174"/>
                    <a:pt x="6097" y="126"/>
                    <a:pt x="6114" y="95"/>
                  </a:cubicBezTo>
                  <a:cubicBezTo>
                    <a:pt x="6066" y="111"/>
                    <a:pt x="6082" y="143"/>
                    <a:pt x="6034" y="143"/>
                  </a:cubicBezTo>
                  <a:lnTo>
                    <a:pt x="6019" y="143"/>
                  </a:lnTo>
                  <a:cubicBezTo>
                    <a:pt x="5988" y="126"/>
                    <a:pt x="5956" y="111"/>
                    <a:pt x="5940" y="95"/>
                  </a:cubicBezTo>
                  <a:cubicBezTo>
                    <a:pt x="5908" y="79"/>
                    <a:pt x="5908" y="48"/>
                    <a:pt x="5877" y="48"/>
                  </a:cubicBezTo>
                  <a:lnTo>
                    <a:pt x="5845" y="48"/>
                  </a:lnTo>
                  <a:cubicBezTo>
                    <a:pt x="5798" y="79"/>
                    <a:pt x="5767" y="174"/>
                    <a:pt x="5767" y="221"/>
                  </a:cubicBezTo>
                  <a:cubicBezTo>
                    <a:pt x="5719" y="189"/>
                    <a:pt x="5704" y="111"/>
                    <a:pt x="5672" y="48"/>
                  </a:cubicBezTo>
                  <a:cubicBezTo>
                    <a:pt x="5656" y="63"/>
                    <a:pt x="5641" y="63"/>
                    <a:pt x="5624" y="63"/>
                  </a:cubicBezTo>
                  <a:lnTo>
                    <a:pt x="5609" y="63"/>
                  </a:lnTo>
                  <a:cubicBezTo>
                    <a:pt x="5578" y="63"/>
                    <a:pt x="5561" y="32"/>
                    <a:pt x="554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6" name="Google Shape;7966;p50"/>
            <p:cNvSpPr/>
            <p:nvPr/>
          </p:nvSpPr>
          <p:spPr>
            <a:xfrm>
              <a:off x="3364409" y="161435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7" name="Google Shape;7967;p50"/>
            <p:cNvSpPr/>
            <p:nvPr/>
          </p:nvSpPr>
          <p:spPr>
            <a:xfrm>
              <a:off x="3363900" y="1612888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17" y="0"/>
                  </a:moveTo>
                  <a:cubicBezTo>
                    <a:pt x="1" y="15"/>
                    <a:pt x="1" y="32"/>
                    <a:pt x="17" y="47"/>
                  </a:cubicBezTo>
                  <a:lnTo>
                    <a:pt x="17" y="47"/>
                  </a:lnTo>
                  <a:lnTo>
                    <a:pt x="17" y="47"/>
                  </a:lnTo>
                  <a:cubicBezTo>
                    <a:pt x="17" y="78"/>
                    <a:pt x="32" y="78"/>
                    <a:pt x="48" y="95"/>
                  </a:cubicBezTo>
                  <a:cubicBezTo>
                    <a:pt x="80" y="78"/>
                    <a:pt x="111" y="63"/>
                    <a:pt x="14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8" name="Google Shape;7968;p50"/>
            <p:cNvSpPr/>
            <p:nvPr/>
          </p:nvSpPr>
          <p:spPr>
            <a:xfrm>
              <a:off x="3371438" y="1577300"/>
              <a:ext cx="1018" cy="1018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cubicBezTo>
                    <a:pt x="16" y="32"/>
                    <a:pt x="16" y="16"/>
                    <a:pt x="32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9" name="Google Shape;7969;p50"/>
            <p:cNvSpPr/>
            <p:nvPr/>
          </p:nvSpPr>
          <p:spPr>
            <a:xfrm>
              <a:off x="3371438" y="1577300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cubicBezTo>
                    <a:pt x="16" y="16"/>
                    <a:pt x="16" y="32"/>
                    <a:pt x="0" y="32"/>
                  </a:cubicBezTo>
                  <a:cubicBezTo>
                    <a:pt x="16" y="63"/>
                    <a:pt x="32" y="95"/>
                    <a:pt x="63" y="95"/>
                  </a:cubicBezTo>
                  <a:lnTo>
                    <a:pt x="79" y="95"/>
                  </a:lnTo>
                  <a:cubicBezTo>
                    <a:pt x="127" y="95"/>
                    <a:pt x="158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0" name="Google Shape;7970;p50"/>
            <p:cNvSpPr/>
            <p:nvPr/>
          </p:nvSpPr>
          <p:spPr>
            <a:xfrm>
              <a:off x="3367430" y="1592852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16" y="32"/>
                    <a:pt x="16" y="78"/>
                  </a:cubicBezTo>
                  <a:cubicBezTo>
                    <a:pt x="0" y="126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1"/>
                    <a:pt x="173" y="110"/>
                  </a:cubicBezTo>
                  <a:cubicBezTo>
                    <a:pt x="189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1" name="Google Shape;7971;p50"/>
            <p:cNvSpPr/>
            <p:nvPr/>
          </p:nvSpPr>
          <p:spPr>
            <a:xfrm>
              <a:off x="3364409" y="1610885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79" y="0"/>
                  </a:moveTo>
                  <a:cubicBezTo>
                    <a:pt x="32" y="0"/>
                    <a:pt x="1" y="32"/>
                    <a:pt x="1" y="63"/>
                  </a:cubicBezTo>
                  <a:lnTo>
                    <a:pt x="127" y="95"/>
                  </a:lnTo>
                  <a:cubicBezTo>
                    <a:pt x="142" y="95"/>
                    <a:pt x="158" y="78"/>
                    <a:pt x="158" y="78"/>
                  </a:cubicBezTo>
                  <a:cubicBezTo>
                    <a:pt x="158" y="47"/>
                    <a:pt x="127" y="15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2" name="Google Shape;7972;p50"/>
            <p:cNvSpPr/>
            <p:nvPr/>
          </p:nvSpPr>
          <p:spPr>
            <a:xfrm>
              <a:off x="3378943" y="1541711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17" y="1"/>
                  </a:moveTo>
                  <a:lnTo>
                    <a:pt x="17" y="1"/>
                  </a:lnTo>
                  <a:lnTo>
                    <a:pt x="0" y="16"/>
                  </a:lnTo>
                  <a:cubicBezTo>
                    <a:pt x="0" y="32"/>
                    <a:pt x="0" y="48"/>
                    <a:pt x="17" y="64"/>
                  </a:cubicBezTo>
                  <a:cubicBezTo>
                    <a:pt x="17" y="48"/>
                    <a:pt x="32" y="48"/>
                    <a:pt x="32" y="48"/>
                  </a:cubicBezTo>
                  <a:cubicBezTo>
                    <a:pt x="48" y="32"/>
                    <a:pt x="63" y="16"/>
                    <a:pt x="63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3" name="Google Shape;7973;p50"/>
            <p:cNvSpPr/>
            <p:nvPr/>
          </p:nvSpPr>
          <p:spPr>
            <a:xfrm>
              <a:off x="3379452" y="1541711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47" y="1"/>
                  </a:moveTo>
                  <a:cubicBezTo>
                    <a:pt x="47" y="16"/>
                    <a:pt x="32" y="32"/>
                    <a:pt x="16" y="48"/>
                  </a:cubicBezTo>
                  <a:cubicBezTo>
                    <a:pt x="16" y="48"/>
                    <a:pt x="1" y="48"/>
                    <a:pt x="1" y="64"/>
                  </a:cubicBezTo>
                  <a:cubicBezTo>
                    <a:pt x="16" y="79"/>
                    <a:pt x="32" y="79"/>
                    <a:pt x="47" y="96"/>
                  </a:cubicBezTo>
                  <a:lnTo>
                    <a:pt x="64" y="96"/>
                  </a:lnTo>
                  <a:cubicBezTo>
                    <a:pt x="110" y="96"/>
                    <a:pt x="142" y="64"/>
                    <a:pt x="142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4" name="Google Shape;7974;p50"/>
            <p:cNvSpPr/>
            <p:nvPr/>
          </p:nvSpPr>
          <p:spPr>
            <a:xfrm>
              <a:off x="3374936" y="155723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7" y="32"/>
                    <a:pt x="17" y="64"/>
                  </a:cubicBezTo>
                  <a:cubicBezTo>
                    <a:pt x="0" y="112"/>
                    <a:pt x="32" y="158"/>
                    <a:pt x="80" y="158"/>
                  </a:cubicBezTo>
                  <a:cubicBezTo>
                    <a:pt x="80" y="158"/>
                    <a:pt x="80" y="175"/>
                    <a:pt x="95" y="175"/>
                  </a:cubicBezTo>
                  <a:cubicBezTo>
                    <a:pt x="126" y="175"/>
                    <a:pt x="174" y="143"/>
                    <a:pt x="174" y="95"/>
                  </a:cubicBezTo>
                  <a:cubicBezTo>
                    <a:pt x="189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5" name="Google Shape;7975;p50"/>
            <p:cNvSpPr/>
            <p:nvPr/>
          </p:nvSpPr>
          <p:spPr>
            <a:xfrm>
              <a:off x="3371438" y="1575805"/>
              <a:ext cx="1018" cy="1495"/>
            </a:xfrm>
            <a:custGeom>
              <a:avLst/>
              <a:gdLst/>
              <a:ahLst/>
              <a:cxnLst/>
              <a:rect l="l" t="t" r="r" b="b"/>
              <a:pathLst>
                <a:path w="32" h="47" extrusionOk="0">
                  <a:moveTo>
                    <a:pt x="32" y="0"/>
                  </a:moveTo>
                  <a:cubicBezTo>
                    <a:pt x="16" y="15"/>
                    <a:pt x="0" y="32"/>
                    <a:pt x="0" y="47"/>
                  </a:cubicBezTo>
                  <a:lnTo>
                    <a:pt x="32" y="4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6" name="Google Shape;7976;p50"/>
            <p:cNvSpPr/>
            <p:nvPr/>
          </p:nvSpPr>
          <p:spPr>
            <a:xfrm>
              <a:off x="3372424" y="1575264"/>
              <a:ext cx="4548" cy="3053"/>
            </a:xfrm>
            <a:custGeom>
              <a:avLst/>
              <a:gdLst/>
              <a:ahLst/>
              <a:cxnLst/>
              <a:rect l="l" t="t" r="r" b="b"/>
              <a:pathLst>
                <a:path w="143" h="96" extrusionOk="0">
                  <a:moveTo>
                    <a:pt x="48" y="1"/>
                  </a:moveTo>
                  <a:cubicBezTo>
                    <a:pt x="32" y="1"/>
                    <a:pt x="16" y="1"/>
                    <a:pt x="1" y="17"/>
                  </a:cubicBezTo>
                  <a:lnTo>
                    <a:pt x="1" y="64"/>
                  </a:lnTo>
                  <a:lnTo>
                    <a:pt x="142" y="96"/>
                  </a:lnTo>
                  <a:cubicBezTo>
                    <a:pt x="142" y="49"/>
                    <a:pt x="111" y="1"/>
                    <a:pt x="79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7" name="Google Shape;7977;p50"/>
            <p:cNvSpPr/>
            <p:nvPr/>
          </p:nvSpPr>
          <p:spPr>
            <a:xfrm>
              <a:off x="3390488" y="1506123"/>
              <a:ext cx="1018" cy="2035"/>
            </a:xfrm>
            <a:custGeom>
              <a:avLst/>
              <a:gdLst/>
              <a:ahLst/>
              <a:cxnLst/>
              <a:rect l="l" t="t" r="r" b="b"/>
              <a:pathLst>
                <a:path w="32" h="64" extrusionOk="0">
                  <a:moveTo>
                    <a:pt x="0" y="1"/>
                  </a:moveTo>
                  <a:lnTo>
                    <a:pt x="0" y="17"/>
                  </a:lnTo>
                  <a:lnTo>
                    <a:pt x="0" y="64"/>
                  </a:lnTo>
                  <a:cubicBezTo>
                    <a:pt x="15" y="64"/>
                    <a:pt x="15" y="49"/>
                    <a:pt x="15" y="32"/>
                  </a:cubicBezTo>
                  <a:cubicBezTo>
                    <a:pt x="32" y="32"/>
                    <a:pt x="32" y="17"/>
                    <a:pt x="32" y="17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8" name="Google Shape;7978;p50"/>
            <p:cNvSpPr/>
            <p:nvPr/>
          </p:nvSpPr>
          <p:spPr>
            <a:xfrm>
              <a:off x="3390965" y="1506664"/>
              <a:ext cx="541" cy="509"/>
            </a:xfrm>
            <a:custGeom>
              <a:avLst/>
              <a:gdLst/>
              <a:ahLst/>
              <a:cxnLst/>
              <a:rect l="l" t="t" r="r" b="b"/>
              <a:pathLst>
                <a:path w="17" h="16" extrusionOk="0">
                  <a:moveTo>
                    <a:pt x="17" y="0"/>
                  </a:moveTo>
                  <a:cubicBezTo>
                    <a:pt x="17" y="0"/>
                    <a:pt x="17" y="15"/>
                    <a:pt x="0" y="15"/>
                  </a:cubicBezTo>
                  <a:cubicBezTo>
                    <a:pt x="17" y="15"/>
                    <a:pt x="17" y="0"/>
                    <a:pt x="17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9" name="Google Shape;7979;p50"/>
            <p:cNvSpPr/>
            <p:nvPr/>
          </p:nvSpPr>
          <p:spPr>
            <a:xfrm>
              <a:off x="3382474" y="1522152"/>
              <a:ext cx="1018" cy="3053"/>
            </a:xfrm>
            <a:custGeom>
              <a:avLst/>
              <a:gdLst/>
              <a:ahLst/>
              <a:cxnLst/>
              <a:rect l="l" t="t" r="r" b="b"/>
              <a:pathLst>
                <a:path w="32" h="96" extrusionOk="0">
                  <a:moveTo>
                    <a:pt x="15" y="1"/>
                  </a:moveTo>
                  <a:lnTo>
                    <a:pt x="15" y="17"/>
                  </a:lnTo>
                  <a:lnTo>
                    <a:pt x="15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64"/>
                    <a:pt x="0" y="80"/>
                    <a:pt x="15" y="95"/>
                  </a:cubicBezTo>
                  <a:cubicBezTo>
                    <a:pt x="15" y="80"/>
                    <a:pt x="32" y="80"/>
                    <a:pt x="32" y="64"/>
                  </a:cubicBezTo>
                  <a:cubicBezTo>
                    <a:pt x="32" y="49"/>
                    <a:pt x="32" y="32"/>
                    <a:pt x="15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0" name="Google Shape;7980;p50"/>
            <p:cNvSpPr/>
            <p:nvPr/>
          </p:nvSpPr>
          <p:spPr>
            <a:xfrm>
              <a:off x="3382951" y="1521166"/>
              <a:ext cx="5025" cy="5565"/>
            </a:xfrm>
            <a:custGeom>
              <a:avLst/>
              <a:gdLst/>
              <a:ahLst/>
              <a:cxnLst/>
              <a:rect l="l" t="t" r="r" b="b"/>
              <a:pathLst>
                <a:path w="158" h="175" extrusionOk="0">
                  <a:moveTo>
                    <a:pt x="80" y="0"/>
                  </a:moveTo>
                  <a:cubicBezTo>
                    <a:pt x="48" y="0"/>
                    <a:pt x="17" y="17"/>
                    <a:pt x="0" y="32"/>
                  </a:cubicBezTo>
                  <a:cubicBezTo>
                    <a:pt x="17" y="63"/>
                    <a:pt x="17" y="80"/>
                    <a:pt x="17" y="95"/>
                  </a:cubicBezTo>
                  <a:cubicBezTo>
                    <a:pt x="17" y="111"/>
                    <a:pt x="0" y="111"/>
                    <a:pt x="0" y="126"/>
                  </a:cubicBezTo>
                  <a:cubicBezTo>
                    <a:pt x="0" y="143"/>
                    <a:pt x="32" y="158"/>
                    <a:pt x="48" y="174"/>
                  </a:cubicBezTo>
                  <a:lnTo>
                    <a:pt x="80" y="174"/>
                  </a:lnTo>
                  <a:cubicBezTo>
                    <a:pt x="111" y="174"/>
                    <a:pt x="143" y="143"/>
                    <a:pt x="158" y="111"/>
                  </a:cubicBezTo>
                  <a:cubicBezTo>
                    <a:pt x="158" y="63"/>
                    <a:pt x="143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1" name="Google Shape;7981;p50"/>
            <p:cNvSpPr/>
            <p:nvPr/>
          </p:nvSpPr>
          <p:spPr>
            <a:xfrm>
              <a:off x="3379452" y="1539199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32" y="1"/>
                  </a:moveTo>
                  <a:lnTo>
                    <a:pt x="32" y="32"/>
                  </a:lnTo>
                  <a:cubicBezTo>
                    <a:pt x="32" y="48"/>
                    <a:pt x="16" y="64"/>
                    <a:pt x="1" y="80"/>
                  </a:cubicBezTo>
                  <a:lnTo>
                    <a:pt x="47" y="80"/>
                  </a:lnTo>
                  <a:cubicBezTo>
                    <a:pt x="64" y="80"/>
                    <a:pt x="64" y="80"/>
                    <a:pt x="64" y="64"/>
                  </a:cubicBezTo>
                  <a:cubicBezTo>
                    <a:pt x="64" y="48"/>
                    <a:pt x="47" y="32"/>
                    <a:pt x="32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2" name="Google Shape;7982;p50"/>
            <p:cNvSpPr/>
            <p:nvPr/>
          </p:nvSpPr>
          <p:spPr>
            <a:xfrm>
              <a:off x="3380470" y="153919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15" y="32"/>
                    <a:pt x="32" y="48"/>
                    <a:pt x="32" y="64"/>
                  </a:cubicBezTo>
                  <a:cubicBezTo>
                    <a:pt x="32" y="80"/>
                    <a:pt x="32" y="80"/>
                    <a:pt x="15" y="80"/>
                  </a:cubicBezTo>
                  <a:lnTo>
                    <a:pt x="110" y="95"/>
                  </a:lnTo>
                  <a:lnTo>
                    <a:pt x="110" y="95"/>
                  </a:lnTo>
                  <a:cubicBezTo>
                    <a:pt x="126" y="64"/>
                    <a:pt x="95" y="17"/>
                    <a:pt x="47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3" name="Google Shape;7983;p50"/>
            <p:cNvSpPr/>
            <p:nvPr/>
          </p:nvSpPr>
          <p:spPr>
            <a:xfrm>
              <a:off x="3390488" y="1504660"/>
              <a:ext cx="1018" cy="2035"/>
            </a:xfrm>
            <a:custGeom>
              <a:avLst/>
              <a:gdLst/>
              <a:ahLst/>
              <a:cxnLst/>
              <a:rect l="l" t="t" r="r" b="b"/>
              <a:pathLst>
                <a:path w="32" h="64" extrusionOk="0">
                  <a:moveTo>
                    <a:pt x="15" y="0"/>
                  </a:moveTo>
                  <a:cubicBezTo>
                    <a:pt x="15" y="15"/>
                    <a:pt x="0" y="32"/>
                    <a:pt x="0" y="47"/>
                  </a:cubicBezTo>
                  <a:lnTo>
                    <a:pt x="32" y="63"/>
                  </a:lnTo>
                  <a:lnTo>
                    <a:pt x="32" y="47"/>
                  </a:lnTo>
                  <a:cubicBezTo>
                    <a:pt x="32" y="32"/>
                    <a:pt x="32" y="0"/>
                    <a:pt x="15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50"/>
            <p:cNvSpPr/>
            <p:nvPr/>
          </p:nvSpPr>
          <p:spPr>
            <a:xfrm>
              <a:off x="3391474" y="1506123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"/>
                  </a:move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5" name="Google Shape;7985;p50"/>
            <p:cNvSpPr/>
            <p:nvPr/>
          </p:nvSpPr>
          <p:spPr>
            <a:xfrm>
              <a:off x="3388961" y="1580798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7" y="1"/>
                  </a:moveTo>
                  <a:lnTo>
                    <a:pt x="17" y="1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43" y="111"/>
                    <a:pt x="174" y="79"/>
                    <a:pt x="189" y="32"/>
                  </a:cubicBezTo>
                  <a:lnTo>
                    <a:pt x="189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6" name="Google Shape;7986;p50"/>
            <p:cNvSpPr/>
            <p:nvPr/>
          </p:nvSpPr>
          <p:spPr>
            <a:xfrm>
              <a:off x="3406994" y="158480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cubicBezTo>
                    <a:pt x="0" y="32"/>
                    <a:pt x="32" y="79"/>
                    <a:pt x="80" y="96"/>
                  </a:cubicBezTo>
                  <a:lnTo>
                    <a:pt x="95" y="96"/>
                  </a:lnTo>
                  <a:cubicBezTo>
                    <a:pt x="143" y="96"/>
                    <a:pt x="174" y="64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50"/>
            <p:cNvSpPr/>
            <p:nvPr/>
          </p:nvSpPr>
          <p:spPr>
            <a:xfrm>
              <a:off x="3403496" y="1600326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2"/>
                    <a:pt x="32" y="158"/>
                    <a:pt x="79" y="175"/>
                  </a:cubicBezTo>
                  <a:lnTo>
                    <a:pt x="95" y="175"/>
                  </a:lnTo>
                  <a:cubicBezTo>
                    <a:pt x="127" y="175"/>
                    <a:pt x="174" y="143"/>
                    <a:pt x="174" y="112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8" name="Google Shape;7988;p50"/>
            <p:cNvSpPr/>
            <p:nvPr/>
          </p:nvSpPr>
          <p:spPr>
            <a:xfrm>
              <a:off x="3385463" y="159685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6" y="15"/>
                    <a:pt x="16" y="63"/>
                  </a:cubicBezTo>
                  <a:cubicBezTo>
                    <a:pt x="1" y="110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1"/>
                    <a:pt x="173" y="95"/>
                  </a:cubicBezTo>
                  <a:cubicBezTo>
                    <a:pt x="190" y="47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9" name="Google Shape;7989;p50"/>
            <p:cNvSpPr/>
            <p:nvPr/>
          </p:nvSpPr>
          <p:spPr>
            <a:xfrm>
              <a:off x="3400506" y="1618358"/>
              <a:ext cx="5025" cy="3053"/>
            </a:xfrm>
            <a:custGeom>
              <a:avLst/>
              <a:gdLst/>
              <a:ahLst/>
              <a:cxnLst/>
              <a:rect l="l" t="t" r="r" b="b"/>
              <a:pathLst>
                <a:path w="158" h="96" extrusionOk="0">
                  <a:moveTo>
                    <a:pt x="63" y="1"/>
                  </a:moveTo>
                  <a:cubicBezTo>
                    <a:pt x="47" y="1"/>
                    <a:pt x="15" y="17"/>
                    <a:pt x="0" y="32"/>
                  </a:cubicBezTo>
                  <a:cubicBezTo>
                    <a:pt x="32" y="49"/>
                    <a:pt x="63" y="49"/>
                    <a:pt x="95" y="64"/>
                  </a:cubicBezTo>
                  <a:cubicBezTo>
                    <a:pt x="110" y="80"/>
                    <a:pt x="126" y="80"/>
                    <a:pt x="158" y="96"/>
                  </a:cubicBezTo>
                  <a:cubicBezTo>
                    <a:pt x="158" y="49"/>
                    <a:pt x="126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0" name="Google Shape;7990;p50"/>
            <p:cNvSpPr/>
            <p:nvPr/>
          </p:nvSpPr>
          <p:spPr>
            <a:xfrm>
              <a:off x="3396499" y="1545210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cubicBezTo>
                    <a:pt x="0" y="49"/>
                    <a:pt x="32" y="80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4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1" name="Google Shape;7991;p50"/>
            <p:cNvSpPr/>
            <p:nvPr/>
          </p:nvSpPr>
          <p:spPr>
            <a:xfrm>
              <a:off x="3389470" y="157879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47" y="1"/>
                    <a:pt x="16" y="32"/>
                    <a:pt x="1" y="64"/>
                  </a:cubicBezTo>
                  <a:lnTo>
                    <a:pt x="173" y="95"/>
                  </a:lnTo>
                  <a:cubicBezTo>
                    <a:pt x="173" y="48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2" name="Google Shape;7992;p50"/>
            <p:cNvSpPr/>
            <p:nvPr/>
          </p:nvSpPr>
          <p:spPr>
            <a:xfrm>
              <a:off x="3414532" y="1548740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3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3" name="Google Shape;7993;p50"/>
            <p:cNvSpPr/>
            <p:nvPr/>
          </p:nvSpPr>
          <p:spPr>
            <a:xfrm>
              <a:off x="3411001" y="1564260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0"/>
                  </a:moveTo>
                  <a:cubicBezTo>
                    <a:pt x="48" y="0"/>
                    <a:pt x="17" y="32"/>
                    <a:pt x="1" y="80"/>
                  </a:cubicBezTo>
                  <a:cubicBezTo>
                    <a:pt x="1" y="126"/>
                    <a:pt x="32" y="174"/>
                    <a:pt x="64" y="174"/>
                  </a:cubicBezTo>
                  <a:lnTo>
                    <a:pt x="80" y="174"/>
                  </a:lnTo>
                  <a:cubicBezTo>
                    <a:pt x="127" y="174"/>
                    <a:pt x="158" y="143"/>
                    <a:pt x="174" y="111"/>
                  </a:cubicBezTo>
                  <a:cubicBezTo>
                    <a:pt x="174" y="63"/>
                    <a:pt x="143" y="17"/>
                    <a:pt x="111" y="17"/>
                  </a:cubicBezTo>
                  <a:cubicBezTo>
                    <a:pt x="95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4" name="Google Shape;7994;p50"/>
            <p:cNvSpPr/>
            <p:nvPr/>
          </p:nvSpPr>
          <p:spPr>
            <a:xfrm>
              <a:off x="3392969" y="1560762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6" y="173"/>
                    <a:pt x="158" y="142"/>
                    <a:pt x="174" y="110"/>
                  </a:cubicBezTo>
                  <a:cubicBezTo>
                    <a:pt x="174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5" name="Google Shape;7995;p50"/>
            <p:cNvSpPr/>
            <p:nvPr/>
          </p:nvSpPr>
          <p:spPr>
            <a:xfrm>
              <a:off x="3407503" y="1582293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1"/>
                  </a:moveTo>
                  <a:cubicBezTo>
                    <a:pt x="48" y="1"/>
                    <a:pt x="1" y="32"/>
                    <a:pt x="1" y="80"/>
                  </a:cubicBezTo>
                  <a:lnTo>
                    <a:pt x="1" y="80"/>
                  </a:lnTo>
                  <a:lnTo>
                    <a:pt x="158" y="111"/>
                  </a:lnTo>
                  <a:lnTo>
                    <a:pt x="158" y="111"/>
                  </a:lnTo>
                  <a:cubicBezTo>
                    <a:pt x="174" y="64"/>
                    <a:pt x="142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6" name="Google Shape;7996;p50"/>
            <p:cNvSpPr/>
            <p:nvPr/>
          </p:nvSpPr>
          <p:spPr>
            <a:xfrm>
              <a:off x="3403973" y="1509144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9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50"/>
            <p:cNvSpPr/>
            <p:nvPr/>
          </p:nvSpPr>
          <p:spPr>
            <a:xfrm>
              <a:off x="3396976" y="1542729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8" y="0"/>
                    <a:pt x="0" y="32"/>
                    <a:pt x="0" y="79"/>
                  </a:cubicBezTo>
                  <a:lnTo>
                    <a:pt x="0" y="79"/>
                  </a:lnTo>
                  <a:lnTo>
                    <a:pt x="158" y="110"/>
                  </a:lnTo>
                  <a:lnTo>
                    <a:pt x="158" y="110"/>
                  </a:lnTo>
                  <a:cubicBezTo>
                    <a:pt x="174" y="64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50"/>
            <p:cNvSpPr/>
            <p:nvPr/>
          </p:nvSpPr>
          <p:spPr>
            <a:xfrm>
              <a:off x="3422037" y="1512675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0" y="0"/>
                  </a:moveTo>
                  <a:cubicBezTo>
                    <a:pt x="0" y="47"/>
                    <a:pt x="32" y="95"/>
                    <a:pt x="63" y="110"/>
                  </a:cubicBezTo>
                  <a:lnTo>
                    <a:pt x="95" y="110"/>
                  </a:lnTo>
                  <a:cubicBezTo>
                    <a:pt x="126" y="110"/>
                    <a:pt x="158" y="78"/>
                    <a:pt x="174" y="4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50"/>
            <p:cNvSpPr/>
            <p:nvPr/>
          </p:nvSpPr>
          <p:spPr>
            <a:xfrm>
              <a:off x="3418030" y="152870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63" y="0"/>
                    <a:pt x="17" y="32"/>
                    <a:pt x="17" y="63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2"/>
                    <a:pt x="174" y="95"/>
                  </a:cubicBezTo>
                  <a:cubicBezTo>
                    <a:pt x="189" y="47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50"/>
            <p:cNvSpPr/>
            <p:nvPr/>
          </p:nvSpPr>
          <p:spPr>
            <a:xfrm>
              <a:off x="3399966" y="1525174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64" y="0"/>
                    <a:pt x="32" y="17"/>
                    <a:pt x="17" y="63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3"/>
                    <a:pt x="190" y="95"/>
                  </a:cubicBezTo>
                  <a:cubicBezTo>
                    <a:pt x="190" y="48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50"/>
            <p:cNvSpPr/>
            <p:nvPr/>
          </p:nvSpPr>
          <p:spPr>
            <a:xfrm>
              <a:off x="3415009" y="154673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6"/>
                    <a:pt x="1" y="64"/>
                  </a:cubicBezTo>
                  <a:lnTo>
                    <a:pt x="158" y="95"/>
                  </a:lnTo>
                  <a:cubicBezTo>
                    <a:pt x="175" y="47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50"/>
            <p:cNvSpPr/>
            <p:nvPr/>
          </p:nvSpPr>
          <p:spPr>
            <a:xfrm>
              <a:off x="3403973" y="1507141"/>
              <a:ext cx="6074" cy="3021"/>
            </a:xfrm>
            <a:custGeom>
              <a:avLst/>
              <a:gdLst/>
              <a:ahLst/>
              <a:cxnLst/>
              <a:rect l="l" t="t" r="r" b="b"/>
              <a:pathLst>
                <a:path w="191" h="95" extrusionOk="0">
                  <a:moveTo>
                    <a:pt x="95" y="0"/>
                  </a:moveTo>
                  <a:cubicBezTo>
                    <a:pt x="49" y="0"/>
                    <a:pt x="17" y="32"/>
                    <a:pt x="1" y="63"/>
                  </a:cubicBezTo>
                  <a:lnTo>
                    <a:pt x="175" y="95"/>
                  </a:lnTo>
                  <a:cubicBezTo>
                    <a:pt x="190" y="48"/>
                    <a:pt x="159" y="0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3" name="Google Shape;8003;p50"/>
            <p:cNvSpPr/>
            <p:nvPr/>
          </p:nvSpPr>
          <p:spPr>
            <a:xfrm>
              <a:off x="3431578" y="1477595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32" y="0"/>
                  </a:moveTo>
                  <a:lnTo>
                    <a:pt x="32" y="15"/>
                  </a:lnTo>
                  <a:cubicBezTo>
                    <a:pt x="15" y="32"/>
                    <a:pt x="15" y="63"/>
                    <a:pt x="0" y="78"/>
                  </a:cubicBezTo>
                  <a:lnTo>
                    <a:pt x="15" y="78"/>
                  </a:lnTo>
                  <a:lnTo>
                    <a:pt x="32" y="78"/>
                  </a:lnTo>
                  <a:cubicBezTo>
                    <a:pt x="32" y="78"/>
                    <a:pt x="47" y="63"/>
                    <a:pt x="47" y="47"/>
                  </a:cubicBezTo>
                  <a:cubicBezTo>
                    <a:pt x="63" y="32"/>
                    <a:pt x="63" y="15"/>
                    <a:pt x="78" y="15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4" name="Google Shape;8004;p50"/>
            <p:cNvSpPr/>
            <p:nvPr/>
          </p:nvSpPr>
          <p:spPr>
            <a:xfrm>
              <a:off x="3432564" y="1478072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7" y="0"/>
                  </a:moveTo>
                  <a:cubicBezTo>
                    <a:pt x="32" y="0"/>
                    <a:pt x="32" y="17"/>
                    <a:pt x="16" y="32"/>
                  </a:cubicBezTo>
                  <a:cubicBezTo>
                    <a:pt x="16" y="48"/>
                    <a:pt x="1" y="63"/>
                    <a:pt x="1" y="63"/>
                  </a:cubicBezTo>
                  <a:cubicBezTo>
                    <a:pt x="32" y="63"/>
                    <a:pt x="64" y="32"/>
                    <a:pt x="64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5" name="Google Shape;8005;p50"/>
            <p:cNvSpPr/>
            <p:nvPr/>
          </p:nvSpPr>
          <p:spPr>
            <a:xfrm>
              <a:off x="3425568" y="1492607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47" y="1"/>
                    <a:pt x="15" y="32"/>
                    <a:pt x="15" y="79"/>
                  </a:cubicBezTo>
                  <a:cubicBezTo>
                    <a:pt x="0" y="127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73" y="142"/>
                    <a:pt x="173" y="111"/>
                  </a:cubicBez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6" name="Google Shape;8006;p50"/>
            <p:cNvSpPr/>
            <p:nvPr/>
          </p:nvSpPr>
          <p:spPr>
            <a:xfrm>
              <a:off x="3422037" y="1510671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80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0" y="63"/>
                  </a:lnTo>
                  <a:lnTo>
                    <a:pt x="174" y="110"/>
                  </a:lnTo>
                  <a:lnTo>
                    <a:pt x="174" y="110"/>
                  </a:lnTo>
                  <a:cubicBezTo>
                    <a:pt x="174" y="63"/>
                    <a:pt x="143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7" name="Google Shape;8007;p50"/>
            <p:cNvSpPr/>
            <p:nvPr/>
          </p:nvSpPr>
          <p:spPr>
            <a:xfrm>
              <a:off x="3432564" y="1476069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47" y="0"/>
                  </a:moveTo>
                  <a:cubicBezTo>
                    <a:pt x="32" y="0"/>
                    <a:pt x="16" y="17"/>
                    <a:pt x="1" y="48"/>
                  </a:cubicBezTo>
                  <a:lnTo>
                    <a:pt x="47" y="63"/>
                  </a:lnTo>
                  <a:cubicBezTo>
                    <a:pt x="47" y="48"/>
                    <a:pt x="64" y="48"/>
                    <a:pt x="79" y="32"/>
                  </a:cubicBezTo>
                  <a:cubicBezTo>
                    <a:pt x="64" y="17"/>
                    <a:pt x="64" y="0"/>
                    <a:pt x="47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8" name="Google Shape;8008;p50"/>
            <p:cNvSpPr/>
            <p:nvPr/>
          </p:nvSpPr>
          <p:spPr>
            <a:xfrm>
              <a:off x="3434059" y="1477054"/>
              <a:ext cx="1018" cy="1049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32" y="1"/>
                  </a:moveTo>
                  <a:cubicBezTo>
                    <a:pt x="17" y="17"/>
                    <a:pt x="0" y="17"/>
                    <a:pt x="0" y="32"/>
                  </a:cubicBezTo>
                  <a:lnTo>
                    <a:pt x="17" y="32"/>
                  </a:lnTo>
                  <a:cubicBezTo>
                    <a:pt x="32" y="17"/>
                    <a:pt x="32" y="17"/>
                    <a:pt x="3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9" name="Google Shape;8009;p50"/>
            <p:cNvSpPr/>
            <p:nvPr/>
          </p:nvSpPr>
          <p:spPr>
            <a:xfrm>
              <a:off x="3425027" y="1588304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cubicBezTo>
                    <a:pt x="1" y="49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75" y="80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0" name="Google Shape;8010;p50"/>
            <p:cNvSpPr/>
            <p:nvPr/>
          </p:nvSpPr>
          <p:spPr>
            <a:xfrm>
              <a:off x="3418539" y="1621889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64" y="1"/>
                  </a:moveTo>
                  <a:cubicBezTo>
                    <a:pt x="32" y="1"/>
                    <a:pt x="16" y="16"/>
                    <a:pt x="1" y="48"/>
                  </a:cubicBezTo>
                  <a:cubicBezTo>
                    <a:pt x="32" y="32"/>
                    <a:pt x="79" y="32"/>
                    <a:pt x="110" y="32"/>
                  </a:cubicBezTo>
                  <a:lnTo>
                    <a:pt x="110" y="32"/>
                  </a:lnTo>
                  <a:lnTo>
                    <a:pt x="127" y="32"/>
                  </a:lnTo>
                  <a:cubicBezTo>
                    <a:pt x="110" y="16"/>
                    <a:pt x="95" y="16"/>
                    <a:pt x="7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1" name="Google Shape;8011;p50"/>
            <p:cNvSpPr/>
            <p:nvPr/>
          </p:nvSpPr>
          <p:spPr>
            <a:xfrm>
              <a:off x="3443060" y="1591834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1"/>
                  </a:moveTo>
                  <a:lnTo>
                    <a:pt x="17" y="1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27" y="110"/>
                    <a:pt x="158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2" name="Google Shape;8012;p50"/>
            <p:cNvSpPr/>
            <p:nvPr/>
          </p:nvSpPr>
          <p:spPr>
            <a:xfrm>
              <a:off x="3439593" y="1607863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78" y="1"/>
                  </a:moveTo>
                  <a:cubicBezTo>
                    <a:pt x="47" y="1"/>
                    <a:pt x="15" y="32"/>
                    <a:pt x="0" y="64"/>
                  </a:cubicBezTo>
                  <a:cubicBezTo>
                    <a:pt x="0" y="110"/>
                    <a:pt x="15" y="158"/>
                    <a:pt x="63" y="158"/>
                  </a:cubicBezTo>
                  <a:cubicBezTo>
                    <a:pt x="78" y="158"/>
                    <a:pt x="78" y="173"/>
                    <a:pt x="78" y="173"/>
                  </a:cubicBezTo>
                  <a:cubicBezTo>
                    <a:pt x="126" y="173"/>
                    <a:pt x="158" y="142"/>
                    <a:pt x="173" y="95"/>
                  </a:cubicBezTo>
                  <a:cubicBezTo>
                    <a:pt x="173" y="47"/>
                    <a:pt x="141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3" name="Google Shape;8013;p50"/>
            <p:cNvSpPr/>
            <p:nvPr/>
          </p:nvSpPr>
          <p:spPr>
            <a:xfrm>
              <a:off x="3421560" y="1603856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95" y="1"/>
                  </a:moveTo>
                  <a:cubicBezTo>
                    <a:pt x="47" y="1"/>
                    <a:pt x="15" y="32"/>
                    <a:pt x="0" y="79"/>
                  </a:cubicBezTo>
                  <a:cubicBezTo>
                    <a:pt x="0" y="127"/>
                    <a:pt x="32" y="158"/>
                    <a:pt x="78" y="173"/>
                  </a:cubicBezTo>
                  <a:lnTo>
                    <a:pt x="95" y="173"/>
                  </a:lnTo>
                  <a:cubicBezTo>
                    <a:pt x="126" y="173"/>
                    <a:pt x="158" y="142"/>
                    <a:pt x="173" y="110"/>
                  </a:cubicBezTo>
                  <a:cubicBezTo>
                    <a:pt x="173" y="64"/>
                    <a:pt x="158" y="16"/>
                    <a:pt x="110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4" name="Google Shape;8014;p50"/>
            <p:cNvSpPr/>
            <p:nvPr/>
          </p:nvSpPr>
          <p:spPr>
            <a:xfrm>
              <a:off x="3440070" y="1627391"/>
              <a:ext cx="541" cy="1049"/>
            </a:xfrm>
            <a:custGeom>
              <a:avLst/>
              <a:gdLst/>
              <a:ahLst/>
              <a:cxnLst/>
              <a:rect l="l" t="t" r="r" b="b"/>
              <a:pathLst>
                <a:path w="17" h="33" extrusionOk="0">
                  <a:moveTo>
                    <a:pt x="0" y="1"/>
                  </a:moveTo>
                  <a:cubicBezTo>
                    <a:pt x="0" y="17"/>
                    <a:pt x="0" y="32"/>
                    <a:pt x="17" y="32"/>
                  </a:cubicBezTo>
                  <a:lnTo>
                    <a:pt x="17" y="32"/>
                  </a:lnTo>
                  <a:lnTo>
                    <a:pt x="17" y="32"/>
                  </a:lnTo>
                  <a:lnTo>
                    <a:pt x="17" y="17"/>
                  </a:lnTo>
                  <a:cubicBezTo>
                    <a:pt x="17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5" name="Google Shape;8015;p50"/>
            <p:cNvSpPr/>
            <p:nvPr/>
          </p:nvSpPr>
          <p:spPr>
            <a:xfrm>
              <a:off x="3438066" y="162589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17" y="1"/>
                  </a:moveTo>
                  <a:lnTo>
                    <a:pt x="0" y="1"/>
                  </a:lnTo>
                  <a:cubicBezTo>
                    <a:pt x="17" y="1"/>
                    <a:pt x="48" y="16"/>
                    <a:pt x="63" y="16"/>
                  </a:cubicBezTo>
                  <a:lnTo>
                    <a:pt x="63" y="48"/>
                  </a:lnTo>
                  <a:cubicBezTo>
                    <a:pt x="63" y="48"/>
                    <a:pt x="80" y="48"/>
                    <a:pt x="80" y="64"/>
                  </a:cubicBezTo>
                  <a:lnTo>
                    <a:pt x="80" y="79"/>
                  </a:lnTo>
                  <a:lnTo>
                    <a:pt x="95" y="79"/>
                  </a:lnTo>
                  <a:cubicBezTo>
                    <a:pt x="111" y="48"/>
                    <a:pt x="80" y="1"/>
                    <a:pt x="3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6" name="Google Shape;8016;p50"/>
            <p:cNvSpPr/>
            <p:nvPr/>
          </p:nvSpPr>
          <p:spPr>
            <a:xfrm>
              <a:off x="3432564" y="155223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32" y="95"/>
                    <a:pt x="79" y="111"/>
                  </a:cubicBezTo>
                  <a:lnTo>
                    <a:pt x="95" y="111"/>
                  </a:lnTo>
                  <a:cubicBezTo>
                    <a:pt x="127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7" name="Google Shape;8017;p50"/>
            <p:cNvSpPr/>
            <p:nvPr/>
          </p:nvSpPr>
          <p:spPr>
            <a:xfrm>
              <a:off x="3425568" y="1586300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17"/>
                    <a:pt x="0" y="64"/>
                  </a:cubicBezTo>
                  <a:lnTo>
                    <a:pt x="0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3" y="49"/>
                    <a:pt x="141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8" name="Google Shape;8018;p50"/>
            <p:cNvSpPr/>
            <p:nvPr/>
          </p:nvSpPr>
          <p:spPr>
            <a:xfrm>
              <a:off x="3450597" y="1556246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48"/>
                    <a:pt x="16" y="80"/>
                    <a:pt x="64" y="95"/>
                  </a:cubicBezTo>
                  <a:lnTo>
                    <a:pt x="79" y="95"/>
                  </a:lnTo>
                  <a:cubicBezTo>
                    <a:pt x="127" y="95"/>
                    <a:pt x="158" y="63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9" name="Google Shape;8019;p50"/>
            <p:cNvSpPr/>
            <p:nvPr/>
          </p:nvSpPr>
          <p:spPr>
            <a:xfrm>
              <a:off x="3446590" y="1571798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4" y="0"/>
                    <a:pt x="16" y="32"/>
                    <a:pt x="16" y="63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4" y="141"/>
                    <a:pt x="174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0" name="Google Shape;8020;p50"/>
            <p:cNvSpPr/>
            <p:nvPr/>
          </p:nvSpPr>
          <p:spPr>
            <a:xfrm>
              <a:off x="3428557" y="156826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4" y="0"/>
                    <a:pt x="32" y="32"/>
                    <a:pt x="16" y="63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74"/>
                  </a:lnTo>
                  <a:cubicBezTo>
                    <a:pt x="142" y="174"/>
                    <a:pt x="173" y="143"/>
                    <a:pt x="190" y="95"/>
                  </a:cubicBezTo>
                  <a:cubicBezTo>
                    <a:pt x="190" y="48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1" name="Google Shape;8021;p50"/>
            <p:cNvSpPr/>
            <p:nvPr/>
          </p:nvSpPr>
          <p:spPr>
            <a:xfrm>
              <a:off x="3443600" y="158983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32"/>
                    <a:pt x="0" y="64"/>
                  </a:cubicBezTo>
                  <a:lnTo>
                    <a:pt x="158" y="95"/>
                  </a:lnTo>
                  <a:cubicBezTo>
                    <a:pt x="173" y="64"/>
                    <a:pt x="141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2" name="Google Shape;8022;p50"/>
            <p:cNvSpPr/>
            <p:nvPr/>
          </p:nvSpPr>
          <p:spPr>
            <a:xfrm>
              <a:off x="3439593" y="1516682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5" y="0"/>
                  </a:moveTo>
                  <a:cubicBezTo>
                    <a:pt x="0" y="47"/>
                    <a:pt x="32" y="78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3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3" name="Google Shape;8023;p50"/>
            <p:cNvSpPr/>
            <p:nvPr/>
          </p:nvSpPr>
          <p:spPr>
            <a:xfrm>
              <a:off x="3432564" y="1550235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7" y="0"/>
                    <a:pt x="16" y="32"/>
                    <a:pt x="1" y="63"/>
                  </a:cubicBezTo>
                  <a:lnTo>
                    <a:pt x="173" y="95"/>
                  </a:lnTo>
                  <a:cubicBezTo>
                    <a:pt x="190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4" name="Google Shape;8024;p50"/>
            <p:cNvSpPr/>
            <p:nvPr/>
          </p:nvSpPr>
          <p:spPr>
            <a:xfrm>
              <a:off x="3457626" y="152014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1"/>
                  </a:moveTo>
                  <a:cubicBezTo>
                    <a:pt x="0" y="49"/>
                    <a:pt x="32" y="95"/>
                    <a:pt x="79" y="95"/>
                  </a:cubicBezTo>
                  <a:cubicBezTo>
                    <a:pt x="79" y="112"/>
                    <a:pt x="95" y="112"/>
                    <a:pt x="95" y="112"/>
                  </a:cubicBezTo>
                  <a:cubicBezTo>
                    <a:pt x="142" y="112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5" name="Google Shape;8025;p50"/>
            <p:cNvSpPr/>
            <p:nvPr/>
          </p:nvSpPr>
          <p:spPr>
            <a:xfrm>
              <a:off x="3454095" y="153620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8" y="0"/>
                    <a:pt x="17" y="16"/>
                    <a:pt x="17" y="63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4" y="142"/>
                    <a:pt x="174" y="95"/>
                  </a:cubicBezTo>
                  <a:cubicBezTo>
                    <a:pt x="190" y="48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6" name="Google Shape;8026;p50"/>
            <p:cNvSpPr/>
            <p:nvPr/>
          </p:nvSpPr>
          <p:spPr>
            <a:xfrm>
              <a:off x="3436063" y="1532170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7" y="33"/>
                    <a:pt x="17" y="80"/>
                  </a:cubicBezTo>
                  <a:cubicBezTo>
                    <a:pt x="0" y="112"/>
                    <a:pt x="32" y="159"/>
                    <a:pt x="80" y="175"/>
                  </a:cubicBezTo>
                  <a:lnTo>
                    <a:pt x="95" y="175"/>
                  </a:lnTo>
                  <a:cubicBezTo>
                    <a:pt x="126" y="175"/>
                    <a:pt x="174" y="143"/>
                    <a:pt x="174" y="112"/>
                  </a:cubicBezTo>
                  <a:cubicBezTo>
                    <a:pt x="189" y="64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7" name="Google Shape;8027;p50"/>
            <p:cNvSpPr/>
            <p:nvPr/>
          </p:nvSpPr>
          <p:spPr>
            <a:xfrm>
              <a:off x="3450597" y="1553765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48" y="0"/>
                    <a:pt x="16" y="32"/>
                    <a:pt x="1" y="78"/>
                  </a:cubicBezTo>
                  <a:lnTo>
                    <a:pt x="1" y="78"/>
                  </a:lnTo>
                  <a:lnTo>
                    <a:pt x="174" y="110"/>
                  </a:lnTo>
                  <a:lnTo>
                    <a:pt x="174" y="110"/>
                  </a:lnTo>
                  <a:cubicBezTo>
                    <a:pt x="174" y="63"/>
                    <a:pt x="142" y="15"/>
                    <a:pt x="111" y="15"/>
                  </a:cubicBezTo>
                  <a:cubicBezTo>
                    <a:pt x="95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8" name="Google Shape;8028;p50"/>
            <p:cNvSpPr/>
            <p:nvPr/>
          </p:nvSpPr>
          <p:spPr>
            <a:xfrm>
              <a:off x="3447067" y="148058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1"/>
                  </a:moveTo>
                  <a:cubicBezTo>
                    <a:pt x="1" y="47"/>
                    <a:pt x="32" y="95"/>
                    <a:pt x="80" y="95"/>
                  </a:cubicBezTo>
                  <a:cubicBezTo>
                    <a:pt x="80" y="110"/>
                    <a:pt x="95" y="110"/>
                    <a:pt x="95" y="110"/>
                  </a:cubicBezTo>
                  <a:cubicBezTo>
                    <a:pt x="143" y="110"/>
                    <a:pt x="175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9" name="Google Shape;8029;p50"/>
            <p:cNvSpPr/>
            <p:nvPr/>
          </p:nvSpPr>
          <p:spPr>
            <a:xfrm>
              <a:off x="3440070" y="1514138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48" y="1"/>
                    <a:pt x="17" y="32"/>
                    <a:pt x="0" y="80"/>
                  </a:cubicBezTo>
                  <a:lnTo>
                    <a:pt x="0" y="80"/>
                  </a:lnTo>
                  <a:lnTo>
                    <a:pt x="174" y="112"/>
                  </a:lnTo>
                  <a:lnTo>
                    <a:pt x="174" y="112"/>
                  </a:lnTo>
                  <a:cubicBezTo>
                    <a:pt x="174" y="64"/>
                    <a:pt x="143" y="17"/>
                    <a:pt x="95" y="17"/>
                  </a:cubicBez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0" name="Google Shape;8030;p50"/>
            <p:cNvSpPr/>
            <p:nvPr/>
          </p:nvSpPr>
          <p:spPr>
            <a:xfrm>
              <a:off x="3465131" y="148459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lnTo>
                    <a:pt x="17" y="1"/>
                  </a:lnTo>
                  <a:cubicBezTo>
                    <a:pt x="0" y="32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1" name="Google Shape;8031;p50"/>
            <p:cNvSpPr/>
            <p:nvPr/>
          </p:nvSpPr>
          <p:spPr>
            <a:xfrm>
              <a:off x="3461633" y="1500112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95" y="1"/>
                  </a:moveTo>
                  <a:cubicBezTo>
                    <a:pt x="47" y="1"/>
                    <a:pt x="16" y="32"/>
                    <a:pt x="0" y="64"/>
                  </a:cubicBezTo>
                  <a:cubicBezTo>
                    <a:pt x="0" y="112"/>
                    <a:pt x="32" y="158"/>
                    <a:pt x="64" y="175"/>
                  </a:cubicBezTo>
                  <a:lnTo>
                    <a:pt x="95" y="175"/>
                  </a:lnTo>
                  <a:cubicBezTo>
                    <a:pt x="127" y="175"/>
                    <a:pt x="158" y="143"/>
                    <a:pt x="173" y="95"/>
                  </a:cubicBezTo>
                  <a:cubicBezTo>
                    <a:pt x="173" y="64"/>
                    <a:pt x="142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2" name="Google Shape;8032;p50"/>
            <p:cNvSpPr/>
            <p:nvPr/>
          </p:nvSpPr>
          <p:spPr>
            <a:xfrm>
              <a:off x="3443600" y="149661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5" y="16"/>
                    <a:pt x="0" y="64"/>
                  </a:cubicBezTo>
                  <a:cubicBezTo>
                    <a:pt x="0" y="111"/>
                    <a:pt x="32" y="159"/>
                    <a:pt x="78" y="159"/>
                  </a:cubicBezTo>
                  <a:lnTo>
                    <a:pt x="95" y="159"/>
                  </a:lnTo>
                  <a:cubicBezTo>
                    <a:pt x="126" y="159"/>
                    <a:pt x="158" y="142"/>
                    <a:pt x="173" y="96"/>
                  </a:cubicBezTo>
                  <a:cubicBezTo>
                    <a:pt x="189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3" name="Google Shape;8033;p50"/>
            <p:cNvSpPr/>
            <p:nvPr/>
          </p:nvSpPr>
          <p:spPr>
            <a:xfrm>
              <a:off x="3458103" y="1518145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" y="32"/>
                    <a:pt x="1" y="64"/>
                  </a:cubicBezTo>
                  <a:lnTo>
                    <a:pt x="158" y="95"/>
                  </a:lnTo>
                  <a:cubicBezTo>
                    <a:pt x="175" y="49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4" name="Google Shape;8034;p50"/>
            <p:cNvSpPr/>
            <p:nvPr/>
          </p:nvSpPr>
          <p:spPr>
            <a:xfrm>
              <a:off x="3447607" y="147858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47" y="1"/>
                    <a:pt x="0" y="32"/>
                    <a:pt x="0" y="64"/>
                  </a:cubicBezTo>
                  <a:lnTo>
                    <a:pt x="158" y="95"/>
                  </a:lnTo>
                  <a:cubicBezTo>
                    <a:pt x="173" y="47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5" name="Google Shape;8035;p50"/>
            <p:cNvSpPr/>
            <p:nvPr/>
          </p:nvSpPr>
          <p:spPr>
            <a:xfrm>
              <a:off x="3472669" y="1448527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32" y="0"/>
                  </a:moveTo>
                  <a:cubicBezTo>
                    <a:pt x="32" y="16"/>
                    <a:pt x="15" y="32"/>
                    <a:pt x="0" y="47"/>
                  </a:cubicBezTo>
                  <a:lnTo>
                    <a:pt x="32" y="79"/>
                  </a:lnTo>
                  <a:cubicBezTo>
                    <a:pt x="47" y="63"/>
                    <a:pt x="63" y="32"/>
                    <a:pt x="78" y="1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6" name="Google Shape;8036;p50"/>
            <p:cNvSpPr/>
            <p:nvPr/>
          </p:nvSpPr>
          <p:spPr>
            <a:xfrm>
              <a:off x="3473655" y="1449004"/>
              <a:ext cx="4516" cy="2544"/>
            </a:xfrm>
            <a:custGeom>
              <a:avLst/>
              <a:gdLst/>
              <a:ahLst/>
              <a:cxnLst/>
              <a:rect l="l" t="t" r="r" b="b"/>
              <a:pathLst>
                <a:path w="142" h="80" extrusionOk="0">
                  <a:moveTo>
                    <a:pt x="47" y="1"/>
                  </a:moveTo>
                  <a:cubicBezTo>
                    <a:pt x="32" y="17"/>
                    <a:pt x="16" y="48"/>
                    <a:pt x="1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64" y="80"/>
                  </a:lnTo>
                  <a:cubicBezTo>
                    <a:pt x="95" y="80"/>
                    <a:pt x="127" y="64"/>
                    <a:pt x="142" y="1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7" name="Google Shape;8037;p50"/>
            <p:cNvSpPr/>
            <p:nvPr/>
          </p:nvSpPr>
          <p:spPr>
            <a:xfrm>
              <a:off x="3468661" y="1464047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15" y="32"/>
                    <a:pt x="15" y="80"/>
                  </a:cubicBezTo>
                  <a:cubicBezTo>
                    <a:pt x="0" y="126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41" y="174"/>
                    <a:pt x="173" y="143"/>
                    <a:pt x="173" y="111"/>
                  </a:cubicBezTo>
                  <a:cubicBezTo>
                    <a:pt x="189" y="63"/>
                    <a:pt x="158" y="17"/>
                    <a:pt x="110" y="17"/>
                  </a:cubicBezTo>
                  <a:cubicBezTo>
                    <a:pt x="110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8" name="Google Shape;8038;p50"/>
            <p:cNvSpPr/>
            <p:nvPr/>
          </p:nvSpPr>
          <p:spPr>
            <a:xfrm>
              <a:off x="3465640" y="148207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32" y="0"/>
                    <a:pt x="1" y="32"/>
                    <a:pt x="1" y="80"/>
                  </a:cubicBezTo>
                  <a:lnTo>
                    <a:pt x="158" y="111"/>
                  </a:lnTo>
                  <a:cubicBezTo>
                    <a:pt x="173" y="63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9" name="Google Shape;8039;p50"/>
            <p:cNvSpPr/>
            <p:nvPr/>
          </p:nvSpPr>
          <p:spPr>
            <a:xfrm>
              <a:off x="3473655" y="1446523"/>
              <a:ext cx="4516" cy="2512"/>
            </a:xfrm>
            <a:custGeom>
              <a:avLst/>
              <a:gdLst/>
              <a:ahLst/>
              <a:cxnLst/>
              <a:rect l="l" t="t" r="r" b="b"/>
              <a:pathLst>
                <a:path w="142" h="79" extrusionOk="0">
                  <a:moveTo>
                    <a:pt x="95" y="0"/>
                  </a:moveTo>
                  <a:lnTo>
                    <a:pt x="95" y="0"/>
                  </a:lnTo>
                  <a:cubicBezTo>
                    <a:pt x="47" y="16"/>
                    <a:pt x="32" y="47"/>
                    <a:pt x="1" y="63"/>
                  </a:cubicBezTo>
                  <a:lnTo>
                    <a:pt x="47" y="79"/>
                  </a:lnTo>
                  <a:cubicBezTo>
                    <a:pt x="64" y="63"/>
                    <a:pt x="79" y="47"/>
                    <a:pt x="110" y="47"/>
                  </a:cubicBezTo>
                  <a:lnTo>
                    <a:pt x="110" y="47"/>
                  </a:lnTo>
                  <a:lnTo>
                    <a:pt x="142" y="4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0" name="Google Shape;8040;p50"/>
            <p:cNvSpPr/>
            <p:nvPr/>
          </p:nvSpPr>
          <p:spPr>
            <a:xfrm>
              <a:off x="3475149" y="1448018"/>
              <a:ext cx="3021" cy="1527"/>
            </a:xfrm>
            <a:custGeom>
              <a:avLst/>
              <a:gdLst/>
              <a:ahLst/>
              <a:cxnLst/>
              <a:rect l="l" t="t" r="r" b="b"/>
              <a:pathLst>
                <a:path w="95" h="48" extrusionOk="0">
                  <a:moveTo>
                    <a:pt x="63" y="0"/>
                  </a:moveTo>
                  <a:lnTo>
                    <a:pt x="63" y="0"/>
                  </a:lnTo>
                  <a:cubicBezTo>
                    <a:pt x="32" y="0"/>
                    <a:pt x="17" y="16"/>
                    <a:pt x="0" y="32"/>
                  </a:cubicBezTo>
                  <a:lnTo>
                    <a:pt x="95" y="48"/>
                  </a:lnTo>
                  <a:lnTo>
                    <a:pt x="95" y="48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1" name="Google Shape;8041;p50"/>
            <p:cNvSpPr/>
            <p:nvPr/>
          </p:nvSpPr>
          <p:spPr>
            <a:xfrm>
              <a:off x="3461124" y="159584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58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2" name="Google Shape;8042;p50"/>
            <p:cNvSpPr/>
            <p:nvPr/>
          </p:nvSpPr>
          <p:spPr>
            <a:xfrm>
              <a:off x="3455622" y="1629394"/>
              <a:ext cx="3021" cy="1049"/>
            </a:xfrm>
            <a:custGeom>
              <a:avLst/>
              <a:gdLst/>
              <a:ahLst/>
              <a:cxnLst/>
              <a:rect l="l" t="t" r="r" b="b"/>
              <a:pathLst>
                <a:path w="95" h="33" extrusionOk="0">
                  <a:moveTo>
                    <a:pt x="32" y="1"/>
                  </a:moveTo>
                  <a:lnTo>
                    <a:pt x="0" y="1"/>
                  </a:lnTo>
                  <a:lnTo>
                    <a:pt x="0" y="17"/>
                  </a:lnTo>
                  <a:cubicBezTo>
                    <a:pt x="16" y="32"/>
                    <a:pt x="32" y="32"/>
                    <a:pt x="63" y="32"/>
                  </a:cubicBezTo>
                  <a:lnTo>
                    <a:pt x="95" y="32"/>
                  </a:lnTo>
                  <a:cubicBezTo>
                    <a:pt x="79" y="17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3" name="Google Shape;8043;p50"/>
            <p:cNvSpPr/>
            <p:nvPr/>
          </p:nvSpPr>
          <p:spPr>
            <a:xfrm>
              <a:off x="3479157" y="1599340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0" y="0"/>
                  </a:moveTo>
                  <a:cubicBezTo>
                    <a:pt x="0" y="48"/>
                    <a:pt x="17" y="95"/>
                    <a:pt x="63" y="95"/>
                  </a:cubicBezTo>
                  <a:lnTo>
                    <a:pt x="80" y="95"/>
                  </a:lnTo>
                  <a:cubicBezTo>
                    <a:pt x="126" y="95"/>
                    <a:pt x="158" y="80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4" name="Google Shape;8044;p50"/>
            <p:cNvSpPr/>
            <p:nvPr/>
          </p:nvSpPr>
          <p:spPr>
            <a:xfrm>
              <a:off x="3475149" y="1614892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17" y="32"/>
                    <a:pt x="17" y="78"/>
                  </a:cubicBezTo>
                  <a:cubicBezTo>
                    <a:pt x="0" y="126"/>
                    <a:pt x="32" y="173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1"/>
                    <a:pt x="174" y="110"/>
                  </a:cubicBezTo>
                  <a:cubicBezTo>
                    <a:pt x="189" y="63"/>
                    <a:pt x="158" y="15"/>
                    <a:pt x="111" y="15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5" name="Google Shape;8045;p50"/>
            <p:cNvSpPr/>
            <p:nvPr/>
          </p:nvSpPr>
          <p:spPr>
            <a:xfrm>
              <a:off x="3457117" y="161136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32" y="32"/>
                    <a:pt x="16" y="63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4" y="143"/>
                    <a:pt x="174" y="111"/>
                  </a:cubicBezTo>
                  <a:cubicBezTo>
                    <a:pt x="189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6" name="Google Shape;8046;p50"/>
            <p:cNvSpPr/>
            <p:nvPr/>
          </p:nvSpPr>
          <p:spPr>
            <a:xfrm>
              <a:off x="3474672" y="1632925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0" y="1"/>
                  </a:moveTo>
                  <a:lnTo>
                    <a:pt x="0" y="1"/>
                  </a:lnTo>
                  <a:cubicBezTo>
                    <a:pt x="32" y="16"/>
                    <a:pt x="47" y="47"/>
                    <a:pt x="78" y="64"/>
                  </a:cubicBezTo>
                  <a:cubicBezTo>
                    <a:pt x="63" y="32"/>
                    <a:pt x="47" y="16"/>
                    <a:pt x="1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7" name="Google Shape;8047;p50"/>
            <p:cNvSpPr/>
            <p:nvPr/>
          </p:nvSpPr>
          <p:spPr>
            <a:xfrm>
              <a:off x="3468121" y="1559776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7" y="0"/>
                  </a:move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78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8" name="Google Shape;8048;p50"/>
            <p:cNvSpPr/>
            <p:nvPr/>
          </p:nvSpPr>
          <p:spPr>
            <a:xfrm>
              <a:off x="3461124" y="159332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0"/>
                  </a:moveTo>
                  <a:cubicBezTo>
                    <a:pt x="48" y="0"/>
                    <a:pt x="16" y="32"/>
                    <a:pt x="0" y="80"/>
                  </a:cubicBezTo>
                  <a:lnTo>
                    <a:pt x="174" y="111"/>
                  </a:lnTo>
                  <a:cubicBezTo>
                    <a:pt x="174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9" name="Google Shape;8049;p50"/>
            <p:cNvSpPr/>
            <p:nvPr/>
          </p:nvSpPr>
          <p:spPr>
            <a:xfrm>
              <a:off x="3486154" y="1563243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43" y="112"/>
                    <a:pt x="175" y="80"/>
                    <a:pt x="175" y="49"/>
                  </a:cubicBezTo>
                  <a:lnTo>
                    <a:pt x="175" y="49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0" name="Google Shape;8050;p50"/>
            <p:cNvSpPr/>
            <p:nvPr/>
          </p:nvSpPr>
          <p:spPr>
            <a:xfrm>
              <a:off x="3482687" y="1579303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7" y="0"/>
                    <a:pt x="15" y="32"/>
                    <a:pt x="15" y="63"/>
                  </a:cubicBezTo>
                  <a:cubicBezTo>
                    <a:pt x="0" y="111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73" y="142"/>
                    <a:pt x="173" y="95"/>
                  </a:cubicBezTo>
                  <a:cubicBezTo>
                    <a:pt x="189" y="48"/>
                    <a:pt x="158" y="16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1" name="Google Shape;8051;p50"/>
            <p:cNvSpPr/>
            <p:nvPr/>
          </p:nvSpPr>
          <p:spPr>
            <a:xfrm>
              <a:off x="3464654" y="1575805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5" y="15"/>
                    <a:pt x="15" y="63"/>
                  </a:cubicBezTo>
                  <a:cubicBezTo>
                    <a:pt x="0" y="110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26" y="158"/>
                    <a:pt x="173" y="142"/>
                    <a:pt x="173" y="95"/>
                  </a:cubicBezTo>
                  <a:cubicBezTo>
                    <a:pt x="189" y="47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2" name="Google Shape;8052;p50"/>
            <p:cNvSpPr/>
            <p:nvPr/>
          </p:nvSpPr>
          <p:spPr>
            <a:xfrm>
              <a:off x="3479157" y="159733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17"/>
                    <a:pt x="0" y="63"/>
                  </a:cubicBezTo>
                  <a:lnTo>
                    <a:pt x="0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3" name="Google Shape;8053;p50"/>
            <p:cNvSpPr/>
            <p:nvPr/>
          </p:nvSpPr>
          <p:spPr>
            <a:xfrm>
              <a:off x="3475658" y="1523679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27" y="110"/>
                    <a:pt x="173" y="79"/>
                    <a:pt x="173" y="47"/>
                  </a:cubicBezTo>
                  <a:lnTo>
                    <a:pt x="173" y="47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4" name="Google Shape;8054;p50"/>
            <p:cNvSpPr/>
            <p:nvPr/>
          </p:nvSpPr>
          <p:spPr>
            <a:xfrm>
              <a:off x="3468661" y="155777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15" y="15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7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5" name="Google Shape;8055;p50"/>
            <p:cNvSpPr/>
            <p:nvPr/>
          </p:nvSpPr>
          <p:spPr>
            <a:xfrm>
              <a:off x="3493691" y="1527686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6" name="Google Shape;8056;p50"/>
            <p:cNvSpPr/>
            <p:nvPr/>
          </p:nvSpPr>
          <p:spPr>
            <a:xfrm>
              <a:off x="3490161" y="1543206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1"/>
                  </a:moveTo>
                  <a:cubicBezTo>
                    <a:pt x="49" y="1"/>
                    <a:pt x="17" y="32"/>
                    <a:pt x="1" y="80"/>
                  </a:cubicBezTo>
                  <a:cubicBezTo>
                    <a:pt x="1" y="112"/>
                    <a:pt x="17" y="158"/>
                    <a:pt x="64" y="175"/>
                  </a:cubicBezTo>
                  <a:lnTo>
                    <a:pt x="80" y="175"/>
                  </a:lnTo>
                  <a:cubicBezTo>
                    <a:pt x="127" y="175"/>
                    <a:pt x="158" y="143"/>
                    <a:pt x="175" y="112"/>
                  </a:cubicBezTo>
                  <a:cubicBezTo>
                    <a:pt x="175" y="64"/>
                    <a:pt x="143" y="17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50"/>
            <p:cNvSpPr/>
            <p:nvPr/>
          </p:nvSpPr>
          <p:spPr>
            <a:xfrm>
              <a:off x="3472128" y="1539708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95" y="1"/>
                  </a:moveTo>
                  <a:cubicBezTo>
                    <a:pt x="49" y="1"/>
                    <a:pt x="17" y="32"/>
                    <a:pt x="1" y="64"/>
                  </a:cubicBezTo>
                  <a:cubicBezTo>
                    <a:pt x="1" y="111"/>
                    <a:pt x="32" y="159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58" y="142"/>
                    <a:pt x="175" y="95"/>
                  </a:cubicBezTo>
                  <a:cubicBezTo>
                    <a:pt x="175" y="48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50"/>
            <p:cNvSpPr/>
            <p:nvPr/>
          </p:nvSpPr>
          <p:spPr>
            <a:xfrm>
              <a:off x="3486694" y="1561239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78" y="1"/>
                  </a:moveTo>
                  <a:cubicBezTo>
                    <a:pt x="47" y="1"/>
                    <a:pt x="0" y="32"/>
                    <a:pt x="0" y="64"/>
                  </a:cubicBezTo>
                  <a:lnTo>
                    <a:pt x="158" y="112"/>
                  </a:lnTo>
                  <a:cubicBezTo>
                    <a:pt x="173" y="64"/>
                    <a:pt x="141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50"/>
            <p:cNvSpPr/>
            <p:nvPr/>
          </p:nvSpPr>
          <p:spPr>
            <a:xfrm>
              <a:off x="3483164" y="148809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58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50"/>
            <p:cNvSpPr/>
            <p:nvPr/>
          </p:nvSpPr>
          <p:spPr>
            <a:xfrm>
              <a:off x="3476135" y="152167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58" y="110"/>
                  </a:lnTo>
                  <a:cubicBezTo>
                    <a:pt x="175" y="64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50"/>
            <p:cNvSpPr/>
            <p:nvPr/>
          </p:nvSpPr>
          <p:spPr>
            <a:xfrm>
              <a:off x="3501197" y="149162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" y="0"/>
                  </a:moveTo>
                  <a:cubicBezTo>
                    <a:pt x="1" y="47"/>
                    <a:pt x="17" y="95"/>
                    <a:pt x="64" y="110"/>
                  </a:cubicBezTo>
                  <a:lnTo>
                    <a:pt x="80" y="110"/>
                  </a:lnTo>
                  <a:cubicBezTo>
                    <a:pt x="127" y="110"/>
                    <a:pt x="158" y="79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2" name="Google Shape;8062;p50"/>
            <p:cNvSpPr/>
            <p:nvPr/>
          </p:nvSpPr>
          <p:spPr>
            <a:xfrm>
              <a:off x="3497189" y="150765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16"/>
                    <a:pt x="17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4" y="142"/>
                    <a:pt x="174" y="95"/>
                  </a:cubicBezTo>
                  <a:cubicBezTo>
                    <a:pt x="190" y="47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3" name="Google Shape;8063;p50"/>
            <p:cNvSpPr/>
            <p:nvPr/>
          </p:nvSpPr>
          <p:spPr>
            <a:xfrm>
              <a:off x="3479157" y="1503642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7" y="79"/>
                  </a:cubicBezTo>
                  <a:cubicBezTo>
                    <a:pt x="0" y="127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2"/>
                    <a:pt x="189" y="110"/>
                  </a:cubicBez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4" name="Google Shape;8064;p50"/>
            <p:cNvSpPr/>
            <p:nvPr/>
          </p:nvSpPr>
          <p:spPr>
            <a:xfrm>
              <a:off x="3494168" y="152568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6"/>
                    <a:pt x="1" y="64"/>
                  </a:cubicBezTo>
                  <a:lnTo>
                    <a:pt x="159" y="95"/>
                  </a:lnTo>
                  <a:cubicBezTo>
                    <a:pt x="175" y="47"/>
                    <a:pt x="143" y="1"/>
                    <a:pt x="96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5" name="Google Shape;8065;p50"/>
            <p:cNvSpPr/>
            <p:nvPr/>
          </p:nvSpPr>
          <p:spPr>
            <a:xfrm>
              <a:off x="3490701" y="1452025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0" y="0"/>
                  </a:moveTo>
                  <a:cubicBezTo>
                    <a:pt x="0" y="48"/>
                    <a:pt x="15" y="95"/>
                    <a:pt x="63" y="111"/>
                  </a:cubicBezTo>
                  <a:lnTo>
                    <a:pt x="78" y="111"/>
                  </a:lnTo>
                  <a:cubicBezTo>
                    <a:pt x="126" y="111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6" name="Google Shape;8066;p50"/>
            <p:cNvSpPr/>
            <p:nvPr/>
          </p:nvSpPr>
          <p:spPr>
            <a:xfrm>
              <a:off x="3483164" y="1486087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95" y="0"/>
                  </a:moveTo>
                  <a:cubicBezTo>
                    <a:pt x="48" y="0"/>
                    <a:pt x="17" y="17"/>
                    <a:pt x="0" y="64"/>
                  </a:cubicBezTo>
                  <a:lnTo>
                    <a:pt x="174" y="95"/>
                  </a:lnTo>
                  <a:cubicBezTo>
                    <a:pt x="189" y="48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7" name="Google Shape;8067;p50"/>
            <p:cNvSpPr/>
            <p:nvPr/>
          </p:nvSpPr>
          <p:spPr>
            <a:xfrm>
              <a:off x="3508225" y="145603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8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8" name="Google Shape;8068;p50"/>
            <p:cNvSpPr/>
            <p:nvPr/>
          </p:nvSpPr>
          <p:spPr>
            <a:xfrm>
              <a:off x="3504727" y="1471584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47" y="0"/>
                    <a:pt x="16" y="32"/>
                    <a:pt x="16" y="63"/>
                  </a:cubicBezTo>
                  <a:cubicBezTo>
                    <a:pt x="0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3" y="141"/>
                    <a:pt x="173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9" name="Google Shape;8069;p50"/>
            <p:cNvSpPr/>
            <p:nvPr/>
          </p:nvSpPr>
          <p:spPr>
            <a:xfrm>
              <a:off x="3486694" y="1468054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5" y="32"/>
                    <a:pt x="15" y="63"/>
                  </a:cubicBezTo>
                  <a:cubicBezTo>
                    <a:pt x="0" y="111"/>
                    <a:pt x="32" y="158"/>
                    <a:pt x="78" y="158"/>
                  </a:cubicBezTo>
                  <a:lnTo>
                    <a:pt x="95" y="174"/>
                  </a:lnTo>
                  <a:cubicBezTo>
                    <a:pt x="141" y="174"/>
                    <a:pt x="173" y="143"/>
                    <a:pt x="173" y="95"/>
                  </a:cubicBezTo>
                  <a:cubicBezTo>
                    <a:pt x="189" y="48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0" name="Google Shape;8070;p50"/>
            <p:cNvSpPr/>
            <p:nvPr/>
          </p:nvSpPr>
          <p:spPr>
            <a:xfrm>
              <a:off x="3501197" y="1489617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47"/>
                    <a:pt x="143" y="16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1" name="Google Shape;8071;p50"/>
            <p:cNvSpPr/>
            <p:nvPr/>
          </p:nvSpPr>
          <p:spPr>
            <a:xfrm>
              <a:off x="3490701" y="1450021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63"/>
                    <a:pt x="141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2" name="Google Shape;8072;p50"/>
            <p:cNvSpPr/>
            <p:nvPr/>
          </p:nvSpPr>
          <p:spPr>
            <a:xfrm>
              <a:off x="3515763" y="1419935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cubicBezTo>
                    <a:pt x="0" y="49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80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3" name="Google Shape;8073;p50"/>
            <p:cNvSpPr/>
            <p:nvPr/>
          </p:nvSpPr>
          <p:spPr>
            <a:xfrm>
              <a:off x="3512233" y="1435964"/>
              <a:ext cx="5565" cy="5057"/>
            </a:xfrm>
            <a:custGeom>
              <a:avLst/>
              <a:gdLst/>
              <a:ahLst/>
              <a:cxnLst/>
              <a:rect l="l" t="t" r="r" b="b"/>
              <a:pathLst>
                <a:path w="175" h="159" extrusionOk="0">
                  <a:moveTo>
                    <a:pt x="95" y="1"/>
                  </a:moveTo>
                  <a:cubicBezTo>
                    <a:pt x="48" y="1"/>
                    <a:pt x="17" y="17"/>
                    <a:pt x="0" y="64"/>
                  </a:cubicBezTo>
                  <a:cubicBezTo>
                    <a:pt x="0" y="112"/>
                    <a:pt x="32" y="158"/>
                    <a:pt x="63" y="158"/>
                  </a:cubicBezTo>
                  <a:lnTo>
                    <a:pt x="95" y="158"/>
                  </a:lnTo>
                  <a:cubicBezTo>
                    <a:pt x="126" y="158"/>
                    <a:pt x="158" y="143"/>
                    <a:pt x="174" y="95"/>
                  </a:cubicBezTo>
                  <a:cubicBezTo>
                    <a:pt x="174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4" name="Google Shape;8074;p50"/>
            <p:cNvSpPr/>
            <p:nvPr/>
          </p:nvSpPr>
          <p:spPr>
            <a:xfrm>
              <a:off x="3494709" y="1432497"/>
              <a:ext cx="4516" cy="5025"/>
            </a:xfrm>
            <a:custGeom>
              <a:avLst/>
              <a:gdLst/>
              <a:ahLst/>
              <a:cxnLst/>
              <a:rect l="l" t="t" r="r" b="b"/>
              <a:pathLst>
                <a:path w="142" h="158" extrusionOk="0">
                  <a:moveTo>
                    <a:pt x="110" y="0"/>
                  </a:moveTo>
                  <a:lnTo>
                    <a:pt x="95" y="0"/>
                  </a:lnTo>
                  <a:cubicBezTo>
                    <a:pt x="32" y="47"/>
                    <a:pt x="47" y="78"/>
                    <a:pt x="32" y="126"/>
                  </a:cubicBezTo>
                  <a:lnTo>
                    <a:pt x="0" y="126"/>
                  </a:lnTo>
                  <a:cubicBezTo>
                    <a:pt x="15" y="141"/>
                    <a:pt x="32" y="141"/>
                    <a:pt x="47" y="158"/>
                  </a:cubicBezTo>
                  <a:cubicBezTo>
                    <a:pt x="63" y="110"/>
                    <a:pt x="47" y="78"/>
                    <a:pt x="110" y="47"/>
                  </a:cubicBezTo>
                  <a:cubicBezTo>
                    <a:pt x="126" y="47"/>
                    <a:pt x="126" y="32"/>
                    <a:pt x="142" y="32"/>
                  </a:cubicBezTo>
                  <a:cubicBezTo>
                    <a:pt x="142" y="15"/>
                    <a:pt x="126" y="0"/>
                    <a:pt x="110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5" name="Google Shape;8075;p50"/>
            <p:cNvSpPr/>
            <p:nvPr/>
          </p:nvSpPr>
          <p:spPr>
            <a:xfrm>
              <a:off x="3496203" y="1433483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95" y="1"/>
                  </a:moveTo>
                  <a:cubicBezTo>
                    <a:pt x="79" y="1"/>
                    <a:pt x="79" y="16"/>
                    <a:pt x="63" y="16"/>
                  </a:cubicBezTo>
                  <a:cubicBezTo>
                    <a:pt x="0" y="47"/>
                    <a:pt x="16" y="79"/>
                    <a:pt x="0" y="127"/>
                  </a:cubicBezTo>
                  <a:lnTo>
                    <a:pt x="16" y="127"/>
                  </a:lnTo>
                  <a:lnTo>
                    <a:pt x="32" y="127"/>
                  </a:lnTo>
                  <a:cubicBezTo>
                    <a:pt x="63" y="127"/>
                    <a:pt x="95" y="95"/>
                    <a:pt x="111" y="64"/>
                  </a:cubicBezTo>
                  <a:cubicBezTo>
                    <a:pt x="111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6" name="Google Shape;8076;p50"/>
            <p:cNvSpPr/>
            <p:nvPr/>
          </p:nvSpPr>
          <p:spPr>
            <a:xfrm>
              <a:off x="3508734" y="1453520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1"/>
                  </a:moveTo>
                  <a:cubicBezTo>
                    <a:pt x="47" y="1"/>
                    <a:pt x="1" y="33"/>
                    <a:pt x="1" y="79"/>
                  </a:cubicBezTo>
                  <a:lnTo>
                    <a:pt x="158" y="111"/>
                  </a:lnTo>
                  <a:cubicBezTo>
                    <a:pt x="173" y="64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7" name="Google Shape;8077;p50"/>
            <p:cNvSpPr/>
            <p:nvPr/>
          </p:nvSpPr>
          <p:spPr>
            <a:xfrm>
              <a:off x="3516749" y="1417931"/>
              <a:ext cx="3530" cy="1049"/>
            </a:xfrm>
            <a:custGeom>
              <a:avLst/>
              <a:gdLst/>
              <a:ahLst/>
              <a:cxnLst/>
              <a:rect l="l" t="t" r="r" b="b"/>
              <a:pathLst>
                <a:path w="111" h="33" extrusionOk="0">
                  <a:moveTo>
                    <a:pt x="32" y="1"/>
                  </a:moveTo>
                  <a:cubicBezTo>
                    <a:pt x="16" y="1"/>
                    <a:pt x="1" y="17"/>
                    <a:pt x="1" y="32"/>
                  </a:cubicBezTo>
                  <a:lnTo>
                    <a:pt x="1" y="32"/>
                  </a:lnTo>
                  <a:lnTo>
                    <a:pt x="32" y="32"/>
                  </a:lnTo>
                  <a:cubicBezTo>
                    <a:pt x="47" y="32"/>
                    <a:pt x="79" y="32"/>
                    <a:pt x="95" y="17"/>
                  </a:cubicBezTo>
                  <a:lnTo>
                    <a:pt x="110" y="17"/>
                  </a:lnTo>
                  <a:lnTo>
                    <a:pt x="95" y="1"/>
                  </a:lnTo>
                  <a:lnTo>
                    <a:pt x="95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8" name="Google Shape;8078;p50"/>
            <p:cNvSpPr/>
            <p:nvPr/>
          </p:nvSpPr>
          <p:spPr>
            <a:xfrm>
              <a:off x="3517766" y="1418472"/>
              <a:ext cx="3021" cy="1018"/>
            </a:xfrm>
            <a:custGeom>
              <a:avLst/>
              <a:gdLst/>
              <a:ahLst/>
              <a:cxnLst/>
              <a:rect l="l" t="t" r="r" b="b"/>
              <a:pathLst>
                <a:path w="95" h="32" extrusionOk="0">
                  <a:moveTo>
                    <a:pt x="78" y="0"/>
                  </a:moveTo>
                  <a:lnTo>
                    <a:pt x="63" y="0"/>
                  </a:lnTo>
                  <a:cubicBezTo>
                    <a:pt x="47" y="15"/>
                    <a:pt x="15" y="15"/>
                    <a:pt x="0" y="15"/>
                  </a:cubicBezTo>
                  <a:lnTo>
                    <a:pt x="15" y="15"/>
                  </a:lnTo>
                  <a:cubicBezTo>
                    <a:pt x="32" y="32"/>
                    <a:pt x="63" y="32"/>
                    <a:pt x="63" y="32"/>
                  </a:cubicBezTo>
                  <a:lnTo>
                    <a:pt x="78" y="32"/>
                  </a:lnTo>
                  <a:cubicBezTo>
                    <a:pt x="95" y="32"/>
                    <a:pt x="95" y="15"/>
                    <a:pt x="95" y="15"/>
                  </a:cubicBezTo>
                  <a:cubicBezTo>
                    <a:pt x="95" y="15"/>
                    <a:pt x="95" y="0"/>
                    <a:pt x="78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9" name="Google Shape;8079;p50"/>
            <p:cNvSpPr/>
            <p:nvPr/>
          </p:nvSpPr>
          <p:spPr>
            <a:xfrm>
              <a:off x="3516240" y="1418949"/>
              <a:ext cx="1558" cy="541"/>
            </a:xfrm>
            <a:custGeom>
              <a:avLst/>
              <a:gdLst/>
              <a:ahLst/>
              <a:cxnLst/>
              <a:rect l="l" t="t" r="r" b="b"/>
              <a:pathLst>
                <a:path w="49" h="17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0"/>
                    <a:pt x="0" y="17"/>
                    <a:pt x="0" y="17"/>
                  </a:cubicBezTo>
                  <a:lnTo>
                    <a:pt x="17" y="17"/>
                  </a:lnTo>
                  <a:cubicBezTo>
                    <a:pt x="17" y="0"/>
                    <a:pt x="32" y="0"/>
                    <a:pt x="48" y="0"/>
                  </a:cubicBezTo>
                  <a:close/>
                </a:path>
              </a:pathLst>
            </a:custGeom>
            <a:solidFill>
              <a:srgbClr val="DED9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50"/>
            <p:cNvSpPr/>
            <p:nvPr/>
          </p:nvSpPr>
          <p:spPr>
            <a:xfrm>
              <a:off x="3516240" y="1418949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48" y="0"/>
                  </a:moveTo>
                  <a:cubicBezTo>
                    <a:pt x="32" y="0"/>
                    <a:pt x="17" y="0"/>
                    <a:pt x="17" y="17"/>
                  </a:cubicBezTo>
                  <a:lnTo>
                    <a:pt x="0" y="1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58" y="63"/>
                  </a:lnTo>
                  <a:lnTo>
                    <a:pt x="158" y="63"/>
                  </a:lnTo>
                  <a:cubicBezTo>
                    <a:pt x="158" y="48"/>
                    <a:pt x="158" y="17"/>
                    <a:pt x="143" y="0"/>
                  </a:cubicBezTo>
                  <a:cubicBezTo>
                    <a:pt x="143" y="0"/>
                    <a:pt x="143" y="17"/>
                    <a:pt x="126" y="17"/>
                  </a:cubicBezTo>
                  <a:lnTo>
                    <a:pt x="111" y="17"/>
                  </a:lnTo>
                  <a:cubicBezTo>
                    <a:pt x="111" y="17"/>
                    <a:pt x="80" y="17"/>
                    <a:pt x="63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50"/>
            <p:cNvSpPr/>
            <p:nvPr/>
          </p:nvSpPr>
          <p:spPr>
            <a:xfrm>
              <a:off x="3496712" y="1602870"/>
              <a:ext cx="6042" cy="3498"/>
            </a:xfrm>
            <a:custGeom>
              <a:avLst/>
              <a:gdLst/>
              <a:ahLst/>
              <a:cxnLst/>
              <a:rect l="l" t="t" r="r" b="b"/>
              <a:pathLst>
                <a:path w="190" h="110" extrusionOk="0">
                  <a:moveTo>
                    <a:pt x="16" y="0"/>
                  </a:moveTo>
                  <a:cubicBezTo>
                    <a:pt x="0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42" y="110"/>
                    <a:pt x="173" y="78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50"/>
            <p:cNvSpPr/>
            <p:nvPr/>
          </p:nvSpPr>
          <p:spPr>
            <a:xfrm>
              <a:off x="3490701" y="1636932"/>
              <a:ext cx="3498" cy="1049"/>
            </a:xfrm>
            <a:custGeom>
              <a:avLst/>
              <a:gdLst/>
              <a:ahLst/>
              <a:cxnLst/>
              <a:rect l="l" t="t" r="r" b="b"/>
              <a:pathLst>
                <a:path w="110" h="33" extrusionOk="0">
                  <a:moveTo>
                    <a:pt x="63" y="1"/>
                  </a:moveTo>
                  <a:cubicBezTo>
                    <a:pt x="32" y="1"/>
                    <a:pt x="15" y="1"/>
                    <a:pt x="0" y="16"/>
                  </a:cubicBezTo>
                  <a:cubicBezTo>
                    <a:pt x="32" y="16"/>
                    <a:pt x="47" y="32"/>
                    <a:pt x="63" y="32"/>
                  </a:cubicBezTo>
                  <a:cubicBezTo>
                    <a:pt x="78" y="32"/>
                    <a:pt x="95" y="32"/>
                    <a:pt x="110" y="16"/>
                  </a:cubicBezTo>
                  <a:cubicBezTo>
                    <a:pt x="110" y="1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3" name="Google Shape;8083;p50"/>
            <p:cNvSpPr/>
            <p:nvPr/>
          </p:nvSpPr>
          <p:spPr>
            <a:xfrm>
              <a:off x="3514745" y="160687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7"/>
                    <a:pt x="32" y="78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3" y="63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4" name="Google Shape;8084;p50"/>
            <p:cNvSpPr/>
            <p:nvPr/>
          </p:nvSpPr>
          <p:spPr>
            <a:xfrm>
              <a:off x="3511215" y="162239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9" y="0"/>
                    <a:pt x="17" y="32"/>
                    <a:pt x="1" y="63"/>
                  </a:cubicBezTo>
                  <a:cubicBezTo>
                    <a:pt x="1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58" y="142"/>
                    <a:pt x="175" y="111"/>
                  </a:cubicBezTo>
                  <a:cubicBezTo>
                    <a:pt x="190" y="63"/>
                    <a:pt x="158" y="16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50"/>
            <p:cNvSpPr/>
            <p:nvPr/>
          </p:nvSpPr>
          <p:spPr>
            <a:xfrm>
              <a:off x="3493182" y="1618899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7" y="32"/>
                    <a:pt x="17" y="63"/>
                  </a:cubicBezTo>
                  <a:cubicBezTo>
                    <a:pt x="0" y="110"/>
                    <a:pt x="32" y="158"/>
                    <a:pt x="80" y="158"/>
                  </a:cubicBezTo>
                  <a:cubicBezTo>
                    <a:pt x="80" y="173"/>
                    <a:pt x="95" y="173"/>
                    <a:pt x="95" y="173"/>
                  </a:cubicBezTo>
                  <a:cubicBezTo>
                    <a:pt x="127" y="173"/>
                    <a:pt x="174" y="142"/>
                    <a:pt x="174" y="95"/>
                  </a:cubicBezTo>
                  <a:cubicBezTo>
                    <a:pt x="190" y="47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50"/>
            <p:cNvSpPr/>
            <p:nvPr/>
          </p:nvSpPr>
          <p:spPr>
            <a:xfrm>
              <a:off x="3508225" y="1640430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63" y="0"/>
                  </a:moveTo>
                  <a:cubicBezTo>
                    <a:pt x="48" y="0"/>
                    <a:pt x="17" y="17"/>
                    <a:pt x="0" y="32"/>
                  </a:cubicBezTo>
                  <a:cubicBezTo>
                    <a:pt x="32" y="48"/>
                    <a:pt x="63" y="48"/>
                    <a:pt x="80" y="63"/>
                  </a:cubicBezTo>
                  <a:lnTo>
                    <a:pt x="126" y="63"/>
                  </a:lnTo>
                  <a:lnTo>
                    <a:pt x="158" y="63"/>
                  </a:lnTo>
                  <a:cubicBezTo>
                    <a:pt x="143" y="32"/>
                    <a:pt x="126" y="17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50"/>
            <p:cNvSpPr/>
            <p:nvPr/>
          </p:nvSpPr>
          <p:spPr>
            <a:xfrm>
              <a:off x="3504218" y="156725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9"/>
                    <a:pt x="32" y="80"/>
                    <a:pt x="79" y="95"/>
                  </a:cubicBezTo>
                  <a:lnTo>
                    <a:pt x="95" y="95"/>
                  </a:lnTo>
                  <a:cubicBezTo>
                    <a:pt x="126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8" name="Google Shape;8088;p50"/>
            <p:cNvSpPr/>
            <p:nvPr/>
          </p:nvSpPr>
          <p:spPr>
            <a:xfrm>
              <a:off x="3497189" y="160086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63"/>
                    <a:pt x="143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9" name="Google Shape;8089;p50"/>
            <p:cNvSpPr/>
            <p:nvPr/>
          </p:nvSpPr>
          <p:spPr>
            <a:xfrm>
              <a:off x="3522251" y="1570780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95"/>
                    <a:pt x="80" y="95"/>
                  </a:cubicBezTo>
                  <a:cubicBezTo>
                    <a:pt x="80" y="95"/>
                    <a:pt x="80" y="110"/>
                    <a:pt x="95" y="110"/>
                  </a:cubicBezTo>
                  <a:cubicBezTo>
                    <a:pt x="126" y="110"/>
                    <a:pt x="158" y="79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0" name="Google Shape;8090;p50"/>
            <p:cNvSpPr/>
            <p:nvPr/>
          </p:nvSpPr>
          <p:spPr>
            <a:xfrm>
              <a:off x="3518752" y="1586809"/>
              <a:ext cx="5534" cy="5057"/>
            </a:xfrm>
            <a:custGeom>
              <a:avLst/>
              <a:gdLst/>
              <a:ahLst/>
              <a:cxnLst/>
              <a:rect l="l" t="t" r="r" b="b"/>
              <a:pathLst>
                <a:path w="174" h="159" extrusionOk="0">
                  <a:moveTo>
                    <a:pt x="79" y="1"/>
                  </a:moveTo>
                  <a:cubicBezTo>
                    <a:pt x="47" y="1"/>
                    <a:pt x="16" y="16"/>
                    <a:pt x="1" y="64"/>
                  </a:cubicBezTo>
                  <a:cubicBezTo>
                    <a:pt x="1" y="111"/>
                    <a:pt x="16" y="159"/>
                    <a:pt x="64" y="159"/>
                  </a:cubicBezTo>
                  <a:lnTo>
                    <a:pt x="79" y="159"/>
                  </a:lnTo>
                  <a:cubicBezTo>
                    <a:pt x="127" y="159"/>
                    <a:pt x="158" y="142"/>
                    <a:pt x="173" y="96"/>
                  </a:cubicBezTo>
                  <a:cubicBezTo>
                    <a:pt x="173" y="48"/>
                    <a:pt x="142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1" name="Google Shape;8091;p50"/>
            <p:cNvSpPr/>
            <p:nvPr/>
          </p:nvSpPr>
          <p:spPr>
            <a:xfrm>
              <a:off x="3500720" y="1582802"/>
              <a:ext cx="5534" cy="5534"/>
            </a:xfrm>
            <a:custGeom>
              <a:avLst/>
              <a:gdLst/>
              <a:ahLst/>
              <a:cxnLst/>
              <a:rect l="l" t="t" r="r" b="b"/>
              <a:pathLst>
                <a:path w="174" h="174" extrusionOk="0">
                  <a:moveTo>
                    <a:pt x="95" y="1"/>
                  </a:moveTo>
                  <a:cubicBezTo>
                    <a:pt x="47" y="1"/>
                    <a:pt x="16" y="32"/>
                    <a:pt x="0" y="79"/>
                  </a:cubicBezTo>
                  <a:cubicBezTo>
                    <a:pt x="0" y="111"/>
                    <a:pt x="32" y="159"/>
                    <a:pt x="63" y="174"/>
                  </a:cubicBezTo>
                  <a:lnTo>
                    <a:pt x="95" y="174"/>
                  </a:lnTo>
                  <a:cubicBezTo>
                    <a:pt x="126" y="174"/>
                    <a:pt x="158" y="142"/>
                    <a:pt x="173" y="111"/>
                  </a:cubicBezTo>
                  <a:cubicBezTo>
                    <a:pt x="173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2" name="Google Shape;8092;p50"/>
            <p:cNvSpPr/>
            <p:nvPr/>
          </p:nvSpPr>
          <p:spPr>
            <a:xfrm>
              <a:off x="3515222" y="1604333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49" y="1"/>
                    <a:pt x="1" y="32"/>
                    <a:pt x="1" y="80"/>
                  </a:cubicBezTo>
                  <a:lnTo>
                    <a:pt x="158" y="112"/>
                  </a:lnTo>
                  <a:cubicBezTo>
                    <a:pt x="175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3" name="Google Shape;8093;p50"/>
            <p:cNvSpPr/>
            <p:nvPr/>
          </p:nvSpPr>
          <p:spPr>
            <a:xfrm>
              <a:off x="3511755" y="1531184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48"/>
                    <a:pt x="32" y="95"/>
                    <a:pt x="78" y="95"/>
                  </a:cubicBezTo>
                  <a:cubicBezTo>
                    <a:pt x="78" y="111"/>
                    <a:pt x="78" y="111"/>
                    <a:pt x="95" y="111"/>
                  </a:cubicBezTo>
                  <a:cubicBezTo>
                    <a:pt x="126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4" name="Google Shape;8094;p50"/>
            <p:cNvSpPr/>
            <p:nvPr/>
          </p:nvSpPr>
          <p:spPr>
            <a:xfrm>
              <a:off x="3504727" y="1564769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1"/>
                  </a:moveTo>
                  <a:cubicBezTo>
                    <a:pt x="32" y="1"/>
                    <a:pt x="0" y="32"/>
                    <a:pt x="0" y="79"/>
                  </a:cubicBezTo>
                  <a:lnTo>
                    <a:pt x="158" y="110"/>
                  </a:lnTo>
                  <a:cubicBezTo>
                    <a:pt x="173" y="64"/>
                    <a:pt x="142" y="16"/>
                    <a:pt x="95" y="16"/>
                  </a:cubicBezTo>
                  <a:cubicBezTo>
                    <a:pt x="95" y="1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50"/>
            <p:cNvSpPr/>
            <p:nvPr/>
          </p:nvSpPr>
          <p:spPr>
            <a:xfrm>
              <a:off x="3529788" y="1534715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0" y="0"/>
                  </a:moveTo>
                  <a:cubicBezTo>
                    <a:pt x="0" y="47"/>
                    <a:pt x="15" y="95"/>
                    <a:pt x="63" y="110"/>
                  </a:cubicBezTo>
                  <a:lnTo>
                    <a:pt x="78" y="110"/>
                  </a:lnTo>
                  <a:cubicBezTo>
                    <a:pt x="126" y="110"/>
                    <a:pt x="158" y="79"/>
                    <a:pt x="173" y="4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6" name="Google Shape;8096;p50"/>
            <p:cNvSpPr/>
            <p:nvPr/>
          </p:nvSpPr>
          <p:spPr>
            <a:xfrm>
              <a:off x="3525781" y="155074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15" y="32"/>
                    <a:pt x="15" y="64"/>
                  </a:cubicBezTo>
                  <a:cubicBezTo>
                    <a:pt x="0" y="110"/>
                    <a:pt x="32" y="158"/>
                    <a:pt x="78" y="173"/>
                  </a:cubicBezTo>
                  <a:lnTo>
                    <a:pt x="95" y="173"/>
                  </a:lnTo>
                  <a:cubicBezTo>
                    <a:pt x="141" y="173"/>
                    <a:pt x="173" y="142"/>
                    <a:pt x="173" y="95"/>
                  </a:cubicBez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7" name="Google Shape;8097;p50"/>
            <p:cNvSpPr/>
            <p:nvPr/>
          </p:nvSpPr>
          <p:spPr>
            <a:xfrm>
              <a:off x="3507748" y="154721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3" y="1"/>
                    <a:pt x="32" y="17"/>
                    <a:pt x="15" y="64"/>
                  </a:cubicBezTo>
                  <a:cubicBezTo>
                    <a:pt x="0" y="112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41" y="158"/>
                    <a:pt x="173" y="143"/>
                    <a:pt x="189" y="95"/>
                  </a:cubicBezTo>
                  <a:cubicBezTo>
                    <a:pt x="189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8" name="Google Shape;8098;p50"/>
            <p:cNvSpPr/>
            <p:nvPr/>
          </p:nvSpPr>
          <p:spPr>
            <a:xfrm>
              <a:off x="3522251" y="1568776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lnTo>
                    <a:pt x="174" y="95"/>
                  </a:lnTo>
                  <a:cubicBezTo>
                    <a:pt x="189" y="47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50"/>
            <p:cNvSpPr/>
            <p:nvPr/>
          </p:nvSpPr>
          <p:spPr>
            <a:xfrm>
              <a:off x="3518752" y="1495628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6" y="0"/>
                  </a:moveTo>
                  <a:cubicBezTo>
                    <a:pt x="1" y="32"/>
                    <a:pt x="32" y="79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3" y="63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0" name="Google Shape;8100;p50"/>
            <p:cNvSpPr/>
            <p:nvPr/>
          </p:nvSpPr>
          <p:spPr>
            <a:xfrm>
              <a:off x="3511755" y="1529181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95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173" y="95"/>
                  </a:lnTo>
                  <a:cubicBezTo>
                    <a:pt x="173" y="48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1" name="Google Shape;8101;p50"/>
            <p:cNvSpPr/>
            <p:nvPr/>
          </p:nvSpPr>
          <p:spPr>
            <a:xfrm>
              <a:off x="3536785" y="1499126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8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4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50"/>
            <p:cNvSpPr/>
            <p:nvPr/>
          </p:nvSpPr>
          <p:spPr>
            <a:xfrm>
              <a:off x="3533255" y="1514678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49" y="0"/>
                    <a:pt x="17" y="32"/>
                    <a:pt x="17" y="78"/>
                  </a:cubicBezTo>
                  <a:cubicBezTo>
                    <a:pt x="1" y="126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7" y="173"/>
                    <a:pt x="175" y="141"/>
                    <a:pt x="175" y="110"/>
                  </a:cubicBezTo>
                  <a:cubicBezTo>
                    <a:pt x="190" y="63"/>
                    <a:pt x="158" y="15"/>
                    <a:pt x="112" y="15"/>
                  </a:cubicBezTo>
                  <a:cubicBezTo>
                    <a:pt x="112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3" name="Google Shape;8103;p50"/>
            <p:cNvSpPr/>
            <p:nvPr/>
          </p:nvSpPr>
          <p:spPr>
            <a:xfrm>
              <a:off x="3515222" y="151114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9" y="0"/>
                    <a:pt x="17" y="32"/>
                    <a:pt x="17" y="63"/>
                  </a:cubicBezTo>
                  <a:cubicBezTo>
                    <a:pt x="1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75" y="143"/>
                    <a:pt x="175" y="111"/>
                  </a:cubicBezTo>
                  <a:cubicBezTo>
                    <a:pt x="190" y="63"/>
                    <a:pt x="158" y="17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4" name="Google Shape;8104;p50"/>
            <p:cNvSpPr/>
            <p:nvPr/>
          </p:nvSpPr>
          <p:spPr>
            <a:xfrm>
              <a:off x="3529788" y="1532711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78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0" y="63"/>
                  </a:lnTo>
                  <a:lnTo>
                    <a:pt x="173" y="110"/>
                  </a:lnTo>
                  <a:lnTo>
                    <a:pt x="173" y="110"/>
                  </a:lnTo>
                  <a:cubicBezTo>
                    <a:pt x="173" y="63"/>
                    <a:pt x="141" y="16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5" name="Google Shape;8105;p50"/>
            <p:cNvSpPr/>
            <p:nvPr/>
          </p:nvSpPr>
          <p:spPr>
            <a:xfrm>
              <a:off x="3526258" y="145956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78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6" name="Google Shape;8106;p50"/>
            <p:cNvSpPr/>
            <p:nvPr/>
          </p:nvSpPr>
          <p:spPr>
            <a:xfrm>
              <a:off x="3519229" y="149311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9" y="0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1"/>
                  </a:lnTo>
                  <a:lnTo>
                    <a:pt x="175" y="111"/>
                  </a:lnTo>
                  <a:cubicBezTo>
                    <a:pt x="175" y="63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50"/>
            <p:cNvSpPr/>
            <p:nvPr/>
          </p:nvSpPr>
          <p:spPr>
            <a:xfrm>
              <a:off x="3544291" y="146302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27" y="112"/>
                    <a:pt x="174" y="80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50"/>
            <p:cNvSpPr/>
            <p:nvPr/>
          </p:nvSpPr>
          <p:spPr>
            <a:xfrm>
              <a:off x="3540792" y="1479058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79" y="1"/>
                  </a:moveTo>
                  <a:cubicBezTo>
                    <a:pt x="48" y="1"/>
                    <a:pt x="16" y="32"/>
                    <a:pt x="1" y="64"/>
                  </a:cubicBezTo>
                  <a:cubicBezTo>
                    <a:pt x="1" y="112"/>
                    <a:pt x="32" y="158"/>
                    <a:pt x="64" y="158"/>
                  </a:cubicBezTo>
                  <a:cubicBezTo>
                    <a:pt x="79" y="175"/>
                    <a:pt x="79" y="175"/>
                    <a:pt x="95" y="175"/>
                  </a:cubicBezTo>
                  <a:cubicBezTo>
                    <a:pt x="127" y="175"/>
                    <a:pt x="158" y="143"/>
                    <a:pt x="174" y="95"/>
                  </a:cubicBezTo>
                  <a:cubicBezTo>
                    <a:pt x="174" y="49"/>
                    <a:pt x="142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50"/>
            <p:cNvSpPr/>
            <p:nvPr/>
          </p:nvSpPr>
          <p:spPr>
            <a:xfrm>
              <a:off x="3522760" y="1475051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95" y="1"/>
                  </a:moveTo>
                  <a:cubicBezTo>
                    <a:pt x="47" y="1"/>
                    <a:pt x="16" y="32"/>
                    <a:pt x="1" y="80"/>
                  </a:cubicBezTo>
                  <a:cubicBezTo>
                    <a:pt x="1" y="127"/>
                    <a:pt x="32" y="175"/>
                    <a:pt x="79" y="175"/>
                  </a:cubicBezTo>
                  <a:lnTo>
                    <a:pt x="95" y="175"/>
                  </a:lnTo>
                  <a:cubicBezTo>
                    <a:pt x="127" y="175"/>
                    <a:pt x="158" y="143"/>
                    <a:pt x="173" y="112"/>
                  </a:cubicBezTo>
                  <a:cubicBezTo>
                    <a:pt x="173" y="64"/>
                    <a:pt x="158" y="17"/>
                    <a:pt x="110" y="17"/>
                  </a:cubicBezTo>
                  <a:cubicBezTo>
                    <a:pt x="95" y="17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0" name="Google Shape;8110;p50"/>
            <p:cNvSpPr/>
            <p:nvPr/>
          </p:nvSpPr>
          <p:spPr>
            <a:xfrm>
              <a:off x="3537262" y="1497123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9" y="0"/>
                    <a:pt x="1" y="16"/>
                    <a:pt x="1" y="63"/>
                  </a:cubicBezTo>
                  <a:lnTo>
                    <a:pt x="159" y="95"/>
                  </a:lnTo>
                  <a:cubicBezTo>
                    <a:pt x="175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1" name="Google Shape;8111;p50"/>
            <p:cNvSpPr/>
            <p:nvPr/>
          </p:nvSpPr>
          <p:spPr>
            <a:xfrm>
              <a:off x="3533795" y="1423465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0" y="1"/>
                  </a:moveTo>
                  <a:cubicBezTo>
                    <a:pt x="0" y="47"/>
                    <a:pt x="32" y="95"/>
                    <a:pt x="78" y="110"/>
                  </a:cubicBezTo>
                  <a:lnTo>
                    <a:pt x="95" y="110"/>
                  </a:lnTo>
                  <a:cubicBezTo>
                    <a:pt x="126" y="110"/>
                    <a:pt x="158" y="79"/>
                    <a:pt x="173" y="4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50"/>
            <p:cNvSpPr/>
            <p:nvPr/>
          </p:nvSpPr>
          <p:spPr>
            <a:xfrm>
              <a:off x="3526767" y="1457559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" y="15"/>
                    <a:pt x="1" y="63"/>
                  </a:cubicBezTo>
                  <a:lnTo>
                    <a:pt x="158" y="95"/>
                  </a:lnTo>
                  <a:cubicBezTo>
                    <a:pt x="173" y="47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50"/>
            <p:cNvSpPr/>
            <p:nvPr/>
          </p:nvSpPr>
          <p:spPr>
            <a:xfrm>
              <a:off x="3551828" y="1427472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" y="1"/>
                  </a:moveTo>
                  <a:cubicBezTo>
                    <a:pt x="1" y="47"/>
                    <a:pt x="32" y="79"/>
                    <a:pt x="64" y="95"/>
                  </a:cubicBezTo>
                  <a:lnTo>
                    <a:pt x="95" y="95"/>
                  </a:lnTo>
                  <a:cubicBezTo>
                    <a:pt x="127" y="95"/>
                    <a:pt x="158" y="64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50"/>
            <p:cNvSpPr/>
            <p:nvPr/>
          </p:nvSpPr>
          <p:spPr>
            <a:xfrm>
              <a:off x="3547821" y="144299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16" y="32"/>
                    <a:pt x="16" y="80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3" y="143"/>
                    <a:pt x="173" y="111"/>
                  </a:cubicBezTo>
                  <a:cubicBezTo>
                    <a:pt x="190" y="64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50"/>
            <p:cNvSpPr/>
            <p:nvPr/>
          </p:nvSpPr>
          <p:spPr>
            <a:xfrm>
              <a:off x="3529788" y="143949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5" y="64"/>
                  </a:cubicBezTo>
                  <a:cubicBezTo>
                    <a:pt x="0" y="110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41" y="174"/>
                    <a:pt x="173" y="142"/>
                    <a:pt x="189" y="95"/>
                  </a:cubicBezTo>
                  <a:cubicBezTo>
                    <a:pt x="189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6" name="Google Shape;8116;p50"/>
            <p:cNvSpPr/>
            <p:nvPr/>
          </p:nvSpPr>
          <p:spPr>
            <a:xfrm>
              <a:off x="3544799" y="146102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4" y="64"/>
                    <a:pt x="142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7" name="Google Shape;8117;p50"/>
            <p:cNvSpPr/>
            <p:nvPr/>
          </p:nvSpPr>
          <p:spPr>
            <a:xfrm>
              <a:off x="3533795" y="142146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7" y="1"/>
                    <a:pt x="15" y="32"/>
                    <a:pt x="0" y="64"/>
                  </a:cubicBezTo>
                  <a:lnTo>
                    <a:pt x="0" y="64"/>
                  </a:lnTo>
                  <a:lnTo>
                    <a:pt x="173" y="110"/>
                  </a:lnTo>
                  <a:lnTo>
                    <a:pt x="173" y="110"/>
                  </a:ln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50"/>
            <p:cNvSpPr/>
            <p:nvPr/>
          </p:nvSpPr>
          <p:spPr>
            <a:xfrm>
              <a:off x="3555835" y="140893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50"/>
            <p:cNvSpPr/>
            <p:nvPr/>
          </p:nvSpPr>
          <p:spPr>
            <a:xfrm>
              <a:off x="3555835" y="140893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1" y="0"/>
                  </a:moveTo>
                  <a:lnTo>
                    <a:pt x="1" y="0"/>
                  </a:lnTo>
                  <a:lnTo>
                    <a:pt x="1" y="16"/>
                  </a:lnTo>
                  <a:lnTo>
                    <a:pt x="1" y="32"/>
                  </a:lnTo>
                  <a:lnTo>
                    <a:pt x="1" y="16"/>
                  </a:lnTo>
                  <a:lnTo>
                    <a:pt x="1" y="16"/>
                  </a:lnTo>
                  <a:cubicBezTo>
                    <a:pt x="32" y="16"/>
                    <a:pt x="47" y="80"/>
                    <a:pt x="79" y="95"/>
                  </a:cubicBezTo>
                  <a:lnTo>
                    <a:pt x="95" y="95"/>
                  </a:lnTo>
                  <a:lnTo>
                    <a:pt x="110" y="95"/>
                  </a:lnTo>
                  <a:cubicBezTo>
                    <a:pt x="110" y="80"/>
                    <a:pt x="127" y="80"/>
                    <a:pt x="110" y="63"/>
                  </a:cubicBezTo>
                  <a:lnTo>
                    <a:pt x="110" y="48"/>
                  </a:lnTo>
                  <a:lnTo>
                    <a:pt x="95" y="48"/>
                  </a:lnTo>
                  <a:lnTo>
                    <a:pt x="79" y="48"/>
                  </a:lnTo>
                  <a:lnTo>
                    <a:pt x="64" y="48"/>
                  </a:lnTo>
                  <a:cubicBezTo>
                    <a:pt x="47" y="48"/>
                    <a:pt x="16" y="16"/>
                    <a:pt x="1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0" name="Google Shape;8120;p50"/>
            <p:cNvSpPr/>
            <p:nvPr/>
          </p:nvSpPr>
          <p:spPr>
            <a:xfrm>
              <a:off x="3555327" y="1409440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17" y="0"/>
                  </a:moveTo>
                  <a:lnTo>
                    <a:pt x="17" y="0"/>
                  </a:lnTo>
                  <a:lnTo>
                    <a:pt x="17" y="16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lnTo>
                    <a:pt x="126" y="95"/>
                  </a:lnTo>
                  <a:lnTo>
                    <a:pt x="126" y="79"/>
                  </a:lnTo>
                  <a:lnTo>
                    <a:pt x="111" y="79"/>
                  </a:lnTo>
                  <a:lnTo>
                    <a:pt x="95" y="79"/>
                  </a:lnTo>
                  <a:cubicBezTo>
                    <a:pt x="63" y="64"/>
                    <a:pt x="48" y="0"/>
                    <a:pt x="17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1" name="Google Shape;8121;p50"/>
            <p:cNvSpPr/>
            <p:nvPr/>
          </p:nvSpPr>
          <p:spPr>
            <a:xfrm>
              <a:off x="3537803" y="1405432"/>
              <a:ext cx="3021" cy="1527"/>
            </a:xfrm>
            <a:custGeom>
              <a:avLst/>
              <a:gdLst/>
              <a:ahLst/>
              <a:cxnLst/>
              <a:rect l="l" t="t" r="r" b="b"/>
              <a:pathLst>
                <a:path w="95" h="48" extrusionOk="0">
                  <a:moveTo>
                    <a:pt x="15" y="0"/>
                  </a:moveTo>
                  <a:lnTo>
                    <a:pt x="0" y="16"/>
                  </a:lnTo>
                  <a:lnTo>
                    <a:pt x="0" y="32"/>
                  </a:lnTo>
                  <a:cubicBezTo>
                    <a:pt x="0" y="32"/>
                    <a:pt x="15" y="16"/>
                    <a:pt x="32" y="16"/>
                  </a:cubicBezTo>
                  <a:lnTo>
                    <a:pt x="32" y="16"/>
                  </a:lnTo>
                  <a:cubicBezTo>
                    <a:pt x="63" y="32"/>
                    <a:pt x="78" y="32"/>
                    <a:pt x="95" y="47"/>
                  </a:cubicBezTo>
                  <a:cubicBezTo>
                    <a:pt x="78" y="32"/>
                    <a:pt x="47" y="16"/>
                    <a:pt x="15" y="16"/>
                  </a:cubicBez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2" name="Google Shape;8122;p50"/>
            <p:cNvSpPr/>
            <p:nvPr/>
          </p:nvSpPr>
          <p:spPr>
            <a:xfrm>
              <a:off x="3537803" y="1405910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32" y="1"/>
                  </a:moveTo>
                  <a:cubicBezTo>
                    <a:pt x="15" y="1"/>
                    <a:pt x="0" y="17"/>
                    <a:pt x="0" y="17"/>
                  </a:cubicBezTo>
                  <a:lnTo>
                    <a:pt x="0" y="32"/>
                  </a:lnTo>
                  <a:lnTo>
                    <a:pt x="32" y="32"/>
                  </a:lnTo>
                  <a:lnTo>
                    <a:pt x="47" y="32"/>
                  </a:lnTo>
                  <a:cubicBezTo>
                    <a:pt x="78" y="32"/>
                    <a:pt x="110" y="48"/>
                    <a:pt x="126" y="80"/>
                  </a:cubicBezTo>
                  <a:lnTo>
                    <a:pt x="126" y="80"/>
                  </a:lnTo>
                  <a:cubicBezTo>
                    <a:pt x="110" y="64"/>
                    <a:pt x="110" y="48"/>
                    <a:pt x="95" y="32"/>
                  </a:cubicBezTo>
                  <a:cubicBezTo>
                    <a:pt x="78" y="17"/>
                    <a:pt x="63" y="17"/>
                    <a:pt x="32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3" name="Google Shape;8123;p50"/>
            <p:cNvSpPr/>
            <p:nvPr/>
          </p:nvSpPr>
          <p:spPr>
            <a:xfrm>
              <a:off x="3537803" y="1406927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32" y="0"/>
                  </a:moveTo>
                  <a:lnTo>
                    <a:pt x="0" y="0"/>
                  </a:lnTo>
                  <a:cubicBezTo>
                    <a:pt x="15" y="32"/>
                    <a:pt x="32" y="63"/>
                    <a:pt x="63" y="63"/>
                  </a:cubicBezTo>
                  <a:lnTo>
                    <a:pt x="78" y="63"/>
                  </a:lnTo>
                  <a:cubicBezTo>
                    <a:pt x="95" y="63"/>
                    <a:pt x="110" y="63"/>
                    <a:pt x="126" y="48"/>
                  </a:cubicBezTo>
                  <a:cubicBezTo>
                    <a:pt x="110" y="16"/>
                    <a:pt x="78" y="0"/>
                    <a:pt x="47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4" name="Google Shape;8124;p50"/>
            <p:cNvSpPr/>
            <p:nvPr/>
          </p:nvSpPr>
          <p:spPr>
            <a:xfrm>
              <a:off x="3551828" y="142496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47" y="0"/>
                    <a:pt x="16" y="32"/>
                    <a:pt x="1" y="80"/>
                  </a:cubicBezTo>
                  <a:lnTo>
                    <a:pt x="173" y="111"/>
                  </a:lnTo>
                  <a:cubicBezTo>
                    <a:pt x="173" y="63"/>
                    <a:pt x="142" y="17"/>
                    <a:pt x="110" y="17"/>
                  </a:cubicBezTo>
                  <a:cubicBezTo>
                    <a:pt x="95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5" name="Google Shape;8125;p50"/>
            <p:cNvSpPr/>
            <p:nvPr/>
          </p:nvSpPr>
          <p:spPr>
            <a:xfrm>
              <a:off x="3543814" y="1649971"/>
              <a:ext cx="4039" cy="1495"/>
            </a:xfrm>
            <a:custGeom>
              <a:avLst/>
              <a:gdLst/>
              <a:ahLst/>
              <a:cxnLst/>
              <a:rect l="l" t="t" r="r" b="b"/>
              <a:pathLst>
                <a:path w="127" h="47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cubicBezTo>
                    <a:pt x="16" y="47"/>
                    <a:pt x="47" y="47"/>
                    <a:pt x="63" y="47"/>
                  </a:cubicBezTo>
                  <a:lnTo>
                    <a:pt x="110" y="47"/>
                  </a:lnTo>
                  <a:lnTo>
                    <a:pt x="126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6" name="Google Shape;8126;p50"/>
            <p:cNvSpPr/>
            <p:nvPr/>
          </p:nvSpPr>
          <p:spPr>
            <a:xfrm>
              <a:off x="3532778" y="1610344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9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7" name="Google Shape;8127;p50"/>
            <p:cNvSpPr/>
            <p:nvPr/>
          </p:nvSpPr>
          <p:spPr>
            <a:xfrm>
              <a:off x="3550810" y="1613874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7"/>
                    <a:pt x="33" y="95"/>
                    <a:pt x="79" y="110"/>
                  </a:cubicBezTo>
                  <a:lnTo>
                    <a:pt x="96" y="110"/>
                  </a:lnTo>
                  <a:cubicBezTo>
                    <a:pt x="127" y="110"/>
                    <a:pt x="159" y="79"/>
                    <a:pt x="174" y="47"/>
                  </a:cubicBezTo>
                  <a:lnTo>
                    <a:pt x="174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8" name="Google Shape;8128;p50"/>
            <p:cNvSpPr/>
            <p:nvPr/>
          </p:nvSpPr>
          <p:spPr>
            <a:xfrm>
              <a:off x="3547312" y="1629903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79" y="1"/>
                  </a:moveTo>
                  <a:cubicBezTo>
                    <a:pt x="48" y="1"/>
                    <a:pt x="16" y="32"/>
                    <a:pt x="0" y="64"/>
                  </a:cubicBezTo>
                  <a:cubicBezTo>
                    <a:pt x="0" y="111"/>
                    <a:pt x="16" y="159"/>
                    <a:pt x="63" y="174"/>
                  </a:cubicBezTo>
                  <a:lnTo>
                    <a:pt x="79" y="174"/>
                  </a:lnTo>
                  <a:cubicBezTo>
                    <a:pt x="126" y="174"/>
                    <a:pt x="158" y="142"/>
                    <a:pt x="174" y="96"/>
                  </a:cubicBezTo>
                  <a:cubicBezTo>
                    <a:pt x="174" y="48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9" name="Google Shape;8129;p50"/>
            <p:cNvSpPr/>
            <p:nvPr/>
          </p:nvSpPr>
          <p:spPr>
            <a:xfrm>
              <a:off x="3529247" y="1626405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95" y="0"/>
                  </a:moveTo>
                  <a:cubicBezTo>
                    <a:pt x="49" y="0"/>
                    <a:pt x="17" y="16"/>
                    <a:pt x="1" y="63"/>
                  </a:cubicBezTo>
                  <a:cubicBezTo>
                    <a:pt x="1" y="111"/>
                    <a:pt x="32" y="158"/>
                    <a:pt x="64" y="158"/>
                  </a:cubicBezTo>
                  <a:lnTo>
                    <a:pt x="95" y="158"/>
                  </a:lnTo>
                  <a:cubicBezTo>
                    <a:pt x="127" y="158"/>
                    <a:pt x="158" y="142"/>
                    <a:pt x="175" y="95"/>
                  </a:cubicBezTo>
                  <a:cubicBezTo>
                    <a:pt x="175" y="48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0" name="Google Shape;8130;p50"/>
            <p:cNvSpPr/>
            <p:nvPr/>
          </p:nvSpPr>
          <p:spPr>
            <a:xfrm>
              <a:off x="3543814" y="1647968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79" y="0"/>
                  </a:moveTo>
                  <a:cubicBezTo>
                    <a:pt x="47" y="0"/>
                    <a:pt x="0" y="15"/>
                    <a:pt x="0" y="63"/>
                  </a:cubicBezTo>
                  <a:lnTo>
                    <a:pt x="126" y="95"/>
                  </a:lnTo>
                  <a:cubicBezTo>
                    <a:pt x="142" y="78"/>
                    <a:pt x="158" y="63"/>
                    <a:pt x="158" y="47"/>
                  </a:cubicBezTo>
                  <a:cubicBezTo>
                    <a:pt x="158" y="32"/>
                    <a:pt x="126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1" name="Google Shape;8131;p50"/>
            <p:cNvSpPr/>
            <p:nvPr/>
          </p:nvSpPr>
          <p:spPr>
            <a:xfrm>
              <a:off x="3540283" y="1574278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27" y="111"/>
                    <a:pt x="158" y="80"/>
                    <a:pt x="174" y="48"/>
                  </a:cubicBezTo>
                  <a:lnTo>
                    <a:pt x="174" y="48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2" name="Google Shape;8132;p50"/>
            <p:cNvSpPr/>
            <p:nvPr/>
          </p:nvSpPr>
          <p:spPr>
            <a:xfrm>
              <a:off x="3533255" y="160834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7"/>
                    <a:pt x="1" y="64"/>
                  </a:cubicBezTo>
                  <a:lnTo>
                    <a:pt x="158" y="95"/>
                  </a:lnTo>
                  <a:cubicBezTo>
                    <a:pt x="175" y="49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3" name="Google Shape;8133;p50"/>
            <p:cNvSpPr/>
            <p:nvPr/>
          </p:nvSpPr>
          <p:spPr>
            <a:xfrm>
              <a:off x="3558316" y="157828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8"/>
                    <a:pt x="17" y="95"/>
                    <a:pt x="64" y="95"/>
                  </a:cubicBezTo>
                  <a:lnTo>
                    <a:pt x="80" y="95"/>
                  </a:lnTo>
                  <a:cubicBezTo>
                    <a:pt x="127" y="95"/>
                    <a:pt x="158" y="64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4" name="Google Shape;8134;p50"/>
            <p:cNvSpPr/>
            <p:nvPr/>
          </p:nvSpPr>
          <p:spPr>
            <a:xfrm>
              <a:off x="3554309" y="159383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17" y="32"/>
                    <a:pt x="17" y="79"/>
                  </a:cubicBezTo>
                  <a:cubicBezTo>
                    <a:pt x="1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5" y="142"/>
                    <a:pt x="175" y="110"/>
                  </a:cubicBez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5" name="Google Shape;8135;p50"/>
            <p:cNvSpPr/>
            <p:nvPr/>
          </p:nvSpPr>
          <p:spPr>
            <a:xfrm>
              <a:off x="3536276" y="159030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7" y="32"/>
                    <a:pt x="17" y="64"/>
                  </a:cubicBezTo>
                  <a:cubicBezTo>
                    <a:pt x="0" y="112"/>
                    <a:pt x="32" y="158"/>
                    <a:pt x="80" y="175"/>
                  </a:cubicBezTo>
                  <a:lnTo>
                    <a:pt x="95" y="175"/>
                  </a:lnTo>
                  <a:cubicBezTo>
                    <a:pt x="143" y="175"/>
                    <a:pt x="174" y="143"/>
                    <a:pt x="174" y="95"/>
                  </a:cubicBezTo>
                  <a:cubicBezTo>
                    <a:pt x="190" y="49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6" name="Google Shape;8136;p50"/>
            <p:cNvSpPr/>
            <p:nvPr/>
          </p:nvSpPr>
          <p:spPr>
            <a:xfrm>
              <a:off x="3550810" y="1611871"/>
              <a:ext cx="6074" cy="3530"/>
            </a:xfrm>
            <a:custGeom>
              <a:avLst/>
              <a:gdLst/>
              <a:ahLst/>
              <a:cxnLst/>
              <a:rect l="l" t="t" r="r" b="b"/>
              <a:pathLst>
                <a:path w="191" h="111" extrusionOk="0">
                  <a:moveTo>
                    <a:pt x="96" y="1"/>
                  </a:moveTo>
                  <a:cubicBezTo>
                    <a:pt x="48" y="1"/>
                    <a:pt x="16" y="32"/>
                    <a:pt x="1" y="64"/>
                  </a:cubicBezTo>
                  <a:lnTo>
                    <a:pt x="174" y="110"/>
                  </a:lnTo>
                  <a:cubicBezTo>
                    <a:pt x="190" y="64"/>
                    <a:pt x="159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7" name="Google Shape;8137;p50"/>
            <p:cNvSpPr/>
            <p:nvPr/>
          </p:nvSpPr>
          <p:spPr>
            <a:xfrm>
              <a:off x="3547312" y="1538722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6" y="0"/>
                  </a:moveTo>
                  <a:cubicBezTo>
                    <a:pt x="0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43" y="95"/>
                    <a:pt x="174" y="79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8" name="Google Shape;8138;p50"/>
            <p:cNvSpPr/>
            <p:nvPr/>
          </p:nvSpPr>
          <p:spPr>
            <a:xfrm>
              <a:off x="3540283" y="157227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174" y="111"/>
                  </a:lnTo>
                  <a:cubicBezTo>
                    <a:pt x="174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9" name="Google Shape;8139;p50"/>
            <p:cNvSpPr/>
            <p:nvPr/>
          </p:nvSpPr>
          <p:spPr>
            <a:xfrm>
              <a:off x="3565345" y="1542220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43" y="111"/>
                    <a:pt x="174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0" name="Google Shape;8140;p50"/>
            <p:cNvSpPr/>
            <p:nvPr/>
          </p:nvSpPr>
          <p:spPr>
            <a:xfrm>
              <a:off x="3561846" y="155824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6" y="17"/>
                    <a:pt x="16" y="63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3"/>
                    <a:pt x="173" y="95"/>
                  </a:cubicBezTo>
                  <a:cubicBezTo>
                    <a:pt x="190" y="48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1" name="Google Shape;8141;p50"/>
            <p:cNvSpPr/>
            <p:nvPr/>
          </p:nvSpPr>
          <p:spPr>
            <a:xfrm>
              <a:off x="3543814" y="155424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6" y="32"/>
                    <a:pt x="16" y="80"/>
                  </a:cubicBezTo>
                  <a:cubicBezTo>
                    <a:pt x="0" y="126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6" y="174"/>
                    <a:pt x="173" y="143"/>
                    <a:pt x="173" y="111"/>
                  </a:cubicBezTo>
                  <a:cubicBezTo>
                    <a:pt x="189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2" name="Google Shape;8142;p50"/>
            <p:cNvSpPr/>
            <p:nvPr/>
          </p:nvSpPr>
          <p:spPr>
            <a:xfrm>
              <a:off x="3558316" y="157580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9" y="0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0"/>
                  </a:lnTo>
                  <a:lnTo>
                    <a:pt x="175" y="110"/>
                  </a:lnTo>
                  <a:cubicBezTo>
                    <a:pt x="175" y="63"/>
                    <a:pt x="143" y="15"/>
                    <a:pt x="95" y="15"/>
                  </a:cubicBezTo>
                  <a:cubicBezTo>
                    <a:pt x="95" y="15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3" name="Google Shape;8143;p50"/>
            <p:cNvSpPr/>
            <p:nvPr/>
          </p:nvSpPr>
          <p:spPr>
            <a:xfrm>
              <a:off x="3554849" y="1502656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7"/>
                    <a:pt x="32" y="95"/>
                    <a:pt x="78" y="110"/>
                  </a:cubicBezTo>
                  <a:lnTo>
                    <a:pt x="95" y="110"/>
                  </a:lnTo>
                  <a:cubicBezTo>
                    <a:pt x="126" y="110"/>
                    <a:pt x="173" y="78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4" name="Google Shape;8144;p50"/>
            <p:cNvSpPr/>
            <p:nvPr/>
          </p:nvSpPr>
          <p:spPr>
            <a:xfrm>
              <a:off x="3547821" y="1536718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6" y="16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7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5" name="Google Shape;8145;p50"/>
            <p:cNvSpPr/>
            <p:nvPr/>
          </p:nvSpPr>
          <p:spPr>
            <a:xfrm>
              <a:off x="3572882" y="1506664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cubicBezTo>
                    <a:pt x="0" y="47"/>
                    <a:pt x="32" y="78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63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6" name="Google Shape;8146;p50"/>
            <p:cNvSpPr/>
            <p:nvPr/>
          </p:nvSpPr>
          <p:spPr>
            <a:xfrm>
              <a:off x="3569352" y="1522152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1"/>
                  </a:moveTo>
                  <a:cubicBezTo>
                    <a:pt x="48" y="1"/>
                    <a:pt x="17" y="32"/>
                    <a:pt x="0" y="64"/>
                  </a:cubicBezTo>
                  <a:cubicBezTo>
                    <a:pt x="0" y="112"/>
                    <a:pt x="17" y="158"/>
                    <a:pt x="63" y="175"/>
                  </a:cubicBezTo>
                  <a:lnTo>
                    <a:pt x="80" y="175"/>
                  </a:lnTo>
                  <a:cubicBezTo>
                    <a:pt x="126" y="175"/>
                    <a:pt x="158" y="143"/>
                    <a:pt x="174" y="112"/>
                  </a:cubicBezTo>
                  <a:cubicBezTo>
                    <a:pt x="174" y="64"/>
                    <a:pt x="143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7" name="Google Shape;8147;p50"/>
            <p:cNvSpPr/>
            <p:nvPr/>
          </p:nvSpPr>
          <p:spPr>
            <a:xfrm>
              <a:off x="3551319" y="1518686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95" y="0"/>
                  </a:moveTo>
                  <a:cubicBezTo>
                    <a:pt x="48" y="0"/>
                    <a:pt x="17" y="32"/>
                    <a:pt x="0" y="63"/>
                  </a:cubicBezTo>
                  <a:cubicBezTo>
                    <a:pt x="0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6" y="158"/>
                    <a:pt x="158" y="141"/>
                    <a:pt x="174" y="95"/>
                  </a:cubicBezTo>
                  <a:cubicBezTo>
                    <a:pt x="174" y="47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8" name="Google Shape;8148;p50"/>
            <p:cNvSpPr/>
            <p:nvPr/>
          </p:nvSpPr>
          <p:spPr>
            <a:xfrm>
              <a:off x="3565854" y="154021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" y="32"/>
                    <a:pt x="1" y="63"/>
                  </a:cubicBezTo>
                  <a:lnTo>
                    <a:pt x="158" y="95"/>
                  </a:lnTo>
                  <a:cubicBezTo>
                    <a:pt x="173" y="48"/>
                    <a:pt x="142" y="16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9" name="Google Shape;8149;p50"/>
            <p:cNvSpPr/>
            <p:nvPr/>
          </p:nvSpPr>
          <p:spPr>
            <a:xfrm>
              <a:off x="3562323" y="146703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9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8" y="64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0" name="Google Shape;8150;p50"/>
            <p:cNvSpPr/>
            <p:nvPr/>
          </p:nvSpPr>
          <p:spPr>
            <a:xfrm>
              <a:off x="3555327" y="1500653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95"/>
                  </a:lnTo>
                  <a:cubicBezTo>
                    <a:pt x="174" y="63"/>
                    <a:pt x="143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1" name="Google Shape;8151;p50"/>
            <p:cNvSpPr/>
            <p:nvPr/>
          </p:nvSpPr>
          <p:spPr>
            <a:xfrm>
              <a:off x="3580356" y="147056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7"/>
                    <a:pt x="17" y="95"/>
                    <a:pt x="64" y="95"/>
                  </a:cubicBezTo>
                  <a:lnTo>
                    <a:pt x="80" y="95"/>
                  </a:lnTo>
                  <a:cubicBezTo>
                    <a:pt x="127" y="95"/>
                    <a:pt x="159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2" name="Google Shape;8152;p50"/>
            <p:cNvSpPr/>
            <p:nvPr/>
          </p:nvSpPr>
          <p:spPr>
            <a:xfrm>
              <a:off x="3576349" y="1486596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16"/>
                    <a:pt x="17" y="64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2"/>
                    <a:pt x="175" y="95"/>
                  </a:cubicBezTo>
                  <a:cubicBezTo>
                    <a:pt x="190" y="48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3" name="Google Shape;8153;p50"/>
            <p:cNvSpPr/>
            <p:nvPr/>
          </p:nvSpPr>
          <p:spPr>
            <a:xfrm>
              <a:off x="3558316" y="148258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32" y="32"/>
                    <a:pt x="17" y="64"/>
                  </a:cubicBezTo>
                  <a:cubicBezTo>
                    <a:pt x="1" y="110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43" y="174"/>
                    <a:pt x="175" y="142"/>
                    <a:pt x="190" y="110"/>
                  </a:cubicBez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4" name="Google Shape;8154;p50"/>
            <p:cNvSpPr/>
            <p:nvPr/>
          </p:nvSpPr>
          <p:spPr>
            <a:xfrm>
              <a:off x="3573359" y="150411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32" y="1"/>
                    <a:pt x="0" y="32"/>
                    <a:pt x="0" y="80"/>
                  </a:cubicBezTo>
                  <a:lnTo>
                    <a:pt x="0" y="80"/>
                  </a:lnTo>
                  <a:lnTo>
                    <a:pt x="158" y="112"/>
                  </a:lnTo>
                  <a:lnTo>
                    <a:pt x="158" y="112"/>
                  </a:lnTo>
                  <a:cubicBezTo>
                    <a:pt x="174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5" name="Google Shape;8155;p50"/>
            <p:cNvSpPr/>
            <p:nvPr/>
          </p:nvSpPr>
          <p:spPr>
            <a:xfrm>
              <a:off x="3569861" y="1430971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16" y="95"/>
                    <a:pt x="64" y="95"/>
                  </a:cubicBezTo>
                  <a:cubicBezTo>
                    <a:pt x="79" y="95"/>
                    <a:pt x="79" y="111"/>
                    <a:pt x="79" y="111"/>
                  </a:cubicBezTo>
                  <a:cubicBezTo>
                    <a:pt x="127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6" name="Google Shape;8156;p50"/>
            <p:cNvSpPr/>
            <p:nvPr/>
          </p:nvSpPr>
          <p:spPr>
            <a:xfrm>
              <a:off x="3562323" y="1464556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9" y="1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0"/>
                  </a:lnTo>
                  <a:lnTo>
                    <a:pt x="175" y="110"/>
                  </a:ln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7" name="Google Shape;8157;p50"/>
            <p:cNvSpPr/>
            <p:nvPr/>
          </p:nvSpPr>
          <p:spPr>
            <a:xfrm>
              <a:off x="3587385" y="1434501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43" y="110"/>
                    <a:pt x="174" y="78"/>
                    <a:pt x="174" y="47"/>
                  </a:cubicBezTo>
                  <a:lnTo>
                    <a:pt x="174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8" name="Google Shape;8158;p50"/>
            <p:cNvSpPr/>
            <p:nvPr/>
          </p:nvSpPr>
          <p:spPr>
            <a:xfrm>
              <a:off x="3583886" y="1450530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6" y="32"/>
                    <a:pt x="16" y="63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4" y="142"/>
                    <a:pt x="174" y="95"/>
                  </a:cubicBezTo>
                  <a:cubicBezTo>
                    <a:pt x="190" y="47"/>
                    <a:pt x="158" y="16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50"/>
            <p:cNvSpPr/>
            <p:nvPr/>
          </p:nvSpPr>
          <p:spPr>
            <a:xfrm>
              <a:off x="3565854" y="144700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6" y="17"/>
                    <a:pt x="16" y="64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3"/>
                    <a:pt x="173" y="95"/>
                  </a:cubicBezTo>
                  <a:cubicBezTo>
                    <a:pt x="190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50"/>
            <p:cNvSpPr/>
            <p:nvPr/>
          </p:nvSpPr>
          <p:spPr>
            <a:xfrm>
              <a:off x="3580356" y="1468563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9" y="1"/>
                    <a:pt x="17" y="16"/>
                    <a:pt x="1" y="64"/>
                  </a:cubicBezTo>
                  <a:lnTo>
                    <a:pt x="175" y="95"/>
                  </a:lnTo>
                  <a:cubicBezTo>
                    <a:pt x="175" y="47"/>
                    <a:pt x="143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50"/>
            <p:cNvSpPr/>
            <p:nvPr/>
          </p:nvSpPr>
          <p:spPr>
            <a:xfrm>
              <a:off x="3569861" y="142896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6" y="32"/>
                    <a:pt x="1" y="63"/>
                  </a:cubicBezTo>
                  <a:lnTo>
                    <a:pt x="173" y="95"/>
                  </a:lnTo>
                  <a:cubicBezTo>
                    <a:pt x="173" y="48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2" name="Google Shape;8162;p50"/>
            <p:cNvSpPr/>
            <p:nvPr/>
          </p:nvSpPr>
          <p:spPr>
            <a:xfrm>
              <a:off x="3573359" y="1412938"/>
              <a:ext cx="541" cy="32"/>
            </a:xfrm>
            <a:custGeom>
              <a:avLst/>
              <a:gdLst/>
              <a:ahLst/>
              <a:cxnLst/>
              <a:rect l="l" t="t" r="r" b="b"/>
              <a:pathLst>
                <a:path w="17" h="1" extrusionOk="0">
                  <a:moveTo>
                    <a:pt x="0" y="0"/>
                  </a:move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3" name="Google Shape;8163;p50"/>
            <p:cNvSpPr/>
            <p:nvPr/>
          </p:nvSpPr>
          <p:spPr>
            <a:xfrm>
              <a:off x="3573359" y="1412938"/>
              <a:ext cx="541" cy="1018"/>
            </a:xfrm>
            <a:custGeom>
              <a:avLst/>
              <a:gdLst/>
              <a:ahLst/>
              <a:cxnLst/>
              <a:rect l="l" t="t" r="r" b="b"/>
              <a:pathLst>
                <a:path w="17" h="32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4" name="Google Shape;8164;p50"/>
            <p:cNvSpPr/>
            <p:nvPr/>
          </p:nvSpPr>
          <p:spPr>
            <a:xfrm>
              <a:off x="3573359" y="1413924"/>
              <a:ext cx="541" cy="1049"/>
            </a:xfrm>
            <a:custGeom>
              <a:avLst/>
              <a:gdLst/>
              <a:ahLst/>
              <a:cxnLst/>
              <a:rect l="l" t="t" r="r" b="b"/>
              <a:pathLst>
                <a:path w="17" h="33" extrusionOk="0">
                  <a:moveTo>
                    <a:pt x="0" y="1"/>
                  </a:moveTo>
                  <a:cubicBezTo>
                    <a:pt x="0" y="17"/>
                    <a:pt x="17" y="17"/>
                    <a:pt x="17" y="32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5" name="Google Shape;8165;p50"/>
            <p:cNvSpPr/>
            <p:nvPr/>
          </p:nvSpPr>
          <p:spPr>
            <a:xfrm>
              <a:off x="3587893" y="1432497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48" y="0"/>
                    <a:pt x="1" y="32"/>
                    <a:pt x="1" y="63"/>
                  </a:cubicBezTo>
                  <a:lnTo>
                    <a:pt x="158" y="110"/>
                  </a:lnTo>
                  <a:cubicBezTo>
                    <a:pt x="174" y="63"/>
                    <a:pt x="142" y="15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6" name="Google Shape;8166;p50"/>
            <p:cNvSpPr/>
            <p:nvPr/>
          </p:nvSpPr>
          <p:spPr>
            <a:xfrm>
              <a:off x="3568875" y="161788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79"/>
                    <a:pt x="63" y="95"/>
                  </a:cubicBezTo>
                  <a:lnTo>
                    <a:pt x="95" y="95"/>
                  </a:lnTo>
                  <a:cubicBezTo>
                    <a:pt x="126" y="95"/>
                    <a:pt x="158" y="64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7" name="Google Shape;8167;p50"/>
            <p:cNvSpPr/>
            <p:nvPr/>
          </p:nvSpPr>
          <p:spPr>
            <a:xfrm>
              <a:off x="3563341" y="1651434"/>
              <a:ext cx="3562" cy="2576"/>
            </a:xfrm>
            <a:custGeom>
              <a:avLst/>
              <a:gdLst/>
              <a:ahLst/>
              <a:cxnLst/>
              <a:rect l="l" t="t" r="r" b="b"/>
              <a:pathLst>
                <a:path w="112" h="81" extrusionOk="0">
                  <a:moveTo>
                    <a:pt x="32" y="1"/>
                  </a:moveTo>
                  <a:lnTo>
                    <a:pt x="0" y="1"/>
                  </a:lnTo>
                  <a:cubicBezTo>
                    <a:pt x="0" y="1"/>
                    <a:pt x="0" y="17"/>
                    <a:pt x="17" y="17"/>
                  </a:cubicBezTo>
                  <a:cubicBezTo>
                    <a:pt x="32" y="32"/>
                    <a:pt x="48" y="32"/>
                    <a:pt x="63" y="49"/>
                  </a:cubicBezTo>
                  <a:cubicBezTo>
                    <a:pt x="63" y="64"/>
                    <a:pt x="63" y="80"/>
                    <a:pt x="80" y="80"/>
                  </a:cubicBezTo>
                  <a:cubicBezTo>
                    <a:pt x="80" y="80"/>
                    <a:pt x="95" y="64"/>
                    <a:pt x="95" y="49"/>
                  </a:cubicBezTo>
                  <a:lnTo>
                    <a:pt x="111" y="49"/>
                  </a:lnTo>
                  <a:cubicBezTo>
                    <a:pt x="95" y="32"/>
                    <a:pt x="80" y="17"/>
                    <a:pt x="4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8" name="Google Shape;8168;p50"/>
            <p:cNvSpPr/>
            <p:nvPr/>
          </p:nvSpPr>
          <p:spPr>
            <a:xfrm>
              <a:off x="3586908" y="162138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0" y="1"/>
                  </a:moveTo>
                  <a:cubicBezTo>
                    <a:pt x="0" y="48"/>
                    <a:pt x="16" y="95"/>
                    <a:pt x="63" y="95"/>
                  </a:cubicBezTo>
                  <a:cubicBezTo>
                    <a:pt x="79" y="95"/>
                    <a:pt x="79" y="111"/>
                    <a:pt x="79" y="111"/>
                  </a:cubicBezTo>
                  <a:cubicBezTo>
                    <a:pt x="126" y="111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9" name="Google Shape;8169;p50"/>
            <p:cNvSpPr/>
            <p:nvPr/>
          </p:nvSpPr>
          <p:spPr>
            <a:xfrm>
              <a:off x="3582900" y="1637409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3" y="1"/>
                    <a:pt x="15" y="17"/>
                    <a:pt x="15" y="64"/>
                  </a:cubicBezTo>
                  <a:cubicBezTo>
                    <a:pt x="0" y="112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42" y="158"/>
                    <a:pt x="173" y="143"/>
                    <a:pt x="173" y="95"/>
                  </a:cubicBezTo>
                  <a:cubicBezTo>
                    <a:pt x="189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0" name="Google Shape;8170;p50"/>
            <p:cNvSpPr/>
            <p:nvPr/>
          </p:nvSpPr>
          <p:spPr>
            <a:xfrm>
              <a:off x="3564868" y="163340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5" y="32"/>
                    <a:pt x="15" y="80"/>
                  </a:cubicBezTo>
                  <a:cubicBezTo>
                    <a:pt x="0" y="112"/>
                    <a:pt x="32" y="158"/>
                    <a:pt x="78" y="175"/>
                  </a:cubicBezTo>
                  <a:lnTo>
                    <a:pt x="95" y="175"/>
                  </a:lnTo>
                  <a:cubicBezTo>
                    <a:pt x="141" y="175"/>
                    <a:pt x="173" y="143"/>
                    <a:pt x="173" y="112"/>
                  </a:cubicBezTo>
                  <a:cubicBezTo>
                    <a:pt x="189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1" name="Google Shape;8171;p50"/>
            <p:cNvSpPr/>
            <p:nvPr/>
          </p:nvSpPr>
          <p:spPr>
            <a:xfrm>
              <a:off x="3579879" y="1654965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79" y="1"/>
                  </a:moveTo>
                  <a:cubicBezTo>
                    <a:pt x="47" y="1"/>
                    <a:pt x="16" y="16"/>
                    <a:pt x="1" y="47"/>
                  </a:cubicBezTo>
                  <a:lnTo>
                    <a:pt x="32" y="47"/>
                  </a:lnTo>
                  <a:lnTo>
                    <a:pt x="47" y="47"/>
                  </a:lnTo>
                  <a:cubicBezTo>
                    <a:pt x="64" y="47"/>
                    <a:pt x="79" y="32"/>
                    <a:pt x="110" y="16"/>
                  </a:cubicBezTo>
                  <a:lnTo>
                    <a:pt x="110" y="16"/>
                  </a:lnTo>
                  <a:cubicBezTo>
                    <a:pt x="127" y="16"/>
                    <a:pt x="127" y="32"/>
                    <a:pt x="127" y="32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2" name="Google Shape;8172;p50"/>
            <p:cNvSpPr/>
            <p:nvPr/>
          </p:nvSpPr>
          <p:spPr>
            <a:xfrm>
              <a:off x="3575872" y="1581816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6" y="0"/>
                  </a:moveTo>
                  <a:cubicBezTo>
                    <a:pt x="1" y="47"/>
                    <a:pt x="32" y="95"/>
                    <a:pt x="79" y="95"/>
                  </a:cubicBezTo>
                  <a:lnTo>
                    <a:pt x="95" y="110"/>
                  </a:lnTo>
                  <a:cubicBezTo>
                    <a:pt x="142" y="110"/>
                    <a:pt x="173" y="79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3" name="Google Shape;8173;p50"/>
            <p:cNvSpPr/>
            <p:nvPr/>
          </p:nvSpPr>
          <p:spPr>
            <a:xfrm>
              <a:off x="3568875" y="1615369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95" y="0"/>
                  </a:moveTo>
                  <a:cubicBezTo>
                    <a:pt x="47" y="0"/>
                    <a:pt x="15" y="32"/>
                    <a:pt x="0" y="80"/>
                  </a:cubicBezTo>
                  <a:lnTo>
                    <a:pt x="173" y="111"/>
                  </a:lnTo>
                  <a:cubicBezTo>
                    <a:pt x="173" y="63"/>
                    <a:pt x="158" y="17"/>
                    <a:pt x="110" y="1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4" name="Google Shape;8174;p50"/>
            <p:cNvSpPr/>
            <p:nvPr/>
          </p:nvSpPr>
          <p:spPr>
            <a:xfrm>
              <a:off x="3593904" y="1585314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8"/>
                    <a:pt x="32" y="95"/>
                    <a:pt x="79" y="111"/>
                  </a:cubicBezTo>
                  <a:lnTo>
                    <a:pt x="96" y="111"/>
                  </a:lnTo>
                  <a:cubicBezTo>
                    <a:pt x="142" y="111"/>
                    <a:pt x="174" y="80"/>
                    <a:pt x="174" y="48"/>
                  </a:cubicBezTo>
                  <a:lnTo>
                    <a:pt x="174" y="48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5" name="Google Shape;8175;p50"/>
            <p:cNvSpPr/>
            <p:nvPr/>
          </p:nvSpPr>
          <p:spPr>
            <a:xfrm>
              <a:off x="3590406" y="160134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8" y="0"/>
                    <a:pt x="16" y="32"/>
                    <a:pt x="0" y="63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6" y="174"/>
                    <a:pt x="158" y="143"/>
                    <a:pt x="174" y="95"/>
                  </a:cubicBezTo>
                  <a:cubicBezTo>
                    <a:pt x="189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6" name="Google Shape;8176;p50"/>
            <p:cNvSpPr/>
            <p:nvPr/>
          </p:nvSpPr>
          <p:spPr>
            <a:xfrm>
              <a:off x="3572341" y="1597845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9" y="1"/>
                    <a:pt x="17" y="16"/>
                    <a:pt x="17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5" y="142"/>
                    <a:pt x="175" y="95"/>
                  </a:cubicBezTo>
                  <a:cubicBezTo>
                    <a:pt x="190" y="47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7" name="Google Shape;8177;p50"/>
            <p:cNvSpPr/>
            <p:nvPr/>
          </p:nvSpPr>
          <p:spPr>
            <a:xfrm>
              <a:off x="3586908" y="1619376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0"/>
                  </a:moveTo>
                  <a:cubicBezTo>
                    <a:pt x="47" y="0"/>
                    <a:pt x="16" y="32"/>
                    <a:pt x="0" y="64"/>
                  </a:cubicBezTo>
                  <a:lnTo>
                    <a:pt x="0" y="64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8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8" name="Google Shape;8178;p50"/>
            <p:cNvSpPr/>
            <p:nvPr/>
          </p:nvSpPr>
          <p:spPr>
            <a:xfrm>
              <a:off x="3583377" y="154622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32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9" name="Google Shape;8179;p50"/>
            <p:cNvSpPr/>
            <p:nvPr/>
          </p:nvSpPr>
          <p:spPr>
            <a:xfrm>
              <a:off x="3576349" y="157981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9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75" y="47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0" name="Google Shape;8180;p50"/>
            <p:cNvSpPr/>
            <p:nvPr/>
          </p:nvSpPr>
          <p:spPr>
            <a:xfrm>
              <a:off x="3601410" y="154975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" y="0"/>
                  </a:move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8" y="78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1" name="Google Shape;8181;p50"/>
            <p:cNvSpPr/>
            <p:nvPr/>
          </p:nvSpPr>
          <p:spPr>
            <a:xfrm>
              <a:off x="3597943" y="1565246"/>
              <a:ext cx="5502" cy="5565"/>
            </a:xfrm>
            <a:custGeom>
              <a:avLst/>
              <a:gdLst/>
              <a:ahLst/>
              <a:cxnLst/>
              <a:rect l="l" t="t" r="r" b="b"/>
              <a:pathLst>
                <a:path w="173" h="175" extrusionOk="0">
                  <a:moveTo>
                    <a:pt x="78" y="1"/>
                  </a:moveTo>
                  <a:cubicBezTo>
                    <a:pt x="47" y="1"/>
                    <a:pt x="15" y="32"/>
                    <a:pt x="0" y="80"/>
                  </a:cubicBezTo>
                  <a:cubicBezTo>
                    <a:pt x="0" y="127"/>
                    <a:pt x="15" y="158"/>
                    <a:pt x="63" y="175"/>
                  </a:cubicBezTo>
                  <a:lnTo>
                    <a:pt x="78" y="175"/>
                  </a:lnTo>
                  <a:cubicBezTo>
                    <a:pt x="126" y="175"/>
                    <a:pt x="158" y="143"/>
                    <a:pt x="173" y="112"/>
                  </a:cubicBezTo>
                  <a:cubicBezTo>
                    <a:pt x="173" y="64"/>
                    <a:pt x="141" y="17"/>
                    <a:pt x="95" y="17"/>
                  </a:cubicBezTo>
                  <a:cubicBezTo>
                    <a:pt x="95" y="1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2" name="Google Shape;8182;p50"/>
            <p:cNvSpPr/>
            <p:nvPr/>
          </p:nvSpPr>
          <p:spPr>
            <a:xfrm>
              <a:off x="3579879" y="1561780"/>
              <a:ext cx="5534" cy="5502"/>
            </a:xfrm>
            <a:custGeom>
              <a:avLst/>
              <a:gdLst/>
              <a:ahLst/>
              <a:cxnLst/>
              <a:rect l="l" t="t" r="r" b="b"/>
              <a:pathLst>
                <a:path w="174" h="173" extrusionOk="0">
                  <a:moveTo>
                    <a:pt x="95" y="0"/>
                  </a:moveTo>
                  <a:cubicBezTo>
                    <a:pt x="47" y="0"/>
                    <a:pt x="16" y="32"/>
                    <a:pt x="1" y="63"/>
                  </a:cubicBezTo>
                  <a:cubicBezTo>
                    <a:pt x="1" y="110"/>
                    <a:pt x="32" y="158"/>
                    <a:pt x="64" y="173"/>
                  </a:cubicBezTo>
                  <a:lnTo>
                    <a:pt x="95" y="173"/>
                  </a:lnTo>
                  <a:cubicBezTo>
                    <a:pt x="127" y="173"/>
                    <a:pt x="158" y="141"/>
                    <a:pt x="174" y="95"/>
                  </a:cubicBezTo>
                  <a:cubicBezTo>
                    <a:pt x="174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50"/>
            <p:cNvSpPr/>
            <p:nvPr/>
          </p:nvSpPr>
          <p:spPr>
            <a:xfrm>
              <a:off x="3594413" y="158331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8" y="0"/>
                    <a:pt x="0" y="32"/>
                    <a:pt x="0" y="63"/>
                  </a:cubicBezTo>
                  <a:lnTo>
                    <a:pt x="158" y="111"/>
                  </a:lnTo>
                  <a:cubicBezTo>
                    <a:pt x="174" y="63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50"/>
            <p:cNvSpPr/>
            <p:nvPr/>
          </p:nvSpPr>
          <p:spPr>
            <a:xfrm>
              <a:off x="3590915" y="1510130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0" y="1"/>
                  </a:moveTo>
                  <a:cubicBezTo>
                    <a:pt x="0" y="49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6" y="95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50"/>
            <p:cNvSpPr/>
            <p:nvPr/>
          </p:nvSpPr>
          <p:spPr>
            <a:xfrm>
              <a:off x="3583886" y="1543747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32" y="0"/>
                    <a:pt x="1" y="32"/>
                    <a:pt x="1" y="78"/>
                  </a:cubicBezTo>
                  <a:lnTo>
                    <a:pt x="158" y="110"/>
                  </a:lnTo>
                  <a:cubicBezTo>
                    <a:pt x="174" y="63"/>
                    <a:pt x="142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6" name="Google Shape;8186;p50"/>
            <p:cNvSpPr/>
            <p:nvPr/>
          </p:nvSpPr>
          <p:spPr>
            <a:xfrm>
              <a:off x="3608948" y="1513661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7"/>
                    <a:pt x="16" y="95"/>
                    <a:pt x="64" y="110"/>
                  </a:cubicBezTo>
                  <a:lnTo>
                    <a:pt x="79" y="110"/>
                  </a:lnTo>
                  <a:cubicBezTo>
                    <a:pt x="127" y="110"/>
                    <a:pt x="158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7" name="Google Shape;8187;p50"/>
            <p:cNvSpPr/>
            <p:nvPr/>
          </p:nvSpPr>
          <p:spPr>
            <a:xfrm>
              <a:off x="3604940" y="1529690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16" y="32"/>
                    <a:pt x="16" y="64"/>
                  </a:cubicBezTo>
                  <a:cubicBezTo>
                    <a:pt x="1" y="111"/>
                    <a:pt x="32" y="158"/>
                    <a:pt x="79" y="158"/>
                  </a:cubicBezTo>
                  <a:cubicBezTo>
                    <a:pt x="79" y="174"/>
                    <a:pt x="95" y="174"/>
                    <a:pt x="95" y="174"/>
                  </a:cubicBezTo>
                  <a:cubicBezTo>
                    <a:pt x="142" y="174"/>
                    <a:pt x="173" y="142"/>
                    <a:pt x="173" y="95"/>
                  </a:cubicBezTo>
                  <a:cubicBezTo>
                    <a:pt x="190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8" name="Google Shape;8188;p50"/>
            <p:cNvSpPr/>
            <p:nvPr/>
          </p:nvSpPr>
          <p:spPr>
            <a:xfrm>
              <a:off x="3586908" y="1525682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6" y="79"/>
                  </a:cubicBezTo>
                  <a:cubicBezTo>
                    <a:pt x="0" y="127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2"/>
                    <a:pt x="189" y="110"/>
                  </a:cubicBezTo>
                  <a:cubicBezTo>
                    <a:pt x="189" y="64"/>
                    <a:pt x="158" y="16"/>
                    <a:pt x="110" y="16"/>
                  </a:cubicBezTo>
                  <a:cubicBezTo>
                    <a:pt x="110" y="16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9" name="Google Shape;8189;p50"/>
            <p:cNvSpPr/>
            <p:nvPr/>
          </p:nvSpPr>
          <p:spPr>
            <a:xfrm>
              <a:off x="3601410" y="1547754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9" y="0"/>
                    <a:pt x="17" y="15"/>
                    <a:pt x="1" y="63"/>
                  </a:cubicBezTo>
                  <a:lnTo>
                    <a:pt x="1" y="63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90" y="47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0" name="Google Shape;8190;p50"/>
            <p:cNvSpPr/>
            <p:nvPr/>
          </p:nvSpPr>
          <p:spPr>
            <a:xfrm>
              <a:off x="3597943" y="1474065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95"/>
                    <a:pt x="78" y="111"/>
                  </a:cubicBezTo>
                  <a:lnTo>
                    <a:pt x="95" y="111"/>
                  </a:lnTo>
                  <a:cubicBezTo>
                    <a:pt x="141" y="111"/>
                    <a:pt x="173" y="80"/>
                    <a:pt x="189" y="48"/>
                  </a:cubicBezTo>
                  <a:lnTo>
                    <a:pt x="189" y="48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1" name="Google Shape;8191;p50"/>
            <p:cNvSpPr/>
            <p:nvPr/>
          </p:nvSpPr>
          <p:spPr>
            <a:xfrm>
              <a:off x="3590915" y="1508127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95" y="1"/>
                  </a:moveTo>
                  <a:cubicBezTo>
                    <a:pt x="47" y="1"/>
                    <a:pt x="16" y="17"/>
                    <a:pt x="0" y="64"/>
                  </a:cubicBezTo>
                  <a:lnTo>
                    <a:pt x="0" y="64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2" name="Google Shape;8192;p50"/>
            <p:cNvSpPr/>
            <p:nvPr/>
          </p:nvSpPr>
          <p:spPr>
            <a:xfrm>
              <a:off x="3615976" y="147807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80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3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3" name="Google Shape;8193;p50"/>
            <p:cNvSpPr/>
            <p:nvPr/>
          </p:nvSpPr>
          <p:spPr>
            <a:xfrm>
              <a:off x="3612446" y="149362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7" y="32"/>
                    <a:pt x="17" y="79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6" y="173"/>
                    <a:pt x="174" y="142"/>
                    <a:pt x="174" y="110"/>
                  </a:cubicBezTo>
                  <a:cubicBezTo>
                    <a:pt x="189" y="63"/>
                    <a:pt x="158" y="16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4" name="Google Shape;8194;p50"/>
            <p:cNvSpPr/>
            <p:nvPr/>
          </p:nvSpPr>
          <p:spPr>
            <a:xfrm>
              <a:off x="3594413" y="1490094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6" y="32"/>
                    <a:pt x="16" y="64"/>
                  </a:cubicBezTo>
                  <a:cubicBezTo>
                    <a:pt x="0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6" y="174"/>
                    <a:pt x="174" y="143"/>
                    <a:pt x="174" y="95"/>
                  </a:cubicBezTo>
                  <a:cubicBezTo>
                    <a:pt x="189" y="48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5" name="Google Shape;8195;p50"/>
            <p:cNvSpPr/>
            <p:nvPr/>
          </p:nvSpPr>
          <p:spPr>
            <a:xfrm>
              <a:off x="3608948" y="1511657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47" y="1"/>
                    <a:pt x="16" y="32"/>
                    <a:pt x="1" y="64"/>
                  </a:cubicBezTo>
                  <a:lnTo>
                    <a:pt x="173" y="95"/>
                  </a:lnTo>
                  <a:cubicBezTo>
                    <a:pt x="173" y="64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6" name="Google Shape;8196;p50"/>
            <p:cNvSpPr/>
            <p:nvPr/>
          </p:nvSpPr>
          <p:spPr>
            <a:xfrm>
              <a:off x="3605417" y="143850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63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7" name="Google Shape;8197;p50"/>
            <p:cNvSpPr/>
            <p:nvPr/>
          </p:nvSpPr>
          <p:spPr>
            <a:xfrm>
              <a:off x="3598420" y="1472061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174" y="111"/>
                  </a:lnTo>
                  <a:cubicBezTo>
                    <a:pt x="174" y="63"/>
                    <a:pt x="143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50"/>
            <p:cNvSpPr/>
            <p:nvPr/>
          </p:nvSpPr>
          <p:spPr>
            <a:xfrm>
              <a:off x="3623450" y="144197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6"/>
                    <a:pt x="80" y="96"/>
                  </a:cubicBezTo>
                  <a:cubicBezTo>
                    <a:pt x="80" y="112"/>
                    <a:pt x="80" y="112"/>
                    <a:pt x="95" y="112"/>
                  </a:cubicBezTo>
                  <a:cubicBezTo>
                    <a:pt x="127" y="112"/>
                    <a:pt x="175" y="80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50"/>
            <p:cNvSpPr/>
            <p:nvPr/>
          </p:nvSpPr>
          <p:spPr>
            <a:xfrm>
              <a:off x="3619983" y="1458036"/>
              <a:ext cx="5502" cy="5025"/>
            </a:xfrm>
            <a:custGeom>
              <a:avLst/>
              <a:gdLst/>
              <a:ahLst/>
              <a:cxnLst/>
              <a:rect l="l" t="t" r="r" b="b"/>
              <a:pathLst>
                <a:path w="173" h="158" extrusionOk="0">
                  <a:moveTo>
                    <a:pt x="78" y="0"/>
                  </a:moveTo>
                  <a:cubicBezTo>
                    <a:pt x="47" y="0"/>
                    <a:pt x="15" y="17"/>
                    <a:pt x="0" y="63"/>
                  </a:cubicBezTo>
                  <a:cubicBezTo>
                    <a:pt x="0" y="111"/>
                    <a:pt x="32" y="158"/>
                    <a:pt x="63" y="158"/>
                  </a:cubicBezTo>
                  <a:lnTo>
                    <a:pt x="78" y="158"/>
                  </a:lnTo>
                  <a:cubicBezTo>
                    <a:pt x="126" y="158"/>
                    <a:pt x="158" y="143"/>
                    <a:pt x="173" y="95"/>
                  </a:cubicBezTo>
                  <a:cubicBezTo>
                    <a:pt x="173" y="48"/>
                    <a:pt x="141" y="0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50"/>
            <p:cNvSpPr/>
            <p:nvPr/>
          </p:nvSpPr>
          <p:spPr>
            <a:xfrm>
              <a:off x="3601951" y="1454029"/>
              <a:ext cx="5502" cy="5565"/>
            </a:xfrm>
            <a:custGeom>
              <a:avLst/>
              <a:gdLst/>
              <a:ahLst/>
              <a:cxnLst/>
              <a:rect l="l" t="t" r="r" b="b"/>
              <a:pathLst>
                <a:path w="173" h="175" extrusionOk="0">
                  <a:moveTo>
                    <a:pt x="95" y="0"/>
                  </a:moveTo>
                  <a:cubicBezTo>
                    <a:pt x="47" y="0"/>
                    <a:pt x="15" y="32"/>
                    <a:pt x="0" y="80"/>
                  </a:cubicBezTo>
                  <a:cubicBezTo>
                    <a:pt x="0" y="111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58" y="143"/>
                    <a:pt x="173" y="111"/>
                  </a:cubicBezTo>
                  <a:cubicBezTo>
                    <a:pt x="173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50"/>
            <p:cNvSpPr/>
            <p:nvPr/>
          </p:nvSpPr>
          <p:spPr>
            <a:xfrm>
              <a:off x="3616453" y="1475592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80" y="0"/>
                  </a:moveTo>
                  <a:cubicBezTo>
                    <a:pt x="48" y="0"/>
                    <a:pt x="0" y="32"/>
                    <a:pt x="0" y="78"/>
                  </a:cubicBezTo>
                  <a:lnTo>
                    <a:pt x="158" y="110"/>
                  </a:lnTo>
                  <a:cubicBezTo>
                    <a:pt x="174" y="63"/>
                    <a:pt x="143" y="15"/>
                    <a:pt x="95" y="15"/>
                  </a:cubicBez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50"/>
            <p:cNvSpPr/>
            <p:nvPr/>
          </p:nvSpPr>
          <p:spPr>
            <a:xfrm>
              <a:off x="3605958" y="1436505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0" y="15"/>
                    <a:pt x="0" y="63"/>
                  </a:cubicBezTo>
                  <a:lnTo>
                    <a:pt x="158" y="95"/>
                  </a:lnTo>
                  <a:cubicBezTo>
                    <a:pt x="173" y="47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50"/>
            <p:cNvSpPr/>
            <p:nvPr/>
          </p:nvSpPr>
          <p:spPr>
            <a:xfrm>
              <a:off x="3628475" y="1423942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111" y="1"/>
                  </a:moveTo>
                  <a:cubicBezTo>
                    <a:pt x="111" y="1"/>
                    <a:pt x="95" y="1"/>
                    <a:pt x="95" y="17"/>
                  </a:cubicBezTo>
                  <a:cubicBezTo>
                    <a:pt x="64" y="32"/>
                    <a:pt x="80" y="64"/>
                    <a:pt x="64" y="95"/>
                  </a:cubicBezTo>
                  <a:lnTo>
                    <a:pt x="0" y="95"/>
                  </a:lnTo>
                  <a:cubicBezTo>
                    <a:pt x="17" y="95"/>
                    <a:pt x="17" y="112"/>
                    <a:pt x="32" y="112"/>
                  </a:cubicBezTo>
                  <a:lnTo>
                    <a:pt x="48" y="112"/>
                  </a:lnTo>
                  <a:cubicBezTo>
                    <a:pt x="64" y="112"/>
                    <a:pt x="80" y="112"/>
                    <a:pt x="95" y="95"/>
                  </a:cubicBezTo>
                  <a:cubicBezTo>
                    <a:pt x="95" y="80"/>
                    <a:pt x="95" y="64"/>
                    <a:pt x="111" y="49"/>
                  </a:cubicBezTo>
                  <a:lnTo>
                    <a:pt x="127" y="49"/>
                  </a:lnTo>
                  <a:lnTo>
                    <a:pt x="127" y="49"/>
                  </a:lnTo>
                  <a:cubicBezTo>
                    <a:pt x="143" y="32"/>
                    <a:pt x="143" y="17"/>
                    <a:pt x="127" y="1"/>
                  </a:cubicBez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50"/>
            <p:cNvSpPr/>
            <p:nvPr/>
          </p:nvSpPr>
          <p:spPr>
            <a:xfrm>
              <a:off x="3631496" y="1425469"/>
              <a:ext cx="1018" cy="1527"/>
            </a:xfrm>
            <a:custGeom>
              <a:avLst/>
              <a:gdLst/>
              <a:ahLst/>
              <a:cxnLst/>
              <a:rect l="l" t="t" r="r" b="b"/>
              <a:pathLst>
                <a:path w="32" h="48" extrusionOk="0">
                  <a:moveTo>
                    <a:pt x="32" y="1"/>
                  </a:moveTo>
                  <a:lnTo>
                    <a:pt x="16" y="1"/>
                  </a:lnTo>
                  <a:cubicBezTo>
                    <a:pt x="0" y="16"/>
                    <a:pt x="0" y="32"/>
                    <a:pt x="0" y="47"/>
                  </a:cubicBezTo>
                  <a:lnTo>
                    <a:pt x="0" y="47"/>
                  </a:lnTo>
                  <a:cubicBezTo>
                    <a:pt x="0" y="32"/>
                    <a:pt x="0" y="16"/>
                    <a:pt x="16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5" name="Google Shape;8205;p50"/>
            <p:cNvSpPr/>
            <p:nvPr/>
          </p:nvSpPr>
          <p:spPr>
            <a:xfrm>
              <a:off x="3631496" y="1425469"/>
              <a:ext cx="1018" cy="1527"/>
            </a:xfrm>
            <a:custGeom>
              <a:avLst/>
              <a:gdLst/>
              <a:ahLst/>
              <a:cxnLst/>
              <a:rect l="l" t="t" r="r" b="b"/>
              <a:pathLst>
                <a:path w="32" h="48" extrusionOk="0">
                  <a:moveTo>
                    <a:pt x="32" y="1"/>
                  </a:moveTo>
                  <a:lnTo>
                    <a:pt x="16" y="1"/>
                  </a:lnTo>
                  <a:cubicBezTo>
                    <a:pt x="0" y="16"/>
                    <a:pt x="0" y="32"/>
                    <a:pt x="0" y="47"/>
                  </a:cubicBezTo>
                  <a:cubicBezTo>
                    <a:pt x="16" y="32"/>
                    <a:pt x="32" y="16"/>
                    <a:pt x="3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6" name="Google Shape;8206;p50"/>
            <p:cNvSpPr/>
            <p:nvPr/>
          </p:nvSpPr>
          <p:spPr>
            <a:xfrm>
              <a:off x="3623991" y="143997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32"/>
                    <a:pt x="0" y="64"/>
                  </a:cubicBezTo>
                  <a:lnTo>
                    <a:pt x="0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3" y="49"/>
                    <a:pt x="141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7" name="Google Shape;8207;p50"/>
            <p:cNvSpPr/>
            <p:nvPr/>
          </p:nvSpPr>
          <p:spPr>
            <a:xfrm>
              <a:off x="3604431" y="1624910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0"/>
                  </a:moveTo>
                  <a:cubicBezTo>
                    <a:pt x="0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43" y="110"/>
                    <a:pt x="174" y="79"/>
                    <a:pt x="174" y="4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8" name="Google Shape;8208;p50"/>
            <p:cNvSpPr/>
            <p:nvPr/>
          </p:nvSpPr>
          <p:spPr>
            <a:xfrm>
              <a:off x="3599406" y="1658972"/>
              <a:ext cx="2576" cy="509"/>
            </a:xfrm>
            <a:custGeom>
              <a:avLst/>
              <a:gdLst/>
              <a:ahLst/>
              <a:cxnLst/>
              <a:rect l="l" t="t" r="r" b="b"/>
              <a:pathLst>
                <a:path w="81" h="16" extrusionOk="0">
                  <a:moveTo>
                    <a:pt x="32" y="1"/>
                  </a:moveTo>
                  <a:lnTo>
                    <a:pt x="1" y="1"/>
                  </a:lnTo>
                  <a:cubicBezTo>
                    <a:pt x="32" y="1"/>
                    <a:pt x="49" y="16"/>
                    <a:pt x="80" y="16"/>
                  </a:cubicBezTo>
                  <a:cubicBezTo>
                    <a:pt x="64" y="16"/>
                    <a:pt x="64" y="1"/>
                    <a:pt x="4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9" name="Google Shape;8209;p50"/>
            <p:cNvSpPr/>
            <p:nvPr/>
          </p:nvSpPr>
          <p:spPr>
            <a:xfrm>
              <a:off x="3622464" y="1628917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0" name="Google Shape;8210;p50"/>
            <p:cNvSpPr/>
            <p:nvPr/>
          </p:nvSpPr>
          <p:spPr>
            <a:xfrm>
              <a:off x="3618966" y="164443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6" y="32"/>
                    <a:pt x="1" y="80"/>
                  </a:cubicBezTo>
                  <a:cubicBezTo>
                    <a:pt x="1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7" y="174"/>
                    <a:pt x="158" y="143"/>
                    <a:pt x="173" y="111"/>
                  </a:cubicBezTo>
                  <a:cubicBezTo>
                    <a:pt x="190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1" name="Google Shape;8211;p50"/>
            <p:cNvSpPr/>
            <p:nvPr/>
          </p:nvSpPr>
          <p:spPr>
            <a:xfrm>
              <a:off x="3600933" y="1640939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3" y="142"/>
                    <a:pt x="173" y="95"/>
                  </a:cubicBezTo>
                  <a:cubicBezTo>
                    <a:pt x="190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2" name="Google Shape;8212;p50"/>
            <p:cNvSpPr/>
            <p:nvPr/>
          </p:nvSpPr>
          <p:spPr>
            <a:xfrm>
              <a:off x="3615976" y="1662470"/>
              <a:ext cx="4039" cy="1558"/>
            </a:xfrm>
            <a:custGeom>
              <a:avLst/>
              <a:gdLst/>
              <a:ahLst/>
              <a:cxnLst/>
              <a:rect l="l" t="t" r="r" b="b"/>
              <a:pathLst>
                <a:path w="127" h="49" extrusionOk="0">
                  <a:moveTo>
                    <a:pt x="63" y="0"/>
                  </a:moveTo>
                  <a:cubicBezTo>
                    <a:pt x="32" y="0"/>
                    <a:pt x="15" y="17"/>
                    <a:pt x="0" y="48"/>
                  </a:cubicBezTo>
                  <a:cubicBezTo>
                    <a:pt x="15" y="32"/>
                    <a:pt x="32" y="32"/>
                    <a:pt x="63" y="32"/>
                  </a:cubicBezTo>
                  <a:lnTo>
                    <a:pt x="110" y="32"/>
                  </a:lnTo>
                  <a:lnTo>
                    <a:pt x="126" y="32"/>
                  </a:lnTo>
                  <a:cubicBezTo>
                    <a:pt x="110" y="17"/>
                    <a:pt x="95" y="0"/>
                    <a:pt x="78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3" name="Google Shape;8213;p50"/>
            <p:cNvSpPr/>
            <p:nvPr/>
          </p:nvSpPr>
          <p:spPr>
            <a:xfrm>
              <a:off x="3611969" y="158932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4" name="Google Shape;8214;p50"/>
            <p:cNvSpPr/>
            <p:nvPr/>
          </p:nvSpPr>
          <p:spPr>
            <a:xfrm>
              <a:off x="3604940" y="1622906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0"/>
                  </a:moveTo>
                  <a:cubicBezTo>
                    <a:pt x="47" y="0"/>
                    <a:pt x="1" y="32"/>
                    <a:pt x="1" y="63"/>
                  </a:cubicBezTo>
                  <a:lnTo>
                    <a:pt x="1" y="63"/>
                  </a:lnTo>
                  <a:lnTo>
                    <a:pt x="158" y="110"/>
                  </a:lnTo>
                  <a:lnTo>
                    <a:pt x="158" y="110"/>
                  </a:lnTo>
                  <a:cubicBezTo>
                    <a:pt x="173" y="63"/>
                    <a:pt x="142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5" name="Google Shape;8215;p50"/>
            <p:cNvSpPr/>
            <p:nvPr/>
          </p:nvSpPr>
          <p:spPr>
            <a:xfrm>
              <a:off x="3630002" y="1592852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0" y="0"/>
                  </a:moveTo>
                  <a:cubicBezTo>
                    <a:pt x="0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26" y="110"/>
                    <a:pt x="158" y="78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6" name="Google Shape;8216;p50"/>
            <p:cNvSpPr/>
            <p:nvPr/>
          </p:nvSpPr>
          <p:spPr>
            <a:xfrm>
              <a:off x="3626471" y="1608881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80" y="0"/>
                  </a:moveTo>
                  <a:cubicBezTo>
                    <a:pt x="48" y="0"/>
                    <a:pt x="17" y="15"/>
                    <a:pt x="0" y="63"/>
                  </a:cubicBezTo>
                  <a:cubicBezTo>
                    <a:pt x="0" y="110"/>
                    <a:pt x="17" y="158"/>
                    <a:pt x="63" y="158"/>
                  </a:cubicBezTo>
                  <a:lnTo>
                    <a:pt x="80" y="158"/>
                  </a:lnTo>
                  <a:cubicBezTo>
                    <a:pt x="127" y="158"/>
                    <a:pt x="158" y="141"/>
                    <a:pt x="174" y="95"/>
                  </a:cubicBezTo>
                  <a:cubicBezTo>
                    <a:pt x="174" y="47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7" name="Google Shape;8217;p50"/>
            <p:cNvSpPr/>
            <p:nvPr/>
          </p:nvSpPr>
          <p:spPr>
            <a:xfrm>
              <a:off x="3608439" y="1604874"/>
              <a:ext cx="5565" cy="5502"/>
            </a:xfrm>
            <a:custGeom>
              <a:avLst/>
              <a:gdLst/>
              <a:ahLst/>
              <a:cxnLst/>
              <a:rect l="l" t="t" r="r" b="b"/>
              <a:pathLst>
                <a:path w="175" h="173" extrusionOk="0">
                  <a:moveTo>
                    <a:pt x="95" y="0"/>
                  </a:moveTo>
                  <a:cubicBezTo>
                    <a:pt x="48" y="0"/>
                    <a:pt x="17" y="32"/>
                    <a:pt x="0" y="78"/>
                  </a:cubicBezTo>
                  <a:cubicBezTo>
                    <a:pt x="0" y="126"/>
                    <a:pt x="32" y="158"/>
                    <a:pt x="63" y="173"/>
                  </a:cubicBezTo>
                  <a:lnTo>
                    <a:pt x="95" y="173"/>
                  </a:lnTo>
                  <a:cubicBezTo>
                    <a:pt x="126" y="173"/>
                    <a:pt x="158" y="141"/>
                    <a:pt x="174" y="110"/>
                  </a:cubicBezTo>
                  <a:cubicBezTo>
                    <a:pt x="174" y="63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8" name="Google Shape;8218;p50"/>
            <p:cNvSpPr/>
            <p:nvPr/>
          </p:nvSpPr>
          <p:spPr>
            <a:xfrm>
              <a:off x="3622973" y="1626405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0"/>
                  </a:moveTo>
                  <a:cubicBezTo>
                    <a:pt x="32" y="0"/>
                    <a:pt x="1" y="32"/>
                    <a:pt x="1" y="79"/>
                  </a:cubicBezTo>
                  <a:lnTo>
                    <a:pt x="158" y="111"/>
                  </a:lnTo>
                  <a:cubicBezTo>
                    <a:pt x="173" y="63"/>
                    <a:pt x="142" y="16"/>
                    <a:pt x="95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9" name="Google Shape;8219;p50"/>
            <p:cNvSpPr/>
            <p:nvPr/>
          </p:nvSpPr>
          <p:spPr>
            <a:xfrm>
              <a:off x="3619443" y="1553224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27" y="112"/>
                    <a:pt x="158" y="80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0" name="Google Shape;8220;p50"/>
            <p:cNvSpPr/>
            <p:nvPr/>
          </p:nvSpPr>
          <p:spPr>
            <a:xfrm>
              <a:off x="3612446" y="158731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0" y="17"/>
                    <a:pt x="0" y="63"/>
                  </a:cubicBezTo>
                  <a:lnTo>
                    <a:pt x="158" y="95"/>
                  </a:lnTo>
                  <a:cubicBezTo>
                    <a:pt x="174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1" name="Google Shape;8221;p50"/>
            <p:cNvSpPr/>
            <p:nvPr/>
          </p:nvSpPr>
          <p:spPr>
            <a:xfrm>
              <a:off x="3637507" y="155723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cubicBezTo>
                    <a:pt x="0" y="49"/>
                    <a:pt x="16" y="80"/>
                    <a:pt x="63" y="95"/>
                  </a:cubicBezTo>
                  <a:lnTo>
                    <a:pt x="79" y="95"/>
                  </a:lnTo>
                  <a:cubicBezTo>
                    <a:pt x="126" y="95"/>
                    <a:pt x="158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2" name="Google Shape;8222;p50"/>
            <p:cNvSpPr/>
            <p:nvPr/>
          </p:nvSpPr>
          <p:spPr>
            <a:xfrm>
              <a:off x="3633500" y="157278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16" y="32"/>
                    <a:pt x="16" y="64"/>
                  </a:cubicBezTo>
                  <a:cubicBezTo>
                    <a:pt x="0" y="110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4" y="142"/>
                    <a:pt x="174" y="110"/>
                  </a:cubicBez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3" name="Google Shape;8223;p50"/>
            <p:cNvSpPr/>
            <p:nvPr/>
          </p:nvSpPr>
          <p:spPr>
            <a:xfrm>
              <a:off x="3615435" y="156925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32"/>
                    <a:pt x="17" y="64"/>
                  </a:cubicBezTo>
                  <a:cubicBezTo>
                    <a:pt x="1" y="112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3"/>
                    <a:pt x="175" y="95"/>
                  </a:cubicBezTo>
                  <a:cubicBezTo>
                    <a:pt x="190" y="49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4" name="Google Shape;8224;p50"/>
            <p:cNvSpPr/>
            <p:nvPr/>
          </p:nvSpPr>
          <p:spPr>
            <a:xfrm>
              <a:off x="3630002" y="1590848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7" y="0"/>
                    <a:pt x="16" y="32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89" y="47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5" name="Google Shape;8225;p50"/>
            <p:cNvSpPr/>
            <p:nvPr/>
          </p:nvSpPr>
          <p:spPr>
            <a:xfrm>
              <a:off x="3626471" y="1517668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17" y="1"/>
                  </a:moveTo>
                  <a:cubicBezTo>
                    <a:pt x="0" y="47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64"/>
                    <a:pt x="190" y="32"/>
                  </a:cubicBezTo>
                  <a:lnTo>
                    <a:pt x="190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6" name="Google Shape;8226;p50"/>
            <p:cNvSpPr/>
            <p:nvPr/>
          </p:nvSpPr>
          <p:spPr>
            <a:xfrm>
              <a:off x="3619443" y="155122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95" y="1"/>
                  </a:moveTo>
                  <a:cubicBezTo>
                    <a:pt x="49" y="1"/>
                    <a:pt x="17" y="32"/>
                    <a:pt x="1" y="64"/>
                  </a:cubicBezTo>
                  <a:lnTo>
                    <a:pt x="1" y="64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75" y="64"/>
                    <a:pt x="158" y="17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7" name="Google Shape;8227;p50"/>
            <p:cNvSpPr/>
            <p:nvPr/>
          </p:nvSpPr>
          <p:spPr>
            <a:xfrm>
              <a:off x="3644504" y="152116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8" name="Google Shape;8228;p50"/>
            <p:cNvSpPr/>
            <p:nvPr/>
          </p:nvSpPr>
          <p:spPr>
            <a:xfrm>
              <a:off x="3641037" y="1537195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5" y="17"/>
                    <a:pt x="0" y="64"/>
                  </a:cubicBezTo>
                  <a:cubicBezTo>
                    <a:pt x="0" y="111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26" y="158"/>
                    <a:pt x="158" y="143"/>
                    <a:pt x="173" y="95"/>
                  </a:cubicBezTo>
                  <a:cubicBezTo>
                    <a:pt x="189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9" name="Google Shape;8229;p50"/>
            <p:cNvSpPr/>
            <p:nvPr/>
          </p:nvSpPr>
          <p:spPr>
            <a:xfrm>
              <a:off x="3622973" y="153318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7" y="174"/>
                    <a:pt x="173" y="143"/>
                    <a:pt x="173" y="111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0" name="Google Shape;8230;p50"/>
            <p:cNvSpPr/>
            <p:nvPr/>
          </p:nvSpPr>
          <p:spPr>
            <a:xfrm>
              <a:off x="3637507" y="155475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79" y="1"/>
                  </a:moveTo>
                  <a:cubicBezTo>
                    <a:pt x="48" y="1"/>
                    <a:pt x="16" y="32"/>
                    <a:pt x="0" y="79"/>
                  </a:cubicBezTo>
                  <a:lnTo>
                    <a:pt x="174" y="110"/>
                  </a:lnTo>
                  <a:cubicBezTo>
                    <a:pt x="174" y="64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1" name="Google Shape;8231;p50"/>
            <p:cNvSpPr/>
            <p:nvPr/>
          </p:nvSpPr>
          <p:spPr>
            <a:xfrm>
              <a:off x="3634009" y="1481602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16" y="0"/>
                  </a:moveTo>
                  <a:lnTo>
                    <a:pt x="16" y="0"/>
                  </a:lnTo>
                  <a:cubicBezTo>
                    <a:pt x="0" y="47"/>
                    <a:pt x="32" y="95"/>
                    <a:pt x="79" y="95"/>
                  </a:cubicBezTo>
                  <a:lnTo>
                    <a:pt x="95" y="110"/>
                  </a:lnTo>
                  <a:cubicBezTo>
                    <a:pt x="126" y="110"/>
                    <a:pt x="173" y="78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2" name="Google Shape;8232;p50"/>
            <p:cNvSpPr/>
            <p:nvPr/>
          </p:nvSpPr>
          <p:spPr>
            <a:xfrm>
              <a:off x="3626980" y="1515155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47" y="0"/>
                    <a:pt x="16" y="32"/>
                    <a:pt x="1" y="80"/>
                  </a:cubicBezTo>
                  <a:lnTo>
                    <a:pt x="174" y="111"/>
                  </a:lnTo>
                  <a:cubicBezTo>
                    <a:pt x="174" y="63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3" name="Google Shape;8233;p50"/>
            <p:cNvSpPr/>
            <p:nvPr/>
          </p:nvSpPr>
          <p:spPr>
            <a:xfrm>
              <a:off x="3652041" y="148506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1"/>
                  </a:moveTo>
                  <a:cubicBezTo>
                    <a:pt x="1" y="49"/>
                    <a:pt x="32" y="96"/>
                    <a:pt x="79" y="112"/>
                  </a:cubicBezTo>
                  <a:lnTo>
                    <a:pt x="95" y="112"/>
                  </a:lnTo>
                  <a:cubicBezTo>
                    <a:pt x="127" y="112"/>
                    <a:pt x="158" y="80"/>
                    <a:pt x="173" y="49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4" name="Google Shape;8234;p50"/>
            <p:cNvSpPr/>
            <p:nvPr/>
          </p:nvSpPr>
          <p:spPr>
            <a:xfrm>
              <a:off x="3648511" y="1501130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0"/>
                  </a:moveTo>
                  <a:cubicBezTo>
                    <a:pt x="49" y="0"/>
                    <a:pt x="17" y="32"/>
                    <a:pt x="1" y="63"/>
                  </a:cubicBezTo>
                  <a:cubicBezTo>
                    <a:pt x="1" y="111"/>
                    <a:pt x="17" y="158"/>
                    <a:pt x="64" y="174"/>
                  </a:cubicBezTo>
                  <a:lnTo>
                    <a:pt x="80" y="174"/>
                  </a:lnTo>
                  <a:cubicBezTo>
                    <a:pt x="127" y="174"/>
                    <a:pt x="158" y="143"/>
                    <a:pt x="175" y="95"/>
                  </a:cubicBezTo>
                  <a:cubicBezTo>
                    <a:pt x="175" y="48"/>
                    <a:pt x="143" y="17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5" name="Google Shape;8235;p50"/>
            <p:cNvSpPr/>
            <p:nvPr/>
          </p:nvSpPr>
          <p:spPr>
            <a:xfrm>
              <a:off x="3630479" y="1497632"/>
              <a:ext cx="5565" cy="5057"/>
            </a:xfrm>
            <a:custGeom>
              <a:avLst/>
              <a:gdLst/>
              <a:ahLst/>
              <a:cxnLst/>
              <a:rect l="l" t="t" r="r" b="b"/>
              <a:pathLst>
                <a:path w="175" h="159" extrusionOk="0">
                  <a:moveTo>
                    <a:pt x="95" y="0"/>
                  </a:moveTo>
                  <a:cubicBezTo>
                    <a:pt x="48" y="0"/>
                    <a:pt x="17" y="16"/>
                    <a:pt x="1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58" y="142"/>
                    <a:pt x="174" y="95"/>
                  </a:cubicBezTo>
                  <a:cubicBezTo>
                    <a:pt x="174" y="47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6" name="Google Shape;8236;p50"/>
            <p:cNvSpPr/>
            <p:nvPr/>
          </p:nvSpPr>
          <p:spPr>
            <a:xfrm>
              <a:off x="3645045" y="1519163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0" y="17"/>
                    <a:pt x="0" y="63"/>
                  </a:cubicBezTo>
                  <a:lnTo>
                    <a:pt x="158" y="95"/>
                  </a:lnTo>
                  <a:cubicBezTo>
                    <a:pt x="173" y="48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7" name="Google Shape;8237;p50"/>
            <p:cNvSpPr/>
            <p:nvPr/>
          </p:nvSpPr>
          <p:spPr>
            <a:xfrm>
              <a:off x="3641514" y="144550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0" y="1"/>
                  </a:move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26" y="111"/>
                    <a:pt x="158" y="79"/>
                    <a:pt x="174" y="48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8" name="Google Shape;8238;p50"/>
            <p:cNvSpPr/>
            <p:nvPr/>
          </p:nvSpPr>
          <p:spPr>
            <a:xfrm>
              <a:off x="3634486" y="1479599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1" y="32"/>
                    <a:pt x="1" y="63"/>
                  </a:cubicBezTo>
                  <a:lnTo>
                    <a:pt x="158" y="95"/>
                  </a:lnTo>
                  <a:cubicBezTo>
                    <a:pt x="174" y="47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9" name="Google Shape;8239;p50"/>
            <p:cNvSpPr/>
            <p:nvPr/>
          </p:nvSpPr>
          <p:spPr>
            <a:xfrm>
              <a:off x="3659547" y="144951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8"/>
                    <a:pt x="17" y="95"/>
                    <a:pt x="63" y="95"/>
                  </a:cubicBezTo>
                  <a:lnTo>
                    <a:pt x="80" y="95"/>
                  </a:lnTo>
                  <a:cubicBezTo>
                    <a:pt x="126" y="95"/>
                    <a:pt x="158" y="79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0" name="Google Shape;8240;p50"/>
            <p:cNvSpPr/>
            <p:nvPr/>
          </p:nvSpPr>
          <p:spPr>
            <a:xfrm>
              <a:off x="3655540" y="146503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7" y="32"/>
                    <a:pt x="17" y="80"/>
                  </a:cubicBezTo>
                  <a:cubicBezTo>
                    <a:pt x="0" y="127"/>
                    <a:pt x="32" y="158"/>
                    <a:pt x="80" y="175"/>
                  </a:cubicBezTo>
                  <a:lnTo>
                    <a:pt x="95" y="175"/>
                  </a:lnTo>
                  <a:cubicBezTo>
                    <a:pt x="143" y="175"/>
                    <a:pt x="174" y="143"/>
                    <a:pt x="174" y="112"/>
                  </a:cubicBezTo>
                  <a:cubicBezTo>
                    <a:pt x="189" y="64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1" name="Google Shape;8241;p50"/>
            <p:cNvSpPr/>
            <p:nvPr/>
          </p:nvSpPr>
          <p:spPr>
            <a:xfrm>
              <a:off x="3637507" y="1461566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32" y="32"/>
                    <a:pt x="16" y="63"/>
                  </a:cubicBezTo>
                  <a:cubicBezTo>
                    <a:pt x="0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3" y="173"/>
                    <a:pt x="174" y="141"/>
                    <a:pt x="189" y="95"/>
                  </a:cubicBezTo>
                  <a:cubicBezTo>
                    <a:pt x="189" y="63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2" name="Google Shape;8242;p50"/>
            <p:cNvSpPr/>
            <p:nvPr/>
          </p:nvSpPr>
          <p:spPr>
            <a:xfrm>
              <a:off x="3652519" y="148306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" y="64"/>
                  </a:lnTo>
                  <a:lnTo>
                    <a:pt x="158" y="112"/>
                  </a:lnTo>
                  <a:lnTo>
                    <a:pt x="158" y="112"/>
                  </a:lnTo>
                  <a:cubicBezTo>
                    <a:pt x="175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3" name="Google Shape;8243;p50"/>
            <p:cNvSpPr/>
            <p:nvPr/>
          </p:nvSpPr>
          <p:spPr>
            <a:xfrm>
              <a:off x="3641514" y="144350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lnTo>
                    <a:pt x="0" y="64"/>
                  </a:lnTo>
                  <a:lnTo>
                    <a:pt x="174" y="111"/>
                  </a:lnTo>
                  <a:lnTo>
                    <a:pt x="174" y="111"/>
                  </a:ln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4" name="Google Shape;8244;p50"/>
            <p:cNvSpPr/>
            <p:nvPr/>
          </p:nvSpPr>
          <p:spPr>
            <a:xfrm>
              <a:off x="3665081" y="1433483"/>
              <a:ext cx="3021" cy="1049"/>
            </a:xfrm>
            <a:custGeom>
              <a:avLst/>
              <a:gdLst/>
              <a:ahLst/>
              <a:cxnLst/>
              <a:rect l="l" t="t" r="r" b="b"/>
              <a:pathLst>
                <a:path w="95" h="33" extrusionOk="0">
                  <a:moveTo>
                    <a:pt x="78" y="1"/>
                  </a:moveTo>
                  <a:cubicBezTo>
                    <a:pt x="63" y="16"/>
                    <a:pt x="47" y="16"/>
                    <a:pt x="32" y="32"/>
                  </a:cubicBezTo>
                  <a:lnTo>
                    <a:pt x="0" y="32"/>
                  </a:lnTo>
                  <a:lnTo>
                    <a:pt x="15" y="32"/>
                  </a:lnTo>
                  <a:lnTo>
                    <a:pt x="32" y="32"/>
                  </a:lnTo>
                  <a:lnTo>
                    <a:pt x="63" y="32"/>
                  </a:lnTo>
                  <a:cubicBezTo>
                    <a:pt x="78" y="16"/>
                    <a:pt x="95" y="16"/>
                    <a:pt x="95" y="16"/>
                  </a:cubicBezTo>
                  <a:cubicBezTo>
                    <a:pt x="95" y="1"/>
                    <a:pt x="78" y="1"/>
                    <a:pt x="78" y="1"/>
                  </a:cubicBez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5" name="Google Shape;8245;p50"/>
            <p:cNvSpPr/>
            <p:nvPr/>
          </p:nvSpPr>
          <p:spPr>
            <a:xfrm>
              <a:off x="3666067" y="1434501"/>
              <a:ext cx="1049" cy="32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6" name="Google Shape;8246;p50"/>
            <p:cNvSpPr/>
            <p:nvPr/>
          </p:nvSpPr>
          <p:spPr>
            <a:xfrm>
              <a:off x="3659547" y="1447509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7" y="16"/>
                    <a:pt x="0" y="64"/>
                  </a:cubicBezTo>
                  <a:lnTo>
                    <a:pt x="174" y="95"/>
                  </a:lnTo>
                  <a:cubicBezTo>
                    <a:pt x="174" y="48"/>
                    <a:pt x="143" y="1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7" name="Google Shape;8247;p50"/>
            <p:cNvSpPr/>
            <p:nvPr/>
          </p:nvSpPr>
          <p:spPr>
            <a:xfrm>
              <a:off x="3640497" y="1632416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8"/>
                    <a:pt x="32" y="95"/>
                    <a:pt x="80" y="95"/>
                  </a:cubicBezTo>
                  <a:cubicBezTo>
                    <a:pt x="80" y="111"/>
                    <a:pt x="95" y="111"/>
                    <a:pt x="95" y="111"/>
                  </a:cubicBezTo>
                  <a:cubicBezTo>
                    <a:pt x="127" y="111"/>
                    <a:pt x="175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8" name="Google Shape;8248;p50"/>
            <p:cNvSpPr/>
            <p:nvPr/>
          </p:nvSpPr>
          <p:spPr>
            <a:xfrm>
              <a:off x="3634009" y="1666478"/>
              <a:ext cx="509" cy="1049"/>
            </a:xfrm>
            <a:custGeom>
              <a:avLst/>
              <a:gdLst/>
              <a:ahLst/>
              <a:cxnLst/>
              <a:rect l="l" t="t" r="r" b="b"/>
              <a:pathLst>
                <a:path w="16" h="33" extrusionOk="0">
                  <a:moveTo>
                    <a:pt x="16" y="1"/>
                  </a:moveTo>
                  <a:cubicBezTo>
                    <a:pt x="16" y="17"/>
                    <a:pt x="0" y="17"/>
                    <a:pt x="0" y="32"/>
                  </a:cubicBezTo>
                  <a:cubicBezTo>
                    <a:pt x="0" y="17"/>
                    <a:pt x="16" y="17"/>
                    <a:pt x="16" y="17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9" name="Google Shape;8249;p50"/>
            <p:cNvSpPr/>
            <p:nvPr/>
          </p:nvSpPr>
          <p:spPr>
            <a:xfrm>
              <a:off x="3634486" y="1666000"/>
              <a:ext cx="1558" cy="1018"/>
            </a:xfrm>
            <a:custGeom>
              <a:avLst/>
              <a:gdLst/>
              <a:ahLst/>
              <a:cxnLst/>
              <a:rect l="l" t="t" r="r" b="b"/>
              <a:pathLst>
                <a:path w="49" h="32" extrusionOk="0">
                  <a:moveTo>
                    <a:pt x="48" y="0"/>
                  </a:moveTo>
                  <a:cubicBezTo>
                    <a:pt x="32" y="0"/>
                    <a:pt x="17" y="16"/>
                    <a:pt x="1" y="16"/>
                  </a:cubicBez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32" y="16"/>
                    <a:pt x="48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0" name="Google Shape;8250;p50"/>
            <p:cNvSpPr/>
            <p:nvPr/>
          </p:nvSpPr>
          <p:spPr>
            <a:xfrm>
              <a:off x="3658529" y="1635946"/>
              <a:ext cx="572" cy="2035"/>
            </a:xfrm>
            <a:custGeom>
              <a:avLst/>
              <a:gdLst/>
              <a:ahLst/>
              <a:cxnLst/>
              <a:rect l="l" t="t" r="r" b="b"/>
              <a:pathLst>
                <a:path w="18" h="64" extrusionOk="0">
                  <a:moveTo>
                    <a:pt x="1" y="0"/>
                  </a:moveTo>
                  <a:cubicBezTo>
                    <a:pt x="1" y="32"/>
                    <a:pt x="1" y="47"/>
                    <a:pt x="17" y="63"/>
                  </a:cubicBezTo>
                  <a:lnTo>
                    <a:pt x="17" y="32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1" name="Google Shape;8251;p50"/>
            <p:cNvSpPr/>
            <p:nvPr/>
          </p:nvSpPr>
          <p:spPr>
            <a:xfrm>
              <a:off x="3636998" y="1648445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79" y="0"/>
                  </a:moveTo>
                  <a:cubicBezTo>
                    <a:pt x="48" y="0"/>
                    <a:pt x="16" y="17"/>
                    <a:pt x="1" y="63"/>
                  </a:cubicBezTo>
                  <a:cubicBezTo>
                    <a:pt x="1" y="111"/>
                    <a:pt x="16" y="158"/>
                    <a:pt x="64" y="158"/>
                  </a:cubicBezTo>
                  <a:lnTo>
                    <a:pt x="79" y="158"/>
                  </a:lnTo>
                  <a:cubicBezTo>
                    <a:pt x="127" y="158"/>
                    <a:pt x="159" y="143"/>
                    <a:pt x="174" y="95"/>
                  </a:cubicBezTo>
                  <a:cubicBezTo>
                    <a:pt x="174" y="48"/>
                    <a:pt x="142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2" name="Google Shape;8252;p50"/>
            <p:cNvSpPr/>
            <p:nvPr/>
          </p:nvSpPr>
          <p:spPr>
            <a:xfrm>
              <a:off x="3648034" y="1596859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32"/>
                    <a:pt x="32" y="78"/>
                    <a:pt x="64" y="95"/>
                  </a:cubicBezTo>
                  <a:lnTo>
                    <a:pt x="95" y="95"/>
                  </a:lnTo>
                  <a:cubicBezTo>
                    <a:pt x="127" y="95"/>
                    <a:pt x="158" y="63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3" name="Google Shape;8253;p50"/>
            <p:cNvSpPr/>
            <p:nvPr/>
          </p:nvSpPr>
          <p:spPr>
            <a:xfrm>
              <a:off x="3641037" y="163041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95"/>
                  </a:lnTo>
                  <a:cubicBezTo>
                    <a:pt x="173" y="48"/>
                    <a:pt x="141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4" name="Google Shape;8254;p50"/>
            <p:cNvSpPr/>
            <p:nvPr/>
          </p:nvSpPr>
          <p:spPr>
            <a:xfrm>
              <a:off x="3644027" y="161234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4" y="1"/>
                    <a:pt x="16" y="32"/>
                    <a:pt x="16" y="64"/>
                  </a:cubicBezTo>
                  <a:cubicBezTo>
                    <a:pt x="1" y="112"/>
                    <a:pt x="32" y="158"/>
                    <a:pt x="79" y="175"/>
                  </a:cubicBezTo>
                  <a:lnTo>
                    <a:pt x="95" y="175"/>
                  </a:lnTo>
                  <a:cubicBezTo>
                    <a:pt x="142" y="175"/>
                    <a:pt x="173" y="143"/>
                    <a:pt x="173" y="95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5" name="Google Shape;8255;p50"/>
            <p:cNvSpPr/>
            <p:nvPr/>
          </p:nvSpPr>
          <p:spPr>
            <a:xfrm>
              <a:off x="3658529" y="1634928"/>
              <a:ext cx="572" cy="1527"/>
            </a:xfrm>
            <a:custGeom>
              <a:avLst/>
              <a:gdLst/>
              <a:ahLst/>
              <a:cxnLst/>
              <a:rect l="l" t="t" r="r" b="b"/>
              <a:pathLst>
                <a:path w="18" h="48" extrusionOk="0">
                  <a:moveTo>
                    <a:pt x="17" y="1"/>
                  </a:moveTo>
                  <a:cubicBezTo>
                    <a:pt x="17" y="16"/>
                    <a:pt x="17" y="32"/>
                    <a:pt x="1" y="32"/>
                  </a:cubicBezTo>
                  <a:lnTo>
                    <a:pt x="1" y="32"/>
                  </a:lnTo>
                  <a:lnTo>
                    <a:pt x="17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6" name="Google Shape;8256;p50"/>
            <p:cNvSpPr/>
            <p:nvPr/>
          </p:nvSpPr>
          <p:spPr>
            <a:xfrm>
              <a:off x="3655063" y="1560762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lnTo>
                    <a:pt x="15" y="1"/>
                  </a:lnTo>
                  <a:cubicBezTo>
                    <a:pt x="0" y="47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50"/>
            <p:cNvSpPr/>
            <p:nvPr/>
          </p:nvSpPr>
          <p:spPr>
            <a:xfrm>
              <a:off x="3648034" y="1594315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95" y="1"/>
                  </a:moveTo>
                  <a:cubicBezTo>
                    <a:pt x="47" y="1"/>
                    <a:pt x="16" y="32"/>
                    <a:pt x="1" y="80"/>
                  </a:cubicBezTo>
                  <a:lnTo>
                    <a:pt x="1" y="80"/>
                  </a:lnTo>
                  <a:lnTo>
                    <a:pt x="173" y="112"/>
                  </a:lnTo>
                  <a:lnTo>
                    <a:pt x="173" y="112"/>
                  </a:lnTo>
                  <a:cubicBezTo>
                    <a:pt x="173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50"/>
            <p:cNvSpPr/>
            <p:nvPr/>
          </p:nvSpPr>
          <p:spPr>
            <a:xfrm>
              <a:off x="3651533" y="157628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8" y="0"/>
                    <a:pt x="17" y="32"/>
                    <a:pt x="17" y="80"/>
                  </a:cubicBezTo>
                  <a:cubicBezTo>
                    <a:pt x="0" y="127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6" y="174"/>
                    <a:pt x="174" y="143"/>
                    <a:pt x="174" y="111"/>
                  </a:cubicBezTo>
                  <a:cubicBezTo>
                    <a:pt x="189" y="64"/>
                    <a:pt x="158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50"/>
            <p:cNvSpPr/>
            <p:nvPr/>
          </p:nvSpPr>
          <p:spPr>
            <a:xfrm>
              <a:off x="3662537" y="1524696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27" y="110"/>
                    <a:pt x="175" y="78"/>
                    <a:pt x="175" y="47"/>
                  </a:cubicBezTo>
                  <a:lnTo>
                    <a:pt x="175" y="47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50"/>
            <p:cNvSpPr/>
            <p:nvPr/>
          </p:nvSpPr>
          <p:spPr>
            <a:xfrm>
              <a:off x="3655540" y="1558758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0" y="16"/>
                    <a:pt x="0" y="64"/>
                  </a:cubicBezTo>
                  <a:lnTo>
                    <a:pt x="158" y="95"/>
                  </a:lnTo>
                  <a:cubicBezTo>
                    <a:pt x="174" y="47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50"/>
            <p:cNvSpPr/>
            <p:nvPr/>
          </p:nvSpPr>
          <p:spPr>
            <a:xfrm>
              <a:off x="3659070" y="1540726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95" y="0"/>
                  </a:moveTo>
                  <a:cubicBezTo>
                    <a:pt x="47" y="0"/>
                    <a:pt x="15" y="32"/>
                    <a:pt x="0" y="63"/>
                  </a:cubicBezTo>
                  <a:cubicBezTo>
                    <a:pt x="0" y="110"/>
                    <a:pt x="32" y="158"/>
                    <a:pt x="63" y="158"/>
                  </a:cubicBezTo>
                  <a:cubicBezTo>
                    <a:pt x="78" y="173"/>
                    <a:pt x="78" y="173"/>
                    <a:pt x="95" y="173"/>
                  </a:cubicBezTo>
                  <a:cubicBezTo>
                    <a:pt x="126" y="173"/>
                    <a:pt x="158" y="142"/>
                    <a:pt x="173" y="95"/>
                  </a:cubicBezTo>
                  <a:cubicBezTo>
                    <a:pt x="173" y="47"/>
                    <a:pt x="158" y="16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50"/>
            <p:cNvSpPr/>
            <p:nvPr/>
          </p:nvSpPr>
          <p:spPr>
            <a:xfrm>
              <a:off x="3670074" y="1489108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48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58" y="63"/>
                    <a:pt x="174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50"/>
            <p:cNvSpPr/>
            <p:nvPr/>
          </p:nvSpPr>
          <p:spPr>
            <a:xfrm>
              <a:off x="3663077" y="1522693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78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110"/>
                  </a:lnTo>
                  <a:cubicBezTo>
                    <a:pt x="173" y="63"/>
                    <a:pt x="141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50"/>
            <p:cNvSpPr/>
            <p:nvPr/>
          </p:nvSpPr>
          <p:spPr>
            <a:xfrm>
              <a:off x="3666067" y="1504660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4" y="0"/>
                    <a:pt x="32" y="32"/>
                    <a:pt x="16" y="78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1"/>
                    <a:pt x="173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5" name="Google Shape;8265;p50"/>
            <p:cNvSpPr/>
            <p:nvPr/>
          </p:nvSpPr>
          <p:spPr>
            <a:xfrm>
              <a:off x="3677103" y="1453011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9"/>
                    <a:pt x="32" y="95"/>
                    <a:pt x="79" y="112"/>
                  </a:cubicBezTo>
                  <a:lnTo>
                    <a:pt x="95" y="112"/>
                  </a:lnTo>
                  <a:cubicBezTo>
                    <a:pt x="142" y="112"/>
                    <a:pt x="173" y="80"/>
                    <a:pt x="189" y="32"/>
                  </a:cubicBezTo>
                  <a:lnTo>
                    <a:pt x="189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6" name="Google Shape;8266;p50"/>
            <p:cNvSpPr/>
            <p:nvPr/>
          </p:nvSpPr>
          <p:spPr>
            <a:xfrm>
              <a:off x="3670074" y="1486596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95" y="1"/>
                  </a:moveTo>
                  <a:cubicBezTo>
                    <a:pt x="47" y="1"/>
                    <a:pt x="16" y="32"/>
                    <a:pt x="1" y="79"/>
                  </a:cubicBezTo>
                  <a:lnTo>
                    <a:pt x="1" y="79"/>
                  </a:lnTo>
                  <a:lnTo>
                    <a:pt x="174" y="111"/>
                  </a:lnTo>
                  <a:lnTo>
                    <a:pt x="174" y="111"/>
                  </a:lnTo>
                  <a:cubicBezTo>
                    <a:pt x="174" y="64"/>
                    <a:pt x="158" y="16"/>
                    <a:pt x="110" y="16"/>
                  </a:cubicBezTo>
                  <a:cubicBezTo>
                    <a:pt x="95" y="16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7" name="Google Shape;8267;p50"/>
            <p:cNvSpPr/>
            <p:nvPr/>
          </p:nvSpPr>
          <p:spPr>
            <a:xfrm>
              <a:off x="3673573" y="146904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8" y="1"/>
                    <a:pt x="17" y="17"/>
                    <a:pt x="17" y="64"/>
                  </a:cubicBezTo>
                  <a:cubicBezTo>
                    <a:pt x="0" y="112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4" y="143"/>
                    <a:pt x="174" y="95"/>
                  </a:cubicBezTo>
                  <a:cubicBezTo>
                    <a:pt x="190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8" name="Google Shape;8268;p50"/>
            <p:cNvSpPr/>
            <p:nvPr/>
          </p:nvSpPr>
          <p:spPr>
            <a:xfrm>
              <a:off x="3677580" y="145100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7" y="32"/>
                    <a:pt x="1" y="64"/>
                  </a:cubicBezTo>
                  <a:lnTo>
                    <a:pt x="174" y="95"/>
                  </a:lnTo>
                  <a:cubicBezTo>
                    <a:pt x="174" y="48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9" name="Google Shape;8269;p50"/>
            <p:cNvSpPr/>
            <p:nvPr/>
          </p:nvSpPr>
          <p:spPr>
            <a:xfrm>
              <a:off x="3681110" y="1436505"/>
              <a:ext cx="2512" cy="1495"/>
            </a:xfrm>
            <a:custGeom>
              <a:avLst/>
              <a:gdLst/>
              <a:ahLst/>
              <a:cxnLst/>
              <a:rect l="l" t="t" r="r" b="b"/>
              <a:pathLst>
                <a:path w="79" h="47" extrusionOk="0">
                  <a:moveTo>
                    <a:pt x="63" y="0"/>
                  </a:moveTo>
                  <a:lnTo>
                    <a:pt x="0" y="0"/>
                  </a:lnTo>
                  <a:cubicBezTo>
                    <a:pt x="16" y="15"/>
                    <a:pt x="16" y="32"/>
                    <a:pt x="32" y="47"/>
                  </a:cubicBezTo>
                  <a:cubicBezTo>
                    <a:pt x="47" y="32"/>
                    <a:pt x="63" y="32"/>
                    <a:pt x="79" y="32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0" name="Google Shape;8270;p50"/>
            <p:cNvSpPr/>
            <p:nvPr/>
          </p:nvSpPr>
          <p:spPr>
            <a:xfrm>
              <a:off x="3682096" y="1437491"/>
              <a:ext cx="1527" cy="1049"/>
            </a:xfrm>
            <a:custGeom>
              <a:avLst/>
              <a:gdLst/>
              <a:ahLst/>
              <a:cxnLst/>
              <a:rect l="l" t="t" r="r" b="b"/>
              <a:pathLst>
                <a:path w="48" h="33" extrusionOk="0">
                  <a:moveTo>
                    <a:pt x="48" y="1"/>
                  </a:moveTo>
                  <a:cubicBezTo>
                    <a:pt x="32" y="1"/>
                    <a:pt x="16" y="1"/>
                    <a:pt x="1" y="16"/>
                  </a:cubicBezTo>
                  <a:cubicBezTo>
                    <a:pt x="16" y="16"/>
                    <a:pt x="32" y="32"/>
                    <a:pt x="48" y="32"/>
                  </a:cubicBezTo>
                  <a:lnTo>
                    <a:pt x="48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71" name="Google Shape;8271;p50"/>
          <p:cNvSpPr/>
          <p:nvPr/>
        </p:nvSpPr>
        <p:spPr>
          <a:xfrm rot="-148822">
            <a:off x="711256" y="1257397"/>
            <a:ext cx="7721486" cy="2857638"/>
          </a:xfrm>
          <a:custGeom>
            <a:avLst/>
            <a:gdLst/>
            <a:ahLst/>
            <a:cxnLst/>
            <a:rect l="l" t="t" r="r" b="b"/>
            <a:pathLst>
              <a:path w="22311" h="8257" extrusionOk="0">
                <a:moveTo>
                  <a:pt x="22121" y="7280"/>
                </a:moveTo>
                <a:cubicBezTo>
                  <a:pt x="22043" y="6964"/>
                  <a:pt x="21932" y="6996"/>
                  <a:pt x="21932" y="6666"/>
                </a:cubicBezTo>
                <a:cubicBezTo>
                  <a:pt x="21932" y="6351"/>
                  <a:pt x="21995" y="6351"/>
                  <a:pt x="21995" y="6035"/>
                </a:cubicBezTo>
                <a:cubicBezTo>
                  <a:pt x="21995" y="5720"/>
                  <a:pt x="22075" y="5720"/>
                  <a:pt x="22075" y="5389"/>
                </a:cubicBezTo>
                <a:cubicBezTo>
                  <a:pt x="22075" y="5074"/>
                  <a:pt x="21791" y="5074"/>
                  <a:pt x="21791" y="4759"/>
                </a:cubicBezTo>
                <a:cubicBezTo>
                  <a:pt x="21791" y="4428"/>
                  <a:pt x="22106" y="4428"/>
                  <a:pt x="22106" y="4113"/>
                </a:cubicBezTo>
                <a:cubicBezTo>
                  <a:pt x="22106" y="3798"/>
                  <a:pt x="21791" y="3798"/>
                  <a:pt x="21791" y="3483"/>
                </a:cubicBezTo>
                <a:cubicBezTo>
                  <a:pt x="21791" y="3152"/>
                  <a:pt x="22121" y="3152"/>
                  <a:pt x="22121" y="2836"/>
                </a:cubicBezTo>
                <a:cubicBezTo>
                  <a:pt x="22121" y="2521"/>
                  <a:pt x="21964" y="2521"/>
                  <a:pt x="21964" y="2191"/>
                </a:cubicBezTo>
                <a:cubicBezTo>
                  <a:pt x="21964" y="1876"/>
                  <a:pt x="21932" y="1876"/>
                  <a:pt x="21932" y="1561"/>
                </a:cubicBezTo>
                <a:cubicBezTo>
                  <a:pt x="21932" y="1246"/>
                  <a:pt x="22153" y="1246"/>
                  <a:pt x="22153" y="914"/>
                </a:cubicBezTo>
                <a:cubicBezTo>
                  <a:pt x="22153" y="599"/>
                  <a:pt x="22279" y="458"/>
                  <a:pt x="22058" y="221"/>
                </a:cubicBezTo>
                <a:cubicBezTo>
                  <a:pt x="21838" y="0"/>
                  <a:pt x="21680" y="253"/>
                  <a:pt x="21365" y="253"/>
                </a:cubicBezTo>
                <a:cubicBezTo>
                  <a:pt x="21050" y="253"/>
                  <a:pt x="21050" y="158"/>
                  <a:pt x="20720" y="158"/>
                </a:cubicBezTo>
                <a:cubicBezTo>
                  <a:pt x="20405" y="158"/>
                  <a:pt x="20405" y="458"/>
                  <a:pt x="20089" y="458"/>
                </a:cubicBezTo>
                <a:cubicBezTo>
                  <a:pt x="19774" y="458"/>
                  <a:pt x="19774" y="300"/>
                  <a:pt x="19443" y="300"/>
                </a:cubicBezTo>
                <a:cubicBezTo>
                  <a:pt x="19128" y="300"/>
                  <a:pt x="19128" y="143"/>
                  <a:pt x="18813" y="143"/>
                </a:cubicBezTo>
                <a:lnTo>
                  <a:pt x="18182" y="143"/>
                </a:lnTo>
                <a:cubicBezTo>
                  <a:pt x="17852" y="143"/>
                  <a:pt x="17852" y="426"/>
                  <a:pt x="17537" y="426"/>
                </a:cubicBezTo>
                <a:cubicBezTo>
                  <a:pt x="17222" y="426"/>
                  <a:pt x="17222" y="80"/>
                  <a:pt x="16907" y="80"/>
                </a:cubicBezTo>
                <a:cubicBezTo>
                  <a:pt x="16575" y="80"/>
                  <a:pt x="16575" y="190"/>
                  <a:pt x="16260" y="190"/>
                </a:cubicBezTo>
                <a:cubicBezTo>
                  <a:pt x="15945" y="190"/>
                  <a:pt x="15945" y="458"/>
                  <a:pt x="15630" y="458"/>
                </a:cubicBezTo>
                <a:lnTo>
                  <a:pt x="14985" y="458"/>
                </a:lnTo>
                <a:cubicBezTo>
                  <a:pt x="14670" y="458"/>
                  <a:pt x="14670" y="490"/>
                  <a:pt x="14354" y="490"/>
                </a:cubicBezTo>
                <a:cubicBezTo>
                  <a:pt x="14023" y="490"/>
                  <a:pt x="14023" y="111"/>
                  <a:pt x="13708" y="111"/>
                </a:cubicBezTo>
                <a:cubicBezTo>
                  <a:pt x="13393" y="111"/>
                  <a:pt x="13393" y="395"/>
                  <a:pt x="13078" y="395"/>
                </a:cubicBezTo>
                <a:cubicBezTo>
                  <a:pt x="12762" y="395"/>
                  <a:pt x="12762" y="253"/>
                  <a:pt x="12432" y="253"/>
                </a:cubicBezTo>
                <a:cubicBezTo>
                  <a:pt x="12117" y="253"/>
                  <a:pt x="12117" y="237"/>
                  <a:pt x="11802" y="237"/>
                </a:cubicBezTo>
                <a:cubicBezTo>
                  <a:pt x="11487" y="237"/>
                  <a:pt x="11487" y="300"/>
                  <a:pt x="11155" y="300"/>
                </a:cubicBezTo>
                <a:cubicBezTo>
                  <a:pt x="10840" y="300"/>
                  <a:pt x="10840" y="442"/>
                  <a:pt x="10525" y="442"/>
                </a:cubicBezTo>
                <a:cubicBezTo>
                  <a:pt x="10210" y="442"/>
                  <a:pt x="10210" y="363"/>
                  <a:pt x="9880" y="363"/>
                </a:cubicBezTo>
                <a:cubicBezTo>
                  <a:pt x="9565" y="363"/>
                  <a:pt x="9565" y="143"/>
                  <a:pt x="9250" y="143"/>
                </a:cubicBezTo>
                <a:cubicBezTo>
                  <a:pt x="8934" y="143"/>
                  <a:pt x="8934" y="206"/>
                  <a:pt x="8619" y="206"/>
                </a:cubicBezTo>
                <a:cubicBezTo>
                  <a:pt x="8288" y="206"/>
                  <a:pt x="8288" y="490"/>
                  <a:pt x="7973" y="490"/>
                </a:cubicBezTo>
                <a:cubicBezTo>
                  <a:pt x="7658" y="490"/>
                  <a:pt x="7658" y="473"/>
                  <a:pt x="7343" y="473"/>
                </a:cubicBezTo>
                <a:cubicBezTo>
                  <a:pt x="7012" y="473"/>
                  <a:pt x="7012" y="206"/>
                  <a:pt x="6697" y="206"/>
                </a:cubicBezTo>
                <a:cubicBezTo>
                  <a:pt x="6382" y="206"/>
                  <a:pt x="6382" y="95"/>
                  <a:pt x="6067" y="95"/>
                </a:cubicBezTo>
                <a:cubicBezTo>
                  <a:pt x="5752" y="95"/>
                  <a:pt x="5752" y="143"/>
                  <a:pt x="5420" y="143"/>
                </a:cubicBezTo>
                <a:cubicBezTo>
                  <a:pt x="5105" y="143"/>
                  <a:pt x="5105" y="111"/>
                  <a:pt x="4790" y="111"/>
                </a:cubicBezTo>
                <a:cubicBezTo>
                  <a:pt x="4475" y="111"/>
                  <a:pt x="4475" y="143"/>
                  <a:pt x="4145" y="143"/>
                </a:cubicBezTo>
                <a:cubicBezTo>
                  <a:pt x="3830" y="143"/>
                  <a:pt x="3830" y="490"/>
                  <a:pt x="3515" y="490"/>
                </a:cubicBezTo>
                <a:cubicBezTo>
                  <a:pt x="3199" y="490"/>
                  <a:pt x="3199" y="269"/>
                  <a:pt x="2884" y="269"/>
                </a:cubicBezTo>
                <a:cubicBezTo>
                  <a:pt x="2553" y="269"/>
                  <a:pt x="2553" y="379"/>
                  <a:pt x="2238" y="379"/>
                </a:cubicBezTo>
                <a:cubicBezTo>
                  <a:pt x="1923" y="379"/>
                  <a:pt x="1923" y="237"/>
                  <a:pt x="1607" y="237"/>
                </a:cubicBezTo>
                <a:cubicBezTo>
                  <a:pt x="1292" y="237"/>
                  <a:pt x="1292" y="80"/>
                  <a:pt x="962" y="80"/>
                </a:cubicBezTo>
                <a:cubicBezTo>
                  <a:pt x="647" y="80"/>
                  <a:pt x="647" y="111"/>
                  <a:pt x="332" y="111"/>
                </a:cubicBezTo>
                <a:cubicBezTo>
                  <a:pt x="206" y="111"/>
                  <a:pt x="95" y="95"/>
                  <a:pt x="0" y="80"/>
                </a:cubicBezTo>
                <a:lnTo>
                  <a:pt x="0" y="836"/>
                </a:lnTo>
                <a:lnTo>
                  <a:pt x="568" y="899"/>
                </a:lnTo>
                <a:cubicBezTo>
                  <a:pt x="647" y="773"/>
                  <a:pt x="773" y="694"/>
                  <a:pt x="931" y="694"/>
                </a:cubicBezTo>
                <a:cubicBezTo>
                  <a:pt x="1151" y="694"/>
                  <a:pt x="1340" y="868"/>
                  <a:pt x="1340" y="1088"/>
                </a:cubicBezTo>
                <a:cubicBezTo>
                  <a:pt x="1340" y="1324"/>
                  <a:pt x="1151" y="1498"/>
                  <a:pt x="931" y="1498"/>
                </a:cubicBezTo>
                <a:cubicBezTo>
                  <a:pt x="757" y="1498"/>
                  <a:pt x="616" y="1403"/>
                  <a:pt x="552" y="1261"/>
                </a:cubicBezTo>
                <a:lnTo>
                  <a:pt x="473" y="1261"/>
                </a:lnTo>
                <a:cubicBezTo>
                  <a:pt x="189" y="1261"/>
                  <a:pt x="552" y="1246"/>
                  <a:pt x="284" y="1355"/>
                </a:cubicBezTo>
                <a:cubicBezTo>
                  <a:pt x="0" y="1466"/>
                  <a:pt x="95" y="1355"/>
                  <a:pt x="95" y="1355"/>
                </a:cubicBezTo>
                <a:lnTo>
                  <a:pt x="0" y="1355"/>
                </a:lnTo>
                <a:lnTo>
                  <a:pt x="0" y="2286"/>
                </a:lnTo>
                <a:lnTo>
                  <a:pt x="568" y="2349"/>
                </a:lnTo>
                <a:cubicBezTo>
                  <a:pt x="647" y="2223"/>
                  <a:pt x="773" y="2143"/>
                  <a:pt x="931" y="2143"/>
                </a:cubicBezTo>
                <a:cubicBezTo>
                  <a:pt x="1151" y="2143"/>
                  <a:pt x="1340" y="2317"/>
                  <a:pt x="1340" y="2538"/>
                </a:cubicBezTo>
                <a:cubicBezTo>
                  <a:pt x="1340" y="2773"/>
                  <a:pt x="1151" y="2947"/>
                  <a:pt x="931" y="2947"/>
                </a:cubicBezTo>
                <a:cubicBezTo>
                  <a:pt x="757" y="2947"/>
                  <a:pt x="616" y="2853"/>
                  <a:pt x="552" y="2710"/>
                </a:cubicBezTo>
                <a:lnTo>
                  <a:pt x="473" y="2710"/>
                </a:lnTo>
                <a:cubicBezTo>
                  <a:pt x="189" y="2710"/>
                  <a:pt x="552" y="2695"/>
                  <a:pt x="284" y="2805"/>
                </a:cubicBezTo>
                <a:cubicBezTo>
                  <a:pt x="0" y="2916"/>
                  <a:pt x="95" y="2805"/>
                  <a:pt x="95" y="2805"/>
                </a:cubicBezTo>
                <a:lnTo>
                  <a:pt x="0" y="2805"/>
                </a:lnTo>
                <a:lnTo>
                  <a:pt x="0" y="3735"/>
                </a:lnTo>
                <a:lnTo>
                  <a:pt x="568" y="3798"/>
                </a:lnTo>
                <a:cubicBezTo>
                  <a:pt x="647" y="3672"/>
                  <a:pt x="773" y="3593"/>
                  <a:pt x="931" y="3593"/>
                </a:cubicBezTo>
                <a:cubicBezTo>
                  <a:pt x="1151" y="3593"/>
                  <a:pt x="1340" y="3767"/>
                  <a:pt x="1340" y="3987"/>
                </a:cubicBezTo>
                <a:cubicBezTo>
                  <a:pt x="1340" y="4223"/>
                  <a:pt x="1151" y="4397"/>
                  <a:pt x="931" y="4397"/>
                </a:cubicBezTo>
                <a:cubicBezTo>
                  <a:pt x="757" y="4397"/>
                  <a:pt x="616" y="4302"/>
                  <a:pt x="552" y="4160"/>
                </a:cubicBezTo>
                <a:lnTo>
                  <a:pt x="473" y="4160"/>
                </a:lnTo>
                <a:cubicBezTo>
                  <a:pt x="189" y="4160"/>
                  <a:pt x="552" y="4145"/>
                  <a:pt x="284" y="4254"/>
                </a:cubicBezTo>
                <a:cubicBezTo>
                  <a:pt x="0" y="4365"/>
                  <a:pt x="95" y="4254"/>
                  <a:pt x="95" y="4254"/>
                </a:cubicBezTo>
                <a:lnTo>
                  <a:pt x="0" y="4254"/>
                </a:lnTo>
                <a:lnTo>
                  <a:pt x="0" y="5185"/>
                </a:lnTo>
                <a:lnTo>
                  <a:pt x="568" y="5248"/>
                </a:lnTo>
                <a:cubicBezTo>
                  <a:pt x="647" y="5122"/>
                  <a:pt x="773" y="5027"/>
                  <a:pt x="931" y="5027"/>
                </a:cubicBezTo>
                <a:cubicBezTo>
                  <a:pt x="1151" y="5027"/>
                  <a:pt x="1340" y="5216"/>
                  <a:pt x="1340" y="5437"/>
                </a:cubicBezTo>
                <a:cubicBezTo>
                  <a:pt x="1340" y="5672"/>
                  <a:pt x="1151" y="5846"/>
                  <a:pt x="931" y="5846"/>
                </a:cubicBezTo>
                <a:cubicBezTo>
                  <a:pt x="757" y="5846"/>
                  <a:pt x="616" y="5752"/>
                  <a:pt x="552" y="5609"/>
                </a:cubicBezTo>
                <a:lnTo>
                  <a:pt x="473" y="5609"/>
                </a:lnTo>
                <a:cubicBezTo>
                  <a:pt x="189" y="5609"/>
                  <a:pt x="552" y="5594"/>
                  <a:pt x="284" y="5704"/>
                </a:cubicBezTo>
                <a:cubicBezTo>
                  <a:pt x="0" y="5815"/>
                  <a:pt x="95" y="5704"/>
                  <a:pt x="95" y="5704"/>
                </a:cubicBezTo>
                <a:lnTo>
                  <a:pt x="0" y="5704"/>
                </a:lnTo>
                <a:lnTo>
                  <a:pt x="0" y="6634"/>
                </a:lnTo>
                <a:lnTo>
                  <a:pt x="568" y="6697"/>
                </a:lnTo>
                <a:cubicBezTo>
                  <a:pt x="647" y="6571"/>
                  <a:pt x="773" y="6477"/>
                  <a:pt x="931" y="6477"/>
                </a:cubicBezTo>
                <a:cubicBezTo>
                  <a:pt x="1151" y="6477"/>
                  <a:pt x="1340" y="6666"/>
                  <a:pt x="1340" y="6886"/>
                </a:cubicBezTo>
                <a:cubicBezTo>
                  <a:pt x="1340" y="7107"/>
                  <a:pt x="1151" y="7296"/>
                  <a:pt x="931" y="7296"/>
                </a:cubicBezTo>
                <a:cubicBezTo>
                  <a:pt x="757" y="7296"/>
                  <a:pt x="616" y="7201"/>
                  <a:pt x="552" y="7059"/>
                </a:cubicBezTo>
                <a:lnTo>
                  <a:pt x="473" y="7059"/>
                </a:lnTo>
                <a:cubicBezTo>
                  <a:pt x="189" y="7059"/>
                  <a:pt x="552" y="7044"/>
                  <a:pt x="284" y="7154"/>
                </a:cubicBezTo>
                <a:cubicBezTo>
                  <a:pt x="0" y="7264"/>
                  <a:pt x="95" y="7154"/>
                  <a:pt x="95" y="7154"/>
                </a:cubicBezTo>
                <a:lnTo>
                  <a:pt x="0" y="7154"/>
                </a:lnTo>
                <a:lnTo>
                  <a:pt x="0" y="8036"/>
                </a:lnTo>
                <a:cubicBezTo>
                  <a:pt x="80" y="8004"/>
                  <a:pt x="189" y="7958"/>
                  <a:pt x="332" y="7958"/>
                </a:cubicBezTo>
                <a:cubicBezTo>
                  <a:pt x="647" y="7958"/>
                  <a:pt x="647" y="7752"/>
                  <a:pt x="962" y="7752"/>
                </a:cubicBezTo>
                <a:lnTo>
                  <a:pt x="1607" y="7752"/>
                </a:lnTo>
                <a:cubicBezTo>
                  <a:pt x="1923" y="7752"/>
                  <a:pt x="1923" y="7895"/>
                  <a:pt x="2238" y="7895"/>
                </a:cubicBezTo>
                <a:cubicBezTo>
                  <a:pt x="2569" y="7895"/>
                  <a:pt x="2569" y="7989"/>
                  <a:pt x="2884" y="7989"/>
                </a:cubicBezTo>
                <a:cubicBezTo>
                  <a:pt x="3199" y="7989"/>
                  <a:pt x="3199" y="7895"/>
                  <a:pt x="3515" y="7895"/>
                </a:cubicBezTo>
                <a:cubicBezTo>
                  <a:pt x="3845" y="7895"/>
                  <a:pt x="3845" y="8021"/>
                  <a:pt x="4160" y="8021"/>
                </a:cubicBezTo>
                <a:cubicBezTo>
                  <a:pt x="4475" y="8021"/>
                  <a:pt x="4475" y="7832"/>
                  <a:pt x="4790" y="7832"/>
                </a:cubicBezTo>
                <a:cubicBezTo>
                  <a:pt x="5122" y="7832"/>
                  <a:pt x="5122" y="8004"/>
                  <a:pt x="5437" y="8004"/>
                </a:cubicBezTo>
                <a:cubicBezTo>
                  <a:pt x="5752" y="8004"/>
                  <a:pt x="5752" y="7958"/>
                  <a:pt x="6067" y="7958"/>
                </a:cubicBezTo>
                <a:cubicBezTo>
                  <a:pt x="6382" y="7958"/>
                  <a:pt x="6382" y="8115"/>
                  <a:pt x="6712" y="8115"/>
                </a:cubicBezTo>
                <a:cubicBezTo>
                  <a:pt x="7027" y="8115"/>
                  <a:pt x="7027" y="7784"/>
                  <a:pt x="7343" y="7784"/>
                </a:cubicBezTo>
                <a:cubicBezTo>
                  <a:pt x="7658" y="7784"/>
                  <a:pt x="7658" y="8067"/>
                  <a:pt x="7989" y="8067"/>
                </a:cubicBezTo>
                <a:cubicBezTo>
                  <a:pt x="8304" y="8067"/>
                  <a:pt x="8304" y="8162"/>
                  <a:pt x="8619" y="8162"/>
                </a:cubicBezTo>
                <a:cubicBezTo>
                  <a:pt x="8934" y="8162"/>
                  <a:pt x="8934" y="7878"/>
                  <a:pt x="9265" y="7878"/>
                </a:cubicBezTo>
                <a:cubicBezTo>
                  <a:pt x="9580" y="7878"/>
                  <a:pt x="9580" y="8004"/>
                  <a:pt x="9895" y="8004"/>
                </a:cubicBezTo>
                <a:cubicBezTo>
                  <a:pt x="10210" y="8004"/>
                  <a:pt x="10210" y="8084"/>
                  <a:pt x="10542" y="8084"/>
                </a:cubicBezTo>
                <a:lnTo>
                  <a:pt x="11172" y="8084"/>
                </a:lnTo>
                <a:cubicBezTo>
                  <a:pt x="11487" y="8084"/>
                  <a:pt x="11487" y="8004"/>
                  <a:pt x="11802" y="8004"/>
                </a:cubicBezTo>
                <a:cubicBezTo>
                  <a:pt x="12132" y="8004"/>
                  <a:pt x="12132" y="7832"/>
                  <a:pt x="12447" y="7832"/>
                </a:cubicBezTo>
                <a:cubicBezTo>
                  <a:pt x="12762" y="7832"/>
                  <a:pt x="12762" y="8021"/>
                  <a:pt x="13078" y="8021"/>
                </a:cubicBezTo>
                <a:cubicBezTo>
                  <a:pt x="13409" y="8021"/>
                  <a:pt x="13409" y="7878"/>
                  <a:pt x="13724" y="7878"/>
                </a:cubicBezTo>
                <a:cubicBezTo>
                  <a:pt x="14039" y="7878"/>
                  <a:pt x="14039" y="7815"/>
                  <a:pt x="14354" y="7815"/>
                </a:cubicBezTo>
                <a:cubicBezTo>
                  <a:pt x="14670" y="7815"/>
                  <a:pt x="14670" y="7973"/>
                  <a:pt x="15000" y="7973"/>
                </a:cubicBezTo>
                <a:cubicBezTo>
                  <a:pt x="15315" y="7973"/>
                  <a:pt x="15315" y="8067"/>
                  <a:pt x="15630" y="8067"/>
                </a:cubicBezTo>
                <a:cubicBezTo>
                  <a:pt x="15945" y="8067"/>
                  <a:pt x="15945" y="7973"/>
                  <a:pt x="16277" y="7973"/>
                </a:cubicBezTo>
                <a:cubicBezTo>
                  <a:pt x="16592" y="7973"/>
                  <a:pt x="16592" y="7941"/>
                  <a:pt x="16907" y="7941"/>
                </a:cubicBezTo>
                <a:cubicBezTo>
                  <a:pt x="17222" y="7941"/>
                  <a:pt x="17222" y="8115"/>
                  <a:pt x="17537" y="8115"/>
                </a:cubicBezTo>
                <a:cubicBezTo>
                  <a:pt x="17867" y="8115"/>
                  <a:pt x="17867" y="7769"/>
                  <a:pt x="18182" y="7769"/>
                </a:cubicBezTo>
                <a:cubicBezTo>
                  <a:pt x="18498" y="7769"/>
                  <a:pt x="18498" y="8021"/>
                  <a:pt x="18813" y="8021"/>
                </a:cubicBezTo>
                <a:cubicBezTo>
                  <a:pt x="19144" y="8021"/>
                  <a:pt x="19144" y="7878"/>
                  <a:pt x="19459" y="7878"/>
                </a:cubicBezTo>
                <a:cubicBezTo>
                  <a:pt x="19774" y="7878"/>
                  <a:pt x="19774" y="8147"/>
                  <a:pt x="20089" y="8147"/>
                </a:cubicBezTo>
                <a:cubicBezTo>
                  <a:pt x="20405" y="8147"/>
                  <a:pt x="20405" y="8036"/>
                  <a:pt x="20735" y="8036"/>
                </a:cubicBezTo>
                <a:cubicBezTo>
                  <a:pt x="21050" y="8036"/>
                  <a:pt x="21050" y="7878"/>
                  <a:pt x="21365" y="7878"/>
                </a:cubicBezTo>
                <a:cubicBezTo>
                  <a:pt x="21680" y="7878"/>
                  <a:pt x="21854" y="8256"/>
                  <a:pt x="22075" y="8021"/>
                </a:cubicBezTo>
                <a:cubicBezTo>
                  <a:pt x="22310" y="7800"/>
                  <a:pt x="22232" y="7658"/>
                  <a:pt x="22121" y="72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77" name="Google Shape;8277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88558" flipH="1">
            <a:off x="-18168" y="866193"/>
            <a:ext cx="1436303" cy="1753744"/>
          </a:xfrm>
          <a:prstGeom prst="rect">
            <a:avLst/>
          </a:prstGeom>
          <a:noFill/>
          <a:ln>
            <a:noFill/>
          </a:ln>
        </p:spPr>
      </p:pic>
      <p:sp>
        <p:nvSpPr>
          <p:cNvPr id="8278" name="Google Shape;8278;p50"/>
          <p:cNvSpPr/>
          <p:nvPr/>
        </p:nvSpPr>
        <p:spPr>
          <a:xfrm rot="16674169">
            <a:off x="835941" y="2324131"/>
            <a:ext cx="701724" cy="49524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79" name="Google Shape;8279;p50"/>
          <p:cNvSpPr/>
          <p:nvPr/>
        </p:nvSpPr>
        <p:spPr>
          <a:xfrm rot="-2024467">
            <a:off x="4171509" y="1019028"/>
            <a:ext cx="1201975" cy="848309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93" name="Picture 1092">
            <a:extLst>
              <a:ext uri="{FF2B5EF4-FFF2-40B4-BE49-F238E27FC236}">
                <a16:creationId xmlns:a16="http://schemas.microsoft.com/office/drawing/2014/main" id="{BE887842-3C9A-8F71-75F4-5933DC1630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1094" name="Google Shape;2206;p40">
            <a:extLst>
              <a:ext uri="{FF2B5EF4-FFF2-40B4-BE49-F238E27FC236}">
                <a16:creationId xmlns:a16="http://schemas.microsoft.com/office/drawing/2014/main" id="{4C6DB306-F405-B17E-E93C-DC38F385F3C2}"/>
              </a:ext>
            </a:extLst>
          </p:cNvPr>
          <p:cNvSpPr/>
          <p:nvPr/>
        </p:nvSpPr>
        <p:spPr>
          <a:xfrm>
            <a:off x="699984" y="316044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09783C-7CA6-2CD6-D461-C822187EAC43}"/>
              </a:ext>
            </a:extLst>
          </p:cNvPr>
          <p:cNvSpPr txBox="1"/>
          <p:nvPr/>
        </p:nvSpPr>
        <p:spPr>
          <a:xfrm>
            <a:off x="1584251" y="370279"/>
            <a:ext cx="58372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5"/>
                </a:solidFill>
                <a:latin typeface="Arial Black" panose="020B0A04020102020204" pitchFamily="34" charset="0"/>
              </a:rPr>
              <a:t>Al-Hakam I (796-822 M)</a:t>
            </a:r>
            <a:endParaRPr lang="en-ID" sz="2600" dirty="0">
              <a:solidFill>
                <a:schemeClr val="accent5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7F6CF6-06BA-1BC4-5BAC-BB74C8054C44}"/>
              </a:ext>
            </a:extLst>
          </p:cNvPr>
          <p:cNvSpPr txBox="1"/>
          <p:nvPr/>
        </p:nvSpPr>
        <p:spPr>
          <a:xfrm>
            <a:off x="1614626" y="1848470"/>
            <a:ext cx="6315740" cy="189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Putra </a:t>
            </a:r>
            <a:r>
              <a:rPr lang="en-US" sz="1600" b="1" dirty="0" err="1"/>
              <a:t>kedua</a:t>
            </a:r>
            <a:r>
              <a:rPr lang="en-US" sz="1600" b="1" dirty="0"/>
              <a:t> </a:t>
            </a:r>
            <a:r>
              <a:rPr lang="en-US" sz="1600" b="1" dirty="0" err="1"/>
              <a:t>dari</a:t>
            </a:r>
            <a:r>
              <a:rPr lang="en-US" sz="1600" b="1" dirty="0"/>
              <a:t> </a:t>
            </a:r>
            <a:r>
              <a:rPr lang="en-US" sz="1600" b="1" dirty="0" err="1"/>
              <a:t>Hisyam</a:t>
            </a:r>
            <a:r>
              <a:rPr lang="en-US" sz="1600" b="1" dirty="0"/>
              <a:t> 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Kakaknya</a:t>
            </a:r>
            <a:r>
              <a:rPr lang="en-US" sz="1600" b="1" dirty="0"/>
              <a:t> </a:t>
            </a:r>
            <a:r>
              <a:rPr lang="en-US" sz="1600" b="1" dirty="0" err="1"/>
              <a:t>meninggal</a:t>
            </a:r>
            <a:r>
              <a:rPr lang="en-US" sz="1600" b="1" dirty="0"/>
              <a:t> dunia </a:t>
            </a:r>
            <a:r>
              <a:rPr lang="en-US" sz="1600" b="1" dirty="0" err="1"/>
              <a:t>ketika</a:t>
            </a:r>
            <a:r>
              <a:rPr lang="en-US" sz="1600" b="1" dirty="0"/>
              <a:t> </a:t>
            </a:r>
            <a:r>
              <a:rPr lang="en-US" sz="1600" b="1" dirty="0" err="1"/>
              <a:t>masih</a:t>
            </a:r>
            <a:r>
              <a:rPr lang="en-US" sz="1600" b="1" dirty="0"/>
              <a:t> </a:t>
            </a:r>
            <a:r>
              <a:rPr lang="en-US" sz="1600" b="1" dirty="0" err="1"/>
              <a:t>muda</a:t>
            </a:r>
            <a:r>
              <a:rPr lang="en-US" sz="1600" b="1" dirty="0"/>
              <a:t>, oleh </a:t>
            </a:r>
            <a:r>
              <a:rPr lang="en-US" sz="1600" b="1" dirty="0" err="1"/>
              <a:t>sebab</a:t>
            </a:r>
            <a:r>
              <a:rPr lang="en-US" sz="1600" b="1" dirty="0"/>
              <a:t> </a:t>
            </a:r>
            <a:r>
              <a:rPr lang="en-US" sz="1600" b="1" dirty="0" err="1"/>
              <a:t>itu</a:t>
            </a:r>
            <a:r>
              <a:rPr lang="en-US" sz="1600" b="1" dirty="0"/>
              <a:t> </a:t>
            </a:r>
            <a:r>
              <a:rPr lang="en-US" sz="1600" b="1" dirty="0" err="1"/>
              <a:t>ia</a:t>
            </a:r>
            <a:r>
              <a:rPr lang="en-US" sz="1600" b="1" dirty="0"/>
              <a:t> yang </a:t>
            </a:r>
            <a:r>
              <a:rPr lang="en-US" sz="1600" b="1" dirty="0" err="1"/>
              <a:t>menggantikan</a:t>
            </a:r>
            <a:r>
              <a:rPr lang="en-US" sz="1600" b="1" dirty="0"/>
              <a:t> </a:t>
            </a:r>
            <a:r>
              <a:rPr lang="en-US" sz="1600" b="1" dirty="0" err="1"/>
              <a:t>ayahnya</a:t>
            </a:r>
            <a:r>
              <a:rPr lang="en-US" sz="1600" b="1" dirty="0"/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Walaupun</a:t>
            </a:r>
            <a:r>
              <a:rPr lang="en-US" sz="1600" b="1" dirty="0"/>
              <a:t> </a:t>
            </a:r>
            <a:r>
              <a:rPr lang="en-US" sz="1600" b="1" dirty="0" err="1"/>
              <a:t>sempat</a:t>
            </a:r>
            <a:r>
              <a:rPr lang="en-US" sz="1600" b="1" dirty="0"/>
              <a:t> </a:t>
            </a:r>
            <a:r>
              <a:rPr lang="en-US" sz="1600" b="1" dirty="0" err="1"/>
              <a:t>dihalang-halangi</a:t>
            </a:r>
            <a:r>
              <a:rPr lang="en-US" sz="1600" b="1" dirty="0"/>
              <a:t> oleh </a:t>
            </a:r>
            <a:r>
              <a:rPr lang="en-US" sz="1600" b="1" dirty="0" err="1"/>
              <a:t>pamannya</a:t>
            </a:r>
            <a:r>
              <a:rPr lang="en-US" sz="1600" b="1" dirty="0"/>
              <a:t> </a:t>
            </a:r>
            <a:r>
              <a:rPr lang="en-US" sz="1600" b="1" dirty="0" err="1"/>
              <a:t>sendiri</a:t>
            </a:r>
            <a:r>
              <a:rPr lang="en-US" sz="1600" b="1" dirty="0"/>
              <a:t>, </a:t>
            </a:r>
            <a:r>
              <a:rPr lang="en-US" sz="1600" b="1" dirty="0" err="1"/>
              <a:t>ia</a:t>
            </a:r>
            <a:r>
              <a:rPr lang="en-US" sz="1600" b="1" dirty="0"/>
              <a:t> </a:t>
            </a:r>
            <a:r>
              <a:rPr lang="en-US" sz="1600" b="1" dirty="0" err="1"/>
              <a:t>berhasil</a:t>
            </a:r>
            <a:r>
              <a:rPr lang="en-US" sz="1600" b="1" dirty="0"/>
              <a:t> </a:t>
            </a:r>
            <a:r>
              <a:rPr lang="en-US" sz="1600" b="1" dirty="0" err="1"/>
              <a:t>menjabat</a:t>
            </a:r>
            <a:r>
              <a:rPr lang="en-US" sz="1600" b="1" dirty="0"/>
              <a:t> </a:t>
            </a:r>
            <a:r>
              <a:rPr lang="en-US" sz="1600" b="1" dirty="0" err="1"/>
              <a:t>selama</a:t>
            </a:r>
            <a:r>
              <a:rPr lang="en-US" sz="1600" b="1" dirty="0"/>
              <a:t> 26 </a:t>
            </a:r>
            <a:r>
              <a:rPr lang="en-US" sz="1600" b="1" dirty="0" err="1"/>
              <a:t>tahun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5A1A75-5C39-93BD-F502-5E6CC3D49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Google Shape;2206;p40">
            <a:extLst>
              <a:ext uri="{FF2B5EF4-FFF2-40B4-BE49-F238E27FC236}">
                <a16:creationId xmlns:a16="http://schemas.microsoft.com/office/drawing/2014/main" id="{E0B07D11-46CF-FA68-C91A-26E8A587F8A8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Google Shape;3023;p42">
            <a:extLst>
              <a:ext uri="{FF2B5EF4-FFF2-40B4-BE49-F238E27FC236}">
                <a16:creationId xmlns:a16="http://schemas.microsoft.com/office/drawing/2014/main" id="{A343887F-084A-386F-0CD4-ED33E1BE98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8074569" y="0"/>
            <a:ext cx="1069431" cy="17605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3024;p42">
            <a:extLst>
              <a:ext uri="{FF2B5EF4-FFF2-40B4-BE49-F238E27FC236}">
                <a16:creationId xmlns:a16="http://schemas.microsoft.com/office/drawing/2014/main" id="{5D345578-8D1B-8D95-2797-E13E431F4367}"/>
              </a:ext>
            </a:extLst>
          </p:cNvPr>
          <p:cNvSpPr/>
          <p:nvPr/>
        </p:nvSpPr>
        <p:spPr>
          <a:xfrm rot="-728295">
            <a:off x="7737902" y="1319539"/>
            <a:ext cx="819722" cy="57851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Google Shape;8384;p55">
            <a:extLst>
              <a:ext uri="{FF2B5EF4-FFF2-40B4-BE49-F238E27FC236}">
                <a16:creationId xmlns:a16="http://schemas.microsoft.com/office/drawing/2014/main" id="{3968C42E-96BE-1676-D88D-A7EF99234E2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9793858">
            <a:off x="80812" y="-262878"/>
            <a:ext cx="1745501" cy="2032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54D250-CA68-4A73-BDA7-2DE0CF26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0E4098-99E8-16B4-4A20-ABFC13FB2167}"/>
              </a:ext>
            </a:extLst>
          </p:cNvPr>
          <p:cNvSpPr txBox="1"/>
          <p:nvPr/>
        </p:nvSpPr>
        <p:spPr>
          <a:xfrm>
            <a:off x="1786269" y="506924"/>
            <a:ext cx="55714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5"/>
                </a:solidFill>
                <a:latin typeface="Arial Black" panose="020B0A04020102020204" pitchFamily="34" charset="0"/>
              </a:rPr>
              <a:t>Abdurrahman II (822-888 M)</a:t>
            </a:r>
            <a:endParaRPr lang="en-ID" sz="2600" dirty="0">
              <a:solidFill>
                <a:schemeClr val="accent5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F707D5-3855-F4CB-F9DF-4CF1E2096086}"/>
              </a:ext>
            </a:extLst>
          </p:cNvPr>
          <p:cNvSpPr txBox="1"/>
          <p:nvPr/>
        </p:nvSpPr>
        <p:spPr>
          <a:xfrm>
            <a:off x="1045291" y="1755760"/>
            <a:ext cx="6312439" cy="1524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Nama </a:t>
            </a:r>
            <a:r>
              <a:rPr lang="en-US" sz="1600" b="1" dirty="0" err="1"/>
              <a:t>lengkapnya</a:t>
            </a:r>
            <a:r>
              <a:rPr lang="en-US" sz="1600" b="1" dirty="0"/>
              <a:t> </a:t>
            </a:r>
            <a:r>
              <a:rPr lang="en-US" sz="1600" b="1" dirty="0" err="1"/>
              <a:t>yaitu</a:t>
            </a:r>
            <a:r>
              <a:rPr lang="en-US" sz="1600" b="1" dirty="0"/>
              <a:t> Abu Al-</a:t>
            </a:r>
            <a:r>
              <a:rPr lang="en-US" sz="1600" b="1" dirty="0" err="1"/>
              <a:t>Mutharraf</a:t>
            </a:r>
            <a:r>
              <a:rPr lang="en-US" sz="1600" b="1" dirty="0"/>
              <a:t> Abdurrahman bin Al-Hakam.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Putra </a:t>
            </a:r>
            <a:r>
              <a:rPr lang="en-US" sz="1600" b="1" dirty="0" err="1"/>
              <a:t>dari</a:t>
            </a:r>
            <a:r>
              <a:rPr lang="en-US" sz="1600" b="1" dirty="0"/>
              <a:t> Al-Hakam.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Melanjutkan</a:t>
            </a:r>
            <a:r>
              <a:rPr lang="en-US" sz="1600" b="1" dirty="0"/>
              <a:t> </a:t>
            </a:r>
            <a:r>
              <a:rPr lang="en-US" sz="1600" b="1" dirty="0" err="1"/>
              <a:t>keamiran</a:t>
            </a:r>
            <a:r>
              <a:rPr lang="en-US" sz="1600" b="1" dirty="0"/>
              <a:t> </a:t>
            </a:r>
            <a:r>
              <a:rPr lang="en-US" sz="1600" b="1" dirty="0" err="1"/>
              <a:t>setelah</a:t>
            </a:r>
            <a:r>
              <a:rPr lang="en-US" sz="1600" b="1" dirty="0"/>
              <a:t> </a:t>
            </a:r>
            <a:r>
              <a:rPr lang="en-US" sz="1600" b="1" dirty="0" err="1"/>
              <a:t>ayahnya</a:t>
            </a:r>
            <a:r>
              <a:rPr lang="en-US" sz="1600" b="1" dirty="0"/>
              <a:t> </a:t>
            </a:r>
            <a:r>
              <a:rPr lang="en-US" sz="1600" b="1" dirty="0" err="1"/>
              <a:t>wafat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3548028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009;p42">
            <a:extLst>
              <a:ext uri="{FF2B5EF4-FFF2-40B4-BE49-F238E27FC236}">
                <a16:creationId xmlns:a16="http://schemas.microsoft.com/office/drawing/2014/main" id="{664A063F-C4D7-AF16-3D37-84422D198B7B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3025;p42">
            <a:extLst>
              <a:ext uri="{FF2B5EF4-FFF2-40B4-BE49-F238E27FC236}">
                <a16:creationId xmlns:a16="http://schemas.microsoft.com/office/drawing/2014/main" id="{44FAEB15-7490-E308-E24D-4A199078C525}"/>
              </a:ext>
            </a:extLst>
          </p:cNvPr>
          <p:cNvSpPr/>
          <p:nvPr/>
        </p:nvSpPr>
        <p:spPr>
          <a:xfrm rot="-1796725">
            <a:off x="3986727" y="116410"/>
            <a:ext cx="875695" cy="618022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Google Shape;3023;p42">
            <a:extLst>
              <a:ext uri="{FF2B5EF4-FFF2-40B4-BE49-F238E27FC236}">
                <a16:creationId xmlns:a16="http://schemas.microsoft.com/office/drawing/2014/main" id="{7A57EB32-7210-C407-E6B5-4C4EE0AE602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8004465" y="2220366"/>
            <a:ext cx="1069431" cy="17605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3024;p42">
            <a:extLst>
              <a:ext uri="{FF2B5EF4-FFF2-40B4-BE49-F238E27FC236}">
                <a16:creationId xmlns:a16="http://schemas.microsoft.com/office/drawing/2014/main" id="{89882D82-DE49-E268-4885-ABD5F75968B3}"/>
              </a:ext>
            </a:extLst>
          </p:cNvPr>
          <p:cNvSpPr/>
          <p:nvPr/>
        </p:nvSpPr>
        <p:spPr>
          <a:xfrm rot="-728295">
            <a:off x="7747526" y="3547240"/>
            <a:ext cx="819722" cy="57851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1D864D-6719-DC0A-FD54-BD5C313A6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9A0DC7-C923-C69C-4EC7-928C028FA1FF}"/>
              </a:ext>
            </a:extLst>
          </p:cNvPr>
          <p:cNvSpPr txBox="1"/>
          <p:nvPr/>
        </p:nvSpPr>
        <p:spPr>
          <a:xfrm>
            <a:off x="720100" y="515310"/>
            <a:ext cx="77909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5"/>
                </a:solidFill>
                <a:latin typeface="Arial Black" panose="020B0A04020102020204" pitchFamily="34" charset="0"/>
              </a:rPr>
              <a:t>Abdullah bin Muhammad (888-912 M)</a:t>
            </a:r>
            <a:endParaRPr lang="en-ID" sz="2600" dirty="0">
              <a:solidFill>
                <a:schemeClr val="accent5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F45767-56E9-4BA5-4D5E-D94DEEF41AF4}"/>
              </a:ext>
            </a:extLst>
          </p:cNvPr>
          <p:cNvSpPr txBox="1"/>
          <p:nvPr/>
        </p:nvSpPr>
        <p:spPr>
          <a:xfrm>
            <a:off x="859316" y="1652530"/>
            <a:ext cx="6588086" cy="189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Nama </a:t>
            </a:r>
            <a:r>
              <a:rPr lang="en-US" sz="1600" b="1" dirty="0" err="1"/>
              <a:t>lengkapnya</a:t>
            </a:r>
            <a:r>
              <a:rPr lang="en-US" sz="1600" b="1" dirty="0"/>
              <a:t> Abdullah bin Muhammad Al-</a:t>
            </a:r>
            <a:r>
              <a:rPr lang="en-US" sz="1600" b="1" dirty="0" err="1"/>
              <a:t>Umawi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</a:t>
            </a:r>
            <a:r>
              <a:rPr lang="en-US" sz="1600" b="1" dirty="0" err="1"/>
              <a:t>Ibnu</a:t>
            </a:r>
            <a:r>
              <a:rPr lang="en-US" sz="1600" b="1" dirty="0"/>
              <a:t> Muhammad.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Amir </a:t>
            </a:r>
            <a:r>
              <a:rPr lang="en-US" sz="1600" b="1" dirty="0" err="1"/>
              <a:t>Kordoba</a:t>
            </a:r>
            <a:r>
              <a:rPr lang="en-US" sz="1600" b="1" dirty="0"/>
              <a:t> </a:t>
            </a:r>
            <a:r>
              <a:rPr lang="en-US" sz="1600" b="1" dirty="0" err="1"/>
              <a:t>dari</a:t>
            </a:r>
            <a:r>
              <a:rPr lang="en-US" sz="1600" b="1" dirty="0"/>
              <a:t> Bani </a:t>
            </a:r>
            <a:r>
              <a:rPr lang="en-US" sz="1600" b="1" dirty="0" err="1"/>
              <a:t>Umayyah</a:t>
            </a:r>
            <a:r>
              <a:rPr lang="en-US" sz="1600" b="1" dirty="0"/>
              <a:t> yang </a:t>
            </a:r>
            <a:r>
              <a:rPr lang="en-US" sz="1600" b="1" dirty="0" err="1"/>
              <a:t>berkuasa</a:t>
            </a:r>
            <a:r>
              <a:rPr lang="en-US" sz="1600" b="1" dirty="0"/>
              <a:t> di Andalusia </a:t>
            </a:r>
            <a:r>
              <a:rPr lang="en-US" sz="1600" b="1" dirty="0" err="1"/>
              <a:t>Semenanjung</a:t>
            </a:r>
            <a:r>
              <a:rPr lang="en-US" sz="1600" b="1" dirty="0"/>
              <a:t> Iberia.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Wafat</a:t>
            </a:r>
            <a:r>
              <a:rPr lang="en-US" sz="1600" b="1" dirty="0"/>
              <a:t> pada 15 </a:t>
            </a:r>
            <a:r>
              <a:rPr lang="en-US" sz="1600" b="1" dirty="0" err="1"/>
              <a:t>Oktober</a:t>
            </a:r>
            <a:r>
              <a:rPr lang="en-US" sz="1600" b="1" dirty="0"/>
              <a:t> 912.  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3517947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7" name="Google Shape;2987;p41"/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8" name="Google Shape;2988;p4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dirty="0">
                <a:latin typeface="Arial Black" panose="020B0A04020102020204" pitchFamily="34" charset="0"/>
              </a:rPr>
              <a:t>Abdurrahman III (912-929 M)</a:t>
            </a:r>
            <a:endParaRPr sz="2600" dirty="0">
              <a:latin typeface="Arial Black" panose="020B0A04020102020204" pitchFamily="34" charset="0"/>
            </a:endParaRPr>
          </a:p>
        </p:txBody>
      </p:sp>
      <p:pic>
        <p:nvPicPr>
          <p:cNvPr id="3003" name="Google Shape;300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621458" flipH="1">
            <a:off x="1852" y="135135"/>
            <a:ext cx="1436302" cy="1753743"/>
          </a:xfrm>
          <a:prstGeom prst="rect">
            <a:avLst/>
          </a:prstGeom>
          <a:noFill/>
          <a:ln>
            <a:noFill/>
          </a:ln>
        </p:spPr>
      </p:pic>
      <p:sp>
        <p:nvSpPr>
          <p:cNvPr id="3004" name="Google Shape;3004;p41"/>
          <p:cNvSpPr/>
          <p:nvPr/>
        </p:nvSpPr>
        <p:spPr>
          <a:xfrm rot="-2881367">
            <a:off x="505368" y="1548955"/>
            <a:ext cx="701719" cy="495242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99F2DF8-581F-5C7C-3B9C-8760F8AE43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23DC7E0-B074-703F-96FA-226E7BACCAFD}"/>
              </a:ext>
            </a:extLst>
          </p:cNvPr>
          <p:cNvSpPr txBox="1"/>
          <p:nvPr/>
        </p:nvSpPr>
        <p:spPr>
          <a:xfrm>
            <a:off x="1418198" y="1796576"/>
            <a:ext cx="5478361" cy="1985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Pemimpin</a:t>
            </a:r>
            <a:r>
              <a:rPr lang="en-US" sz="1600" b="1" dirty="0"/>
              <a:t> </a:t>
            </a:r>
            <a:r>
              <a:rPr lang="en-US" sz="1600" b="1" dirty="0" err="1"/>
              <a:t>terakhir</a:t>
            </a:r>
            <a:r>
              <a:rPr lang="en-US" sz="1600" b="1" dirty="0"/>
              <a:t> </a:t>
            </a:r>
            <a:r>
              <a:rPr lang="en-US" sz="1600" b="1" dirty="0" err="1"/>
              <a:t>keamiran</a:t>
            </a:r>
            <a:r>
              <a:rPr lang="en-US" sz="1600" b="1" dirty="0"/>
              <a:t> di </a:t>
            </a:r>
            <a:r>
              <a:rPr lang="en-US" sz="1600" b="1" dirty="0" err="1"/>
              <a:t>Kordoba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Penguasa</a:t>
            </a:r>
            <a:r>
              <a:rPr lang="en-US" sz="1600" b="1" dirty="0"/>
              <a:t> </a:t>
            </a:r>
            <a:r>
              <a:rPr lang="en-US" sz="1600" b="1" dirty="0" err="1"/>
              <a:t>terbesar</a:t>
            </a:r>
            <a:r>
              <a:rPr lang="en-US" sz="1600" b="1" dirty="0"/>
              <a:t> dan paling </a:t>
            </a:r>
            <a:r>
              <a:rPr lang="en-US" sz="1600" b="1" dirty="0" err="1"/>
              <a:t>sukses</a:t>
            </a:r>
            <a:r>
              <a:rPr lang="en-US" sz="1600" b="1" dirty="0"/>
              <a:t> di </a:t>
            </a:r>
            <a:r>
              <a:rPr lang="en-US" sz="1600" b="1" dirty="0" err="1"/>
              <a:t>Kordoba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Berhasil</a:t>
            </a:r>
            <a:r>
              <a:rPr lang="en-US" sz="1600" b="1" dirty="0"/>
              <a:t> </a:t>
            </a:r>
            <a:r>
              <a:rPr lang="en-US" sz="1600" b="1" dirty="0" err="1"/>
              <a:t>mengubah</a:t>
            </a:r>
            <a:r>
              <a:rPr lang="en-US" sz="1600" b="1" dirty="0"/>
              <a:t> </a:t>
            </a:r>
            <a:r>
              <a:rPr lang="en-US" sz="1600" b="1" dirty="0" err="1"/>
              <a:t>sistem</a:t>
            </a:r>
            <a:r>
              <a:rPr lang="en-US" sz="1600" b="1" dirty="0"/>
              <a:t> </a:t>
            </a:r>
            <a:r>
              <a:rPr lang="en-US" sz="1600" b="1" dirty="0" err="1"/>
              <a:t>pemerintahan</a:t>
            </a:r>
            <a:r>
              <a:rPr lang="en-US" sz="1600" b="1" dirty="0"/>
              <a:t> </a:t>
            </a:r>
            <a:r>
              <a:rPr lang="en-US" sz="1600" b="1" dirty="0" err="1"/>
              <a:t>dari</a:t>
            </a:r>
            <a:r>
              <a:rPr lang="en-US" sz="1600" b="1" dirty="0"/>
              <a:t> </a:t>
            </a:r>
            <a:r>
              <a:rPr lang="en-US" sz="1600" b="1" dirty="0" err="1"/>
              <a:t>keamiran</a:t>
            </a:r>
            <a:r>
              <a:rPr lang="en-US" sz="1600" b="1" dirty="0"/>
              <a:t> </a:t>
            </a:r>
            <a:r>
              <a:rPr lang="en-US" sz="1600" b="1" dirty="0" err="1"/>
              <a:t>menjadi</a:t>
            </a:r>
            <a:r>
              <a:rPr lang="en-US" sz="1600" b="1" dirty="0"/>
              <a:t> </a:t>
            </a:r>
            <a:r>
              <a:rPr lang="en-US" sz="1600" b="1" dirty="0" err="1"/>
              <a:t>kekhalifahan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35"/>
          <p:cNvGrpSpPr/>
          <p:nvPr/>
        </p:nvGrpSpPr>
        <p:grpSpPr>
          <a:xfrm>
            <a:off x="822381" y="3528821"/>
            <a:ext cx="5127050" cy="1139552"/>
            <a:chOff x="2999621" y="1744174"/>
            <a:chExt cx="460023" cy="102245"/>
          </a:xfrm>
        </p:grpSpPr>
        <p:sp>
          <p:nvSpPr>
            <p:cNvPr id="284" name="Google Shape;284;p35"/>
            <p:cNvSpPr/>
            <p:nvPr/>
          </p:nvSpPr>
          <p:spPr>
            <a:xfrm>
              <a:off x="2999621" y="1744174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16" y="1639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07" y="3088"/>
                    <a:pt x="4160" y="3103"/>
                  </a:cubicBezTo>
                  <a:cubicBezTo>
                    <a:pt x="4112" y="3103"/>
                    <a:pt x="4097" y="3135"/>
                    <a:pt x="4066" y="3088"/>
                  </a:cubicBezTo>
                  <a:cubicBezTo>
                    <a:pt x="4066" y="3057"/>
                    <a:pt x="4066" y="3040"/>
                    <a:pt x="4049" y="3025"/>
                  </a:cubicBezTo>
                  <a:cubicBezTo>
                    <a:pt x="4034" y="2994"/>
                    <a:pt x="4018" y="2977"/>
                    <a:pt x="4003" y="2962"/>
                  </a:cubicBezTo>
                  <a:cubicBezTo>
                    <a:pt x="3986" y="2946"/>
                    <a:pt x="3971" y="2946"/>
                    <a:pt x="3955" y="2946"/>
                  </a:cubicBezTo>
                  <a:lnTo>
                    <a:pt x="3923" y="2946"/>
                  </a:lnTo>
                  <a:cubicBezTo>
                    <a:pt x="3908" y="2946"/>
                    <a:pt x="3908" y="2931"/>
                    <a:pt x="3892" y="2914"/>
                  </a:cubicBezTo>
                  <a:cubicBezTo>
                    <a:pt x="3860" y="2899"/>
                    <a:pt x="3829" y="2899"/>
                    <a:pt x="3797" y="2883"/>
                  </a:cubicBezTo>
                  <a:cubicBezTo>
                    <a:pt x="3782" y="2883"/>
                    <a:pt x="3766" y="2883"/>
                    <a:pt x="3766" y="2868"/>
                  </a:cubicBezTo>
                  <a:cubicBezTo>
                    <a:pt x="3751" y="2851"/>
                    <a:pt x="3751" y="2805"/>
                    <a:pt x="3751" y="2788"/>
                  </a:cubicBezTo>
                  <a:cubicBezTo>
                    <a:pt x="3751" y="2742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77" y="2301"/>
                    <a:pt x="3545" y="2301"/>
                  </a:cubicBezTo>
                  <a:cubicBezTo>
                    <a:pt x="3499" y="2316"/>
                    <a:pt x="3467" y="2316"/>
                    <a:pt x="3419" y="2316"/>
                  </a:cubicBezTo>
                  <a:lnTo>
                    <a:pt x="3388" y="2316"/>
                  </a:lnTo>
                  <a:lnTo>
                    <a:pt x="3341" y="2316"/>
                  </a:lnTo>
                  <a:cubicBezTo>
                    <a:pt x="3293" y="2332"/>
                    <a:pt x="3246" y="2347"/>
                    <a:pt x="3199" y="2379"/>
                  </a:cubicBezTo>
                  <a:cubicBezTo>
                    <a:pt x="3167" y="2395"/>
                    <a:pt x="3152" y="2395"/>
                    <a:pt x="3152" y="2410"/>
                  </a:cubicBezTo>
                  <a:cubicBezTo>
                    <a:pt x="3120" y="2458"/>
                    <a:pt x="3120" y="2505"/>
                    <a:pt x="3089" y="2536"/>
                  </a:cubicBezTo>
                  <a:cubicBezTo>
                    <a:pt x="3057" y="2521"/>
                    <a:pt x="2963" y="2521"/>
                    <a:pt x="2931" y="2568"/>
                  </a:cubicBezTo>
                  <a:cubicBezTo>
                    <a:pt x="2931" y="2584"/>
                    <a:pt x="2915" y="2584"/>
                    <a:pt x="2915" y="2599"/>
                  </a:cubicBezTo>
                  <a:cubicBezTo>
                    <a:pt x="2915" y="2599"/>
                    <a:pt x="2900" y="2616"/>
                    <a:pt x="2883" y="2616"/>
                  </a:cubicBezTo>
                  <a:cubicBezTo>
                    <a:pt x="2883" y="2631"/>
                    <a:pt x="2868" y="2631"/>
                    <a:pt x="2868" y="2662"/>
                  </a:cubicBezTo>
                  <a:cubicBezTo>
                    <a:pt x="2852" y="2694"/>
                    <a:pt x="2868" y="2710"/>
                    <a:pt x="2837" y="2725"/>
                  </a:cubicBezTo>
                  <a:cubicBezTo>
                    <a:pt x="2820" y="2742"/>
                    <a:pt x="2789" y="2742"/>
                    <a:pt x="2774" y="2757"/>
                  </a:cubicBezTo>
                  <a:cubicBezTo>
                    <a:pt x="2742" y="2773"/>
                    <a:pt x="2679" y="2788"/>
                    <a:pt x="2648" y="2820"/>
                  </a:cubicBezTo>
                  <a:cubicBezTo>
                    <a:pt x="2648" y="2836"/>
                    <a:pt x="2648" y="2868"/>
                    <a:pt x="2631" y="2883"/>
                  </a:cubicBezTo>
                  <a:cubicBezTo>
                    <a:pt x="2631" y="2899"/>
                    <a:pt x="2616" y="2977"/>
                    <a:pt x="2616" y="2977"/>
                  </a:cubicBezTo>
                  <a:cubicBezTo>
                    <a:pt x="2585" y="2994"/>
                    <a:pt x="2568" y="2977"/>
                    <a:pt x="2553" y="2977"/>
                  </a:cubicBezTo>
                  <a:cubicBezTo>
                    <a:pt x="2537" y="2962"/>
                    <a:pt x="2505" y="2962"/>
                    <a:pt x="2490" y="2962"/>
                  </a:cubicBezTo>
                  <a:lnTo>
                    <a:pt x="2427" y="2994"/>
                  </a:lnTo>
                  <a:cubicBezTo>
                    <a:pt x="2411" y="3009"/>
                    <a:pt x="2396" y="3009"/>
                    <a:pt x="2364" y="3009"/>
                  </a:cubicBezTo>
                  <a:lnTo>
                    <a:pt x="2348" y="3009"/>
                  </a:lnTo>
                  <a:cubicBezTo>
                    <a:pt x="2316" y="3009"/>
                    <a:pt x="2301" y="3009"/>
                    <a:pt x="2285" y="3025"/>
                  </a:cubicBezTo>
                  <a:cubicBezTo>
                    <a:pt x="2253" y="3040"/>
                    <a:pt x="2238" y="3040"/>
                    <a:pt x="2207" y="3057"/>
                  </a:cubicBezTo>
                  <a:cubicBezTo>
                    <a:pt x="2175" y="3057"/>
                    <a:pt x="2081" y="3088"/>
                    <a:pt x="2049" y="3057"/>
                  </a:cubicBezTo>
                  <a:cubicBezTo>
                    <a:pt x="2033" y="3040"/>
                    <a:pt x="2049" y="3040"/>
                    <a:pt x="2033" y="3025"/>
                  </a:cubicBezTo>
                  <a:cubicBezTo>
                    <a:pt x="2018" y="3009"/>
                    <a:pt x="2033" y="3009"/>
                    <a:pt x="2001" y="3009"/>
                  </a:cubicBezTo>
                  <a:lnTo>
                    <a:pt x="1970" y="3009"/>
                  </a:lnTo>
                  <a:cubicBezTo>
                    <a:pt x="1954" y="2994"/>
                    <a:pt x="1954" y="2977"/>
                    <a:pt x="1938" y="2962"/>
                  </a:cubicBezTo>
                  <a:lnTo>
                    <a:pt x="1891" y="2962"/>
                  </a:lnTo>
                  <a:cubicBezTo>
                    <a:pt x="1844" y="2977"/>
                    <a:pt x="1812" y="2977"/>
                    <a:pt x="1765" y="2977"/>
                  </a:cubicBezTo>
                  <a:lnTo>
                    <a:pt x="1702" y="2977"/>
                  </a:lnTo>
                  <a:lnTo>
                    <a:pt x="1686" y="2977"/>
                  </a:lnTo>
                  <a:lnTo>
                    <a:pt x="1655" y="2977"/>
                  </a:lnTo>
                  <a:cubicBezTo>
                    <a:pt x="1639" y="2977"/>
                    <a:pt x="1639" y="2962"/>
                    <a:pt x="1623" y="2962"/>
                  </a:cubicBezTo>
                  <a:lnTo>
                    <a:pt x="1591" y="2962"/>
                  </a:lnTo>
                  <a:cubicBezTo>
                    <a:pt x="1576" y="2977"/>
                    <a:pt x="1560" y="2977"/>
                    <a:pt x="1560" y="2977"/>
                  </a:cubicBezTo>
                  <a:cubicBezTo>
                    <a:pt x="1560" y="2962"/>
                    <a:pt x="1545" y="2962"/>
                    <a:pt x="1545" y="2962"/>
                  </a:cubicBezTo>
                  <a:cubicBezTo>
                    <a:pt x="1545" y="2946"/>
                    <a:pt x="1528" y="2946"/>
                    <a:pt x="1528" y="2946"/>
                  </a:cubicBezTo>
                  <a:cubicBezTo>
                    <a:pt x="1497" y="2946"/>
                    <a:pt x="1450" y="2946"/>
                    <a:pt x="1419" y="2931"/>
                  </a:cubicBezTo>
                  <a:cubicBezTo>
                    <a:pt x="1402" y="2914"/>
                    <a:pt x="1387" y="2914"/>
                    <a:pt x="1371" y="2899"/>
                  </a:cubicBezTo>
                  <a:lnTo>
                    <a:pt x="1293" y="2899"/>
                  </a:lnTo>
                  <a:lnTo>
                    <a:pt x="1245" y="2899"/>
                  </a:lnTo>
                  <a:cubicBezTo>
                    <a:pt x="1245" y="2883"/>
                    <a:pt x="1245" y="2883"/>
                    <a:pt x="1230" y="2883"/>
                  </a:cubicBezTo>
                  <a:lnTo>
                    <a:pt x="1198" y="2883"/>
                  </a:lnTo>
                  <a:cubicBezTo>
                    <a:pt x="1198" y="2820"/>
                    <a:pt x="1072" y="2820"/>
                    <a:pt x="1024" y="2820"/>
                  </a:cubicBezTo>
                  <a:cubicBezTo>
                    <a:pt x="978" y="2820"/>
                    <a:pt x="1009" y="2805"/>
                    <a:pt x="993" y="2773"/>
                  </a:cubicBezTo>
                  <a:cubicBezTo>
                    <a:pt x="978" y="2757"/>
                    <a:pt x="946" y="2757"/>
                    <a:pt x="915" y="2757"/>
                  </a:cubicBezTo>
                  <a:lnTo>
                    <a:pt x="883" y="2757"/>
                  </a:lnTo>
                  <a:cubicBezTo>
                    <a:pt x="883" y="2742"/>
                    <a:pt x="883" y="2694"/>
                    <a:pt x="867" y="2694"/>
                  </a:cubicBezTo>
                  <a:cubicBezTo>
                    <a:pt x="867" y="2679"/>
                    <a:pt x="835" y="2679"/>
                    <a:pt x="820" y="2694"/>
                  </a:cubicBezTo>
                  <a:lnTo>
                    <a:pt x="772" y="2694"/>
                  </a:lnTo>
                  <a:cubicBezTo>
                    <a:pt x="772" y="2647"/>
                    <a:pt x="694" y="2662"/>
                    <a:pt x="694" y="2616"/>
                  </a:cubicBezTo>
                  <a:lnTo>
                    <a:pt x="646" y="2616"/>
                  </a:lnTo>
                  <a:cubicBezTo>
                    <a:pt x="631" y="2616"/>
                    <a:pt x="600" y="2616"/>
                    <a:pt x="583" y="2599"/>
                  </a:cubicBezTo>
                  <a:cubicBezTo>
                    <a:pt x="568" y="2584"/>
                    <a:pt x="568" y="2536"/>
                    <a:pt x="552" y="2521"/>
                  </a:cubicBezTo>
                  <a:cubicBezTo>
                    <a:pt x="552" y="2473"/>
                    <a:pt x="552" y="2427"/>
                    <a:pt x="520" y="2379"/>
                  </a:cubicBezTo>
                  <a:cubicBezTo>
                    <a:pt x="505" y="2379"/>
                    <a:pt x="489" y="2364"/>
                    <a:pt x="473" y="2364"/>
                  </a:cubicBezTo>
                  <a:cubicBezTo>
                    <a:pt x="457" y="2347"/>
                    <a:pt x="394" y="2332"/>
                    <a:pt x="379" y="2316"/>
                  </a:cubicBezTo>
                  <a:cubicBezTo>
                    <a:pt x="347" y="2301"/>
                    <a:pt x="347" y="2238"/>
                    <a:pt x="347" y="2206"/>
                  </a:cubicBezTo>
                  <a:cubicBezTo>
                    <a:pt x="347" y="2158"/>
                    <a:pt x="347" y="2112"/>
                    <a:pt x="331" y="2048"/>
                  </a:cubicBezTo>
                  <a:cubicBezTo>
                    <a:pt x="316" y="2001"/>
                    <a:pt x="316" y="1954"/>
                    <a:pt x="300" y="1906"/>
                  </a:cubicBezTo>
                  <a:cubicBezTo>
                    <a:pt x="300" y="1891"/>
                    <a:pt x="300" y="1891"/>
                    <a:pt x="284" y="1875"/>
                  </a:cubicBezTo>
                  <a:cubicBezTo>
                    <a:pt x="253" y="1843"/>
                    <a:pt x="173" y="1843"/>
                    <a:pt x="158" y="1796"/>
                  </a:cubicBezTo>
                  <a:cubicBezTo>
                    <a:pt x="142" y="1749"/>
                    <a:pt x="173" y="1670"/>
                    <a:pt x="127" y="1654"/>
                  </a:cubicBezTo>
                  <a:cubicBezTo>
                    <a:pt x="110" y="1639"/>
                    <a:pt x="95" y="1639"/>
                    <a:pt x="79" y="16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35"/>
            <p:cNvSpPr/>
            <p:nvPr/>
          </p:nvSpPr>
          <p:spPr>
            <a:xfrm>
              <a:off x="2999621" y="1744174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47" y="1622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55" y="3025"/>
                    <a:pt x="4207" y="3025"/>
                  </a:cubicBezTo>
                  <a:cubicBezTo>
                    <a:pt x="4160" y="3040"/>
                    <a:pt x="4144" y="3072"/>
                    <a:pt x="4112" y="3009"/>
                  </a:cubicBezTo>
                  <a:cubicBezTo>
                    <a:pt x="4112" y="2994"/>
                    <a:pt x="4097" y="2977"/>
                    <a:pt x="4081" y="2946"/>
                  </a:cubicBezTo>
                  <a:cubicBezTo>
                    <a:pt x="4081" y="2931"/>
                    <a:pt x="4066" y="2914"/>
                    <a:pt x="4049" y="2899"/>
                  </a:cubicBezTo>
                  <a:cubicBezTo>
                    <a:pt x="4018" y="2868"/>
                    <a:pt x="4018" y="2868"/>
                    <a:pt x="4003" y="2868"/>
                  </a:cubicBezTo>
                  <a:lnTo>
                    <a:pt x="3971" y="2868"/>
                  </a:lnTo>
                  <a:cubicBezTo>
                    <a:pt x="3955" y="2868"/>
                    <a:pt x="3940" y="2851"/>
                    <a:pt x="3940" y="2851"/>
                  </a:cubicBezTo>
                  <a:cubicBezTo>
                    <a:pt x="3908" y="2836"/>
                    <a:pt x="3877" y="2836"/>
                    <a:pt x="3845" y="2820"/>
                  </a:cubicBezTo>
                  <a:cubicBezTo>
                    <a:pt x="3829" y="2805"/>
                    <a:pt x="3814" y="2805"/>
                    <a:pt x="3814" y="2805"/>
                  </a:cubicBezTo>
                  <a:cubicBezTo>
                    <a:pt x="3797" y="2788"/>
                    <a:pt x="3782" y="2788"/>
                    <a:pt x="3782" y="2773"/>
                  </a:cubicBezTo>
                  <a:cubicBezTo>
                    <a:pt x="3766" y="2710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62" y="2269"/>
                    <a:pt x="3530" y="2269"/>
                  </a:cubicBezTo>
                  <a:cubicBezTo>
                    <a:pt x="3482" y="2269"/>
                    <a:pt x="3436" y="2284"/>
                    <a:pt x="3404" y="2284"/>
                  </a:cubicBezTo>
                  <a:lnTo>
                    <a:pt x="3372" y="2284"/>
                  </a:lnTo>
                  <a:cubicBezTo>
                    <a:pt x="3356" y="2269"/>
                    <a:pt x="3341" y="2269"/>
                    <a:pt x="3309" y="2284"/>
                  </a:cubicBezTo>
                  <a:cubicBezTo>
                    <a:pt x="3262" y="2284"/>
                    <a:pt x="3199" y="2269"/>
                    <a:pt x="3152" y="2301"/>
                  </a:cubicBezTo>
                  <a:cubicBezTo>
                    <a:pt x="3136" y="2316"/>
                    <a:pt x="3120" y="2316"/>
                    <a:pt x="3104" y="2332"/>
                  </a:cubicBezTo>
                  <a:cubicBezTo>
                    <a:pt x="3089" y="2379"/>
                    <a:pt x="3089" y="2427"/>
                    <a:pt x="3057" y="2473"/>
                  </a:cubicBezTo>
                  <a:cubicBezTo>
                    <a:pt x="3009" y="2442"/>
                    <a:pt x="2868" y="2442"/>
                    <a:pt x="2837" y="2490"/>
                  </a:cubicBezTo>
                  <a:cubicBezTo>
                    <a:pt x="2837" y="2505"/>
                    <a:pt x="2820" y="2505"/>
                    <a:pt x="2820" y="2521"/>
                  </a:cubicBezTo>
                  <a:cubicBezTo>
                    <a:pt x="2820" y="2521"/>
                    <a:pt x="2805" y="2536"/>
                    <a:pt x="2789" y="2536"/>
                  </a:cubicBezTo>
                  <a:cubicBezTo>
                    <a:pt x="2789" y="2553"/>
                    <a:pt x="2774" y="2553"/>
                    <a:pt x="2774" y="2584"/>
                  </a:cubicBezTo>
                  <a:cubicBezTo>
                    <a:pt x="2757" y="2616"/>
                    <a:pt x="2774" y="2631"/>
                    <a:pt x="2742" y="2647"/>
                  </a:cubicBezTo>
                  <a:cubicBezTo>
                    <a:pt x="2726" y="2662"/>
                    <a:pt x="2694" y="2662"/>
                    <a:pt x="2679" y="2679"/>
                  </a:cubicBezTo>
                  <a:cubicBezTo>
                    <a:pt x="2648" y="2694"/>
                    <a:pt x="2648" y="2757"/>
                    <a:pt x="2616" y="2773"/>
                  </a:cubicBezTo>
                  <a:cubicBezTo>
                    <a:pt x="2600" y="2788"/>
                    <a:pt x="2585" y="2773"/>
                    <a:pt x="2585" y="2788"/>
                  </a:cubicBezTo>
                  <a:cubicBezTo>
                    <a:pt x="2568" y="2805"/>
                    <a:pt x="2568" y="2883"/>
                    <a:pt x="2553" y="2899"/>
                  </a:cubicBezTo>
                  <a:cubicBezTo>
                    <a:pt x="2537" y="2899"/>
                    <a:pt x="2522" y="2883"/>
                    <a:pt x="2505" y="2883"/>
                  </a:cubicBezTo>
                  <a:lnTo>
                    <a:pt x="2442" y="2883"/>
                  </a:lnTo>
                  <a:cubicBezTo>
                    <a:pt x="2411" y="2883"/>
                    <a:pt x="2474" y="2962"/>
                    <a:pt x="2442" y="2962"/>
                  </a:cubicBezTo>
                  <a:cubicBezTo>
                    <a:pt x="2427" y="2977"/>
                    <a:pt x="2396" y="2977"/>
                    <a:pt x="2379" y="2977"/>
                  </a:cubicBezTo>
                  <a:lnTo>
                    <a:pt x="2364" y="2977"/>
                  </a:lnTo>
                  <a:cubicBezTo>
                    <a:pt x="2333" y="2977"/>
                    <a:pt x="2316" y="2977"/>
                    <a:pt x="2301" y="2994"/>
                  </a:cubicBezTo>
                  <a:cubicBezTo>
                    <a:pt x="2270" y="3009"/>
                    <a:pt x="2253" y="3025"/>
                    <a:pt x="2222" y="3025"/>
                  </a:cubicBezTo>
                  <a:cubicBezTo>
                    <a:pt x="2190" y="3025"/>
                    <a:pt x="2096" y="3057"/>
                    <a:pt x="2064" y="3025"/>
                  </a:cubicBezTo>
                  <a:cubicBezTo>
                    <a:pt x="2049" y="3009"/>
                    <a:pt x="2064" y="3025"/>
                    <a:pt x="2049" y="2994"/>
                  </a:cubicBezTo>
                  <a:cubicBezTo>
                    <a:pt x="2033" y="2977"/>
                    <a:pt x="2049" y="2977"/>
                    <a:pt x="2018" y="2977"/>
                  </a:cubicBezTo>
                  <a:cubicBezTo>
                    <a:pt x="2018" y="2977"/>
                    <a:pt x="1986" y="2994"/>
                    <a:pt x="1986" y="2977"/>
                  </a:cubicBezTo>
                  <a:cubicBezTo>
                    <a:pt x="1970" y="2962"/>
                    <a:pt x="1954" y="2914"/>
                    <a:pt x="1938" y="2899"/>
                  </a:cubicBezTo>
                  <a:cubicBezTo>
                    <a:pt x="1923" y="2899"/>
                    <a:pt x="1907" y="2914"/>
                    <a:pt x="1891" y="2914"/>
                  </a:cubicBezTo>
                  <a:lnTo>
                    <a:pt x="1781" y="2914"/>
                  </a:lnTo>
                  <a:cubicBezTo>
                    <a:pt x="1749" y="2931"/>
                    <a:pt x="1734" y="2931"/>
                    <a:pt x="1702" y="2931"/>
                  </a:cubicBezTo>
                  <a:cubicBezTo>
                    <a:pt x="1702" y="2914"/>
                    <a:pt x="1702" y="2914"/>
                    <a:pt x="1686" y="2914"/>
                  </a:cubicBezTo>
                  <a:lnTo>
                    <a:pt x="1655" y="2914"/>
                  </a:lnTo>
                  <a:lnTo>
                    <a:pt x="1623" y="2914"/>
                  </a:lnTo>
                  <a:lnTo>
                    <a:pt x="1591" y="2914"/>
                  </a:lnTo>
                  <a:lnTo>
                    <a:pt x="1560" y="2914"/>
                  </a:lnTo>
                  <a:cubicBezTo>
                    <a:pt x="1560" y="2914"/>
                    <a:pt x="1560" y="2899"/>
                    <a:pt x="1545" y="2899"/>
                  </a:cubicBezTo>
                  <a:lnTo>
                    <a:pt x="1528" y="2899"/>
                  </a:lnTo>
                  <a:cubicBezTo>
                    <a:pt x="1513" y="2883"/>
                    <a:pt x="1497" y="2899"/>
                    <a:pt x="1497" y="2899"/>
                  </a:cubicBezTo>
                  <a:cubicBezTo>
                    <a:pt x="1482" y="2899"/>
                    <a:pt x="1465" y="2899"/>
                    <a:pt x="1450" y="2883"/>
                  </a:cubicBezTo>
                  <a:cubicBezTo>
                    <a:pt x="1419" y="2883"/>
                    <a:pt x="1419" y="2868"/>
                    <a:pt x="1387" y="2851"/>
                  </a:cubicBezTo>
                  <a:lnTo>
                    <a:pt x="1324" y="2851"/>
                  </a:lnTo>
                  <a:lnTo>
                    <a:pt x="1276" y="2851"/>
                  </a:lnTo>
                  <a:cubicBezTo>
                    <a:pt x="1261" y="2851"/>
                    <a:pt x="1261" y="2836"/>
                    <a:pt x="1261" y="2836"/>
                  </a:cubicBezTo>
                  <a:lnTo>
                    <a:pt x="1230" y="2836"/>
                  </a:lnTo>
                  <a:cubicBezTo>
                    <a:pt x="1230" y="2773"/>
                    <a:pt x="1150" y="2742"/>
                    <a:pt x="1104" y="2742"/>
                  </a:cubicBezTo>
                  <a:cubicBezTo>
                    <a:pt x="1056" y="2757"/>
                    <a:pt x="1087" y="2742"/>
                    <a:pt x="1072" y="2710"/>
                  </a:cubicBezTo>
                  <a:cubicBezTo>
                    <a:pt x="1041" y="2679"/>
                    <a:pt x="1024" y="2679"/>
                    <a:pt x="993" y="2679"/>
                  </a:cubicBezTo>
                  <a:cubicBezTo>
                    <a:pt x="978" y="2662"/>
                    <a:pt x="961" y="2631"/>
                    <a:pt x="961" y="2616"/>
                  </a:cubicBezTo>
                  <a:cubicBezTo>
                    <a:pt x="930" y="2599"/>
                    <a:pt x="898" y="2584"/>
                    <a:pt x="867" y="2584"/>
                  </a:cubicBezTo>
                  <a:cubicBezTo>
                    <a:pt x="867" y="2427"/>
                    <a:pt x="741" y="2395"/>
                    <a:pt x="741" y="2458"/>
                  </a:cubicBezTo>
                  <a:lnTo>
                    <a:pt x="709" y="2458"/>
                  </a:lnTo>
                  <a:cubicBezTo>
                    <a:pt x="694" y="2473"/>
                    <a:pt x="694" y="2473"/>
                    <a:pt x="678" y="2458"/>
                  </a:cubicBezTo>
                  <a:cubicBezTo>
                    <a:pt x="663" y="2442"/>
                    <a:pt x="646" y="2379"/>
                    <a:pt x="646" y="2364"/>
                  </a:cubicBezTo>
                  <a:cubicBezTo>
                    <a:pt x="631" y="2332"/>
                    <a:pt x="646" y="2316"/>
                    <a:pt x="631" y="2284"/>
                  </a:cubicBezTo>
                  <a:cubicBezTo>
                    <a:pt x="615" y="2284"/>
                    <a:pt x="600" y="2269"/>
                    <a:pt x="583" y="2269"/>
                  </a:cubicBezTo>
                  <a:cubicBezTo>
                    <a:pt x="552" y="2253"/>
                    <a:pt x="505" y="2238"/>
                    <a:pt x="473" y="2221"/>
                  </a:cubicBezTo>
                  <a:cubicBezTo>
                    <a:pt x="457" y="2190"/>
                    <a:pt x="457" y="2143"/>
                    <a:pt x="457" y="2112"/>
                  </a:cubicBezTo>
                  <a:cubicBezTo>
                    <a:pt x="457" y="2064"/>
                    <a:pt x="457" y="2001"/>
                    <a:pt x="442" y="1954"/>
                  </a:cubicBezTo>
                  <a:cubicBezTo>
                    <a:pt x="426" y="1906"/>
                    <a:pt x="363" y="1938"/>
                    <a:pt x="347" y="1891"/>
                  </a:cubicBezTo>
                  <a:cubicBezTo>
                    <a:pt x="347" y="1875"/>
                    <a:pt x="347" y="1875"/>
                    <a:pt x="331" y="1859"/>
                  </a:cubicBezTo>
                  <a:cubicBezTo>
                    <a:pt x="300" y="1828"/>
                    <a:pt x="221" y="1828"/>
                    <a:pt x="205" y="1780"/>
                  </a:cubicBezTo>
                  <a:cubicBezTo>
                    <a:pt x="190" y="1733"/>
                    <a:pt x="221" y="1654"/>
                    <a:pt x="158" y="1639"/>
                  </a:cubicBezTo>
                  <a:cubicBezTo>
                    <a:pt x="142" y="1622"/>
                    <a:pt x="142" y="1639"/>
                    <a:pt x="110" y="1622"/>
                  </a:cubicBezTo>
                  <a:close/>
                </a:path>
              </a:pathLst>
            </a:custGeom>
            <a:solidFill>
              <a:srgbClr val="BDCD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35"/>
            <p:cNvSpPr/>
            <p:nvPr/>
          </p:nvSpPr>
          <p:spPr>
            <a:xfrm>
              <a:off x="3345867" y="1783261"/>
              <a:ext cx="12053" cy="7028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300" y="0"/>
                  </a:moveTo>
                  <a:lnTo>
                    <a:pt x="300" y="15"/>
                  </a:lnTo>
                  <a:cubicBezTo>
                    <a:pt x="315" y="32"/>
                    <a:pt x="300" y="47"/>
                    <a:pt x="300" y="63"/>
                  </a:cubicBezTo>
                  <a:lnTo>
                    <a:pt x="269" y="63"/>
                  </a:lnTo>
                  <a:lnTo>
                    <a:pt x="252" y="63"/>
                  </a:lnTo>
                  <a:lnTo>
                    <a:pt x="221" y="110"/>
                  </a:lnTo>
                  <a:lnTo>
                    <a:pt x="206" y="126"/>
                  </a:lnTo>
                  <a:lnTo>
                    <a:pt x="189" y="126"/>
                  </a:lnTo>
                  <a:lnTo>
                    <a:pt x="158" y="95"/>
                  </a:lnTo>
                  <a:lnTo>
                    <a:pt x="126" y="110"/>
                  </a:lnTo>
                  <a:lnTo>
                    <a:pt x="126" y="126"/>
                  </a:lnTo>
                  <a:cubicBezTo>
                    <a:pt x="111" y="141"/>
                    <a:pt x="111" y="141"/>
                    <a:pt x="95" y="141"/>
                  </a:cubicBezTo>
                  <a:lnTo>
                    <a:pt x="95" y="141"/>
                  </a:lnTo>
                  <a:lnTo>
                    <a:pt x="95" y="141"/>
                  </a:lnTo>
                  <a:cubicBezTo>
                    <a:pt x="95" y="158"/>
                    <a:pt x="80" y="173"/>
                    <a:pt x="63" y="173"/>
                  </a:cubicBezTo>
                  <a:lnTo>
                    <a:pt x="63" y="173"/>
                  </a:lnTo>
                  <a:lnTo>
                    <a:pt x="32" y="173"/>
                  </a:lnTo>
                  <a:lnTo>
                    <a:pt x="17" y="189"/>
                  </a:lnTo>
                  <a:lnTo>
                    <a:pt x="0" y="189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32" y="189"/>
                  </a:lnTo>
                  <a:cubicBezTo>
                    <a:pt x="48" y="204"/>
                    <a:pt x="48" y="204"/>
                    <a:pt x="48" y="221"/>
                  </a:cubicBezTo>
                  <a:lnTo>
                    <a:pt x="63" y="221"/>
                  </a:lnTo>
                  <a:lnTo>
                    <a:pt x="63" y="221"/>
                  </a:lnTo>
                  <a:lnTo>
                    <a:pt x="95" y="221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32" y="78"/>
                  </a:lnTo>
                  <a:lnTo>
                    <a:pt x="347" y="78"/>
                  </a:lnTo>
                  <a:cubicBezTo>
                    <a:pt x="363" y="78"/>
                    <a:pt x="378" y="78"/>
                    <a:pt x="378" y="63"/>
                  </a:cubicBezTo>
                  <a:cubicBezTo>
                    <a:pt x="378" y="32"/>
                    <a:pt x="363" y="15"/>
                    <a:pt x="347" y="15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35"/>
            <p:cNvSpPr/>
            <p:nvPr/>
          </p:nvSpPr>
          <p:spPr>
            <a:xfrm>
              <a:off x="3387467" y="1780239"/>
              <a:ext cx="8523" cy="3053"/>
            </a:xfrm>
            <a:custGeom>
              <a:avLst/>
              <a:gdLst/>
              <a:ahLst/>
              <a:cxnLst/>
              <a:rect l="l" t="t" r="r" b="b"/>
              <a:pathLst>
                <a:path w="268" h="96" extrusionOk="0">
                  <a:moveTo>
                    <a:pt x="253" y="1"/>
                  </a:moveTo>
                  <a:cubicBezTo>
                    <a:pt x="253" y="16"/>
                    <a:pt x="236" y="16"/>
                    <a:pt x="236" y="16"/>
                  </a:cubicBezTo>
                  <a:lnTo>
                    <a:pt x="205" y="16"/>
                  </a:lnTo>
                  <a:cubicBezTo>
                    <a:pt x="173" y="16"/>
                    <a:pt x="158" y="32"/>
                    <a:pt x="127" y="32"/>
                  </a:cubicBezTo>
                  <a:lnTo>
                    <a:pt x="79" y="32"/>
                  </a:lnTo>
                  <a:lnTo>
                    <a:pt x="47" y="32"/>
                  </a:lnTo>
                  <a:lnTo>
                    <a:pt x="47" y="32"/>
                  </a:lnTo>
                  <a:cubicBezTo>
                    <a:pt x="32" y="32"/>
                    <a:pt x="16" y="47"/>
                    <a:pt x="16" y="64"/>
                  </a:cubicBezTo>
                  <a:cubicBezTo>
                    <a:pt x="1" y="79"/>
                    <a:pt x="16" y="95"/>
                    <a:pt x="32" y="95"/>
                  </a:cubicBezTo>
                  <a:lnTo>
                    <a:pt x="79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42" y="47"/>
                    <a:pt x="142" y="32"/>
                    <a:pt x="158" y="32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90" y="32"/>
                    <a:pt x="205" y="32"/>
                    <a:pt x="205" y="47"/>
                  </a:cubicBezTo>
                  <a:lnTo>
                    <a:pt x="205" y="64"/>
                  </a:lnTo>
                  <a:cubicBezTo>
                    <a:pt x="221" y="64"/>
                    <a:pt x="236" y="47"/>
                    <a:pt x="253" y="47"/>
                  </a:cubicBezTo>
                  <a:cubicBezTo>
                    <a:pt x="253" y="32"/>
                    <a:pt x="268" y="16"/>
                    <a:pt x="25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35"/>
            <p:cNvSpPr/>
            <p:nvPr/>
          </p:nvSpPr>
          <p:spPr>
            <a:xfrm>
              <a:off x="3269698" y="1778713"/>
              <a:ext cx="7060" cy="6583"/>
            </a:xfrm>
            <a:custGeom>
              <a:avLst/>
              <a:gdLst/>
              <a:ahLst/>
              <a:cxnLst/>
              <a:rect l="l" t="t" r="r" b="b"/>
              <a:pathLst>
                <a:path w="222" h="207" extrusionOk="0">
                  <a:moveTo>
                    <a:pt x="190" y="1"/>
                  </a:moveTo>
                  <a:lnTo>
                    <a:pt x="190" y="1"/>
                  </a:lnTo>
                  <a:cubicBezTo>
                    <a:pt x="190" y="1"/>
                    <a:pt x="190" y="17"/>
                    <a:pt x="174" y="32"/>
                  </a:cubicBezTo>
                  <a:lnTo>
                    <a:pt x="158" y="32"/>
                  </a:lnTo>
                  <a:cubicBezTo>
                    <a:pt x="174" y="49"/>
                    <a:pt x="174" y="64"/>
                    <a:pt x="174" y="80"/>
                  </a:cubicBezTo>
                  <a:cubicBezTo>
                    <a:pt x="158" y="95"/>
                    <a:pt x="158" y="95"/>
                    <a:pt x="143" y="95"/>
                  </a:cubicBezTo>
                  <a:lnTo>
                    <a:pt x="126" y="95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80"/>
                  </a:lnTo>
                  <a:lnTo>
                    <a:pt x="48" y="80"/>
                  </a:lnTo>
                  <a:lnTo>
                    <a:pt x="48" y="80"/>
                  </a:lnTo>
                  <a:cubicBezTo>
                    <a:pt x="48" y="80"/>
                    <a:pt x="32" y="80"/>
                    <a:pt x="32" y="95"/>
                  </a:cubicBezTo>
                  <a:lnTo>
                    <a:pt x="0" y="158"/>
                  </a:lnTo>
                  <a:cubicBezTo>
                    <a:pt x="0" y="175"/>
                    <a:pt x="0" y="190"/>
                    <a:pt x="17" y="206"/>
                  </a:cubicBezTo>
                  <a:cubicBezTo>
                    <a:pt x="17" y="190"/>
                    <a:pt x="32" y="190"/>
                    <a:pt x="32" y="190"/>
                  </a:cubicBezTo>
                  <a:lnTo>
                    <a:pt x="32" y="190"/>
                  </a:lnTo>
                  <a:lnTo>
                    <a:pt x="48" y="190"/>
                  </a:lnTo>
                  <a:cubicBezTo>
                    <a:pt x="48" y="190"/>
                    <a:pt x="63" y="190"/>
                    <a:pt x="63" y="206"/>
                  </a:cubicBezTo>
                  <a:lnTo>
                    <a:pt x="63" y="190"/>
                  </a:lnTo>
                  <a:lnTo>
                    <a:pt x="95" y="143"/>
                  </a:lnTo>
                  <a:cubicBezTo>
                    <a:pt x="143" y="127"/>
                    <a:pt x="190" y="112"/>
                    <a:pt x="221" y="49"/>
                  </a:cubicBezTo>
                  <a:cubicBezTo>
                    <a:pt x="221" y="32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35"/>
            <p:cNvSpPr/>
            <p:nvPr/>
          </p:nvSpPr>
          <p:spPr>
            <a:xfrm>
              <a:off x="3381933" y="1761698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17" y="63"/>
                  </a:lnTo>
                  <a:cubicBezTo>
                    <a:pt x="1" y="79"/>
                    <a:pt x="1" y="95"/>
                    <a:pt x="17" y="111"/>
                  </a:cubicBezTo>
                  <a:cubicBezTo>
                    <a:pt x="17" y="111"/>
                    <a:pt x="32" y="95"/>
                    <a:pt x="49" y="95"/>
                  </a:cubicBezTo>
                  <a:lnTo>
                    <a:pt x="49" y="95"/>
                  </a:lnTo>
                  <a:lnTo>
                    <a:pt x="49" y="95"/>
                  </a:lnTo>
                  <a:lnTo>
                    <a:pt x="80" y="111"/>
                  </a:lnTo>
                  <a:lnTo>
                    <a:pt x="143" y="63"/>
                  </a:lnTo>
                  <a:cubicBezTo>
                    <a:pt x="158" y="48"/>
                    <a:pt x="158" y="16"/>
                    <a:pt x="143" y="16"/>
                  </a:cubicBezTo>
                  <a:cubicBezTo>
                    <a:pt x="127" y="0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35"/>
            <p:cNvSpPr/>
            <p:nvPr/>
          </p:nvSpPr>
          <p:spPr>
            <a:xfrm>
              <a:off x="3367907" y="1784724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7"/>
                    <a:pt x="1" y="17"/>
                    <a:pt x="1" y="32"/>
                  </a:cubicBezTo>
                  <a:cubicBezTo>
                    <a:pt x="1" y="64"/>
                    <a:pt x="1" y="80"/>
                    <a:pt x="32" y="80"/>
                  </a:cubicBezTo>
                  <a:lnTo>
                    <a:pt x="158" y="80"/>
                  </a:lnTo>
                  <a:lnTo>
                    <a:pt x="158" y="80"/>
                  </a:lnTo>
                  <a:cubicBezTo>
                    <a:pt x="174" y="80"/>
                    <a:pt x="190" y="80"/>
                    <a:pt x="190" y="49"/>
                  </a:cubicBezTo>
                  <a:cubicBezTo>
                    <a:pt x="190" y="32"/>
                    <a:pt x="174" y="17"/>
                    <a:pt x="15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35"/>
            <p:cNvSpPr/>
            <p:nvPr/>
          </p:nvSpPr>
          <p:spPr>
            <a:xfrm>
              <a:off x="3437049" y="1810803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95" y="0"/>
                  </a:moveTo>
                  <a:cubicBezTo>
                    <a:pt x="80" y="0"/>
                    <a:pt x="64" y="17"/>
                    <a:pt x="49" y="32"/>
                  </a:cubicBezTo>
                  <a:lnTo>
                    <a:pt x="49" y="63"/>
                  </a:lnTo>
                  <a:lnTo>
                    <a:pt x="32" y="63"/>
                  </a:lnTo>
                  <a:cubicBezTo>
                    <a:pt x="1" y="80"/>
                    <a:pt x="1" y="95"/>
                    <a:pt x="1" y="111"/>
                  </a:cubicBezTo>
                  <a:lnTo>
                    <a:pt x="17" y="111"/>
                  </a:lnTo>
                  <a:cubicBezTo>
                    <a:pt x="64" y="95"/>
                    <a:pt x="112" y="95"/>
                    <a:pt x="158" y="80"/>
                  </a:cubicBezTo>
                  <a:cubicBezTo>
                    <a:pt x="143" y="80"/>
                    <a:pt x="143" y="63"/>
                    <a:pt x="143" y="63"/>
                  </a:cubicBezTo>
                  <a:cubicBezTo>
                    <a:pt x="143" y="32"/>
                    <a:pt x="158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17"/>
                    <a:pt x="175" y="17"/>
                    <a:pt x="175" y="17"/>
                  </a:cubicBezTo>
                  <a:lnTo>
                    <a:pt x="175" y="0"/>
                  </a:lnTo>
                  <a:lnTo>
                    <a:pt x="158" y="0"/>
                  </a:lnTo>
                  <a:cubicBezTo>
                    <a:pt x="158" y="17"/>
                    <a:pt x="143" y="32"/>
                    <a:pt x="127" y="32"/>
                  </a:cubicBezTo>
                  <a:lnTo>
                    <a:pt x="127" y="32"/>
                  </a:lnTo>
                  <a:cubicBezTo>
                    <a:pt x="112" y="32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35"/>
            <p:cNvSpPr/>
            <p:nvPr/>
          </p:nvSpPr>
          <p:spPr>
            <a:xfrm>
              <a:off x="3285727" y="1804283"/>
              <a:ext cx="4580" cy="7060"/>
            </a:xfrm>
            <a:custGeom>
              <a:avLst/>
              <a:gdLst/>
              <a:ahLst/>
              <a:cxnLst/>
              <a:rect l="l" t="t" r="r" b="b"/>
              <a:pathLst>
                <a:path w="144" h="222" extrusionOk="0">
                  <a:moveTo>
                    <a:pt x="64" y="64"/>
                  </a:moveTo>
                  <a:lnTo>
                    <a:pt x="64" y="64"/>
                  </a:lnTo>
                  <a:lnTo>
                    <a:pt x="64" y="64"/>
                  </a:lnTo>
                  <a:close/>
                  <a:moveTo>
                    <a:pt x="49" y="1"/>
                  </a:moveTo>
                  <a:lnTo>
                    <a:pt x="49" y="16"/>
                  </a:lnTo>
                  <a:lnTo>
                    <a:pt x="17" y="16"/>
                  </a:lnTo>
                  <a:cubicBezTo>
                    <a:pt x="17" y="32"/>
                    <a:pt x="17" y="48"/>
                    <a:pt x="1" y="64"/>
                  </a:cubicBezTo>
                  <a:lnTo>
                    <a:pt x="1" y="64"/>
                  </a:lnTo>
                  <a:cubicBezTo>
                    <a:pt x="1" y="95"/>
                    <a:pt x="17" y="127"/>
                    <a:pt x="49" y="127"/>
                  </a:cubicBezTo>
                  <a:cubicBezTo>
                    <a:pt x="64" y="142"/>
                    <a:pt x="80" y="142"/>
                    <a:pt x="80" y="190"/>
                  </a:cubicBezTo>
                  <a:cubicBezTo>
                    <a:pt x="80" y="205"/>
                    <a:pt x="95" y="205"/>
                    <a:pt x="112" y="222"/>
                  </a:cubicBezTo>
                  <a:cubicBezTo>
                    <a:pt x="112" y="205"/>
                    <a:pt x="127" y="205"/>
                    <a:pt x="143" y="190"/>
                  </a:cubicBezTo>
                  <a:lnTo>
                    <a:pt x="143" y="174"/>
                  </a:lnTo>
                  <a:lnTo>
                    <a:pt x="143" y="127"/>
                  </a:lnTo>
                  <a:lnTo>
                    <a:pt x="112" y="127"/>
                  </a:lnTo>
                  <a:lnTo>
                    <a:pt x="80" y="95"/>
                  </a:lnTo>
                  <a:lnTo>
                    <a:pt x="80" y="79"/>
                  </a:lnTo>
                  <a:lnTo>
                    <a:pt x="80" y="64"/>
                  </a:lnTo>
                  <a:cubicBezTo>
                    <a:pt x="64" y="64"/>
                    <a:pt x="64" y="48"/>
                    <a:pt x="64" y="32"/>
                  </a:cubicBezTo>
                  <a:cubicBezTo>
                    <a:pt x="64" y="32"/>
                    <a:pt x="49" y="16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35"/>
            <p:cNvSpPr/>
            <p:nvPr/>
          </p:nvSpPr>
          <p:spPr>
            <a:xfrm>
              <a:off x="3287730" y="180628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35"/>
            <p:cNvSpPr/>
            <p:nvPr/>
          </p:nvSpPr>
          <p:spPr>
            <a:xfrm>
              <a:off x="3196072" y="1776709"/>
              <a:ext cx="5502" cy="8587"/>
            </a:xfrm>
            <a:custGeom>
              <a:avLst/>
              <a:gdLst/>
              <a:ahLst/>
              <a:cxnLst/>
              <a:rect l="l" t="t" r="r" b="b"/>
              <a:pathLst>
                <a:path w="173" h="270" extrusionOk="0">
                  <a:moveTo>
                    <a:pt x="126" y="1"/>
                  </a:moveTo>
                  <a:lnTo>
                    <a:pt x="126" y="1"/>
                  </a:lnTo>
                  <a:cubicBezTo>
                    <a:pt x="95" y="1"/>
                    <a:pt x="95" y="17"/>
                    <a:pt x="95" y="49"/>
                  </a:cubicBezTo>
                  <a:lnTo>
                    <a:pt x="95" y="143"/>
                  </a:lnTo>
                  <a:lnTo>
                    <a:pt x="95" y="143"/>
                  </a:lnTo>
                  <a:lnTo>
                    <a:pt x="47" y="190"/>
                  </a:lnTo>
                  <a:lnTo>
                    <a:pt x="15" y="190"/>
                  </a:lnTo>
                  <a:lnTo>
                    <a:pt x="0" y="190"/>
                  </a:lnTo>
                  <a:lnTo>
                    <a:pt x="0" y="206"/>
                  </a:lnTo>
                  <a:lnTo>
                    <a:pt x="0" y="221"/>
                  </a:lnTo>
                  <a:lnTo>
                    <a:pt x="0" y="269"/>
                  </a:lnTo>
                  <a:cubicBezTo>
                    <a:pt x="0" y="253"/>
                    <a:pt x="15" y="253"/>
                    <a:pt x="15" y="253"/>
                  </a:cubicBezTo>
                  <a:lnTo>
                    <a:pt x="110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41" y="206"/>
                  </a:lnTo>
                  <a:cubicBezTo>
                    <a:pt x="141" y="190"/>
                    <a:pt x="141" y="190"/>
                    <a:pt x="158" y="175"/>
                  </a:cubicBezTo>
                  <a:cubicBezTo>
                    <a:pt x="173" y="175"/>
                    <a:pt x="173" y="158"/>
                    <a:pt x="173" y="158"/>
                  </a:cubicBezTo>
                  <a:lnTo>
                    <a:pt x="158" y="32"/>
                  </a:ln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35"/>
            <p:cNvSpPr/>
            <p:nvPr/>
          </p:nvSpPr>
          <p:spPr>
            <a:xfrm>
              <a:off x="3034700" y="1797286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7" y="0"/>
                  </a:moveTo>
                  <a:cubicBezTo>
                    <a:pt x="47" y="15"/>
                    <a:pt x="32" y="15"/>
                    <a:pt x="32" y="15"/>
                  </a:cubicBezTo>
                  <a:lnTo>
                    <a:pt x="16" y="15"/>
                  </a:lnTo>
                  <a:lnTo>
                    <a:pt x="16" y="0"/>
                  </a:lnTo>
                  <a:lnTo>
                    <a:pt x="16" y="47"/>
                  </a:lnTo>
                  <a:lnTo>
                    <a:pt x="1" y="63"/>
                  </a:lnTo>
                  <a:lnTo>
                    <a:pt x="16" y="63"/>
                  </a:lnTo>
                  <a:cubicBezTo>
                    <a:pt x="47" y="63"/>
                    <a:pt x="64" y="47"/>
                    <a:pt x="47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35"/>
            <p:cNvSpPr/>
            <p:nvPr/>
          </p:nvSpPr>
          <p:spPr>
            <a:xfrm>
              <a:off x="3038199" y="1797286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58" y="0"/>
                  </a:moveTo>
                  <a:lnTo>
                    <a:pt x="15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15"/>
                    <a:pt x="0" y="32"/>
                    <a:pt x="0" y="47"/>
                  </a:cubicBez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158" y="79"/>
                  </a:lnTo>
                  <a:cubicBezTo>
                    <a:pt x="174" y="63"/>
                    <a:pt x="189" y="47"/>
                    <a:pt x="189" y="32"/>
                  </a:cubicBezTo>
                  <a:cubicBezTo>
                    <a:pt x="189" y="15"/>
                    <a:pt x="174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5"/>
            <p:cNvSpPr/>
            <p:nvPr/>
          </p:nvSpPr>
          <p:spPr>
            <a:xfrm>
              <a:off x="3381933" y="1764687"/>
              <a:ext cx="6583" cy="3053"/>
            </a:xfrm>
            <a:custGeom>
              <a:avLst/>
              <a:gdLst/>
              <a:ahLst/>
              <a:cxnLst/>
              <a:rect l="l" t="t" r="r" b="b"/>
              <a:pathLst>
                <a:path w="207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7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158" y="95"/>
                  </a:lnTo>
                  <a:lnTo>
                    <a:pt x="158" y="95"/>
                  </a:lnTo>
                  <a:cubicBezTo>
                    <a:pt x="175" y="95"/>
                    <a:pt x="190" y="80"/>
                    <a:pt x="206" y="64"/>
                  </a:cubicBezTo>
                  <a:cubicBezTo>
                    <a:pt x="206" y="49"/>
                    <a:pt x="190" y="32"/>
                    <a:pt x="175" y="32"/>
                  </a:cubicBez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35"/>
            <p:cNvSpPr/>
            <p:nvPr/>
          </p:nvSpPr>
          <p:spPr>
            <a:xfrm>
              <a:off x="3290275" y="1816814"/>
              <a:ext cx="9032" cy="3021"/>
            </a:xfrm>
            <a:custGeom>
              <a:avLst/>
              <a:gdLst/>
              <a:ahLst/>
              <a:cxnLst/>
              <a:rect l="l" t="t" r="r" b="b"/>
              <a:pathLst>
                <a:path w="284" h="95" extrusionOk="0">
                  <a:moveTo>
                    <a:pt x="0" y="0"/>
                  </a:moveTo>
                  <a:lnTo>
                    <a:pt x="0" y="0"/>
                  </a:lnTo>
                  <a:lnTo>
                    <a:pt x="32" y="63"/>
                  </a:lnTo>
                  <a:cubicBezTo>
                    <a:pt x="32" y="80"/>
                    <a:pt x="47" y="95"/>
                    <a:pt x="63" y="95"/>
                  </a:cubicBezTo>
                  <a:lnTo>
                    <a:pt x="63" y="95"/>
                  </a:lnTo>
                  <a:lnTo>
                    <a:pt x="189" y="80"/>
                  </a:lnTo>
                  <a:cubicBezTo>
                    <a:pt x="189" y="80"/>
                    <a:pt x="189" y="63"/>
                    <a:pt x="204" y="63"/>
                  </a:cubicBezTo>
                  <a:lnTo>
                    <a:pt x="204" y="63"/>
                  </a:lnTo>
                  <a:lnTo>
                    <a:pt x="221" y="63"/>
                  </a:lnTo>
                  <a:lnTo>
                    <a:pt x="221" y="80"/>
                  </a:lnTo>
                  <a:lnTo>
                    <a:pt x="252" y="63"/>
                  </a:lnTo>
                  <a:cubicBezTo>
                    <a:pt x="267" y="63"/>
                    <a:pt x="284" y="48"/>
                    <a:pt x="284" y="32"/>
                  </a:cubicBezTo>
                  <a:cubicBezTo>
                    <a:pt x="284" y="17"/>
                    <a:pt x="267" y="17"/>
                    <a:pt x="267" y="17"/>
                  </a:cubicBezTo>
                  <a:cubicBezTo>
                    <a:pt x="252" y="17"/>
                    <a:pt x="252" y="32"/>
                    <a:pt x="236" y="32"/>
                  </a:cubicBezTo>
                  <a:lnTo>
                    <a:pt x="236" y="48"/>
                  </a:lnTo>
                  <a:cubicBezTo>
                    <a:pt x="221" y="48"/>
                    <a:pt x="221" y="63"/>
                    <a:pt x="204" y="63"/>
                  </a:cubicBezTo>
                  <a:cubicBezTo>
                    <a:pt x="189" y="63"/>
                    <a:pt x="189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lnTo>
                    <a:pt x="126" y="48"/>
                  </a:lnTo>
                  <a:lnTo>
                    <a:pt x="110" y="48"/>
                  </a:lnTo>
                  <a:cubicBezTo>
                    <a:pt x="110" y="48"/>
                    <a:pt x="95" y="48"/>
                    <a:pt x="78" y="32"/>
                  </a:cubicBez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63" y="32"/>
                  </a:lnTo>
                  <a:cubicBezTo>
                    <a:pt x="63" y="32"/>
                    <a:pt x="47" y="48"/>
                    <a:pt x="32" y="48"/>
                  </a:cubicBezTo>
                  <a:lnTo>
                    <a:pt x="15" y="32"/>
                  </a:lnTo>
                  <a:cubicBezTo>
                    <a:pt x="0" y="32"/>
                    <a:pt x="0" y="17"/>
                    <a:pt x="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35"/>
            <p:cNvSpPr/>
            <p:nvPr/>
          </p:nvSpPr>
          <p:spPr>
            <a:xfrm>
              <a:off x="3384954" y="1778713"/>
              <a:ext cx="11035" cy="3053"/>
            </a:xfrm>
            <a:custGeom>
              <a:avLst/>
              <a:gdLst/>
              <a:ahLst/>
              <a:cxnLst/>
              <a:rect l="l" t="t" r="r" b="b"/>
              <a:pathLst>
                <a:path w="347" h="96" extrusionOk="0">
                  <a:moveTo>
                    <a:pt x="315" y="1"/>
                  </a:moveTo>
                  <a:lnTo>
                    <a:pt x="300" y="1"/>
                  </a:lnTo>
                  <a:lnTo>
                    <a:pt x="269" y="1"/>
                  </a:lnTo>
                  <a:lnTo>
                    <a:pt x="221" y="1"/>
                  </a:lnTo>
                  <a:cubicBezTo>
                    <a:pt x="221" y="17"/>
                    <a:pt x="221" y="17"/>
                    <a:pt x="206" y="17"/>
                  </a:cubicBezTo>
                  <a:lnTo>
                    <a:pt x="111" y="32"/>
                  </a:lnTo>
                  <a:lnTo>
                    <a:pt x="95" y="49"/>
                  </a:lnTo>
                  <a:cubicBezTo>
                    <a:pt x="80" y="49"/>
                    <a:pt x="63" y="32"/>
                    <a:pt x="63" y="17"/>
                  </a:cubicBezTo>
                  <a:lnTo>
                    <a:pt x="63" y="1"/>
                  </a:lnTo>
                  <a:lnTo>
                    <a:pt x="63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17" y="32"/>
                  </a:lnTo>
                  <a:cubicBezTo>
                    <a:pt x="0" y="49"/>
                    <a:pt x="17" y="80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cubicBezTo>
                    <a:pt x="48" y="95"/>
                    <a:pt x="63" y="95"/>
                    <a:pt x="80" y="80"/>
                  </a:cubicBezTo>
                  <a:lnTo>
                    <a:pt x="80" y="80"/>
                  </a:lnTo>
                  <a:lnTo>
                    <a:pt x="111" y="80"/>
                  </a:lnTo>
                  <a:lnTo>
                    <a:pt x="174" y="80"/>
                  </a:lnTo>
                  <a:lnTo>
                    <a:pt x="206" y="80"/>
                  </a:lnTo>
                  <a:lnTo>
                    <a:pt x="206" y="80"/>
                  </a:lnTo>
                  <a:cubicBezTo>
                    <a:pt x="237" y="80"/>
                    <a:pt x="252" y="64"/>
                    <a:pt x="284" y="64"/>
                  </a:cubicBezTo>
                  <a:lnTo>
                    <a:pt x="315" y="64"/>
                  </a:lnTo>
                  <a:cubicBezTo>
                    <a:pt x="315" y="64"/>
                    <a:pt x="332" y="64"/>
                    <a:pt x="332" y="49"/>
                  </a:cubicBezTo>
                  <a:cubicBezTo>
                    <a:pt x="347" y="49"/>
                    <a:pt x="347" y="32"/>
                    <a:pt x="347" y="32"/>
                  </a:cubicBezTo>
                  <a:cubicBezTo>
                    <a:pt x="347" y="17"/>
                    <a:pt x="332" y="1"/>
                    <a:pt x="3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35"/>
            <p:cNvSpPr/>
            <p:nvPr/>
          </p:nvSpPr>
          <p:spPr>
            <a:xfrm>
              <a:off x="3206567" y="1794265"/>
              <a:ext cx="2544" cy="7537"/>
            </a:xfrm>
            <a:custGeom>
              <a:avLst/>
              <a:gdLst/>
              <a:ahLst/>
              <a:cxnLst/>
              <a:rect l="l" t="t" r="r" b="b"/>
              <a:pathLst>
                <a:path w="80" h="23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7" y="32"/>
                    <a:pt x="17" y="32"/>
                    <a:pt x="0" y="32"/>
                  </a:cubicBezTo>
                  <a:lnTo>
                    <a:pt x="0" y="79"/>
                  </a:lnTo>
                  <a:lnTo>
                    <a:pt x="0" y="174"/>
                  </a:lnTo>
                  <a:lnTo>
                    <a:pt x="0" y="205"/>
                  </a:lnTo>
                  <a:cubicBezTo>
                    <a:pt x="0" y="221"/>
                    <a:pt x="17" y="237"/>
                    <a:pt x="32" y="237"/>
                  </a:cubicBezTo>
                  <a:lnTo>
                    <a:pt x="48" y="237"/>
                  </a:lnTo>
                  <a:cubicBezTo>
                    <a:pt x="63" y="237"/>
                    <a:pt x="80" y="221"/>
                    <a:pt x="80" y="205"/>
                  </a:cubicBezTo>
                  <a:lnTo>
                    <a:pt x="80" y="158"/>
                  </a:lnTo>
                  <a:cubicBezTo>
                    <a:pt x="63" y="127"/>
                    <a:pt x="63" y="95"/>
                    <a:pt x="63" y="64"/>
                  </a:cubicBezTo>
                  <a:lnTo>
                    <a:pt x="80" y="47"/>
                  </a:lnTo>
                  <a:lnTo>
                    <a:pt x="80" y="47"/>
                  </a:lnTo>
                  <a:cubicBezTo>
                    <a:pt x="63" y="47"/>
                    <a:pt x="48" y="32"/>
                    <a:pt x="48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35"/>
            <p:cNvSpPr/>
            <p:nvPr/>
          </p:nvSpPr>
          <p:spPr>
            <a:xfrm>
              <a:off x="3274214" y="1781734"/>
              <a:ext cx="6551" cy="3021"/>
            </a:xfrm>
            <a:custGeom>
              <a:avLst/>
              <a:gdLst/>
              <a:ahLst/>
              <a:cxnLst/>
              <a:rect l="l" t="t" r="r" b="b"/>
              <a:pathLst>
                <a:path w="206" h="95" extrusionOk="0">
                  <a:moveTo>
                    <a:pt x="174" y="0"/>
                  </a:moveTo>
                  <a:lnTo>
                    <a:pt x="32" y="32"/>
                  </a:lnTo>
                  <a:cubicBezTo>
                    <a:pt x="16" y="32"/>
                    <a:pt x="1" y="63"/>
                    <a:pt x="16" y="80"/>
                  </a:cubicBezTo>
                  <a:cubicBezTo>
                    <a:pt x="16" y="95"/>
                    <a:pt x="32" y="95"/>
                    <a:pt x="48" y="95"/>
                  </a:cubicBezTo>
                  <a:lnTo>
                    <a:pt x="48" y="95"/>
                  </a:lnTo>
                  <a:lnTo>
                    <a:pt x="205" y="63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35"/>
            <p:cNvSpPr/>
            <p:nvPr/>
          </p:nvSpPr>
          <p:spPr>
            <a:xfrm>
              <a:off x="3334355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221" y="1"/>
                  </a:moveTo>
                  <a:lnTo>
                    <a:pt x="205" y="1"/>
                  </a:lnTo>
                  <a:lnTo>
                    <a:pt x="205" y="1"/>
                  </a:lnTo>
                  <a:lnTo>
                    <a:pt x="79" y="17"/>
                  </a:lnTo>
                  <a:cubicBezTo>
                    <a:pt x="64" y="32"/>
                    <a:pt x="47" y="49"/>
                    <a:pt x="47" y="64"/>
                  </a:cubicBezTo>
                  <a:lnTo>
                    <a:pt x="64" y="95"/>
                  </a:lnTo>
                  <a:lnTo>
                    <a:pt x="47" y="95"/>
                  </a:lnTo>
                  <a:lnTo>
                    <a:pt x="47" y="95"/>
                  </a:lnTo>
                  <a:cubicBezTo>
                    <a:pt x="32" y="95"/>
                    <a:pt x="16" y="112"/>
                    <a:pt x="16" y="112"/>
                  </a:cubicBezTo>
                  <a:lnTo>
                    <a:pt x="1" y="143"/>
                  </a:lnTo>
                  <a:lnTo>
                    <a:pt x="95" y="158"/>
                  </a:lnTo>
                  <a:lnTo>
                    <a:pt x="127" y="127"/>
                  </a:lnTo>
                  <a:lnTo>
                    <a:pt x="127" y="127"/>
                  </a:lnTo>
                  <a:cubicBezTo>
                    <a:pt x="110" y="112"/>
                    <a:pt x="110" y="112"/>
                    <a:pt x="110" y="95"/>
                  </a:cubicBezTo>
                  <a:cubicBezTo>
                    <a:pt x="110" y="80"/>
                    <a:pt x="127" y="64"/>
                    <a:pt x="142" y="64"/>
                  </a:cubicBezTo>
                  <a:lnTo>
                    <a:pt x="205" y="49"/>
                  </a:lnTo>
                  <a:lnTo>
                    <a:pt x="205" y="49"/>
                  </a:lnTo>
                  <a:cubicBezTo>
                    <a:pt x="221" y="49"/>
                    <a:pt x="236" y="64"/>
                    <a:pt x="236" y="64"/>
                  </a:cubicBezTo>
                  <a:lnTo>
                    <a:pt x="253" y="80"/>
                  </a:lnTo>
                  <a:lnTo>
                    <a:pt x="253" y="32"/>
                  </a:lnTo>
                  <a:cubicBezTo>
                    <a:pt x="253" y="17"/>
                    <a:pt x="236" y="17"/>
                    <a:pt x="236" y="17"/>
                  </a:cubicBezTo>
                  <a:cubicBezTo>
                    <a:pt x="236" y="1"/>
                    <a:pt x="221" y="1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35"/>
            <p:cNvSpPr/>
            <p:nvPr/>
          </p:nvSpPr>
          <p:spPr>
            <a:xfrm>
              <a:off x="3130398" y="1833352"/>
              <a:ext cx="7028" cy="4039"/>
            </a:xfrm>
            <a:custGeom>
              <a:avLst/>
              <a:gdLst/>
              <a:ahLst/>
              <a:cxnLst/>
              <a:rect l="l" t="t" r="r" b="b"/>
              <a:pathLst>
                <a:path w="221" h="127" extrusionOk="0">
                  <a:moveTo>
                    <a:pt x="80" y="1"/>
                  </a:moveTo>
                  <a:lnTo>
                    <a:pt x="80" y="1"/>
                  </a:lnTo>
                  <a:lnTo>
                    <a:pt x="48" y="1"/>
                  </a:lnTo>
                  <a:lnTo>
                    <a:pt x="32" y="1"/>
                  </a:lnTo>
                  <a:cubicBezTo>
                    <a:pt x="17" y="1"/>
                    <a:pt x="0" y="16"/>
                    <a:pt x="17" y="47"/>
                  </a:cubicBezTo>
                  <a:cubicBezTo>
                    <a:pt x="17" y="64"/>
                    <a:pt x="32" y="79"/>
                    <a:pt x="48" y="79"/>
                  </a:cubicBezTo>
                  <a:lnTo>
                    <a:pt x="48" y="79"/>
                  </a:lnTo>
                  <a:lnTo>
                    <a:pt x="63" y="64"/>
                  </a:lnTo>
                  <a:lnTo>
                    <a:pt x="80" y="64"/>
                  </a:lnTo>
                  <a:cubicBezTo>
                    <a:pt x="111" y="79"/>
                    <a:pt x="126" y="79"/>
                    <a:pt x="143" y="95"/>
                  </a:cubicBezTo>
                  <a:cubicBezTo>
                    <a:pt x="158" y="110"/>
                    <a:pt x="158" y="110"/>
                    <a:pt x="174" y="110"/>
                  </a:cubicBezTo>
                  <a:lnTo>
                    <a:pt x="189" y="127"/>
                  </a:lnTo>
                  <a:cubicBezTo>
                    <a:pt x="206" y="127"/>
                    <a:pt x="206" y="110"/>
                    <a:pt x="221" y="110"/>
                  </a:cubicBezTo>
                  <a:cubicBezTo>
                    <a:pt x="221" y="79"/>
                    <a:pt x="221" y="64"/>
                    <a:pt x="206" y="64"/>
                  </a:cubicBezTo>
                  <a:cubicBezTo>
                    <a:pt x="206" y="47"/>
                    <a:pt x="189" y="47"/>
                    <a:pt x="174" y="47"/>
                  </a:cubicBezTo>
                  <a:cubicBezTo>
                    <a:pt x="158" y="32"/>
                    <a:pt x="143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35"/>
            <p:cNvSpPr/>
            <p:nvPr/>
          </p:nvSpPr>
          <p:spPr>
            <a:xfrm>
              <a:off x="3423023" y="1778236"/>
              <a:ext cx="9573" cy="12053"/>
            </a:xfrm>
            <a:custGeom>
              <a:avLst/>
              <a:gdLst/>
              <a:ahLst/>
              <a:cxnLst/>
              <a:rect l="l" t="t" r="r" b="b"/>
              <a:pathLst>
                <a:path w="301" h="379" extrusionOk="0">
                  <a:moveTo>
                    <a:pt x="190" y="173"/>
                  </a:moveTo>
                  <a:cubicBezTo>
                    <a:pt x="175" y="173"/>
                    <a:pt x="175" y="173"/>
                    <a:pt x="158" y="190"/>
                  </a:cubicBezTo>
                  <a:cubicBezTo>
                    <a:pt x="143" y="221"/>
                    <a:pt x="158" y="236"/>
                    <a:pt x="190" y="284"/>
                  </a:cubicBezTo>
                  <a:lnTo>
                    <a:pt x="158" y="299"/>
                  </a:lnTo>
                  <a:lnTo>
                    <a:pt x="158" y="299"/>
                  </a:lnTo>
                  <a:cubicBezTo>
                    <a:pt x="143" y="284"/>
                    <a:pt x="143" y="268"/>
                    <a:pt x="127" y="253"/>
                  </a:cubicBezTo>
                  <a:lnTo>
                    <a:pt x="127" y="253"/>
                  </a:lnTo>
                  <a:lnTo>
                    <a:pt x="112" y="253"/>
                  </a:lnTo>
                  <a:lnTo>
                    <a:pt x="49" y="236"/>
                  </a:lnTo>
                  <a:cubicBezTo>
                    <a:pt x="64" y="253"/>
                    <a:pt x="64" y="268"/>
                    <a:pt x="80" y="284"/>
                  </a:cubicBezTo>
                  <a:lnTo>
                    <a:pt x="112" y="284"/>
                  </a:lnTo>
                  <a:lnTo>
                    <a:pt x="112" y="284"/>
                  </a:lnTo>
                  <a:lnTo>
                    <a:pt x="112" y="284"/>
                  </a:lnTo>
                  <a:cubicBezTo>
                    <a:pt x="127" y="284"/>
                    <a:pt x="143" y="284"/>
                    <a:pt x="143" y="299"/>
                  </a:cubicBezTo>
                  <a:cubicBezTo>
                    <a:pt x="158" y="316"/>
                    <a:pt x="143" y="316"/>
                    <a:pt x="143" y="331"/>
                  </a:cubicBezTo>
                  <a:cubicBezTo>
                    <a:pt x="158" y="331"/>
                    <a:pt x="158" y="347"/>
                    <a:pt x="158" y="362"/>
                  </a:cubicBezTo>
                  <a:lnTo>
                    <a:pt x="158" y="379"/>
                  </a:lnTo>
                  <a:lnTo>
                    <a:pt x="175" y="379"/>
                  </a:lnTo>
                  <a:lnTo>
                    <a:pt x="175" y="379"/>
                  </a:lnTo>
                  <a:cubicBezTo>
                    <a:pt x="175" y="379"/>
                    <a:pt x="190" y="379"/>
                    <a:pt x="190" y="362"/>
                  </a:cubicBezTo>
                  <a:lnTo>
                    <a:pt x="253" y="316"/>
                  </a:lnTo>
                  <a:cubicBezTo>
                    <a:pt x="253" y="316"/>
                    <a:pt x="269" y="284"/>
                    <a:pt x="253" y="284"/>
                  </a:cubicBezTo>
                  <a:cubicBezTo>
                    <a:pt x="253" y="268"/>
                    <a:pt x="253" y="268"/>
                    <a:pt x="238" y="253"/>
                  </a:cubicBezTo>
                  <a:lnTo>
                    <a:pt x="284" y="221"/>
                  </a:lnTo>
                  <a:lnTo>
                    <a:pt x="284" y="221"/>
                  </a:lnTo>
                  <a:lnTo>
                    <a:pt x="301" y="190"/>
                  </a:lnTo>
                  <a:cubicBezTo>
                    <a:pt x="301" y="190"/>
                    <a:pt x="284" y="190"/>
                    <a:pt x="284" y="173"/>
                  </a:cubicBezTo>
                  <a:lnTo>
                    <a:pt x="284" y="173"/>
                  </a:lnTo>
                  <a:lnTo>
                    <a:pt x="238" y="205"/>
                  </a:lnTo>
                  <a:lnTo>
                    <a:pt x="221" y="205"/>
                  </a:lnTo>
                  <a:cubicBezTo>
                    <a:pt x="221" y="205"/>
                    <a:pt x="206" y="205"/>
                    <a:pt x="190" y="190"/>
                  </a:cubicBezTo>
                  <a:lnTo>
                    <a:pt x="190" y="173"/>
                  </a:lnTo>
                  <a:close/>
                  <a:moveTo>
                    <a:pt x="17" y="47"/>
                  </a:moveTo>
                  <a:lnTo>
                    <a:pt x="17" y="47"/>
                  </a:lnTo>
                  <a:lnTo>
                    <a:pt x="17" y="47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" y="32"/>
                    <a:pt x="1" y="47"/>
                    <a:pt x="17" y="64"/>
                  </a:cubicBezTo>
                  <a:lnTo>
                    <a:pt x="17" y="64"/>
                  </a:lnTo>
                  <a:cubicBezTo>
                    <a:pt x="17" y="95"/>
                    <a:pt x="17" y="142"/>
                    <a:pt x="32" y="173"/>
                  </a:cubicBezTo>
                  <a:lnTo>
                    <a:pt x="95" y="173"/>
                  </a:lnTo>
                  <a:cubicBezTo>
                    <a:pt x="95" y="142"/>
                    <a:pt x="80" y="95"/>
                    <a:pt x="95" y="47"/>
                  </a:cubicBezTo>
                  <a:cubicBezTo>
                    <a:pt x="95" y="32"/>
                    <a:pt x="80" y="16"/>
                    <a:pt x="64" y="16"/>
                  </a:cubicBezTo>
                  <a:lnTo>
                    <a:pt x="64" y="16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35"/>
            <p:cNvSpPr/>
            <p:nvPr/>
          </p:nvSpPr>
          <p:spPr>
            <a:xfrm>
              <a:off x="3423564" y="177973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35"/>
            <p:cNvSpPr/>
            <p:nvPr/>
          </p:nvSpPr>
          <p:spPr>
            <a:xfrm>
              <a:off x="3440070" y="1796746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17" y="1"/>
                  </a:moveTo>
                  <a:cubicBezTo>
                    <a:pt x="0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0" y="80"/>
                    <a:pt x="17" y="96"/>
                    <a:pt x="32" y="96"/>
                  </a:cubicBezTo>
                  <a:lnTo>
                    <a:pt x="32" y="96"/>
                  </a:lnTo>
                  <a:lnTo>
                    <a:pt x="32" y="96"/>
                  </a:lnTo>
                  <a:cubicBezTo>
                    <a:pt x="17" y="80"/>
                    <a:pt x="17" y="64"/>
                    <a:pt x="32" y="49"/>
                  </a:cubicBezTo>
                  <a:cubicBezTo>
                    <a:pt x="32" y="32"/>
                    <a:pt x="48" y="32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48" y="32"/>
                  </a:lnTo>
                  <a:lnTo>
                    <a:pt x="48" y="32"/>
                  </a:lnTo>
                  <a:cubicBezTo>
                    <a:pt x="32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35"/>
            <p:cNvSpPr/>
            <p:nvPr/>
          </p:nvSpPr>
          <p:spPr>
            <a:xfrm>
              <a:off x="3332351" y="1811312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221" y="16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16"/>
                  </a:cubicBezTo>
                  <a:cubicBezTo>
                    <a:pt x="1" y="32"/>
                    <a:pt x="1" y="47"/>
                    <a:pt x="16" y="64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7" y="64"/>
                    <a:pt x="47" y="47"/>
                    <a:pt x="64" y="47"/>
                  </a:cubicBezTo>
                  <a:lnTo>
                    <a:pt x="79" y="47"/>
                  </a:lnTo>
                  <a:lnTo>
                    <a:pt x="79" y="47"/>
                  </a:lnTo>
                  <a:cubicBezTo>
                    <a:pt x="95" y="47"/>
                    <a:pt x="110" y="79"/>
                    <a:pt x="110" y="95"/>
                  </a:cubicBezTo>
                  <a:lnTo>
                    <a:pt x="95" y="110"/>
                  </a:lnTo>
                  <a:lnTo>
                    <a:pt x="110" y="110"/>
                  </a:lnTo>
                  <a:cubicBezTo>
                    <a:pt x="127" y="110"/>
                    <a:pt x="142" y="127"/>
                    <a:pt x="142" y="142"/>
                  </a:cubicBezTo>
                  <a:cubicBezTo>
                    <a:pt x="142" y="158"/>
                    <a:pt x="142" y="158"/>
                    <a:pt x="127" y="173"/>
                  </a:cubicBezTo>
                  <a:lnTo>
                    <a:pt x="127" y="173"/>
                  </a:lnTo>
                  <a:cubicBezTo>
                    <a:pt x="142" y="173"/>
                    <a:pt x="142" y="190"/>
                    <a:pt x="142" y="190"/>
                  </a:cubicBezTo>
                  <a:lnTo>
                    <a:pt x="173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205" y="142"/>
                  </a:lnTo>
                  <a:cubicBezTo>
                    <a:pt x="190" y="142"/>
                    <a:pt x="190" y="142"/>
                    <a:pt x="190" y="127"/>
                  </a:cubicBezTo>
                  <a:lnTo>
                    <a:pt x="190" y="110"/>
                  </a:lnTo>
                  <a:cubicBezTo>
                    <a:pt x="173" y="110"/>
                    <a:pt x="173" y="95"/>
                    <a:pt x="158" y="79"/>
                  </a:cubicBezTo>
                  <a:lnTo>
                    <a:pt x="158" y="79"/>
                  </a:lnTo>
                  <a:lnTo>
                    <a:pt x="158" y="95"/>
                  </a:lnTo>
                  <a:lnTo>
                    <a:pt x="127" y="79"/>
                  </a:lnTo>
                  <a:lnTo>
                    <a:pt x="142" y="79"/>
                  </a:lnTo>
                  <a:lnTo>
                    <a:pt x="158" y="79"/>
                  </a:lnTo>
                  <a:lnTo>
                    <a:pt x="142" y="32"/>
                  </a:lnTo>
                  <a:lnTo>
                    <a:pt x="127" y="47"/>
                  </a:lnTo>
                  <a:lnTo>
                    <a:pt x="110" y="47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79" y="47"/>
                  </a:lnTo>
                  <a:cubicBezTo>
                    <a:pt x="64" y="47"/>
                    <a:pt x="47" y="32"/>
                    <a:pt x="4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35"/>
            <p:cNvSpPr/>
            <p:nvPr/>
          </p:nvSpPr>
          <p:spPr>
            <a:xfrm>
              <a:off x="3429034" y="1749167"/>
              <a:ext cx="8587" cy="4516"/>
            </a:xfrm>
            <a:custGeom>
              <a:avLst/>
              <a:gdLst/>
              <a:ahLst/>
              <a:cxnLst/>
              <a:rect l="l" t="t" r="r" b="b"/>
              <a:pathLst>
                <a:path w="270" h="142" extrusionOk="0">
                  <a:moveTo>
                    <a:pt x="221" y="1"/>
                  </a:moveTo>
                  <a:cubicBezTo>
                    <a:pt x="206" y="16"/>
                    <a:pt x="175" y="16"/>
                    <a:pt x="158" y="16"/>
                  </a:cubicBezTo>
                  <a:cubicBezTo>
                    <a:pt x="158" y="32"/>
                    <a:pt x="158" y="32"/>
                    <a:pt x="175" y="47"/>
                  </a:cubicBezTo>
                  <a:cubicBezTo>
                    <a:pt x="143" y="64"/>
                    <a:pt x="95" y="64"/>
                    <a:pt x="64" y="79"/>
                  </a:cubicBezTo>
                  <a:cubicBezTo>
                    <a:pt x="49" y="79"/>
                    <a:pt x="32" y="95"/>
                    <a:pt x="17" y="110"/>
                  </a:cubicBezTo>
                  <a:lnTo>
                    <a:pt x="1" y="110"/>
                  </a:lnTo>
                  <a:lnTo>
                    <a:pt x="1" y="110"/>
                  </a:lnTo>
                  <a:lnTo>
                    <a:pt x="64" y="127"/>
                  </a:lnTo>
                  <a:cubicBezTo>
                    <a:pt x="80" y="127"/>
                    <a:pt x="95" y="127"/>
                    <a:pt x="95" y="142"/>
                  </a:cubicBezTo>
                  <a:cubicBezTo>
                    <a:pt x="112" y="127"/>
                    <a:pt x="143" y="127"/>
                    <a:pt x="158" y="127"/>
                  </a:cubicBezTo>
                  <a:lnTo>
                    <a:pt x="175" y="110"/>
                  </a:lnTo>
                  <a:cubicBezTo>
                    <a:pt x="175" y="95"/>
                    <a:pt x="175" y="79"/>
                    <a:pt x="190" y="64"/>
                  </a:cubicBezTo>
                  <a:lnTo>
                    <a:pt x="206" y="64"/>
                  </a:lnTo>
                  <a:lnTo>
                    <a:pt x="221" y="64"/>
                  </a:lnTo>
                  <a:cubicBezTo>
                    <a:pt x="238" y="64"/>
                    <a:pt x="238" y="64"/>
                    <a:pt x="238" y="47"/>
                  </a:cubicBezTo>
                  <a:lnTo>
                    <a:pt x="253" y="47"/>
                  </a:lnTo>
                  <a:lnTo>
                    <a:pt x="253" y="64"/>
                  </a:lnTo>
                  <a:lnTo>
                    <a:pt x="269" y="64"/>
                  </a:lnTo>
                  <a:cubicBezTo>
                    <a:pt x="269" y="64"/>
                    <a:pt x="269" y="47"/>
                    <a:pt x="253" y="47"/>
                  </a:cubicBezTo>
                  <a:cubicBezTo>
                    <a:pt x="253" y="32"/>
                    <a:pt x="238" y="32"/>
                    <a:pt x="238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35"/>
            <p:cNvSpPr/>
            <p:nvPr/>
          </p:nvSpPr>
          <p:spPr>
            <a:xfrm>
              <a:off x="3277712" y="1807304"/>
              <a:ext cx="2544" cy="7060"/>
            </a:xfrm>
            <a:custGeom>
              <a:avLst/>
              <a:gdLst/>
              <a:ahLst/>
              <a:cxnLst/>
              <a:rect l="l" t="t" r="r" b="b"/>
              <a:pathLst>
                <a:path w="80" h="22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32"/>
                  </a:cubicBezTo>
                  <a:cubicBezTo>
                    <a:pt x="1" y="47"/>
                    <a:pt x="1" y="63"/>
                    <a:pt x="1" y="79"/>
                  </a:cubicBezTo>
                  <a:lnTo>
                    <a:pt x="1" y="142"/>
                  </a:lnTo>
                  <a:lnTo>
                    <a:pt x="1" y="158"/>
                  </a:lnTo>
                  <a:lnTo>
                    <a:pt x="1" y="221"/>
                  </a:lnTo>
                  <a:lnTo>
                    <a:pt x="1" y="221"/>
                  </a:lnTo>
                  <a:cubicBezTo>
                    <a:pt x="80" y="190"/>
                    <a:pt x="80" y="127"/>
                    <a:pt x="80" y="79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35"/>
            <p:cNvSpPr/>
            <p:nvPr/>
          </p:nvSpPr>
          <p:spPr>
            <a:xfrm>
              <a:off x="3120379" y="1826355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cubicBezTo>
                    <a:pt x="126" y="15"/>
                    <a:pt x="111" y="32"/>
                    <a:pt x="111" y="47"/>
                  </a:cubicBezTo>
                  <a:lnTo>
                    <a:pt x="80" y="47"/>
                  </a:lnTo>
                  <a:cubicBezTo>
                    <a:pt x="80" y="47"/>
                    <a:pt x="63" y="47"/>
                    <a:pt x="48" y="32"/>
                  </a:cubicBezTo>
                  <a:lnTo>
                    <a:pt x="48" y="15"/>
                  </a:lnTo>
                  <a:lnTo>
                    <a:pt x="17" y="32"/>
                  </a:lnTo>
                  <a:cubicBezTo>
                    <a:pt x="17" y="32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143" y="110"/>
                  </a:lnTo>
                  <a:lnTo>
                    <a:pt x="143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63"/>
                    <a:pt x="158" y="47"/>
                    <a:pt x="143" y="47"/>
                  </a:cubicBezTo>
                  <a:lnTo>
                    <a:pt x="126" y="47"/>
                  </a:lnTo>
                  <a:cubicBezTo>
                    <a:pt x="143" y="32"/>
                    <a:pt x="143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35"/>
            <p:cNvSpPr/>
            <p:nvPr/>
          </p:nvSpPr>
          <p:spPr>
            <a:xfrm>
              <a:off x="3260188" y="1773243"/>
              <a:ext cx="7060" cy="4516"/>
            </a:xfrm>
            <a:custGeom>
              <a:avLst/>
              <a:gdLst/>
              <a:ahLst/>
              <a:cxnLst/>
              <a:rect l="l" t="t" r="r" b="b"/>
              <a:pathLst>
                <a:path w="222" h="142" extrusionOk="0">
                  <a:moveTo>
                    <a:pt x="142" y="63"/>
                  </a:moveTo>
                  <a:lnTo>
                    <a:pt x="142" y="47"/>
                  </a:lnTo>
                  <a:lnTo>
                    <a:pt x="142" y="63"/>
                  </a:lnTo>
                  <a:close/>
                  <a:moveTo>
                    <a:pt x="110" y="15"/>
                  </a:move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79" y="78"/>
                  </a:lnTo>
                  <a:lnTo>
                    <a:pt x="79" y="95"/>
                  </a:lnTo>
                  <a:cubicBezTo>
                    <a:pt x="95" y="110"/>
                    <a:pt x="110" y="110"/>
                    <a:pt x="142" y="126"/>
                  </a:cubicBezTo>
                  <a:lnTo>
                    <a:pt x="173" y="126"/>
                  </a:lnTo>
                  <a:lnTo>
                    <a:pt x="173" y="141"/>
                  </a:lnTo>
                  <a:cubicBezTo>
                    <a:pt x="190" y="141"/>
                    <a:pt x="205" y="126"/>
                    <a:pt x="205" y="110"/>
                  </a:cubicBezTo>
                  <a:cubicBezTo>
                    <a:pt x="221" y="95"/>
                    <a:pt x="221" y="78"/>
                    <a:pt x="190" y="78"/>
                  </a:cubicBezTo>
                  <a:cubicBezTo>
                    <a:pt x="190" y="63"/>
                    <a:pt x="173" y="63"/>
                    <a:pt x="158" y="63"/>
                  </a:cubicBezTo>
                  <a:cubicBezTo>
                    <a:pt x="158" y="63"/>
                    <a:pt x="142" y="47"/>
                    <a:pt x="127" y="47"/>
                  </a:cubicBezTo>
                  <a:cubicBezTo>
                    <a:pt x="127" y="32"/>
                    <a:pt x="127" y="15"/>
                    <a:pt x="110" y="15"/>
                  </a:cubicBez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5"/>
                    <a:pt x="1" y="47"/>
                  </a:cubicBezTo>
                  <a:cubicBezTo>
                    <a:pt x="1" y="47"/>
                    <a:pt x="1" y="63"/>
                    <a:pt x="16" y="63"/>
                  </a:cubicBezTo>
                  <a:lnTo>
                    <a:pt x="16" y="47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35"/>
            <p:cNvSpPr/>
            <p:nvPr/>
          </p:nvSpPr>
          <p:spPr>
            <a:xfrm>
              <a:off x="3264673" y="1774706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"/>
                  </a:move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35"/>
            <p:cNvSpPr/>
            <p:nvPr/>
          </p:nvSpPr>
          <p:spPr>
            <a:xfrm>
              <a:off x="3353882" y="1814333"/>
              <a:ext cx="6042" cy="7028"/>
            </a:xfrm>
            <a:custGeom>
              <a:avLst/>
              <a:gdLst/>
              <a:ahLst/>
              <a:cxnLst/>
              <a:rect l="l" t="t" r="r" b="b"/>
              <a:pathLst>
                <a:path w="190" h="221" extrusionOk="0">
                  <a:moveTo>
                    <a:pt x="126" y="0"/>
                  </a:moveTo>
                  <a:lnTo>
                    <a:pt x="126" y="15"/>
                  </a:lnTo>
                  <a:lnTo>
                    <a:pt x="63" y="158"/>
                  </a:lnTo>
                  <a:lnTo>
                    <a:pt x="17" y="173"/>
                  </a:lnTo>
                  <a:cubicBezTo>
                    <a:pt x="0" y="189"/>
                    <a:pt x="0" y="204"/>
                    <a:pt x="0" y="221"/>
                  </a:cubicBezTo>
                  <a:lnTo>
                    <a:pt x="17" y="221"/>
                  </a:lnTo>
                  <a:lnTo>
                    <a:pt x="80" y="221"/>
                  </a:lnTo>
                  <a:lnTo>
                    <a:pt x="111" y="204"/>
                  </a:lnTo>
                  <a:cubicBezTo>
                    <a:pt x="126" y="204"/>
                    <a:pt x="126" y="189"/>
                    <a:pt x="126" y="189"/>
                  </a:cubicBezTo>
                  <a:lnTo>
                    <a:pt x="189" y="32"/>
                  </a:lnTo>
                  <a:lnTo>
                    <a:pt x="189" y="15"/>
                  </a:lnTo>
                  <a:cubicBezTo>
                    <a:pt x="189" y="32"/>
                    <a:pt x="174" y="32"/>
                    <a:pt x="158" y="32"/>
                  </a:cubicBezTo>
                  <a:lnTo>
                    <a:pt x="158" y="32"/>
                  </a:lnTo>
                  <a:cubicBezTo>
                    <a:pt x="143" y="32"/>
                    <a:pt x="126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35"/>
            <p:cNvSpPr/>
            <p:nvPr/>
          </p:nvSpPr>
          <p:spPr>
            <a:xfrm>
              <a:off x="3118376" y="1813315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6"/>
                  </a:cubicBezTo>
                  <a:lnTo>
                    <a:pt x="17" y="16"/>
                  </a:lnTo>
                  <a:cubicBezTo>
                    <a:pt x="17" y="47"/>
                    <a:pt x="0" y="64"/>
                    <a:pt x="0" y="79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2" y="110"/>
                  </a:lnTo>
                  <a:lnTo>
                    <a:pt x="17" y="127"/>
                  </a:lnTo>
                  <a:cubicBezTo>
                    <a:pt x="17" y="142"/>
                    <a:pt x="17" y="158"/>
                    <a:pt x="32" y="158"/>
                  </a:cubicBezTo>
                  <a:lnTo>
                    <a:pt x="48" y="173"/>
                  </a:lnTo>
                  <a:cubicBezTo>
                    <a:pt x="63" y="173"/>
                    <a:pt x="80" y="158"/>
                    <a:pt x="80" y="158"/>
                  </a:cubicBezTo>
                  <a:lnTo>
                    <a:pt x="80" y="142"/>
                  </a:lnTo>
                  <a:cubicBezTo>
                    <a:pt x="95" y="127"/>
                    <a:pt x="111" y="95"/>
                    <a:pt x="111" y="64"/>
                  </a:cubicBezTo>
                  <a:lnTo>
                    <a:pt x="95" y="16"/>
                  </a:lnTo>
                  <a:cubicBezTo>
                    <a:pt x="80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35"/>
            <p:cNvSpPr/>
            <p:nvPr/>
          </p:nvSpPr>
          <p:spPr>
            <a:xfrm>
              <a:off x="3105336" y="1785741"/>
              <a:ext cx="8046" cy="4548"/>
            </a:xfrm>
            <a:custGeom>
              <a:avLst/>
              <a:gdLst/>
              <a:ahLst/>
              <a:cxnLst/>
              <a:rect l="l" t="t" r="r" b="b"/>
              <a:pathLst>
                <a:path w="253" h="143" extrusionOk="0">
                  <a:moveTo>
                    <a:pt x="80" y="17"/>
                  </a:moveTo>
                  <a:lnTo>
                    <a:pt x="80" y="32"/>
                  </a:lnTo>
                  <a:lnTo>
                    <a:pt x="48" y="63"/>
                  </a:lnTo>
                  <a:lnTo>
                    <a:pt x="64" y="63"/>
                  </a:lnTo>
                  <a:cubicBezTo>
                    <a:pt x="64" y="80"/>
                    <a:pt x="64" y="80"/>
                    <a:pt x="80" y="95"/>
                  </a:cubicBezTo>
                  <a:lnTo>
                    <a:pt x="190" y="143"/>
                  </a:lnTo>
                  <a:lnTo>
                    <a:pt x="206" y="143"/>
                  </a:lnTo>
                  <a:cubicBezTo>
                    <a:pt x="221" y="143"/>
                    <a:pt x="238" y="143"/>
                    <a:pt x="238" y="126"/>
                  </a:cubicBezTo>
                  <a:cubicBezTo>
                    <a:pt x="253" y="111"/>
                    <a:pt x="238" y="95"/>
                    <a:pt x="238" y="95"/>
                  </a:cubicBezTo>
                  <a:lnTo>
                    <a:pt x="190" y="111"/>
                  </a:lnTo>
                  <a:lnTo>
                    <a:pt x="175" y="111"/>
                  </a:lnTo>
                  <a:cubicBezTo>
                    <a:pt x="175" y="111"/>
                    <a:pt x="158" y="111"/>
                    <a:pt x="158" y="95"/>
                  </a:cubicBezTo>
                  <a:lnTo>
                    <a:pt x="143" y="95"/>
                  </a:lnTo>
                  <a:lnTo>
                    <a:pt x="143" y="95"/>
                  </a:lnTo>
                  <a:cubicBezTo>
                    <a:pt x="127" y="95"/>
                    <a:pt x="112" y="95"/>
                    <a:pt x="112" y="80"/>
                  </a:cubicBezTo>
                  <a:lnTo>
                    <a:pt x="112" y="32"/>
                  </a:lnTo>
                  <a:lnTo>
                    <a:pt x="80" y="17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35"/>
            <p:cNvSpPr/>
            <p:nvPr/>
          </p:nvSpPr>
          <p:spPr>
            <a:xfrm>
              <a:off x="3438066" y="1748181"/>
              <a:ext cx="4039" cy="13039"/>
            </a:xfrm>
            <a:custGeom>
              <a:avLst/>
              <a:gdLst/>
              <a:ahLst/>
              <a:cxnLst/>
              <a:rect l="l" t="t" r="r" b="b"/>
              <a:pathLst>
                <a:path w="127" h="410" extrusionOk="0">
                  <a:moveTo>
                    <a:pt x="80" y="0"/>
                  </a:moveTo>
                  <a:cubicBezTo>
                    <a:pt x="63" y="15"/>
                    <a:pt x="32" y="15"/>
                    <a:pt x="17" y="15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17" y="110"/>
                    <a:pt x="17" y="141"/>
                    <a:pt x="17" y="189"/>
                  </a:cubicBezTo>
                  <a:cubicBezTo>
                    <a:pt x="0" y="221"/>
                    <a:pt x="0" y="252"/>
                    <a:pt x="17" y="284"/>
                  </a:cubicBezTo>
                  <a:lnTo>
                    <a:pt x="32" y="268"/>
                  </a:lnTo>
                  <a:lnTo>
                    <a:pt x="48" y="268"/>
                  </a:lnTo>
                  <a:lnTo>
                    <a:pt x="48" y="268"/>
                  </a:lnTo>
                  <a:cubicBezTo>
                    <a:pt x="48" y="268"/>
                    <a:pt x="63" y="268"/>
                    <a:pt x="80" y="284"/>
                  </a:cubicBezTo>
                  <a:cubicBezTo>
                    <a:pt x="80" y="299"/>
                    <a:pt x="80" y="315"/>
                    <a:pt x="63" y="331"/>
                  </a:cubicBezTo>
                  <a:lnTo>
                    <a:pt x="48" y="347"/>
                  </a:lnTo>
                  <a:lnTo>
                    <a:pt x="48" y="347"/>
                  </a:lnTo>
                  <a:lnTo>
                    <a:pt x="32" y="362"/>
                  </a:lnTo>
                  <a:cubicBezTo>
                    <a:pt x="17" y="378"/>
                    <a:pt x="32" y="410"/>
                    <a:pt x="48" y="410"/>
                  </a:cubicBezTo>
                  <a:lnTo>
                    <a:pt x="63" y="410"/>
                  </a:lnTo>
                  <a:cubicBezTo>
                    <a:pt x="80" y="410"/>
                    <a:pt x="80" y="410"/>
                    <a:pt x="95" y="394"/>
                  </a:cubicBezTo>
                  <a:lnTo>
                    <a:pt x="111" y="347"/>
                  </a:lnTo>
                  <a:cubicBezTo>
                    <a:pt x="126" y="347"/>
                    <a:pt x="126" y="331"/>
                    <a:pt x="111" y="315"/>
                  </a:cubicBezTo>
                  <a:cubicBezTo>
                    <a:pt x="80" y="284"/>
                    <a:pt x="80" y="236"/>
                    <a:pt x="80" y="189"/>
                  </a:cubicBezTo>
                  <a:cubicBezTo>
                    <a:pt x="80" y="141"/>
                    <a:pt x="80" y="110"/>
                    <a:pt x="63" y="78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5"/>
            <p:cNvSpPr/>
            <p:nvPr/>
          </p:nvSpPr>
          <p:spPr>
            <a:xfrm>
              <a:off x="3380470" y="1776709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126" y="1"/>
                  </a:moveTo>
                  <a:lnTo>
                    <a:pt x="126" y="1"/>
                  </a:lnTo>
                  <a:lnTo>
                    <a:pt x="110" y="1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95"/>
                  </a:lnTo>
                  <a:cubicBezTo>
                    <a:pt x="0" y="112"/>
                    <a:pt x="15" y="112"/>
                    <a:pt x="15" y="112"/>
                  </a:cubicBezTo>
                  <a:lnTo>
                    <a:pt x="32" y="112"/>
                  </a:lnTo>
                  <a:lnTo>
                    <a:pt x="141" y="64"/>
                  </a:lnTo>
                  <a:cubicBezTo>
                    <a:pt x="158" y="64"/>
                    <a:pt x="158" y="32"/>
                    <a:pt x="158" y="17"/>
                  </a:cubicBez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35"/>
            <p:cNvSpPr/>
            <p:nvPr/>
          </p:nvSpPr>
          <p:spPr>
            <a:xfrm>
              <a:off x="3384954" y="1791275"/>
              <a:ext cx="9032" cy="3498"/>
            </a:xfrm>
            <a:custGeom>
              <a:avLst/>
              <a:gdLst/>
              <a:ahLst/>
              <a:cxnLst/>
              <a:rect l="l" t="t" r="r" b="b"/>
              <a:pathLst>
                <a:path w="284" h="110" extrusionOk="0">
                  <a:moveTo>
                    <a:pt x="17" y="0"/>
                  </a:moveTo>
                  <a:cubicBezTo>
                    <a:pt x="17" y="15"/>
                    <a:pt x="0" y="15"/>
                    <a:pt x="0" y="15"/>
                  </a:cubicBezTo>
                  <a:cubicBezTo>
                    <a:pt x="17" y="15"/>
                    <a:pt x="17" y="32"/>
                    <a:pt x="17" y="32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52" y="110"/>
                    <a:pt x="269" y="95"/>
                    <a:pt x="284" y="95"/>
                  </a:cubicBezTo>
                  <a:cubicBezTo>
                    <a:pt x="284" y="63"/>
                    <a:pt x="269" y="47"/>
                    <a:pt x="252" y="47"/>
                  </a:cubicBezTo>
                  <a:lnTo>
                    <a:pt x="158" y="15"/>
                  </a:lnTo>
                  <a:cubicBezTo>
                    <a:pt x="158" y="32"/>
                    <a:pt x="158" y="32"/>
                    <a:pt x="143" y="47"/>
                  </a:cubicBezTo>
                  <a:lnTo>
                    <a:pt x="126" y="47"/>
                  </a:lnTo>
                  <a:cubicBezTo>
                    <a:pt x="111" y="47"/>
                    <a:pt x="95" y="32"/>
                    <a:pt x="95" y="15"/>
                  </a:cubicBezTo>
                  <a:lnTo>
                    <a:pt x="95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35"/>
            <p:cNvSpPr/>
            <p:nvPr/>
          </p:nvSpPr>
          <p:spPr>
            <a:xfrm>
              <a:off x="3390965" y="1801294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206" y="16"/>
                  </a:moveTo>
                  <a:lnTo>
                    <a:pt x="189" y="16"/>
                  </a:lnTo>
                  <a:lnTo>
                    <a:pt x="143" y="32"/>
                  </a:lnTo>
                  <a:lnTo>
                    <a:pt x="143" y="110"/>
                  </a:lnTo>
                  <a:cubicBezTo>
                    <a:pt x="143" y="110"/>
                    <a:pt x="158" y="110"/>
                    <a:pt x="158" y="95"/>
                  </a:cubicBezTo>
                  <a:lnTo>
                    <a:pt x="158" y="95"/>
                  </a:lnTo>
                  <a:lnTo>
                    <a:pt x="174" y="95"/>
                  </a:lnTo>
                  <a:cubicBezTo>
                    <a:pt x="174" y="95"/>
                    <a:pt x="189" y="79"/>
                    <a:pt x="206" y="79"/>
                  </a:cubicBezTo>
                  <a:lnTo>
                    <a:pt x="221" y="79"/>
                  </a:lnTo>
                  <a:cubicBezTo>
                    <a:pt x="237" y="79"/>
                    <a:pt x="237" y="63"/>
                    <a:pt x="237" y="47"/>
                  </a:cubicBezTo>
                  <a:cubicBezTo>
                    <a:pt x="237" y="32"/>
                    <a:pt x="221" y="16"/>
                    <a:pt x="206" y="16"/>
                  </a:cubicBezTo>
                  <a:close/>
                  <a:moveTo>
                    <a:pt x="32" y="0"/>
                  </a:moveTo>
                  <a:cubicBezTo>
                    <a:pt x="32" y="16"/>
                    <a:pt x="0" y="47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80" y="79"/>
                  </a:lnTo>
                  <a:lnTo>
                    <a:pt x="80" y="32"/>
                  </a:lnTo>
                  <a:cubicBezTo>
                    <a:pt x="63" y="16"/>
                    <a:pt x="80" y="16"/>
                    <a:pt x="80" y="16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35"/>
            <p:cNvSpPr/>
            <p:nvPr/>
          </p:nvSpPr>
          <p:spPr>
            <a:xfrm>
              <a:off x="3185513" y="1774229"/>
              <a:ext cx="7569" cy="6042"/>
            </a:xfrm>
            <a:custGeom>
              <a:avLst/>
              <a:gdLst/>
              <a:ahLst/>
              <a:cxnLst/>
              <a:rect l="l" t="t" r="r" b="b"/>
              <a:pathLst>
                <a:path w="238" h="190" extrusionOk="0">
                  <a:moveTo>
                    <a:pt x="158" y="95"/>
                  </a:moveTo>
                  <a:lnTo>
                    <a:pt x="158" y="95"/>
                  </a:lnTo>
                  <a:lnTo>
                    <a:pt x="158" y="95"/>
                  </a:lnTo>
                  <a:close/>
                  <a:moveTo>
                    <a:pt x="95" y="1"/>
                  </a:moveTo>
                  <a:cubicBezTo>
                    <a:pt x="64" y="1"/>
                    <a:pt x="32" y="1"/>
                    <a:pt x="1" y="16"/>
                  </a:cubicBezTo>
                  <a:lnTo>
                    <a:pt x="1" y="16"/>
                  </a:lnTo>
                  <a:cubicBezTo>
                    <a:pt x="17" y="32"/>
                    <a:pt x="32" y="47"/>
                    <a:pt x="48" y="47"/>
                  </a:cubicBezTo>
                  <a:cubicBezTo>
                    <a:pt x="80" y="79"/>
                    <a:pt x="95" y="95"/>
                    <a:pt x="111" y="127"/>
                  </a:cubicBezTo>
                  <a:cubicBezTo>
                    <a:pt x="111" y="158"/>
                    <a:pt x="143" y="158"/>
                    <a:pt x="158" y="173"/>
                  </a:cubicBezTo>
                  <a:lnTo>
                    <a:pt x="190" y="173"/>
                  </a:lnTo>
                  <a:cubicBezTo>
                    <a:pt x="190" y="190"/>
                    <a:pt x="190" y="190"/>
                    <a:pt x="206" y="190"/>
                  </a:cubicBezTo>
                  <a:cubicBezTo>
                    <a:pt x="221" y="190"/>
                    <a:pt x="221" y="173"/>
                    <a:pt x="237" y="158"/>
                  </a:cubicBezTo>
                  <a:cubicBezTo>
                    <a:pt x="237" y="142"/>
                    <a:pt x="237" y="127"/>
                    <a:pt x="221" y="110"/>
                  </a:cubicBezTo>
                  <a:lnTo>
                    <a:pt x="190" y="110"/>
                  </a:lnTo>
                  <a:lnTo>
                    <a:pt x="174" y="95"/>
                  </a:lnTo>
                  <a:cubicBezTo>
                    <a:pt x="158" y="47"/>
                    <a:pt x="127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35"/>
            <p:cNvSpPr/>
            <p:nvPr/>
          </p:nvSpPr>
          <p:spPr>
            <a:xfrm>
              <a:off x="3190538" y="177725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35"/>
            <p:cNvSpPr/>
            <p:nvPr/>
          </p:nvSpPr>
          <p:spPr>
            <a:xfrm>
              <a:off x="3042206" y="1820821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43" y="0"/>
                    <a:pt x="126" y="17"/>
                    <a:pt x="126" y="17"/>
                  </a:cubicBezTo>
                  <a:cubicBezTo>
                    <a:pt x="126" y="32"/>
                    <a:pt x="111" y="32"/>
                    <a:pt x="95" y="48"/>
                  </a:cubicBezTo>
                  <a:lnTo>
                    <a:pt x="95" y="63"/>
                  </a:lnTo>
                  <a:cubicBezTo>
                    <a:pt x="95" y="80"/>
                    <a:pt x="80" y="95"/>
                    <a:pt x="63" y="95"/>
                  </a:cubicBezTo>
                  <a:lnTo>
                    <a:pt x="0" y="95"/>
                  </a:lnTo>
                  <a:lnTo>
                    <a:pt x="0" y="111"/>
                  </a:lnTo>
                  <a:cubicBezTo>
                    <a:pt x="17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11"/>
                    <a:pt x="80" y="111"/>
                    <a:pt x="95" y="111"/>
                  </a:cubicBezTo>
                  <a:cubicBezTo>
                    <a:pt x="126" y="111"/>
                    <a:pt x="174" y="95"/>
                    <a:pt x="189" y="48"/>
                  </a:cubicBezTo>
                  <a:cubicBezTo>
                    <a:pt x="189" y="32"/>
                    <a:pt x="189" y="17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35"/>
            <p:cNvSpPr/>
            <p:nvPr/>
          </p:nvSpPr>
          <p:spPr>
            <a:xfrm>
              <a:off x="3167004" y="1793279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73" y="0"/>
                  </a:moveTo>
                  <a:lnTo>
                    <a:pt x="173" y="0"/>
                  </a:lnTo>
                  <a:lnTo>
                    <a:pt x="32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78"/>
                    <a:pt x="15" y="95"/>
                    <a:pt x="32" y="95"/>
                  </a:cubicBezTo>
                  <a:lnTo>
                    <a:pt x="32" y="95"/>
                  </a:lnTo>
                  <a:lnTo>
                    <a:pt x="63" y="78"/>
                  </a:lnTo>
                  <a:lnTo>
                    <a:pt x="63" y="78"/>
                  </a:lnTo>
                  <a:cubicBezTo>
                    <a:pt x="78" y="63"/>
                    <a:pt x="110" y="47"/>
                    <a:pt x="141" y="47"/>
                  </a:cubicBezTo>
                  <a:lnTo>
                    <a:pt x="189" y="47"/>
                  </a:lnTo>
                  <a:lnTo>
                    <a:pt x="189" y="32"/>
                  </a:lnTo>
                  <a:lnTo>
                    <a:pt x="189" y="15"/>
                  </a:lnTo>
                  <a:cubicBezTo>
                    <a:pt x="189" y="0"/>
                    <a:pt x="173" y="0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35"/>
            <p:cNvSpPr/>
            <p:nvPr/>
          </p:nvSpPr>
          <p:spPr>
            <a:xfrm>
              <a:off x="3346376" y="1812806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158" y="189"/>
                  </a:moveTo>
                  <a:lnTo>
                    <a:pt x="158" y="189"/>
                  </a:lnTo>
                  <a:lnTo>
                    <a:pt x="142" y="206"/>
                  </a:lnTo>
                  <a:lnTo>
                    <a:pt x="110" y="206"/>
                  </a:lnTo>
                  <a:lnTo>
                    <a:pt x="95" y="206"/>
                  </a:lnTo>
                  <a:lnTo>
                    <a:pt x="95" y="206"/>
                  </a:lnTo>
                  <a:lnTo>
                    <a:pt x="64" y="206"/>
                  </a:lnTo>
                  <a:lnTo>
                    <a:pt x="47" y="206"/>
                  </a:lnTo>
                  <a:lnTo>
                    <a:pt x="47" y="206"/>
                  </a:lnTo>
                  <a:cubicBezTo>
                    <a:pt x="47" y="221"/>
                    <a:pt x="47" y="237"/>
                    <a:pt x="32" y="237"/>
                  </a:cubicBezTo>
                  <a:lnTo>
                    <a:pt x="1" y="252"/>
                  </a:lnTo>
                  <a:cubicBezTo>
                    <a:pt x="16" y="252"/>
                    <a:pt x="16" y="252"/>
                    <a:pt x="16" y="269"/>
                  </a:cubicBezTo>
                  <a:lnTo>
                    <a:pt x="32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110" y="237"/>
                  </a:lnTo>
                  <a:lnTo>
                    <a:pt x="173" y="269"/>
                  </a:lnTo>
                  <a:lnTo>
                    <a:pt x="190" y="269"/>
                  </a:lnTo>
                  <a:cubicBezTo>
                    <a:pt x="205" y="269"/>
                    <a:pt x="221" y="252"/>
                    <a:pt x="221" y="252"/>
                  </a:cubicBezTo>
                  <a:cubicBezTo>
                    <a:pt x="236" y="221"/>
                    <a:pt x="221" y="206"/>
                    <a:pt x="205" y="206"/>
                  </a:cubicBezTo>
                  <a:lnTo>
                    <a:pt x="158" y="189"/>
                  </a:lnTo>
                  <a:close/>
                  <a:moveTo>
                    <a:pt x="95" y="17"/>
                  </a:moveTo>
                  <a:lnTo>
                    <a:pt x="79" y="32"/>
                  </a:lnTo>
                  <a:cubicBezTo>
                    <a:pt x="79" y="48"/>
                    <a:pt x="64" y="63"/>
                    <a:pt x="47" y="63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32" y="80"/>
                  </a:lnTo>
                  <a:cubicBezTo>
                    <a:pt x="47" y="95"/>
                    <a:pt x="47" y="111"/>
                    <a:pt x="32" y="126"/>
                  </a:cubicBezTo>
                  <a:cubicBezTo>
                    <a:pt x="32" y="126"/>
                    <a:pt x="16" y="143"/>
                    <a:pt x="1" y="143"/>
                  </a:cubicBezTo>
                  <a:lnTo>
                    <a:pt x="1" y="143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6" y="174"/>
                  </a:lnTo>
                  <a:lnTo>
                    <a:pt x="16" y="174"/>
                  </a:lnTo>
                  <a:lnTo>
                    <a:pt x="16" y="174"/>
                  </a:lnTo>
                  <a:cubicBezTo>
                    <a:pt x="16" y="158"/>
                    <a:pt x="32" y="143"/>
                    <a:pt x="47" y="143"/>
                  </a:cubicBezTo>
                  <a:lnTo>
                    <a:pt x="64" y="143"/>
                  </a:lnTo>
                  <a:cubicBezTo>
                    <a:pt x="79" y="111"/>
                    <a:pt x="79" y="80"/>
                    <a:pt x="95" y="32"/>
                  </a:cubicBezTo>
                  <a:cubicBezTo>
                    <a:pt x="110" y="32"/>
                    <a:pt x="110" y="17"/>
                    <a:pt x="95" y="17"/>
                  </a:cubicBezTo>
                  <a:close/>
                  <a:moveTo>
                    <a:pt x="32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35"/>
            <p:cNvSpPr/>
            <p:nvPr/>
          </p:nvSpPr>
          <p:spPr>
            <a:xfrm>
              <a:off x="3103842" y="1790258"/>
              <a:ext cx="7060" cy="2512"/>
            </a:xfrm>
            <a:custGeom>
              <a:avLst/>
              <a:gdLst/>
              <a:ahLst/>
              <a:cxnLst/>
              <a:rect l="l" t="t" r="r" b="b"/>
              <a:pathLst>
                <a:path w="222" h="79" extrusionOk="0">
                  <a:moveTo>
                    <a:pt x="32" y="16"/>
                  </a:moveTo>
                  <a:lnTo>
                    <a:pt x="16" y="16"/>
                  </a:lnTo>
                  <a:cubicBezTo>
                    <a:pt x="1" y="32"/>
                    <a:pt x="16" y="64"/>
                    <a:pt x="32" y="64"/>
                  </a:cubicBezTo>
                  <a:lnTo>
                    <a:pt x="32" y="79"/>
                  </a:lnTo>
                  <a:cubicBezTo>
                    <a:pt x="32" y="64"/>
                    <a:pt x="48" y="47"/>
                    <a:pt x="64" y="47"/>
                  </a:cubicBezTo>
                  <a:lnTo>
                    <a:pt x="64" y="47"/>
                  </a:lnTo>
                  <a:lnTo>
                    <a:pt x="64" y="47"/>
                  </a:lnTo>
                  <a:cubicBezTo>
                    <a:pt x="79" y="47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64"/>
                  </a:lnTo>
                  <a:cubicBezTo>
                    <a:pt x="111" y="64"/>
                    <a:pt x="127" y="64"/>
                    <a:pt x="127" y="47"/>
                  </a:cubicBezTo>
                  <a:lnTo>
                    <a:pt x="127" y="47"/>
                  </a:lnTo>
                  <a:lnTo>
                    <a:pt x="95" y="16"/>
                  </a:lnTo>
                  <a:lnTo>
                    <a:pt x="79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32" y="16"/>
                  </a:lnTo>
                  <a:close/>
                  <a:moveTo>
                    <a:pt x="190" y="1"/>
                  </a:moveTo>
                  <a:lnTo>
                    <a:pt x="190" y="1"/>
                  </a:lnTo>
                  <a:lnTo>
                    <a:pt x="174" y="16"/>
                  </a:lnTo>
                  <a:lnTo>
                    <a:pt x="174" y="47"/>
                  </a:lnTo>
                  <a:lnTo>
                    <a:pt x="174" y="47"/>
                  </a:lnTo>
                  <a:cubicBezTo>
                    <a:pt x="174" y="47"/>
                    <a:pt x="190" y="64"/>
                    <a:pt x="190" y="79"/>
                  </a:cubicBezTo>
                  <a:lnTo>
                    <a:pt x="190" y="79"/>
                  </a:lnTo>
                  <a:cubicBezTo>
                    <a:pt x="222" y="79"/>
                    <a:pt x="222" y="64"/>
                    <a:pt x="222" y="32"/>
                  </a:cubicBezTo>
                  <a:cubicBezTo>
                    <a:pt x="222" y="16"/>
                    <a:pt x="205" y="1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5"/>
            <p:cNvSpPr/>
            <p:nvPr/>
          </p:nvSpPr>
          <p:spPr>
            <a:xfrm>
              <a:off x="3397485" y="1767709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110" y="17"/>
                  </a:lnTo>
                  <a:lnTo>
                    <a:pt x="95" y="17"/>
                  </a:lnTo>
                  <a:lnTo>
                    <a:pt x="64" y="17"/>
                  </a:lnTo>
                  <a:lnTo>
                    <a:pt x="32" y="17"/>
                  </a:lnTo>
                  <a:cubicBezTo>
                    <a:pt x="16" y="32"/>
                    <a:pt x="1" y="48"/>
                    <a:pt x="16" y="63"/>
                  </a:cubicBezTo>
                  <a:cubicBezTo>
                    <a:pt x="16" y="80"/>
                    <a:pt x="32" y="95"/>
                    <a:pt x="47" y="95"/>
                  </a:cubicBezTo>
                  <a:lnTo>
                    <a:pt x="47" y="95"/>
                  </a:lnTo>
                  <a:lnTo>
                    <a:pt x="142" y="63"/>
                  </a:lnTo>
                  <a:lnTo>
                    <a:pt x="142" y="48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5"/>
            <p:cNvSpPr/>
            <p:nvPr/>
          </p:nvSpPr>
          <p:spPr>
            <a:xfrm>
              <a:off x="3263210" y="1818817"/>
              <a:ext cx="4039" cy="9573"/>
            </a:xfrm>
            <a:custGeom>
              <a:avLst/>
              <a:gdLst/>
              <a:ahLst/>
              <a:cxnLst/>
              <a:rect l="l" t="t" r="r" b="b"/>
              <a:pathLst>
                <a:path w="127" h="301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17"/>
                  </a:cubicBezTo>
                  <a:cubicBezTo>
                    <a:pt x="32" y="32"/>
                    <a:pt x="32" y="63"/>
                    <a:pt x="47" y="63"/>
                  </a:cubicBezTo>
                  <a:cubicBezTo>
                    <a:pt x="47" y="80"/>
                    <a:pt x="47" y="80"/>
                    <a:pt x="63" y="80"/>
                  </a:cubicBezTo>
                  <a:cubicBezTo>
                    <a:pt x="47" y="95"/>
                    <a:pt x="47" y="95"/>
                    <a:pt x="47" y="111"/>
                  </a:cubicBezTo>
                  <a:cubicBezTo>
                    <a:pt x="47" y="126"/>
                    <a:pt x="32" y="143"/>
                    <a:pt x="32" y="158"/>
                  </a:cubicBezTo>
                  <a:lnTo>
                    <a:pt x="32" y="174"/>
                  </a:lnTo>
                  <a:cubicBezTo>
                    <a:pt x="15" y="206"/>
                    <a:pt x="0" y="252"/>
                    <a:pt x="47" y="284"/>
                  </a:cubicBezTo>
                  <a:cubicBezTo>
                    <a:pt x="47" y="300"/>
                    <a:pt x="47" y="300"/>
                    <a:pt x="63" y="300"/>
                  </a:cubicBezTo>
                  <a:cubicBezTo>
                    <a:pt x="78" y="300"/>
                    <a:pt x="78" y="300"/>
                    <a:pt x="95" y="284"/>
                  </a:cubicBezTo>
                  <a:lnTo>
                    <a:pt x="95" y="237"/>
                  </a:lnTo>
                  <a:cubicBezTo>
                    <a:pt x="78" y="237"/>
                    <a:pt x="78" y="237"/>
                    <a:pt x="78" y="206"/>
                  </a:cubicBezTo>
                  <a:lnTo>
                    <a:pt x="78" y="206"/>
                  </a:lnTo>
                  <a:cubicBezTo>
                    <a:pt x="63" y="206"/>
                    <a:pt x="47" y="206"/>
                    <a:pt x="47" y="189"/>
                  </a:cubicBezTo>
                  <a:cubicBezTo>
                    <a:pt x="32" y="174"/>
                    <a:pt x="47" y="158"/>
                    <a:pt x="63" y="143"/>
                  </a:cubicBezTo>
                  <a:lnTo>
                    <a:pt x="95" y="126"/>
                  </a:lnTo>
                  <a:cubicBezTo>
                    <a:pt x="78" y="126"/>
                    <a:pt x="78" y="111"/>
                    <a:pt x="78" y="111"/>
                  </a:cubicBezTo>
                  <a:cubicBezTo>
                    <a:pt x="78" y="80"/>
                    <a:pt x="78" y="63"/>
                    <a:pt x="95" y="63"/>
                  </a:cubicBezTo>
                  <a:lnTo>
                    <a:pt x="126" y="63"/>
                  </a:lnTo>
                  <a:lnTo>
                    <a:pt x="126" y="48"/>
                  </a:lnTo>
                  <a:cubicBezTo>
                    <a:pt x="126" y="63"/>
                    <a:pt x="110" y="63"/>
                    <a:pt x="110" y="63"/>
                  </a:cubicBezTo>
                  <a:cubicBezTo>
                    <a:pt x="95" y="63"/>
                    <a:pt x="95" y="63"/>
                    <a:pt x="78" y="48"/>
                  </a:cubicBezTo>
                  <a:lnTo>
                    <a:pt x="78" y="17"/>
                  </a:lnTo>
                  <a:cubicBezTo>
                    <a:pt x="78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5"/>
            <p:cNvSpPr/>
            <p:nvPr/>
          </p:nvSpPr>
          <p:spPr>
            <a:xfrm>
              <a:off x="3398503" y="1786727"/>
              <a:ext cx="3021" cy="9573"/>
            </a:xfrm>
            <a:custGeom>
              <a:avLst/>
              <a:gdLst/>
              <a:ahLst/>
              <a:cxnLst/>
              <a:rect l="l" t="t" r="r" b="b"/>
              <a:pathLst>
                <a:path w="95" h="301" extrusionOk="0">
                  <a:moveTo>
                    <a:pt x="95" y="1"/>
                  </a:moveTo>
                  <a:cubicBezTo>
                    <a:pt x="78" y="17"/>
                    <a:pt x="47" y="17"/>
                    <a:pt x="32" y="17"/>
                  </a:cubicBezTo>
                  <a:lnTo>
                    <a:pt x="15" y="17"/>
                  </a:lnTo>
                  <a:lnTo>
                    <a:pt x="15" y="80"/>
                  </a:lnTo>
                  <a:lnTo>
                    <a:pt x="15" y="80"/>
                  </a:lnTo>
                  <a:lnTo>
                    <a:pt x="0" y="143"/>
                  </a:lnTo>
                  <a:cubicBezTo>
                    <a:pt x="15" y="158"/>
                    <a:pt x="15" y="158"/>
                    <a:pt x="15" y="175"/>
                  </a:cubicBezTo>
                  <a:lnTo>
                    <a:pt x="15" y="221"/>
                  </a:lnTo>
                  <a:lnTo>
                    <a:pt x="0" y="238"/>
                  </a:lnTo>
                  <a:cubicBezTo>
                    <a:pt x="15" y="238"/>
                    <a:pt x="15" y="253"/>
                    <a:pt x="15" y="269"/>
                  </a:cubicBezTo>
                  <a:lnTo>
                    <a:pt x="32" y="284"/>
                  </a:lnTo>
                  <a:lnTo>
                    <a:pt x="32" y="301"/>
                  </a:lnTo>
                  <a:lnTo>
                    <a:pt x="32" y="301"/>
                  </a:lnTo>
                  <a:cubicBezTo>
                    <a:pt x="47" y="301"/>
                    <a:pt x="63" y="284"/>
                    <a:pt x="63" y="253"/>
                  </a:cubicBezTo>
                  <a:lnTo>
                    <a:pt x="63" y="221"/>
                  </a:lnTo>
                  <a:lnTo>
                    <a:pt x="47" y="206"/>
                  </a:lnTo>
                  <a:cubicBezTo>
                    <a:pt x="32" y="206"/>
                    <a:pt x="15" y="190"/>
                    <a:pt x="32" y="175"/>
                  </a:cubicBezTo>
                  <a:cubicBezTo>
                    <a:pt x="32" y="158"/>
                    <a:pt x="47" y="143"/>
                    <a:pt x="47" y="143"/>
                  </a:cubicBezTo>
                  <a:lnTo>
                    <a:pt x="63" y="143"/>
                  </a:lnTo>
                  <a:lnTo>
                    <a:pt x="63" y="143"/>
                  </a:lnTo>
                  <a:lnTo>
                    <a:pt x="78" y="143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63" y="80"/>
                    <a:pt x="47" y="80"/>
                    <a:pt x="47" y="64"/>
                  </a:cubicBezTo>
                  <a:cubicBezTo>
                    <a:pt x="32" y="32"/>
                    <a:pt x="47" y="17"/>
                    <a:pt x="78" y="17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5"/>
            <p:cNvSpPr/>
            <p:nvPr/>
          </p:nvSpPr>
          <p:spPr>
            <a:xfrm>
              <a:off x="3429034" y="1757182"/>
              <a:ext cx="5565" cy="4548"/>
            </a:xfrm>
            <a:custGeom>
              <a:avLst/>
              <a:gdLst/>
              <a:ahLst/>
              <a:cxnLst/>
              <a:rect l="l" t="t" r="r" b="b"/>
              <a:pathLst>
                <a:path w="175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7" y="95"/>
                  </a:lnTo>
                  <a:lnTo>
                    <a:pt x="32" y="127"/>
                  </a:lnTo>
                  <a:cubicBezTo>
                    <a:pt x="49" y="127"/>
                    <a:pt x="49" y="142"/>
                    <a:pt x="64" y="142"/>
                  </a:cubicBezTo>
                  <a:lnTo>
                    <a:pt x="64" y="142"/>
                  </a:lnTo>
                  <a:lnTo>
                    <a:pt x="158" y="127"/>
                  </a:lnTo>
                  <a:lnTo>
                    <a:pt x="175" y="127"/>
                  </a:lnTo>
                  <a:lnTo>
                    <a:pt x="158" y="111"/>
                  </a:lnTo>
                  <a:lnTo>
                    <a:pt x="175" y="79"/>
                  </a:lnTo>
                  <a:cubicBezTo>
                    <a:pt x="175" y="64"/>
                    <a:pt x="158" y="64"/>
                    <a:pt x="158" y="64"/>
                  </a:cubicBezTo>
                  <a:lnTo>
                    <a:pt x="143" y="64"/>
                  </a:lnTo>
                  <a:lnTo>
                    <a:pt x="143" y="64"/>
                  </a:lnTo>
                  <a:lnTo>
                    <a:pt x="80" y="64"/>
                  </a:lnTo>
                  <a:lnTo>
                    <a:pt x="64" y="16"/>
                  </a:lnTo>
                  <a:cubicBezTo>
                    <a:pt x="49" y="16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5"/>
            <p:cNvSpPr/>
            <p:nvPr/>
          </p:nvSpPr>
          <p:spPr>
            <a:xfrm>
              <a:off x="3181029" y="1780239"/>
              <a:ext cx="5534" cy="6042"/>
            </a:xfrm>
            <a:custGeom>
              <a:avLst/>
              <a:gdLst/>
              <a:ahLst/>
              <a:cxnLst/>
              <a:rect l="l" t="t" r="r" b="b"/>
              <a:pathLst>
                <a:path w="174" h="190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95" y="1"/>
                    <a:pt x="95" y="16"/>
                    <a:pt x="95" y="16"/>
                  </a:cubicBezTo>
                  <a:cubicBezTo>
                    <a:pt x="95" y="32"/>
                    <a:pt x="95" y="47"/>
                    <a:pt x="78" y="64"/>
                  </a:cubicBezTo>
                  <a:cubicBezTo>
                    <a:pt x="63" y="64"/>
                    <a:pt x="63" y="64"/>
                    <a:pt x="47" y="79"/>
                  </a:cubicBezTo>
                  <a:cubicBezTo>
                    <a:pt x="47" y="79"/>
                    <a:pt x="32" y="79"/>
                    <a:pt x="32" y="95"/>
                  </a:cubicBezTo>
                  <a:lnTo>
                    <a:pt x="15" y="110"/>
                  </a:lnTo>
                  <a:lnTo>
                    <a:pt x="15" y="110"/>
                  </a:lnTo>
                  <a:lnTo>
                    <a:pt x="15" y="127"/>
                  </a:lnTo>
                  <a:lnTo>
                    <a:pt x="15" y="158"/>
                  </a:lnTo>
                  <a:lnTo>
                    <a:pt x="0" y="173"/>
                  </a:lnTo>
                  <a:cubicBezTo>
                    <a:pt x="0" y="190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47" y="173"/>
                    <a:pt x="47" y="173"/>
                    <a:pt x="63" y="173"/>
                  </a:cubicBezTo>
                  <a:cubicBezTo>
                    <a:pt x="63" y="173"/>
                    <a:pt x="78" y="158"/>
                    <a:pt x="95" y="158"/>
                  </a:cubicBezTo>
                  <a:cubicBezTo>
                    <a:pt x="110" y="158"/>
                    <a:pt x="142" y="142"/>
                    <a:pt x="158" y="110"/>
                  </a:cubicBezTo>
                  <a:cubicBezTo>
                    <a:pt x="173" y="79"/>
                    <a:pt x="158" y="47"/>
                    <a:pt x="142" y="16"/>
                  </a:cubicBez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5"/>
            <p:cNvSpPr/>
            <p:nvPr/>
          </p:nvSpPr>
          <p:spPr>
            <a:xfrm>
              <a:off x="3428557" y="1768218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1" y="142"/>
                  </a:lnTo>
                  <a:lnTo>
                    <a:pt x="1" y="142"/>
                  </a:lnTo>
                  <a:lnTo>
                    <a:pt x="16" y="142"/>
                  </a:lnTo>
                  <a:lnTo>
                    <a:pt x="16" y="142"/>
                  </a:lnTo>
                  <a:cubicBezTo>
                    <a:pt x="32" y="142"/>
                    <a:pt x="47" y="158"/>
                    <a:pt x="47" y="173"/>
                  </a:cubicBezTo>
                  <a:lnTo>
                    <a:pt x="47" y="173"/>
                  </a:lnTo>
                  <a:lnTo>
                    <a:pt x="79" y="190"/>
                  </a:lnTo>
                  <a:cubicBezTo>
                    <a:pt x="79" y="173"/>
                    <a:pt x="64" y="173"/>
                    <a:pt x="64" y="158"/>
                  </a:cubicBezTo>
                  <a:cubicBezTo>
                    <a:pt x="79" y="142"/>
                    <a:pt x="79" y="127"/>
                    <a:pt x="95" y="127"/>
                  </a:cubicBezTo>
                  <a:lnTo>
                    <a:pt x="110" y="127"/>
                  </a:lnTo>
                  <a:lnTo>
                    <a:pt x="110" y="127"/>
                  </a:lnTo>
                  <a:cubicBezTo>
                    <a:pt x="95" y="110"/>
                    <a:pt x="95" y="110"/>
                    <a:pt x="95" y="95"/>
                  </a:cubicBezTo>
                  <a:lnTo>
                    <a:pt x="79" y="79"/>
                  </a:lnTo>
                  <a:lnTo>
                    <a:pt x="79" y="47"/>
                  </a:lnTo>
                  <a:cubicBezTo>
                    <a:pt x="95" y="16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5"/>
            <p:cNvSpPr/>
            <p:nvPr/>
          </p:nvSpPr>
          <p:spPr>
            <a:xfrm>
              <a:off x="3384954" y="1789272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7" y="63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95" y="78"/>
                  </a:lnTo>
                  <a:cubicBezTo>
                    <a:pt x="80" y="47"/>
                    <a:pt x="8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5"/>
            <p:cNvSpPr/>
            <p:nvPr/>
          </p:nvSpPr>
          <p:spPr>
            <a:xfrm>
              <a:off x="3440579" y="1795283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42" y="0"/>
                  </a:moveTo>
                  <a:lnTo>
                    <a:pt x="16" y="15"/>
                  </a:lnTo>
                  <a:cubicBezTo>
                    <a:pt x="1" y="15"/>
                    <a:pt x="1" y="32"/>
                    <a:pt x="1" y="47"/>
                  </a:cubicBezTo>
                  <a:lnTo>
                    <a:pt x="1" y="47"/>
                  </a:lnTo>
                  <a:cubicBezTo>
                    <a:pt x="1" y="63"/>
                    <a:pt x="16" y="78"/>
                    <a:pt x="32" y="78"/>
                  </a:cubicBezTo>
                  <a:lnTo>
                    <a:pt x="32" y="78"/>
                  </a:lnTo>
                  <a:lnTo>
                    <a:pt x="47" y="78"/>
                  </a:lnTo>
                  <a:lnTo>
                    <a:pt x="110" y="63"/>
                  </a:lnTo>
                  <a:lnTo>
                    <a:pt x="127" y="47"/>
                  </a:lnTo>
                  <a:lnTo>
                    <a:pt x="142" y="47"/>
                  </a:lnTo>
                  <a:lnTo>
                    <a:pt x="158" y="47"/>
                  </a:lnTo>
                  <a:lnTo>
                    <a:pt x="190" y="47"/>
                  </a:lnTo>
                  <a:cubicBezTo>
                    <a:pt x="190" y="32"/>
                    <a:pt x="173" y="15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35"/>
            <p:cNvSpPr/>
            <p:nvPr/>
          </p:nvSpPr>
          <p:spPr>
            <a:xfrm>
              <a:off x="3378943" y="1789272"/>
              <a:ext cx="3562" cy="6042"/>
            </a:xfrm>
            <a:custGeom>
              <a:avLst/>
              <a:gdLst/>
              <a:ahLst/>
              <a:cxnLst/>
              <a:rect l="l" t="t" r="r" b="b"/>
              <a:pathLst>
                <a:path w="112" h="190" extrusionOk="0">
                  <a:moveTo>
                    <a:pt x="111" y="158"/>
                  </a:moveTo>
                  <a:lnTo>
                    <a:pt x="111" y="158"/>
                  </a:lnTo>
                  <a:cubicBezTo>
                    <a:pt x="111" y="158"/>
                    <a:pt x="111" y="173"/>
                    <a:pt x="95" y="173"/>
                  </a:cubicBezTo>
                  <a:lnTo>
                    <a:pt x="95" y="189"/>
                  </a:lnTo>
                  <a:lnTo>
                    <a:pt x="111" y="173"/>
                  </a:lnTo>
                  <a:lnTo>
                    <a:pt x="111" y="158"/>
                  </a:lnTo>
                  <a:close/>
                  <a:moveTo>
                    <a:pt x="32" y="0"/>
                  </a:moveTo>
                  <a:lnTo>
                    <a:pt x="17" y="0"/>
                  </a:lnTo>
                  <a:cubicBezTo>
                    <a:pt x="0" y="15"/>
                    <a:pt x="0" y="15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7" y="32"/>
                  </a:lnTo>
                  <a:cubicBezTo>
                    <a:pt x="32" y="32"/>
                    <a:pt x="48" y="47"/>
                    <a:pt x="32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8" y="95"/>
                    <a:pt x="63" y="110"/>
                    <a:pt x="63" y="110"/>
                  </a:cubicBezTo>
                  <a:lnTo>
                    <a:pt x="63" y="110"/>
                  </a:lnTo>
                  <a:lnTo>
                    <a:pt x="80" y="95"/>
                  </a:lnTo>
                  <a:lnTo>
                    <a:pt x="80" y="78"/>
                  </a:lnTo>
                  <a:cubicBezTo>
                    <a:pt x="80" y="63"/>
                    <a:pt x="80" y="47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48" y="32"/>
                    <a:pt x="32" y="15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5"/>
            <p:cNvSpPr/>
            <p:nvPr/>
          </p:nvSpPr>
          <p:spPr>
            <a:xfrm>
              <a:off x="3441597" y="1811312"/>
              <a:ext cx="7505" cy="2035"/>
            </a:xfrm>
            <a:custGeom>
              <a:avLst/>
              <a:gdLst/>
              <a:ahLst/>
              <a:cxnLst/>
              <a:rect l="l" t="t" r="r" b="b"/>
              <a:pathLst>
                <a:path w="236" h="64" extrusionOk="0">
                  <a:moveTo>
                    <a:pt x="221" y="1"/>
                  </a:moveTo>
                  <a:lnTo>
                    <a:pt x="189" y="16"/>
                  </a:lnTo>
                  <a:lnTo>
                    <a:pt x="173" y="16"/>
                  </a:lnTo>
                  <a:lnTo>
                    <a:pt x="158" y="16"/>
                  </a:lnTo>
                  <a:lnTo>
                    <a:pt x="158" y="16"/>
                  </a:lnTo>
                  <a:cubicBezTo>
                    <a:pt x="141" y="16"/>
                    <a:pt x="141" y="16"/>
                    <a:pt x="141" y="32"/>
                  </a:cubicBezTo>
                  <a:lnTo>
                    <a:pt x="126" y="16"/>
                  </a:lnTo>
                  <a:cubicBezTo>
                    <a:pt x="110" y="32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8" y="32"/>
                    <a:pt x="63" y="16"/>
                    <a:pt x="63" y="16"/>
                  </a:cubicBezTo>
                  <a:lnTo>
                    <a:pt x="47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5" y="16"/>
                    <a:pt x="0" y="16"/>
                    <a:pt x="0" y="47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15" y="64"/>
                  </a:lnTo>
                  <a:cubicBezTo>
                    <a:pt x="78" y="64"/>
                    <a:pt x="158" y="47"/>
                    <a:pt x="221" y="16"/>
                  </a:cubicBezTo>
                  <a:cubicBezTo>
                    <a:pt x="204" y="32"/>
                    <a:pt x="110" y="47"/>
                    <a:pt x="110" y="47"/>
                  </a:cubicBezTo>
                  <a:lnTo>
                    <a:pt x="141" y="32"/>
                  </a:lnTo>
                  <a:cubicBezTo>
                    <a:pt x="173" y="32"/>
                    <a:pt x="204" y="16"/>
                    <a:pt x="236" y="16"/>
                  </a:cubicBezTo>
                  <a:cubicBezTo>
                    <a:pt x="221" y="16"/>
                    <a:pt x="221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5"/>
            <p:cNvSpPr/>
            <p:nvPr/>
          </p:nvSpPr>
          <p:spPr>
            <a:xfrm>
              <a:off x="3033174" y="1802279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64" y="1"/>
                  </a:moveTo>
                  <a:lnTo>
                    <a:pt x="49" y="1"/>
                  </a:lnTo>
                  <a:cubicBezTo>
                    <a:pt x="32" y="1"/>
                    <a:pt x="32" y="1"/>
                    <a:pt x="17" y="16"/>
                  </a:cubicBezTo>
                  <a:lnTo>
                    <a:pt x="1" y="16"/>
                  </a:lnTo>
                  <a:lnTo>
                    <a:pt x="1" y="16"/>
                  </a:lnTo>
                  <a:cubicBezTo>
                    <a:pt x="1" y="32"/>
                    <a:pt x="1" y="32"/>
                    <a:pt x="17" y="48"/>
                  </a:cubicBez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lnTo>
                    <a:pt x="32" y="79"/>
                  </a:lnTo>
                  <a:cubicBezTo>
                    <a:pt x="49" y="64"/>
                    <a:pt x="49" y="64"/>
                    <a:pt x="64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35"/>
            <p:cNvSpPr/>
            <p:nvPr/>
          </p:nvSpPr>
          <p:spPr>
            <a:xfrm>
              <a:off x="3326340" y="1768695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47" y="1"/>
                  </a:moveTo>
                  <a:cubicBezTo>
                    <a:pt x="32" y="17"/>
                    <a:pt x="16" y="32"/>
                    <a:pt x="0" y="64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0" y="112"/>
                    <a:pt x="16" y="112"/>
                    <a:pt x="16" y="112"/>
                  </a:cubicBezTo>
                  <a:lnTo>
                    <a:pt x="32" y="127"/>
                  </a:lnTo>
                  <a:cubicBezTo>
                    <a:pt x="47" y="127"/>
                    <a:pt x="63" y="112"/>
                    <a:pt x="63" y="95"/>
                  </a:cubicBezTo>
                  <a:cubicBezTo>
                    <a:pt x="79" y="64"/>
                    <a:pt x="95" y="49"/>
                    <a:pt x="95" y="49"/>
                  </a:cubicBezTo>
                  <a:lnTo>
                    <a:pt x="127" y="80"/>
                  </a:lnTo>
                  <a:cubicBezTo>
                    <a:pt x="142" y="95"/>
                    <a:pt x="142" y="95"/>
                    <a:pt x="158" y="95"/>
                  </a:cubicBezTo>
                  <a:cubicBezTo>
                    <a:pt x="158" y="95"/>
                    <a:pt x="173" y="95"/>
                    <a:pt x="173" y="80"/>
                  </a:cubicBezTo>
                  <a:cubicBezTo>
                    <a:pt x="190" y="64"/>
                    <a:pt x="190" y="49"/>
                    <a:pt x="173" y="32"/>
                  </a:cubicBezTo>
                  <a:lnTo>
                    <a:pt x="158" y="17"/>
                  </a:lnTo>
                  <a:cubicBezTo>
                    <a:pt x="158" y="32"/>
                    <a:pt x="142" y="49"/>
                    <a:pt x="142" y="49"/>
                  </a:cubicBezTo>
                  <a:lnTo>
                    <a:pt x="127" y="49"/>
                  </a:lnTo>
                  <a:cubicBezTo>
                    <a:pt x="110" y="49"/>
                    <a:pt x="110" y="49"/>
                    <a:pt x="95" y="32"/>
                  </a:cubicBezTo>
                  <a:lnTo>
                    <a:pt x="79" y="32"/>
                  </a:lnTo>
                  <a:lnTo>
                    <a:pt x="63" y="32"/>
                  </a:lnTo>
                  <a:cubicBezTo>
                    <a:pt x="47" y="32"/>
                    <a:pt x="47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5"/>
            <p:cNvSpPr/>
            <p:nvPr/>
          </p:nvSpPr>
          <p:spPr>
            <a:xfrm>
              <a:off x="3357412" y="1800785"/>
              <a:ext cx="4516" cy="8046"/>
            </a:xfrm>
            <a:custGeom>
              <a:avLst/>
              <a:gdLst/>
              <a:ahLst/>
              <a:cxnLst/>
              <a:rect l="l" t="t" r="r" b="b"/>
              <a:pathLst>
                <a:path w="142" h="253" extrusionOk="0">
                  <a:moveTo>
                    <a:pt x="78" y="0"/>
                  </a:moveTo>
                  <a:lnTo>
                    <a:pt x="78" y="0"/>
                  </a:lnTo>
                  <a:cubicBezTo>
                    <a:pt x="63" y="0"/>
                    <a:pt x="63" y="0"/>
                    <a:pt x="47" y="16"/>
                  </a:cubicBezTo>
                  <a:lnTo>
                    <a:pt x="47" y="16"/>
                  </a:lnTo>
                  <a:cubicBezTo>
                    <a:pt x="47" y="32"/>
                    <a:pt x="63" y="32"/>
                    <a:pt x="47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26" y="111"/>
                    <a:pt x="126" y="142"/>
                    <a:pt x="110" y="142"/>
                  </a:cubicBezTo>
                  <a:lnTo>
                    <a:pt x="47" y="189"/>
                  </a:lnTo>
                  <a:cubicBezTo>
                    <a:pt x="47" y="205"/>
                    <a:pt x="32" y="205"/>
                    <a:pt x="32" y="205"/>
                  </a:cubicBezTo>
                  <a:cubicBezTo>
                    <a:pt x="15" y="205"/>
                    <a:pt x="15" y="205"/>
                    <a:pt x="0" y="189"/>
                  </a:cubicBezTo>
                  <a:cubicBezTo>
                    <a:pt x="15" y="221"/>
                    <a:pt x="15" y="237"/>
                    <a:pt x="15" y="252"/>
                  </a:cubicBezTo>
                  <a:lnTo>
                    <a:pt x="15" y="252"/>
                  </a:lnTo>
                  <a:cubicBezTo>
                    <a:pt x="78" y="252"/>
                    <a:pt x="110" y="205"/>
                    <a:pt x="126" y="174"/>
                  </a:cubicBezTo>
                  <a:lnTo>
                    <a:pt x="126" y="158"/>
                  </a:lnTo>
                  <a:cubicBezTo>
                    <a:pt x="141" y="158"/>
                    <a:pt x="141" y="142"/>
                    <a:pt x="141" y="126"/>
                  </a:cubicBezTo>
                  <a:lnTo>
                    <a:pt x="110" y="63"/>
                  </a:lnTo>
                  <a:lnTo>
                    <a:pt x="110" y="48"/>
                  </a:lnTo>
                  <a:cubicBezTo>
                    <a:pt x="126" y="32"/>
                    <a:pt x="110" y="16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5"/>
            <p:cNvSpPr/>
            <p:nvPr/>
          </p:nvSpPr>
          <p:spPr>
            <a:xfrm>
              <a:off x="3040202" y="1790258"/>
              <a:ext cx="8046" cy="4516"/>
            </a:xfrm>
            <a:custGeom>
              <a:avLst/>
              <a:gdLst/>
              <a:ahLst/>
              <a:cxnLst/>
              <a:rect l="l" t="t" r="r" b="b"/>
              <a:pathLst>
                <a:path w="253" h="142" extrusionOk="0">
                  <a:moveTo>
                    <a:pt x="206" y="1"/>
                  </a:moveTo>
                  <a:cubicBezTo>
                    <a:pt x="143" y="1"/>
                    <a:pt x="63" y="16"/>
                    <a:pt x="0" y="16"/>
                  </a:cubicBezTo>
                  <a:lnTo>
                    <a:pt x="80" y="16"/>
                  </a:lnTo>
                  <a:cubicBezTo>
                    <a:pt x="95" y="16"/>
                    <a:pt x="95" y="1"/>
                    <a:pt x="111" y="1"/>
                  </a:cubicBezTo>
                  <a:lnTo>
                    <a:pt x="111" y="1"/>
                  </a:lnTo>
                  <a:lnTo>
                    <a:pt x="126" y="1"/>
                  </a:lnTo>
                  <a:cubicBezTo>
                    <a:pt x="143" y="16"/>
                    <a:pt x="158" y="32"/>
                    <a:pt x="143" y="47"/>
                  </a:cubicBezTo>
                  <a:lnTo>
                    <a:pt x="158" y="110"/>
                  </a:lnTo>
                  <a:cubicBezTo>
                    <a:pt x="158" y="127"/>
                    <a:pt x="174" y="142"/>
                    <a:pt x="189" y="142"/>
                  </a:cubicBezTo>
                  <a:lnTo>
                    <a:pt x="189" y="142"/>
                  </a:lnTo>
                  <a:lnTo>
                    <a:pt x="221" y="142"/>
                  </a:lnTo>
                  <a:cubicBezTo>
                    <a:pt x="237" y="142"/>
                    <a:pt x="252" y="127"/>
                    <a:pt x="252" y="110"/>
                  </a:cubicBezTo>
                  <a:cubicBezTo>
                    <a:pt x="252" y="95"/>
                    <a:pt x="237" y="79"/>
                    <a:pt x="221" y="7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5"/>
            <p:cNvSpPr/>
            <p:nvPr/>
          </p:nvSpPr>
          <p:spPr>
            <a:xfrm>
              <a:off x="3187517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80" y="0"/>
                  </a:moveTo>
                  <a:cubicBezTo>
                    <a:pt x="80" y="15"/>
                    <a:pt x="64" y="15"/>
                    <a:pt x="64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32" y="47"/>
                    <a:pt x="32" y="47"/>
                  </a:cubicBezTo>
                  <a:cubicBezTo>
                    <a:pt x="32" y="63"/>
                    <a:pt x="48" y="63"/>
                    <a:pt x="48" y="63"/>
                  </a:cubicBezTo>
                  <a:cubicBezTo>
                    <a:pt x="48" y="63"/>
                    <a:pt x="64" y="47"/>
                    <a:pt x="80" y="47"/>
                  </a:cubicBezTo>
                  <a:cubicBezTo>
                    <a:pt x="80" y="47"/>
                    <a:pt x="80" y="32"/>
                    <a:pt x="95" y="32"/>
                  </a:cubicBezTo>
                  <a:lnTo>
                    <a:pt x="95" y="15"/>
                  </a:lnTo>
                  <a:cubicBezTo>
                    <a:pt x="95" y="15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5"/>
            <p:cNvSpPr/>
            <p:nvPr/>
          </p:nvSpPr>
          <p:spPr>
            <a:xfrm>
              <a:off x="3262669" y="1802279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12" y="142"/>
                  </a:moveTo>
                  <a:lnTo>
                    <a:pt x="112" y="142"/>
                  </a:lnTo>
                  <a:lnTo>
                    <a:pt x="112" y="142"/>
                  </a:lnTo>
                  <a:lnTo>
                    <a:pt x="112" y="142"/>
                  </a:lnTo>
                  <a:close/>
                  <a:moveTo>
                    <a:pt x="127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64" y="48"/>
                  </a:lnTo>
                  <a:lnTo>
                    <a:pt x="64" y="48"/>
                  </a:lnTo>
                  <a:cubicBezTo>
                    <a:pt x="49" y="48"/>
                    <a:pt x="32" y="48"/>
                    <a:pt x="17" y="64"/>
                  </a:cubicBezTo>
                  <a:cubicBezTo>
                    <a:pt x="1" y="79"/>
                    <a:pt x="1" y="95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49" y="111"/>
                    <a:pt x="49" y="111"/>
                  </a:cubicBezTo>
                  <a:lnTo>
                    <a:pt x="64" y="95"/>
                  </a:lnTo>
                  <a:cubicBezTo>
                    <a:pt x="80" y="79"/>
                    <a:pt x="80" y="79"/>
                    <a:pt x="95" y="79"/>
                  </a:cubicBezTo>
                  <a:lnTo>
                    <a:pt x="95" y="79"/>
                  </a:lnTo>
                  <a:lnTo>
                    <a:pt x="112" y="79"/>
                  </a:lnTo>
                  <a:lnTo>
                    <a:pt x="127" y="95"/>
                  </a:lnTo>
                  <a:lnTo>
                    <a:pt x="143" y="79"/>
                  </a:lnTo>
                  <a:lnTo>
                    <a:pt x="158" y="79"/>
                  </a:lnTo>
                  <a:cubicBezTo>
                    <a:pt x="175" y="79"/>
                    <a:pt x="190" y="95"/>
                    <a:pt x="190" y="127"/>
                  </a:cubicBezTo>
                  <a:lnTo>
                    <a:pt x="190" y="127"/>
                  </a:lnTo>
                  <a:lnTo>
                    <a:pt x="190" y="127"/>
                  </a:lnTo>
                  <a:lnTo>
                    <a:pt x="206" y="79"/>
                  </a:lnTo>
                  <a:cubicBezTo>
                    <a:pt x="206" y="64"/>
                    <a:pt x="206" y="48"/>
                    <a:pt x="190" y="32"/>
                  </a:cubicBezTo>
                  <a:lnTo>
                    <a:pt x="14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5"/>
            <p:cNvSpPr/>
            <p:nvPr/>
          </p:nvSpPr>
          <p:spPr>
            <a:xfrm>
              <a:off x="3372932" y="1787745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0" y="143"/>
                  </a:lnTo>
                  <a:cubicBezTo>
                    <a:pt x="0" y="158"/>
                    <a:pt x="0" y="158"/>
                    <a:pt x="16" y="174"/>
                  </a:cubicBezTo>
                  <a:lnTo>
                    <a:pt x="32" y="174"/>
                  </a:lnTo>
                  <a:lnTo>
                    <a:pt x="48" y="174"/>
                  </a:lnTo>
                  <a:lnTo>
                    <a:pt x="158" y="95"/>
                  </a:lnTo>
                  <a:lnTo>
                    <a:pt x="174" y="80"/>
                  </a:lnTo>
                  <a:lnTo>
                    <a:pt x="174" y="48"/>
                  </a:lnTo>
                  <a:cubicBezTo>
                    <a:pt x="158" y="32"/>
                    <a:pt x="158" y="32"/>
                    <a:pt x="143" y="32"/>
                  </a:cubicBezTo>
                  <a:lnTo>
                    <a:pt x="126" y="32"/>
                  </a:lnTo>
                  <a:lnTo>
                    <a:pt x="80" y="63"/>
                  </a:ln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5"/>
            <p:cNvSpPr/>
            <p:nvPr/>
          </p:nvSpPr>
          <p:spPr>
            <a:xfrm>
              <a:off x="3261206" y="1804792"/>
              <a:ext cx="7505" cy="9032"/>
            </a:xfrm>
            <a:custGeom>
              <a:avLst/>
              <a:gdLst/>
              <a:ahLst/>
              <a:cxnLst/>
              <a:rect l="l" t="t" r="r" b="b"/>
              <a:pathLst>
                <a:path w="236" h="284" extrusionOk="0">
                  <a:moveTo>
                    <a:pt x="204" y="0"/>
                  </a:moveTo>
                  <a:lnTo>
                    <a:pt x="189" y="0"/>
                  </a:lnTo>
                  <a:lnTo>
                    <a:pt x="173" y="16"/>
                  </a:lnTo>
                  <a:lnTo>
                    <a:pt x="173" y="48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95"/>
                  </a:lnTo>
                  <a:lnTo>
                    <a:pt x="158" y="95"/>
                  </a:lnTo>
                  <a:lnTo>
                    <a:pt x="78" y="189"/>
                  </a:lnTo>
                  <a:lnTo>
                    <a:pt x="78" y="206"/>
                  </a:lnTo>
                  <a:cubicBezTo>
                    <a:pt x="78" y="221"/>
                    <a:pt x="63" y="237"/>
                    <a:pt x="47" y="237"/>
                  </a:cubicBezTo>
                  <a:lnTo>
                    <a:pt x="47" y="237"/>
                  </a:lnTo>
                  <a:cubicBezTo>
                    <a:pt x="15" y="237"/>
                    <a:pt x="15" y="221"/>
                    <a:pt x="15" y="206"/>
                  </a:cubicBezTo>
                  <a:lnTo>
                    <a:pt x="15" y="206"/>
                  </a:lnTo>
                  <a:cubicBezTo>
                    <a:pt x="0" y="221"/>
                    <a:pt x="0" y="237"/>
                    <a:pt x="15" y="252"/>
                  </a:cubicBezTo>
                  <a:lnTo>
                    <a:pt x="47" y="284"/>
                  </a:lnTo>
                  <a:lnTo>
                    <a:pt x="78" y="284"/>
                  </a:lnTo>
                  <a:lnTo>
                    <a:pt x="78" y="284"/>
                  </a:lnTo>
                  <a:cubicBezTo>
                    <a:pt x="95" y="284"/>
                    <a:pt x="95" y="284"/>
                    <a:pt x="95" y="269"/>
                  </a:cubicBezTo>
                  <a:lnTo>
                    <a:pt x="189" y="158"/>
                  </a:lnTo>
                  <a:lnTo>
                    <a:pt x="189" y="158"/>
                  </a:lnTo>
                  <a:lnTo>
                    <a:pt x="221" y="158"/>
                  </a:lnTo>
                  <a:cubicBezTo>
                    <a:pt x="221" y="142"/>
                    <a:pt x="236" y="142"/>
                    <a:pt x="236" y="126"/>
                  </a:cubicBezTo>
                  <a:lnTo>
                    <a:pt x="236" y="48"/>
                  </a:lnTo>
                  <a:lnTo>
                    <a:pt x="236" y="48"/>
                  </a:lnTo>
                  <a:cubicBezTo>
                    <a:pt x="236" y="16"/>
                    <a:pt x="221" y="0"/>
                    <a:pt x="20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5"/>
            <p:cNvSpPr/>
            <p:nvPr/>
          </p:nvSpPr>
          <p:spPr>
            <a:xfrm>
              <a:off x="3227590" y="1789272"/>
              <a:ext cx="2576" cy="7505"/>
            </a:xfrm>
            <a:custGeom>
              <a:avLst/>
              <a:gdLst/>
              <a:ahLst/>
              <a:cxnLst/>
              <a:rect l="l" t="t" r="r" b="b"/>
              <a:pathLst>
                <a:path w="81" h="236" extrusionOk="0">
                  <a:moveTo>
                    <a:pt x="17" y="0"/>
                  </a:moveTo>
                  <a:lnTo>
                    <a:pt x="17" y="15"/>
                  </a:lnTo>
                  <a:lnTo>
                    <a:pt x="1" y="189"/>
                  </a:lnTo>
                  <a:cubicBezTo>
                    <a:pt x="1" y="221"/>
                    <a:pt x="17" y="236"/>
                    <a:pt x="32" y="236"/>
                  </a:cubicBezTo>
                  <a:lnTo>
                    <a:pt x="32" y="236"/>
                  </a:lnTo>
                  <a:cubicBezTo>
                    <a:pt x="49" y="236"/>
                    <a:pt x="64" y="221"/>
                    <a:pt x="64" y="204"/>
                  </a:cubicBezTo>
                  <a:lnTo>
                    <a:pt x="80" y="95"/>
                  </a:lnTo>
                  <a:cubicBezTo>
                    <a:pt x="64" y="95"/>
                    <a:pt x="64" y="95"/>
                    <a:pt x="64" y="7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5"/>
            <p:cNvSpPr/>
            <p:nvPr/>
          </p:nvSpPr>
          <p:spPr>
            <a:xfrm>
              <a:off x="3413514" y="1771716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79" y="0"/>
                  </a:moveTo>
                  <a:cubicBezTo>
                    <a:pt x="64" y="17"/>
                    <a:pt x="32" y="32"/>
                    <a:pt x="1" y="48"/>
                  </a:cubicBezTo>
                  <a:lnTo>
                    <a:pt x="1" y="80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80"/>
                  </a:lnTo>
                  <a:cubicBezTo>
                    <a:pt x="64" y="80"/>
                    <a:pt x="64" y="63"/>
                    <a:pt x="79" y="48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5"/>
            <p:cNvSpPr/>
            <p:nvPr/>
          </p:nvSpPr>
          <p:spPr>
            <a:xfrm>
              <a:off x="3198553" y="1790735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32"/>
                  </a:cubicBezTo>
                  <a:cubicBezTo>
                    <a:pt x="0" y="32"/>
                    <a:pt x="17" y="32"/>
                    <a:pt x="17" y="49"/>
                  </a:cubicBezTo>
                  <a:lnTo>
                    <a:pt x="32" y="49"/>
                  </a:lnTo>
                  <a:cubicBezTo>
                    <a:pt x="48" y="49"/>
                    <a:pt x="63" y="64"/>
                    <a:pt x="63" y="80"/>
                  </a:cubicBezTo>
                  <a:cubicBezTo>
                    <a:pt x="80" y="80"/>
                    <a:pt x="80" y="95"/>
                    <a:pt x="80" y="112"/>
                  </a:cubicBezTo>
                  <a:cubicBezTo>
                    <a:pt x="80" y="143"/>
                    <a:pt x="95" y="143"/>
                    <a:pt x="111" y="143"/>
                  </a:cubicBezTo>
                  <a:lnTo>
                    <a:pt x="111" y="143"/>
                  </a:lnTo>
                  <a:lnTo>
                    <a:pt x="111" y="143"/>
                  </a:lnTo>
                  <a:cubicBezTo>
                    <a:pt x="143" y="143"/>
                    <a:pt x="158" y="127"/>
                    <a:pt x="143" y="112"/>
                  </a:cubicBezTo>
                  <a:cubicBezTo>
                    <a:pt x="143" y="32"/>
                    <a:pt x="111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5"/>
            <p:cNvSpPr/>
            <p:nvPr/>
          </p:nvSpPr>
          <p:spPr>
            <a:xfrm>
              <a:off x="3391951" y="1781257"/>
              <a:ext cx="5565" cy="4039"/>
            </a:xfrm>
            <a:custGeom>
              <a:avLst/>
              <a:gdLst/>
              <a:ahLst/>
              <a:cxnLst/>
              <a:rect l="l" t="t" r="r" b="b"/>
              <a:pathLst>
                <a:path w="175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15"/>
                    <a:pt x="1" y="32"/>
                  </a:cubicBezTo>
                  <a:lnTo>
                    <a:pt x="1" y="47"/>
                  </a:lnTo>
                  <a:lnTo>
                    <a:pt x="17" y="47"/>
                  </a:lnTo>
                  <a:cubicBezTo>
                    <a:pt x="32" y="47"/>
                    <a:pt x="32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64" y="47"/>
                    <a:pt x="64" y="63"/>
                  </a:cubicBezTo>
                  <a:cubicBezTo>
                    <a:pt x="80" y="78"/>
                    <a:pt x="64" y="95"/>
                    <a:pt x="49" y="110"/>
                  </a:cubicBezTo>
                  <a:lnTo>
                    <a:pt x="32" y="110"/>
                  </a:lnTo>
                  <a:lnTo>
                    <a:pt x="32" y="126"/>
                  </a:lnTo>
                  <a:lnTo>
                    <a:pt x="49" y="126"/>
                  </a:lnTo>
                  <a:lnTo>
                    <a:pt x="64" y="126"/>
                  </a:lnTo>
                  <a:lnTo>
                    <a:pt x="112" y="110"/>
                  </a:lnTo>
                  <a:cubicBezTo>
                    <a:pt x="112" y="95"/>
                    <a:pt x="127" y="95"/>
                    <a:pt x="127" y="95"/>
                  </a:cubicBezTo>
                  <a:lnTo>
                    <a:pt x="143" y="95"/>
                  </a:lnTo>
                  <a:lnTo>
                    <a:pt x="143" y="95"/>
                  </a:lnTo>
                  <a:lnTo>
                    <a:pt x="158" y="95"/>
                  </a:lnTo>
                  <a:cubicBezTo>
                    <a:pt x="175" y="95"/>
                    <a:pt x="175" y="78"/>
                    <a:pt x="175" y="63"/>
                  </a:cubicBezTo>
                  <a:cubicBezTo>
                    <a:pt x="175" y="47"/>
                    <a:pt x="158" y="32"/>
                    <a:pt x="143" y="32"/>
                  </a:cubicBezTo>
                  <a:lnTo>
                    <a:pt x="127" y="32"/>
                  </a:lnTo>
                  <a:lnTo>
                    <a:pt x="80" y="47"/>
                  </a:lnTo>
                  <a:lnTo>
                    <a:pt x="64" y="32"/>
                  </a:lnTo>
                  <a:lnTo>
                    <a:pt x="64" y="15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5"/>
            <p:cNvSpPr/>
            <p:nvPr/>
          </p:nvSpPr>
          <p:spPr>
            <a:xfrm>
              <a:off x="3350861" y="1782243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80" y="1"/>
                  </a:moveTo>
                  <a:lnTo>
                    <a:pt x="80" y="1"/>
                  </a:lnTo>
                  <a:lnTo>
                    <a:pt x="80" y="1"/>
                  </a:lnTo>
                  <a:lnTo>
                    <a:pt x="64" y="16"/>
                  </a:lnTo>
                  <a:lnTo>
                    <a:pt x="17" y="110"/>
                  </a:lnTo>
                  <a:cubicBezTo>
                    <a:pt x="1" y="110"/>
                    <a:pt x="1" y="127"/>
                    <a:pt x="1" y="127"/>
                  </a:cubicBezTo>
                  <a:lnTo>
                    <a:pt x="32" y="158"/>
                  </a:lnTo>
                  <a:lnTo>
                    <a:pt x="49" y="158"/>
                  </a:lnTo>
                  <a:lnTo>
                    <a:pt x="64" y="142"/>
                  </a:lnTo>
                  <a:lnTo>
                    <a:pt x="95" y="95"/>
                  </a:lnTo>
                  <a:lnTo>
                    <a:pt x="112" y="95"/>
                  </a:lnTo>
                  <a:lnTo>
                    <a:pt x="143" y="95"/>
                  </a:lnTo>
                  <a:cubicBezTo>
                    <a:pt x="143" y="79"/>
                    <a:pt x="158" y="64"/>
                    <a:pt x="143" y="47"/>
                  </a:cubicBezTo>
                  <a:lnTo>
                    <a:pt x="143" y="32"/>
                  </a:lnTo>
                  <a:lnTo>
                    <a:pt x="112" y="16"/>
                  </a:lnTo>
                  <a:cubicBezTo>
                    <a:pt x="112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5"/>
            <p:cNvSpPr/>
            <p:nvPr/>
          </p:nvSpPr>
          <p:spPr>
            <a:xfrm>
              <a:off x="3093314" y="1790258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0" y="1"/>
                  </a:moveTo>
                  <a:lnTo>
                    <a:pt x="0" y="32"/>
                  </a:lnTo>
                  <a:cubicBezTo>
                    <a:pt x="0" y="47"/>
                    <a:pt x="17" y="64"/>
                    <a:pt x="32" y="64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48" y="64"/>
                    <a:pt x="48" y="64"/>
                    <a:pt x="63" y="79"/>
                  </a:cubicBezTo>
                  <a:lnTo>
                    <a:pt x="63" y="79"/>
                  </a:lnTo>
                  <a:lnTo>
                    <a:pt x="63" y="79"/>
                  </a:lnTo>
                  <a:lnTo>
                    <a:pt x="80" y="79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111" y="79"/>
                    <a:pt x="111" y="79"/>
                  </a:cubicBezTo>
                  <a:cubicBezTo>
                    <a:pt x="111" y="64"/>
                    <a:pt x="111" y="47"/>
                    <a:pt x="95" y="47"/>
                  </a:cubicBezTo>
                  <a:lnTo>
                    <a:pt x="17" y="16"/>
                  </a:lnTo>
                  <a:cubicBezTo>
                    <a:pt x="0" y="1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5"/>
            <p:cNvSpPr/>
            <p:nvPr/>
          </p:nvSpPr>
          <p:spPr>
            <a:xfrm>
              <a:off x="3271701" y="1773720"/>
              <a:ext cx="4548" cy="1018"/>
            </a:xfrm>
            <a:custGeom>
              <a:avLst/>
              <a:gdLst/>
              <a:ahLst/>
              <a:cxnLst/>
              <a:rect l="l" t="t" r="r" b="b"/>
              <a:pathLst>
                <a:path w="143" h="32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95" y="17"/>
                    <a:pt x="80" y="17"/>
                  </a:cubicBezTo>
                  <a:lnTo>
                    <a:pt x="63" y="17"/>
                  </a:lnTo>
                  <a:cubicBezTo>
                    <a:pt x="48" y="17"/>
                    <a:pt x="48" y="17"/>
                    <a:pt x="32" y="0"/>
                  </a:cubicBezTo>
                  <a:lnTo>
                    <a:pt x="32" y="0"/>
                  </a:lnTo>
                  <a:lnTo>
                    <a:pt x="17" y="0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11" y="17"/>
                  </a:lnTo>
                  <a:lnTo>
                    <a:pt x="111" y="17"/>
                  </a:lnTo>
                  <a:cubicBezTo>
                    <a:pt x="127" y="17"/>
                    <a:pt x="127" y="32"/>
                    <a:pt x="143" y="32"/>
                  </a:cubicBezTo>
                  <a:lnTo>
                    <a:pt x="143" y="17"/>
                  </a:lnTo>
                  <a:cubicBezTo>
                    <a:pt x="127" y="0"/>
                    <a:pt x="127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5"/>
            <p:cNvSpPr/>
            <p:nvPr/>
          </p:nvSpPr>
          <p:spPr>
            <a:xfrm>
              <a:off x="3403496" y="1768695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110" y="1"/>
                  </a:moveTo>
                  <a:lnTo>
                    <a:pt x="110" y="17"/>
                  </a:lnTo>
                  <a:cubicBezTo>
                    <a:pt x="127" y="32"/>
                    <a:pt x="110" y="49"/>
                    <a:pt x="95" y="64"/>
                  </a:cubicBezTo>
                  <a:lnTo>
                    <a:pt x="79" y="64"/>
                  </a:lnTo>
                  <a:cubicBezTo>
                    <a:pt x="64" y="64"/>
                    <a:pt x="64" y="64"/>
                    <a:pt x="47" y="49"/>
                  </a:cubicBezTo>
                  <a:lnTo>
                    <a:pt x="47" y="32"/>
                  </a:lnTo>
                  <a:lnTo>
                    <a:pt x="16" y="32"/>
                  </a:lnTo>
                  <a:cubicBezTo>
                    <a:pt x="1" y="49"/>
                    <a:pt x="1" y="49"/>
                    <a:pt x="1" y="64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79" y="80"/>
                    <a:pt x="95" y="80"/>
                    <a:pt x="110" y="80"/>
                  </a:cubicBezTo>
                  <a:cubicBezTo>
                    <a:pt x="110" y="64"/>
                    <a:pt x="127" y="49"/>
                    <a:pt x="142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74" y="32"/>
                    <a:pt x="190" y="32"/>
                    <a:pt x="190" y="49"/>
                  </a:cubicBezTo>
                  <a:cubicBezTo>
                    <a:pt x="190" y="32"/>
                    <a:pt x="174" y="32"/>
                    <a:pt x="174" y="32"/>
                  </a:cubicBezTo>
                  <a:cubicBezTo>
                    <a:pt x="158" y="1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5"/>
            <p:cNvSpPr/>
            <p:nvPr/>
          </p:nvSpPr>
          <p:spPr>
            <a:xfrm>
              <a:off x="3410016" y="1766691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42" y="1"/>
                  </a:lnTo>
                  <a:lnTo>
                    <a:pt x="48" y="32"/>
                  </a:lnTo>
                  <a:cubicBezTo>
                    <a:pt x="48" y="49"/>
                    <a:pt x="48" y="49"/>
                    <a:pt x="32" y="64"/>
                  </a:cubicBezTo>
                  <a:lnTo>
                    <a:pt x="16" y="64"/>
                  </a:lnTo>
                  <a:lnTo>
                    <a:pt x="0" y="64"/>
                  </a:lnTo>
                  <a:lnTo>
                    <a:pt x="0" y="80"/>
                  </a:lnTo>
                  <a:cubicBezTo>
                    <a:pt x="16" y="95"/>
                    <a:pt x="32" y="112"/>
                    <a:pt x="48" y="112"/>
                  </a:cubicBezTo>
                  <a:lnTo>
                    <a:pt x="48" y="95"/>
                  </a:lnTo>
                  <a:lnTo>
                    <a:pt x="126" y="80"/>
                  </a:lnTo>
                  <a:cubicBezTo>
                    <a:pt x="126" y="64"/>
                    <a:pt x="142" y="49"/>
                    <a:pt x="158" y="49"/>
                  </a:cubicBezTo>
                  <a:lnTo>
                    <a:pt x="158" y="49"/>
                  </a:lnTo>
                  <a:lnTo>
                    <a:pt x="174" y="49"/>
                  </a:lnTo>
                  <a:lnTo>
                    <a:pt x="189" y="49"/>
                  </a:lnTo>
                  <a:lnTo>
                    <a:pt x="189" y="32"/>
                  </a:lnTo>
                  <a:cubicBezTo>
                    <a:pt x="189" y="17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5"/>
            <p:cNvSpPr/>
            <p:nvPr/>
          </p:nvSpPr>
          <p:spPr>
            <a:xfrm>
              <a:off x="3110361" y="1795283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47"/>
                  </a:moveTo>
                  <a:lnTo>
                    <a:pt x="32" y="63"/>
                  </a:lnTo>
                  <a:lnTo>
                    <a:pt x="17" y="63"/>
                  </a:ln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32" y="142"/>
                    <a:pt x="48" y="158"/>
                  </a:cubicBezTo>
                  <a:lnTo>
                    <a:pt x="63" y="158"/>
                  </a:lnTo>
                  <a:cubicBezTo>
                    <a:pt x="80" y="158"/>
                    <a:pt x="95" y="158"/>
                    <a:pt x="95" y="142"/>
                  </a:cubicBezTo>
                  <a:lnTo>
                    <a:pt x="95" y="142"/>
                  </a:lnTo>
                  <a:cubicBezTo>
                    <a:pt x="80" y="142"/>
                    <a:pt x="63" y="142"/>
                    <a:pt x="63" y="126"/>
                  </a:cubicBezTo>
                  <a:cubicBezTo>
                    <a:pt x="48" y="110"/>
                    <a:pt x="48" y="95"/>
                    <a:pt x="63" y="78"/>
                  </a:cubicBezTo>
                  <a:lnTo>
                    <a:pt x="63" y="78"/>
                  </a:lnTo>
                  <a:lnTo>
                    <a:pt x="63" y="78"/>
                  </a:lnTo>
                  <a:cubicBezTo>
                    <a:pt x="63" y="78"/>
                    <a:pt x="63" y="63"/>
                    <a:pt x="48" y="47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5"/>
            <p:cNvSpPr/>
            <p:nvPr/>
          </p:nvSpPr>
          <p:spPr>
            <a:xfrm>
              <a:off x="3268680" y="1767709"/>
              <a:ext cx="7060" cy="13580"/>
            </a:xfrm>
            <a:custGeom>
              <a:avLst/>
              <a:gdLst/>
              <a:ahLst/>
              <a:cxnLst/>
              <a:rect l="l" t="t" r="r" b="b"/>
              <a:pathLst>
                <a:path w="222" h="427" extrusionOk="0">
                  <a:moveTo>
                    <a:pt x="112" y="174"/>
                  </a:moveTo>
                  <a:cubicBezTo>
                    <a:pt x="95" y="174"/>
                    <a:pt x="95" y="174"/>
                    <a:pt x="80" y="189"/>
                  </a:cubicBezTo>
                  <a:lnTo>
                    <a:pt x="64" y="189"/>
                  </a:lnTo>
                  <a:lnTo>
                    <a:pt x="32" y="189"/>
                  </a:lnTo>
                  <a:cubicBezTo>
                    <a:pt x="32" y="206"/>
                    <a:pt x="32" y="221"/>
                    <a:pt x="17" y="237"/>
                  </a:cubicBezTo>
                  <a:cubicBezTo>
                    <a:pt x="17" y="269"/>
                    <a:pt x="17" y="284"/>
                    <a:pt x="1" y="315"/>
                  </a:cubicBezTo>
                  <a:cubicBezTo>
                    <a:pt x="1" y="315"/>
                    <a:pt x="1" y="332"/>
                    <a:pt x="17" y="347"/>
                  </a:cubicBezTo>
                  <a:lnTo>
                    <a:pt x="49" y="410"/>
                  </a:lnTo>
                  <a:cubicBezTo>
                    <a:pt x="64" y="426"/>
                    <a:pt x="64" y="426"/>
                    <a:pt x="80" y="426"/>
                  </a:cubicBezTo>
                  <a:lnTo>
                    <a:pt x="80" y="426"/>
                  </a:lnTo>
                  <a:lnTo>
                    <a:pt x="95" y="426"/>
                  </a:lnTo>
                  <a:lnTo>
                    <a:pt x="112" y="426"/>
                  </a:lnTo>
                  <a:cubicBezTo>
                    <a:pt x="95" y="410"/>
                    <a:pt x="95" y="395"/>
                    <a:pt x="112" y="395"/>
                  </a:cubicBezTo>
                  <a:cubicBezTo>
                    <a:pt x="112" y="378"/>
                    <a:pt x="127" y="363"/>
                    <a:pt x="127" y="363"/>
                  </a:cubicBezTo>
                  <a:lnTo>
                    <a:pt x="143" y="363"/>
                  </a:lnTo>
                  <a:lnTo>
                    <a:pt x="143" y="363"/>
                  </a:lnTo>
                  <a:lnTo>
                    <a:pt x="190" y="378"/>
                  </a:lnTo>
                  <a:lnTo>
                    <a:pt x="190" y="378"/>
                  </a:lnTo>
                  <a:lnTo>
                    <a:pt x="206" y="378"/>
                  </a:lnTo>
                  <a:cubicBezTo>
                    <a:pt x="222" y="363"/>
                    <a:pt x="222" y="347"/>
                    <a:pt x="222" y="347"/>
                  </a:cubicBezTo>
                  <a:lnTo>
                    <a:pt x="222" y="332"/>
                  </a:lnTo>
                  <a:cubicBezTo>
                    <a:pt x="206" y="315"/>
                    <a:pt x="206" y="315"/>
                    <a:pt x="190" y="315"/>
                  </a:cubicBezTo>
                  <a:lnTo>
                    <a:pt x="158" y="315"/>
                  </a:lnTo>
                  <a:lnTo>
                    <a:pt x="95" y="347"/>
                  </a:lnTo>
                  <a:lnTo>
                    <a:pt x="95" y="347"/>
                  </a:lnTo>
                  <a:lnTo>
                    <a:pt x="80" y="363"/>
                  </a:lnTo>
                  <a:cubicBezTo>
                    <a:pt x="80" y="363"/>
                    <a:pt x="64" y="378"/>
                    <a:pt x="49" y="378"/>
                  </a:cubicBezTo>
                  <a:cubicBezTo>
                    <a:pt x="49" y="378"/>
                    <a:pt x="32" y="378"/>
                    <a:pt x="32" y="363"/>
                  </a:cubicBezTo>
                  <a:cubicBezTo>
                    <a:pt x="17" y="347"/>
                    <a:pt x="17" y="332"/>
                    <a:pt x="32" y="315"/>
                  </a:cubicBezTo>
                  <a:lnTo>
                    <a:pt x="64" y="269"/>
                  </a:lnTo>
                  <a:lnTo>
                    <a:pt x="64" y="252"/>
                  </a:lnTo>
                  <a:cubicBezTo>
                    <a:pt x="64" y="237"/>
                    <a:pt x="80" y="221"/>
                    <a:pt x="95" y="221"/>
                  </a:cubicBezTo>
                  <a:lnTo>
                    <a:pt x="95" y="221"/>
                  </a:lnTo>
                  <a:cubicBezTo>
                    <a:pt x="95" y="206"/>
                    <a:pt x="112" y="206"/>
                    <a:pt x="112" y="189"/>
                  </a:cubicBezTo>
                  <a:lnTo>
                    <a:pt x="112" y="174"/>
                  </a:lnTo>
                  <a:lnTo>
                    <a:pt x="112" y="174"/>
                  </a:lnTo>
                  <a:close/>
                  <a:moveTo>
                    <a:pt x="143" y="0"/>
                  </a:moveTo>
                  <a:lnTo>
                    <a:pt x="143" y="0"/>
                  </a:lnTo>
                  <a:cubicBezTo>
                    <a:pt x="143" y="17"/>
                    <a:pt x="143" y="17"/>
                    <a:pt x="127" y="17"/>
                  </a:cubicBezTo>
                  <a:lnTo>
                    <a:pt x="112" y="32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5" y="80"/>
                  </a:lnTo>
                  <a:cubicBezTo>
                    <a:pt x="80" y="95"/>
                    <a:pt x="80" y="111"/>
                    <a:pt x="64" y="111"/>
                  </a:cubicBezTo>
                  <a:lnTo>
                    <a:pt x="64" y="111"/>
                  </a:lnTo>
                  <a:lnTo>
                    <a:pt x="64" y="111"/>
                  </a:lnTo>
                  <a:lnTo>
                    <a:pt x="80" y="111"/>
                  </a:lnTo>
                  <a:lnTo>
                    <a:pt x="95" y="111"/>
                  </a:lnTo>
                  <a:lnTo>
                    <a:pt x="95" y="95"/>
                  </a:lnTo>
                  <a:cubicBezTo>
                    <a:pt x="95" y="63"/>
                    <a:pt x="112" y="48"/>
                    <a:pt x="127" y="48"/>
                  </a:cubicBezTo>
                  <a:lnTo>
                    <a:pt x="127" y="48"/>
                  </a:lnTo>
                  <a:cubicBezTo>
                    <a:pt x="143" y="48"/>
                    <a:pt x="158" y="63"/>
                    <a:pt x="158" y="63"/>
                  </a:cubicBezTo>
                  <a:lnTo>
                    <a:pt x="175" y="48"/>
                  </a:lnTo>
                  <a:cubicBezTo>
                    <a:pt x="158" y="32"/>
                    <a:pt x="158" y="17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5"/>
            <p:cNvSpPr/>
            <p:nvPr/>
          </p:nvSpPr>
          <p:spPr>
            <a:xfrm>
              <a:off x="3415009" y="1754192"/>
              <a:ext cx="7569" cy="3021"/>
            </a:xfrm>
            <a:custGeom>
              <a:avLst/>
              <a:gdLst/>
              <a:ahLst/>
              <a:cxnLst/>
              <a:rect l="l" t="t" r="r" b="b"/>
              <a:pathLst>
                <a:path w="238" h="95" extrusionOk="0">
                  <a:moveTo>
                    <a:pt x="127" y="16"/>
                  </a:moveTo>
                  <a:lnTo>
                    <a:pt x="95" y="32"/>
                  </a:lnTo>
                  <a:lnTo>
                    <a:pt x="80" y="32"/>
                  </a:lnTo>
                  <a:cubicBezTo>
                    <a:pt x="64" y="32"/>
                    <a:pt x="64" y="32"/>
                    <a:pt x="48" y="16"/>
                  </a:cubicBezTo>
                  <a:lnTo>
                    <a:pt x="32" y="32"/>
                  </a:lnTo>
                  <a:cubicBezTo>
                    <a:pt x="17" y="32"/>
                    <a:pt x="1" y="47"/>
                    <a:pt x="1" y="63"/>
                  </a:cubicBezTo>
                  <a:lnTo>
                    <a:pt x="1" y="79"/>
                  </a:lnTo>
                  <a:cubicBezTo>
                    <a:pt x="17" y="79"/>
                    <a:pt x="32" y="79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lnTo>
                    <a:pt x="64" y="95"/>
                  </a:lnTo>
                  <a:lnTo>
                    <a:pt x="64" y="63"/>
                  </a:lnTo>
                  <a:cubicBezTo>
                    <a:pt x="80" y="47"/>
                    <a:pt x="80" y="47"/>
                    <a:pt x="95" y="47"/>
                  </a:cubicBezTo>
                  <a:lnTo>
                    <a:pt x="95" y="47"/>
                  </a:lnTo>
                  <a:lnTo>
                    <a:pt x="112" y="47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16"/>
                  </a:lnTo>
                  <a:close/>
                  <a:moveTo>
                    <a:pt x="238" y="0"/>
                  </a:moveTo>
                  <a:cubicBezTo>
                    <a:pt x="238" y="16"/>
                    <a:pt x="221" y="16"/>
                    <a:pt x="221" y="16"/>
                  </a:cubicBezTo>
                  <a:lnTo>
                    <a:pt x="206" y="16"/>
                  </a:lnTo>
                  <a:lnTo>
                    <a:pt x="190" y="16"/>
                  </a:lnTo>
                  <a:lnTo>
                    <a:pt x="206" y="47"/>
                  </a:lnTo>
                  <a:lnTo>
                    <a:pt x="221" y="3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5"/>
            <p:cNvSpPr/>
            <p:nvPr/>
          </p:nvSpPr>
          <p:spPr>
            <a:xfrm>
              <a:off x="3016159" y="1795760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126" y="0"/>
                  </a:move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cubicBezTo>
                    <a:pt x="0" y="48"/>
                    <a:pt x="0" y="63"/>
                    <a:pt x="16" y="63"/>
                  </a:cubicBezTo>
                  <a:cubicBezTo>
                    <a:pt x="16" y="48"/>
                    <a:pt x="32" y="48"/>
                    <a:pt x="32" y="48"/>
                  </a:cubicBezTo>
                  <a:lnTo>
                    <a:pt x="48" y="48"/>
                  </a:lnTo>
                  <a:lnTo>
                    <a:pt x="48" y="48"/>
                  </a:lnTo>
                  <a:lnTo>
                    <a:pt x="126" y="63"/>
                  </a:lnTo>
                  <a:lnTo>
                    <a:pt x="158" y="63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5"/>
            <p:cNvSpPr/>
            <p:nvPr/>
          </p:nvSpPr>
          <p:spPr>
            <a:xfrm>
              <a:off x="3415518" y="1802788"/>
              <a:ext cx="12562" cy="6551"/>
            </a:xfrm>
            <a:custGeom>
              <a:avLst/>
              <a:gdLst/>
              <a:ahLst/>
              <a:cxnLst/>
              <a:rect l="l" t="t" r="r" b="b"/>
              <a:pathLst>
                <a:path w="395" h="206" extrusionOk="0">
                  <a:moveTo>
                    <a:pt x="190" y="111"/>
                  </a:moveTo>
                  <a:lnTo>
                    <a:pt x="190" y="126"/>
                  </a:lnTo>
                  <a:cubicBezTo>
                    <a:pt x="174" y="142"/>
                    <a:pt x="174" y="158"/>
                    <a:pt x="159" y="158"/>
                  </a:cubicBezTo>
                  <a:lnTo>
                    <a:pt x="142" y="158"/>
                  </a:lnTo>
                  <a:cubicBezTo>
                    <a:pt x="142" y="142"/>
                    <a:pt x="127" y="142"/>
                    <a:pt x="127" y="142"/>
                  </a:cubicBezTo>
                  <a:lnTo>
                    <a:pt x="96" y="142"/>
                  </a:lnTo>
                  <a:cubicBezTo>
                    <a:pt x="79" y="142"/>
                    <a:pt x="79" y="126"/>
                    <a:pt x="64" y="126"/>
                  </a:cubicBezTo>
                  <a:lnTo>
                    <a:pt x="64" y="126"/>
                  </a:lnTo>
                  <a:cubicBezTo>
                    <a:pt x="64" y="142"/>
                    <a:pt x="64" y="158"/>
                    <a:pt x="48" y="158"/>
                  </a:cubicBezTo>
                  <a:lnTo>
                    <a:pt x="16" y="174"/>
                  </a:lnTo>
                  <a:lnTo>
                    <a:pt x="1" y="174"/>
                  </a:lnTo>
                  <a:cubicBezTo>
                    <a:pt x="16" y="189"/>
                    <a:pt x="32" y="205"/>
                    <a:pt x="48" y="205"/>
                  </a:cubicBezTo>
                  <a:lnTo>
                    <a:pt x="48" y="205"/>
                  </a:lnTo>
                  <a:cubicBezTo>
                    <a:pt x="111" y="205"/>
                    <a:pt x="159" y="174"/>
                    <a:pt x="205" y="142"/>
                  </a:cubicBezTo>
                  <a:lnTo>
                    <a:pt x="190" y="111"/>
                  </a:lnTo>
                  <a:lnTo>
                    <a:pt x="190" y="111"/>
                  </a:lnTo>
                  <a:close/>
                  <a:moveTo>
                    <a:pt x="363" y="0"/>
                  </a:moveTo>
                  <a:lnTo>
                    <a:pt x="285" y="0"/>
                  </a:lnTo>
                  <a:lnTo>
                    <a:pt x="285" y="32"/>
                  </a:lnTo>
                  <a:cubicBezTo>
                    <a:pt x="285" y="48"/>
                    <a:pt x="268" y="63"/>
                    <a:pt x="253" y="63"/>
                  </a:cubicBezTo>
                  <a:lnTo>
                    <a:pt x="253" y="63"/>
                  </a:lnTo>
                  <a:cubicBezTo>
                    <a:pt x="237" y="63"/>
                    <a:pt x="222" y="48"/>
                    <a:pt x="222" y="32"/>
                  </a:cubicBezTo>
                  <a:lnTo>
                    <a:pt x="222" y="32"/>
                  </a:lnTo>
                  <a:cubicBezTo>
                    <a:pt x="205" y="48"/>
                    <a:pt x="190" y="48"/>
                    <a:pt x="190" y="63"/>
                  </a:cubicBezTo>
                  <a:cubicBezTo>
                    <a:pt x="190" y="79"/>
                    <a:pt x="174" y="79"/>
                    <a:pt x="159" y="79"/>
                  </a:cubicBezTo>
                  <a:lnTo>
                    <a:pt x="159" y="79"/>
                  </a:lnTo>
                  <a:lnTo>
                    <a:pt x="159" y="79"/>
                  </a:lnTo>
                  <a:lnTo>
                    <a:pt x="159" y="79"/>
                  </a:lnTo>
                  <a:lnTo>
                    <a:pt x="174" y="95"/>
                  </a:lnTo>
                  <a:cubicBezTo>
                    <a:pt x="174" y="79"/>
                    <a:pt x="174" y="79"/>
                    <a:pt x="190" y="63"/>
                  </a:cubicBezTo>
                  <a:lnTo>
                    <a:pt x="205" y="63"/>
                  </a:lnTo>
                  <a:lnTo>
                    <a:pt x="205" y="63"/>
                  </a:lnTo>
                  <a:lnTo>
                    <a:pt x="237" y="63"/>
                  </a:lnTo>
                  <a:lnTo>
                    <a:pt x="253" y="95"/>
                  </a:lnTo>
                  <a:cubicBezTo>
                    <a:pt x="253" y="79"/>
                    <a:pt x="268" y="79"/>
                    <a:pt x="268" y="79"/>
                  </a:cubicBezTo>
                  <a:lnTo>
                    <a:pt x="316" y="126"/>
                  </a:lnTo>
                  <a:cubicBezTo>
                    <a:pt x="316" y="142"/>
                    <a:pt x="331" y="142"/>
                    <a:pt x="331" y="142"/>
                  </a:cubicBezTo>
                  <a:lnTo>
                    <a:pt x="331" y="142"/>
                  </a:lnTo>
                  <a:lnTo>
                    <a:pt x="348" y="142"/>
                  </a:lnTo>
                  <a:lnTo>
                    <a:pt x="363" y="142"/>
                  </a:lnTo>
                  <a:lnTo>
                    <a:pt x="363" y="126"/>
                  </a:lnTo>
                  <a:lnTo>
                    <a:pt x="394" y="79"/>
                  </a:lnTo>
                  <a:lnTo>
                    <a:pt x="379" y="79"/>
                  </a:lnTo>
                  <a:lnTo>
                    <a:pt x="379" y="79"/>
                  </a:lnTo>
                  <a:cubicBezTo>
                    <a:pt x="348" y="79"/>
                    <a:pt x="331" y="63"/>
                    <a:pt x="331" y="48"/>
                  </a:cubicBezTo>
                  <a:cubicBezTo>
                    <a:pt x="331" y="32"/>
                    <a:pt x="348" y="16"/>
                    <a:pt x="379" y="16"/>
                  </a:cubicBezTo>
                  <a:lnTo>
                    <a:pt x="379" y="16"/>
                  </a:lnTo>
                  <a:lnTo>
                    <a:pt x="379" y="16"/>
                  </a:lnTo>
                  <a:cubicBezTo>
                    <a:pt x="379" y="0"/>
                    <a:pt x="379" y="0"/>
                    <a:pt x="3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5"/>
            <p:cNvSpPr/>
            <p:nvPr/>
          </p:nvSpPr>
          <p:spPr>
            <a:xfrm>
              <a:off x="3325831" y="181131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lnTo>
                    <a:pt x="32" y="47"/>
                  </a:lnTo>
                  <a:cubicBezTo>
                    <a:pt x="16" y="47"/>
                    <a:pt x="16" y="47"/>
                    <a:pt x="0" y="64"/>
                  </a:cubicBezTo>
                  <a:lnTo>
                    <a:pt x="16" y="64"/>
                  </a:lnTo>
                  <a:cubicBezTo>
                    <a:pt x="32" y="64"/>
                    <a:pt x="48" y="79"/>
                    <a:pt x="32" y="95"/>
                  </a:cubicBezTo>
                  <a:lnTo>
                    <a:pt x="32" y="173"/>
                  </a:lnTo>
                  <a:lnTo>
                    <a:pt x="16" y="190"/>
                  </a:lnTo>
                  <a:lnTo>
                    <a:pt x="16" y="221"/>
                  </a:lnTo>
                  <a:lnTo>
                    <a:pt x="16" y="221"/>
                  </a:lnTo>
                  <a:cubicBezTo>
                    <a:pt x="32" y="221"/>
                    <a:pt x="32" y="221"/>
                    <a:pt x="32" y="205"/>
                  </a:cubicBezTo>
                  <a:lnTo>
                    <a:pt x="79" y="173"/>
                  </a:lnTo>
                  <a:lnTo>
                    <a:pt x="79" y="173"/>
                  </a:lnTo>
                  <a:lnTo>
                    <a:pt x="79" y="158"/>
                  </a:lnTo>
                  <a:lnTo>
                    <a:pt x="95" y="158"/>
                  </a:lnTo>
                  <a:cubicBezTo>
                    <a:pt x="111" y="142"/>
                    <a:pt x="111" y="142"/>
                    <a:pt x="111" y="127"/>
                  </a:cubicBezTo>
                  <a:lnTo>
                    <a:pt x="111" y="127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95" y="95"/>
                  </a:lnTo>
                  <a:lnTo>
                    <a:pt x="126" y="79"/>
                  </a:lnTo>
                  <a:cubicBezTo>
                    <a:pt x="126" y="64"/>
                    <a:pt x="143" y="64"/>
                    <a:pt x="143" y="64"/>
                  </a:cubicBezTo>
                  <a:lnTo>
                    <a:pt x="143" y="64"/>
                  </a:lnTo>
                  <a:lnTo>
                    <a:pt x="158" y="64"/>
                  </a:lnTo>
                  <a:cubicBezTo>
                    <a:pt x="174" y="47"/>
                    <a:pt x="174" y="32"/>
                    <a:pt x="174" y="16"/>
                  </a:cubicBezTo>
                  <a:cubicBezTo>
                    <a:pt x="158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5"/>
            <p:cNvSpPr/>
            <p:nvPr/>
          </p:nvSpPr>
          <p:spPr>
            <a:xfrm>
              <a:off x="3155459" y="1818817"/>
              <a:ext cx="6042" cy="2544"/>
            </a:xfrm>
            <a:custGeom>
              <a:avLst/>
              <a:gdLst/>
              <a:ahLst/>
              <a:cxnLst/>
              <a:rect l="l" t="t" r="r" b="b"/>
              <a:pathLst>
                <a:path w="190" h="80" extrusionOk="0">
                  <a:moveTo>
                    <a:pt x="111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80" y="0"/>
                    <a:pt x="80" y="17"/>
                    <a:pt x="63" y="17"/>
                  </a:cubicBezTo>
                  <a:lnTo>
                    <a:pt x="17" y="63"/>
                  </a:lnTo>
                  <a:lnTo>
                    <a:pt x="0" y="63"/>
                  </a:lnTo>
                  <a:cubicBezTo>
                    <a:pt x="0" y="80"/>
                    <a:pt x="17" y="80"/>
                    <a:pt x="17" y="80"/>
                  </a:cubicBezTo>
                  <a:lnTo>
                    <a:pt x="32" y="80"/>
                  </a:lnTo>
                  <a:lnTo>
                    <a:pt x="48" y="80"/>
                  </a:lnTo>
                  <a:cubicBezTo>
                    <a:pt x="63" y="80"/>
                    <a:pt x="63" y="63"/>
                    <a:pt x="80" y="63"/>
                  </a:cubicBezTo>
                  <a:lnTo>
                    <a:pt x="80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126" y="63"/>
                  </a:lnTo>
                  <a:lnTo>
                    <a:pt x="143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48"/>
                  </a:lnTo>
                  <a:cubicBezTo>
                    <a:pt x="158" y="32"/>
                    <a:pt x="174" y="32"/>
                    <a:pt x="189" y="32"/>
                  </a:cubicBezTo>
                  <a:lnTo>
                    <a:pt x="189" y="32"/>
                  </a:lnTo>
                  <a:cubicBezTo>
                    <a:pt x="189" y="17"/>
                    <a:pt x="174" y="0"/>
                    <a:pt x="158" y="0"/>
                  </a:cubicBezTo>
                  <a:lnTo>
                    <a:pt x="158" y="0"/>
                  </a:lnTo>
                  <a:lnTo>
                    <a:pt x="126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5"/>
            <p:cNvSpPr/>
            <p:nvPr/>
          </p:nvSpPr>
          <p:spPr>
            <a:xfrm>
              <a:off x="3332351" y="1797763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32" y="64"/>
                    <a:pt x="47" y="48"/>
                    <a:pt x="64" y="32"/>
                  </a:cubicBezTo>
                  <a:lnTo>
                    <a:pt x="64" y="32"/>
                  </a:lnTo>
                  <a:lnTo>
                    <a:pt x="79" y="32"/>
                  </a:lnTo>
                  <a:cubicBezTo>
                    <a:pt x="79" y="32"/>
                    <a:pt x="95" y="48"/>
                    <a:pt x="110" y="48"/>
                  </a:cubicBezTo>
                  <a:lnTo>
                    <a:pt x="127" y="95"/>
                  </a:lnTo>
                  <a:cubicBezTo>
                    <a:pt x="142" y="111"/>
                    <a:pt x="158" y="111"/>
                    <a:pt x="158" y="111"/>
                  </a:cubicBezTo>
                  <a:lnTo>
                    <a:pt x="173" y="111"/>
                  </a:lnTo>
                  <a:cubicBezTo>
                    <a:pt x="190" y="95"/>
                    <a:pt x="205" y="95"/>
                    <a:pt x="221" y="80"/>
                  </a:cubicBezTo>
                  <a:lnTo>
                    <a:pt x="221" y="80"/>
                  </a:lnTo>
                  <a:lnTo>
                    <a:pt x="221" y="80"/>
                  </a:lnTo>
                  <a:cubicBezTo>
                    <a:pt x="221" y="48"/>
                    <a:pt x="205" y="32"/>
                    <a:pt x="190" y="32"/>
                  </a:cubicBezTo>
                  <a:lnTo>
                    <a:pt x="158" y="32"/>
                  </a:lnTo>
                  <a:lnTo>
                    <a:pt x="95" y="32"/>
                  </a:lnTo>
                  <a:cubicBezTo>
                    <a:pt x="95" y="32"/>
                    <a:pt x="79" y="32"/>
                    <a:pt x="64" y="17"/>
                  </a:cubicBezTo>
                  <a:lnTo>
                    <a:pt x="47" y="17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5"/>
            <p:cNvSpPr/>
            <p:nvPr/>
          </p:nvSpPr>
          <p:spPr>
            <a:xfrm>
              <a:off x="3435045" y="1792738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32"/>
                  </a:lnTo>
                  <a:cubicBezTo>
                    <a:pt x="80" y="32"/>
                    <a:pt x="80" y="49"/>
                    <a:pt x="64" y="49"/>
                  </a:cubicBezTo>
                  <a:cubicBezTo>
                    <a:pt x="64" y="49"/>
                    <a:pt x="49" y="49"/>
                    <a:pt x="49" y="32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7" y="32"/>
                    <a:pt x="1" y="49"/>
                    <a:pt x="17" y="64"/>
                  </a:cubicBezTo>
                  <a:cubicBezTo>
                    <a:pt x="32" y="80"/>
                    <a:pt x="32" y="80"/>
                    <a:pt x="49" y="80"/>
                  </a:cubicBezTo>
                  <a:lnTo>
                    <a:pt x="64" y="80"/>
                  </a:lnTo>
                  <a:lnTo>
                    <a:pt x="95" y="64"/>
                  </a:lnTo>
                  <a:lnTo>
                    <a:pt x="127" y="80"/>
                  </a:lnTo>
                  <a:lnTo>
                    <a:pt x="143" y="80"/>
                  </a:lnTo>
                  <a:cubicBezTo>
                    <a:pt x="158" y="80"/>
                    <a:pt x="175" y="64"/>
                    <a:pt x="175" y="49"/>
                  </a:cubicBezTo>
                  <a:cubicBezTo>
                    <a:pt x="175" y="32"/>
                    <a:pt x="175" y="17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5"/>
            <p:cNvSpPr/>
            <p:nvPr/>
          </p:nvSpPr>
          <p:spPr>
            <a:xfrm>
              <a:off x="3441597" y="1790258"/>
              <a:ext cx="3021" cy="5057"/>
            </a:xfrm>
            <a:custGeom>
              <a:avLst/>
              <a:gdLst/>
              <a:ahLst/>
              <a:cxnLst/>
              <a:rect l="l" t="t" r="r" b="b"/>
              <a:pathLst>
                <a:path w="95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79"/>
                  </a:lnTo>
                  <a:lnTo>
                    <a:pt x="15" y="95"/>
                  </a:lnTo>
                  <a:cubicBezTo>
                    <a:pt x="0" y="110"/>
                    <a:pt x="0" y="127"/>
                    <a:pt x="15" y="142"/>
                  </a:cubicBezTo>
                  <a:cubicBezTo>
                    <a:pt x="15" y="158"/>
                    <a:pt x="32" y="158"/>
                    <a:pt x="32" y="158"/>
                  </a:cubicBezTo>
                  <a:lnTo>
                    <a:pt x="63" y="158"/>
                  </a:lnTo>
                  <a:lnTo>
                    <a:pt x="78" y="142"/>
                  </a:lnTo>
                  <a:cubicBezTo>
                    <a:pt x="63" y="127"/>
                    <a:pt x="63" y="110"/>
                    <a:pt x="63" y="95"/>
                  </a:cubicBezTo>
                  <a:cubicBezTo>
                    <a:pt x="47" y="95"/>
                    <a:pt x="47" y="79"/>
                    <a:pt x="47" y="64"/>
                  </a:cubicBezTo>
                  <a:cubicBezTo>
                    <a:pt x="47" y="47"/>
                    <a:pt x="63" y="32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5"/>
            <p:cNvSpPr/>
            <p:nvPr/>
          </p:nvSpPr>
          <p:spPr>
            <a:xfrm>
              <a:off x="3261683" y="1804792"/>
              <a:ext cx="5025" cy="7569"/>
            </a:xfrm>
            <a:custGeom>
              <a:avLst/>
              <a:gdLst/>
              <a:ahLst/>
              <a:cxnLst/>
              <a:rect l="l" t="t" r="r" b="b"/>
              <a:pathLst>
                <a:path w="158" h="238" extrusionOk="0">
                  <a:moveTo>
                    <a:pt x="126" y="0"/>
                  </a:moveTo>
                  <a:lnTo>
                    <a:pt x="126" y="0"/>
                  </a:lnTo>
                  <a:cubicBezTo>
                    <a:pt x="111" y="0"/>
                    <a:pt x="111" y="0"/>
                    <a:pt x="95" y="16"/>
                  </a:cubicBezTo>
                  <a:lnTo>
                    <a:pt x="80" y="32"/>
                  </a:lnTo>
                  <a:cubicBezTo>
                    <a:pt x="80" y="32"/>
                    <a:pt x="80" y="48"/>
                    <a:pt x="63" y="48"/>
                  </a:cubicBezTo>
                  <a:cubicBezTo>
                    <a:pt x="32" y="95"/>
                    <a:pt x="0" y="142"/>
                    <a:pt x="0" y="206"/>
                  </a:cubicBezTo>
                  <a:lnTo>
                    <a:pt x="0" y="206"/>
                  </a:lnTo>
                  <a:cubicBezTo>
                    <a:pt x="0" y="221"/>
                    <a:pt x="0" y="237"/>
                    <a:pt x="32" y="237"/>
                  </a:cubicBezTo>
                  <a:lnTo>
                    <a:pt x="32" y="237"/>
                  </a:lnTo>
                  <a:cubicBezTo>
                    <a:pt x="48" y="237"/>
                    <a:pt x="63" y="221"/>
                    <a:pt x="63" y="206"/>
                  </a:cubicBezTo>
                  <a:lnTo>
                    <a:pt x="63" y="189"/>
                  </a:lnTo>
                  <a:cubicBezTo>
                    <a:pt x="63" y="142"/>
                    <a:pt x="95" y="111"/>
                    <a:pt x="126" y="79"/>
                  </a:cubicBezTo>
                  <a:cubicBezTo>
                    <a:pt x="143" y="79"/>
                    <a:pt x="143" y="63"/>
                    <a:pt x="143" y="63"/>
                  </a:cubicBezTo>
                  <a:lnTo>
                    <a:pt x="143" y="63"/>
                  </a:lnTo>
                  <a:lnTo>
                    <a:pt x="158" y="48"/>
                  </a:lnTo>
                  <a:lnTo>
                    <a:pt x="158" y="16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5"/>
            <p:cNvSpPr/>
            <p:nvPr/>
          </p:nvSpPr>
          <p:spPr>
            <a:xfrm>
              <a:off x="3051747" y="1823811"/>
              <a:ext cx="7028" cy="3562"/>
            </a:xfrm>
            <a:custGeom>
              <a:avLst/>
              <a:gdLst/>
              <a:ahLst/>
              <a:cxnLst/>
              <a:rect l="l" t="t" r="r" b="b"/>
              <a:pathLst>
                <a:path w="221" h="112" extrusionOk="0">
                  <a:moveTo>
                    <a:pt x="32" y="1"/>
                  </a:moveTo>
                  <a:lnTo>
                    <a:pt x="0" y="1"/>
                  </a:lnTo>
                  <a:cubicBezTo>
                    <a:pt x="0" y="1"/>
                    <a:pt x="16" y="17"/>
                    <a:pt x="16" y="32"/>
                  </a:cubicBezTo>
                  <a:cubicBezTo>
                    <a:pt x="16" y="32"/>
                    <a:pt x="16" y="49"/>
                    <a:pt x="0" y="49"/>
                  </a:cubicBezTo>
                  <a:cubicBezTo>
                    <a:pt x="32" y="49"/>
                    <a:pt x="32" y="64"/>
                    <a:pt x="32" y="80"/>
                  </a:cubicBezTo>
                  <a:cubicBezTo>
                    <a:pt x="47" y="80"/>
                    <a:pt x="32" y="80"/>
                    <a:pt x="32" y="95"/>
                  </a:cubicBezTo>
                  <a:cubicBezTo>
                    <a:pt x="79" y="112"/>
                    <a:pt x="126" y="112"/>
                    <a:pt x="158" y="112"/>
                  </a:cubicBezTo>
                  <a:lnTo>
                    <a:pt x="205" y="112"/>
                  </a:lnTo>
                  <a:lnTo>
                    <a:pt x="205" y="95"/>
                  </a:lnTo>
                  <a:cubicBezTo>
                    <a:pt x="205" y="95"/>
                    <a:pt x="189" y="80"/>
                    <a:pt x="205" y="80"/>
                  </a:cubicBezTo>
                  <a:cubicBezTo>
                    <a:pt x="205" y="64"/>
                    <a:pt x="205" y="49"/>
                    <a:pt x="221" y="49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205" y="49"/>
                  </a:lnTo>
                  <a:lnTo>
                    <a:pt x="158" y="49"/>
                  </a:lnTo>
                  <a:lnTo>
                    <a:pt x="110" y="49"/>
                  </a:lnTo>
                  <a:lnTo>
                    <a:pt x="110" y="32"/>
                  </a:lnTo>
                  <a:cubicBezTo>
                    <a:pt x="95" y="32"/>
                    <a:pt x="95" y="32"/>
                    <a:pt x="95" y="17"/>
                  </a:cubicBez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5"/>
            <p:cNvSpPr/>
            <p:nvPr/>
          </p:nvSpPr>
          <p:spPr>
            <a:xfrm>
              <a:off x="3036704" y="1821807"/>
              <a:ext cx="8523" cy="2576"/>
            </a:xfrm>
            <a:custGeom>
              <a:avLst/>
              <a:gdLst/>
              <a:ahLst/>
              <a:cxnLst/>
              <a:rect l="l" t="t" r="r" b="b"/>
              <a:pathLst>
                <a:path w="268" h="81" extrusionOk="0">
                  <a:moveTo>
                    <a:pt x="16" y="1"/>
                  </a:moveTo>
                  <a:lnTo>
                    <a:pt x="1" y="17"/>
                  </a:lnTo>
                  <a:lnTo>
                    <a:pt x="1" y="32"/>
                  </a:lnTo>
                  <a:cubicBezTo>
                    <a:pt x="1" y="49"/>
                    <a:pt x="1" y="49"/>
                    <a:pt x="16" y="64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79" y="64"/>
                  </a:lnTo>
                  <a:cubicBezTo>
                    <a:pt x="64" y="64"/>
                    <a:pt x="47" y="64"/>
                    <a:pt x="47" y="49"/>
                  </a:cubicBezTo>
                  <a:lnTo>
                    <a:pt x="16" y="1"/>
                  </a:lnTo>
                  <a:close/>
                  <a:moveTo>
                    <a:pt x="158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110" y="17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58" y="49"/>
                  </a:lnTo>
                  <a:cubicBezTo>
                    <a:pt x="158" y="49"/>
                    <a:pt x="173" y="49"/>
                    <a:pt x="173" y="64"/>
                  </a:cubicBezTo>
                  <a:lnTo>
                    <a:pt x="236" y="64"/>
                  </a:lnTo>
                  <a:cubicBezTo>
                    <a:pt x="253" y="64"/>
                    <a:pt x="268" y="49"/>
                    <a:pt x="268" y="32"/>
                  </a:cubicBezTo>
                  <a:lnTo>
                    <a:pt x="268" y="17"/>
                  </a:lnTo>
                  <a:lnTo>
                    <a:pt x="253" y="1"/>
                  </a:lnTo>
                  <a:lnTo>
                    <a:pt x="205" y="32"/>
                  </a:lnTo>
                  <a:cubicBezTo>
                    <a:pt x="205" y="49"/>
                    <a:pt x="205" y="49"/>
                    <a:pt x="190" y="49"/>
                  </a:cubicBezTo>
                  <a:cubicBezTo>
                    <a:pt x="173" y="49"/>
                    <a:pt x="173" y="32"/>
                    <a:pt x="158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5"/>
            <p:cNvSpPr/>
            <p:nvPr/>
          </p:nvSpPr>
          <p:spPr>
            <a:xfrm>
              <a:off x="3384954" y="1782720"/>
              <a:ext cx="2035" cy="5565"/>
            </a:xfrm>
            <a:custGeom>
              <a:avLst/>
              <a:gdLst/>
              <a:ahLst/>
              <a:cxnLst/>
              <a:rect l="l" t="t" r="r" b="b"/>
              <a:pathLst>
                <a:path w="64" h="175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48" y="143"/>
                  </a:lnTo>
                  <a:cubicBezTo>
                    <a:pt x="48" y="127"/>
                    <a:pt x="48" y="112"/>
                    <a:pt x="63" y="95"/>
                  </a:cubicBezTo>
                  <a:lnTo>
                    <a:pt x="63" y="95"/>
                  </a:lnTo>
                  <a:lnTo>
                    <a:pt x="63" y="32"/>
                  </a:lnTo>
                  <a:cubicBezTo>
                    <a:pt x="63" y="17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5"/>
            <p:cNvSpPr/>
            <p:nvPr/>
          </p:nvSpPr>
          <p:spPr>
            <a:xfrm>
              <a:off x="3115895" y="1797286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95" y="0"/>
                  </a:moveTo>
                  <a:lnTo>
                    <a:pt x="47" y="0"/>
                  </a:lnTo>
                  <a:cubicBezTo>
                    <a:pt x="47" y="15"/>
                    <a:pt x="47" y="15"/>
                    <a:pt x="32" y="32"/>
                  </a:cubicBezTo>
                  <a:lnTo>
                    <a:pt x="0" y="47"/>
                  </a:lnTo>
                  <a:cubicBezTo>
                    <a:pt x="0" y="63"/>
                    <a:pt x="0" y="63"/>
                    <a:pt x="15" y="63"/>
                  </a:cubicBezTo>
                  <a:lnTo>
                    <a:pt x="15" y="63"/>
                  </a:lnTo>
                  <a:cubicBezTo>
                    <a:pt x="32" y="63"/>
                    <a:pt x="47" y="63"/>
                    <a:pt x="63" y="47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78" y="32"/>
                  </a:lnTo>
                  <a:lnTo>
                    <a:pt x="95" y="32"/>
                  </a:lnTo>
                  <a:lnTo>
                    <a:pt x="110" y="32"/>
                  </a:lnTo>
                  <a:lnTo>
                    <a:pt x="110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5"/>
            <p:cNvSpPr/>
            <p:nvPr/>
          </p:nvSpPr>
          <p:spPr>
            <a:xfrm>
              <a:off x="3117358" y="1795760"/>
              <a:ext cx="4580" cy="2035"/>
            </a:xfrm>
            <a:custGeom>
              <a:avLst/>
              <a:gdLst/>
              <a:ahLst/>
              <a:cxnLst/>
              <a:rect l="l" t="t" r="r" b="b"/>
              <a:pathLst>
                <a:path w="144" h="64" extrusionOk="0">
                  <a:moveTo>
                    <a:pt x="64" y="0"/>
                  </a:move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17" y="48"/>
                    <a:pt x="1" y="48"/>
                  </a:cubicBezTo>
                  <a:lnTo>
                    <a:pt x="49" y="48"/>
                  </a:lnTo>
                  <a:lnTo>
                    <a:pt x="49" y="63"/>
                  </a:lnTo>
                  <a:lnTo>
                    <a:pt x="64" y="63"/>
                  </a:lnTo>
                  <a:lnTo>
                    <a:pt x="64" y="32"/>
                  </a:lnTo>
                  <a:lnTo>
                    <a:pt x="64" y="0"/>
                  </a:lnTo>
                  <a:close/>
                  <a:moveTo>
                    <a:pt x="143" y="0"/>
                  </a:moveTo>
                  <a:lnTo>
                    <a:pt x="127" y="0"/>
                  </a:lnTo>
                  <a:lnTo>
                    <a:pt x="127" y="17"/>
                  </a:lnTo>
                  <a:lnTo>
                    <a:pt x="143" y="17"/>
                  </a:lnTo>
                  <a:lnTo>
                    <a:pt x="143" y="1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5"/>
            <p:cNvSpPr/>
            <p:nvPr/>
          </p:nvSpPr>
          <p:spPr>
            <a:xfrm>
              <a:off x="3324813" y="181331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lnTo>
                    <a:pt x="32" y="110"/>
                  </a:lnTo>
                  <a:cubicBezTo>
                    <a:pt x="32" y="110"/>
                    <a:pt x="48" y="110"/>
                    <a:pt x="48" y="127"/>
                  </a:cubicBezTo>
                  <a:lnTo>
                    <a:pt x="48" y="127"/>
                  </a:lnTo>
                  <a:lnTo>
                    <a:pt x="64" y="110"/>
                  </a:lnTo>
                  <a:lnTo>
                    <a:pt x="64" y="32"/>
                  </a:lnTo>
                  <a:cubicBezTo>
                    <a:pt x="80" y="16"/>
                    <a:pt x="64" y="1"/>
                    <a:pt x="48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5"/>
            <p:cNvSpPr/>
            <p:nvPr/>
          </p:nvSpPr>
          <p:spPr>
            <a:xfrm>
              <a:off x="3267694" y="1815319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0" y="32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lose/>
                  <a:moveTo>
                    <a:pt x="63" y="1"/>
                  </a:moveTo>
                  <a:lnTo>
                    <a:pt x="63" y="1"/>
                  </a:lnTo>
                  <a:lnTo>
                    <a:pt x="63" y="16"/>
                  </a:lnTo>
                  <a:cubicBezTo>
                    <a:pt x="63" y="16"/>
                    <a:pt x="80" y="32"/>
                    <a:pt x="63" y="47"/>
                  </a:cubicBezTo>
                  <a:lnTo>
                    <a:pt x="63" y="64"/>
                  </a:lnTo>
                  <a:lnTo>
                    <a:pt x="80" y="64"/>
                  </a:lnTo>
                  <a:lnTo>
                    <a:pt x="80" y="47"/>
                  </a:lnTo>
                  <a:cubicBezTo>
                    <a:pt x="95" y="32"/>
                    <a:pt x="95" y="16"/>
                    <a:pt x="111" y="16"/>
                  </a:cubicBezTo>
                  <a:lnTo>
                    <a:pt x="111" y="16"/>
                  </a:lnTo>
                  <a:lnTo>
                    <a:pt x="126" y="16"/>
                  </a:lnTo>
                  <a:cubicBezTo>
                    <a:pt x="143" y="32"/>
                    <a:pt x="158" y="47"/>
                    <a:pt x="143" y="64"/>
                  </a:cubicBezTo>
                  <a:lnTo>
                    <a:pt x="143" y="79"/>
                  </a:lnTo>
                  <a:lnTo>
                    <a:pt x="158" y="79"/>
                  </a:lnTo>
                  <a:lnTo>
                    <a:pt x="158" y="79"/>
                  </a:lnTo>
                  <a:cubicBezTo>
                    <a:pt x="174" y="79"/>
                    <a:pt x="189" y="64"/>
                    <a:pt x="189" y="47"/>
                  </a:cubicBezTo>
                  <a:cubicBezTo>
                    <a:pt x="189" y="32"/>
                    <a:pt x="174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5"/>
            <p:cNvSpPr/>
            <p:nvPr/>
          </p:nvSpPr>
          <p:spPr>
            <a:xfrm>
              <a:off x="3404513" y="1785741"/>
              <a:ext cx="2512" cy="1558"/>
            </a:xfrm>
            <a:custGeom>
              <a:avLst/>
              <a:gdLst/>
              <a:ahLst/>
              <a:cxnLst/>
              <a:rect l="l" t="t" r="r" b="b"/>
              <a:pathLst>
                <a:path w="79" h="49" extrusionOk="0">
                  <a:moveTo>
                    <a:pt x="32" y="0"/>
                  </a:moveTo>
                  <a:lnTo>
                    <a:pt x="32" y="0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" y="48"/>
                  </a:lnTo>
                  <a:cubicBezTo>
                    <a:pt x="15" y="32"/>
                    <a:pt x="32" y="32"/>
                    <a:pt x="32" y="32"/>
                  </a:cubicBezTo>
                  <a:lnTo>
                    <a:pt x="47" y="32"/>
                  </a:lnTo>
                  <a:lnTo>
                    <a:pt x="47" y="32"/>
                  </a:ln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5"/>
            <p:cNvSpPr/>
            <p:nvPr/>
          </p:nvSpPr>
          <p:spPr>
            <a:xfrm>
              <a:off x="3078271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32" y="1"/>
                  </a:moveTo>
                  <a:cubicBezTo>
                    <a:pt x="17" y="1"/>
                    <a:pt x="17" y="1"/>
                    <a:pt x="17" y="17"/>
                  </a:cubicBezTo>
                  <a:cubicBezTo>
                    <a:pt x="1" y="32"/>
                    <a:pt x="17" y="49"/>
                    <a:pt x="32" y="64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95"/>
                  </a:lnTo>
                  <a:cubicBezTo>
                    <a:pt x="80" y="112"/>
                    <a:pt x="80" y="112"/>
                    <a:pt x="95" y="112"/>
                  </a:cubicBezTo>
                  <a:lnTo>
                    <a:pt x="95" y="127"/>
                  </a:lnTo>
                  <a:cubicBezTo>
                    <a:pt x="95" y="112"/>
                    <a:pt x="112" y="112"/>
                    <a:pt x="112" y="112"/>
                  </a:cubicBezTo>
                  <a:lnTo>
                    <a:pt x="158" y="80"/>
                  </a:lnTo>
                  <a:lnTo>
                    <a:pt x="158" y="64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27" y="64"/>
                    <a:pt x="112" y="64"/>
                    <a:pt x="112" y="49"/>
                  </a:cubicBezTo>
                  <a:cubicBezTo>
                    <a:pt x="95" y="49"/>
                    <a:pt x="95" y="32"/>
                    <a:pt x="95" y="32"/>
                  </a:cubicBezTo>
                  <a:lnTo>
                    <a:pt x="95" y="17"/>
                  </a:lnTo>
                  <a:lnTo>
                    <a:pt x="64" y="17"/>
                  </a:lnTo>
                  <a:lnTo>
                    <a:pt x="4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5"/>
            <p:cNvSpPr/>
            <p:nvPr/>
          </p:nvSpPr>
          <p:spPr>
            <a:xfrm>
              <a:off x="3337376" y="1821330"/>
              <a:ext cx="5502" cy="1527"/>
            </a:xfrm>
            <a:custGeom>
              <a:avLst/>
              <a:gdLst/>
              <a:ahLst/>
              <a:cxnLst/>
              <a:rect l="l" t="t" r="r" b="b"/>
              <a:pathLst>
                <a:path w="173" h="48" extrusionOk="0">
                  <a:moveTo>
                    <a:pt x="141" y="1"/>
                  </a:moveTo>
                  <a:lnTo>
                    <a:pt x="126" y="1"/>
                  </a:lnTo>
                  <a:lnTo>
                    <a:pt x="126" y="1"/>
                  </a:lnTo>
                  <a:lnTo>
                    <a:pt x="0" y="47"/>
                  </a:lnTo>
                  <a:cubicBezTo>
                    <a:pt x="47" y="47"/>
                    <a:pt x="110" y="32"/>
                    <a:pt x="173" y="32"/>
                  </a:cubicBezTo>
                  <a:lnTo>
                    <a:pt x="173" y="32"/>
                  </a:lnTo>
                  <a:lnTo>
                    <a:pt x="158" y="32"/>
                  </a:lnTo>
                  <a:lnTo>
                    <a:pt x="158" y="16"/>
                  </a:lnTo>
                  <a:cubicBezTo>
                    <a:pt x="158" y="1"/>
                    <a:pt x="141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5"/>
            <p:cNvSpPr/>
            <p:nvPr/>
          </p:nvSpPr>
          <p:spPr>
            <a:xfrm>
              <a:off x="3428557" y="1807781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1" y="48"/>
                  </a:moveTo>
                  <a:lnTo>
                    <a:pt x="1" y="48"/>
                  </a:lnTo>
                  <a:lnTo>
                    <a:pt x="1" y="64"/>
                  </a:lnTo>
                  <a:lnTo>
                    <a:pt x="1" y="48"/>
                  </a:lnTo>
                  <a:close/>
                  <a:moveTo>
                    <a:pt x="95" y="1"/>
                  </a:moveTo>
                  <a:lnTo>
                    <a:pt x="95" y="1"/>
                  </a:lnTo>
                  <a:cubicBezTo>
                    <a:pt x="95" y="17"/>
                    <a:pt x="79" y="17"/>
                    <a:pt x="79" y="17"/>
                  </a:cubicBez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cubicBezTo>
                    <a:pt x="64" y="17"/>
                    <a:pt x="79" y="32"/>
                    <a:pt x="79" y="64"/>
                  </a:cubicBezTo>
                  <a:lnTo>
                    <a:pt x="64" y="64"/>
                  </a:lnTo>
                  <a:lnTo>
                    <a:pt x="79" y="80"/>
                  </a:ln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5"/>
            <p:cNvSpPr/>
            <p:nvPr/>
          </p:nvSpPr>
          <p:spPr>
            <a:xfrm>
              <a:off x="3059762" y="1827818"/>
              <a:ext cx="12053" cy="7569"/>
            </a:xfrm>
            <a:custGeom>
              <a:avLst/>
              <a:gdLst/>
              <a:ahLst/>
              <a:cxnLst/>
              <a:rect l="l" t="t" r="r" b="b"/>
              <a:pathLst>
                <a:path w="379" h="238" extrusionOk="0">
                  <a:moveTo>
                    <a:pt x="32" y="1"/>
                  </a:moveTo>
                  <a:cubicBezTo>
                    <a:pt x="47" y="17"/>
                    <a:pt x="47" y="32"/>
                    <a:pt x="47" y="49"/>
                  </a:cubicBezTo>
                  <a:cubicBezTo>
                    <a:pt x="32" y="64"/>
                    <a:pt x="16" y="64"/>
                    <a:pt x="16" y="64"/>
                  </a:cubicBezTo>
                  <a:lnTo>
                    <a:pt x="0" y="64"/>
                  </a:lnTo>
                  <a:cubicBezTo>
                    <a:pt x="16" y="64"/>
                    <a:pt x="16" y="80"/>
                    <a:pt x="16" y="80"/>
                  </a:cubicBezTo>
                  <a:lnTo>
                    <a:pt x="32" y="80"/>
                  </a:lnTo>
                  <a:lnTo>
                    <a:pt x="63" y="80"/>
                  </a:lnTo>
                  <a:lnTo>
                    <a:pt x="79" y="64"/>
                  </a:lnTo>
                  <a:lnTo>
                    <a:pt x="95" y="64"/>
                  </a:lnTo>
                  <a:cubicBezTo>
                    <a:pt x="95" y="64"/>
                    <a:pt x="95" y="80"/>
                    <a:pt x="110" y="80"/>
                  </a:cubicBezTo>
                  <a:cubicBezTo>
                    <a:pt x="110" y="64"/>
                    <a:pt x="127" y="49"/>
                    <a:pt x="142" y="49"/>
                  </a:cubicBezTo>
                  <a:lnTo>
                    <a:pt x="142" y="49"/>
                  </a:lnTo>
                  <a:lnTo>
                    <a:pt x="142" y="49"/>
                  </a:lnTo>
                  <a:cubicBezTo>
                    <a:pt x="158" y="49"/>
                    <a:pt x="173" y="64"/>
                    <a:pt x="173" y="80"/>
                  </a:cubicBezTo>
                  <a:lnTo>
                    <a:pt x="173" y="127"/>
                  </a:lnTo>
                  <a:cubicBezTo>
                    <a:pt x="236" y="143"/>
                    <a:pt x="284" y="175"/>
                    <a:pt x="316" y="221"/>
                  </a:cubicBezTo>
                  <a:cubicBezTo>
                    <a:pt x="316" y="238"/>
                    <a:pt x="331" y="238"/>
                    <a:pt x="347" y="238"/>
                  </a:cubicBezTo>
                  <a:lnTo>
                    <a:pt x="362" y="238"/>
                  </a:lnTo>
                  <a:cubicBezTo>
                    <a:pt x="379" y="238"/>
                    <a:pt x="379" y="206"/>
                    <a:pt x="379" y="190"/>
                  </a:cubicBezTo>
                  <a:cubicBezTo>
                    <a:pt x="362" y="190"/>
                    <a:pt x="362" y="175"/>
                    <a:pt x="362" y="175"/>
                  </a:cubicBezTo>
                  <a:cubicBezTo>
                    <a:pt x="299" y="143"/>
                    <a:pt x="253" y="112"/>
                    <a:pt x="205" y="80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190" y="64"/>
                  </a:lnTo>
                  <a:cubicBezTo>
                    <a:pt x="173" y="64"/>
                    <a:pt x="173" y="64"/>
                    <a:pt x="158" y="49"/>
                  </a:cubicBezTo>
                  <a:lnTo>
                    <a:pt x="158" y="49"/>
                  </a:lnTo>
                  <a:cubicBezTo>
                    <a:pt x="142" y="49"/>
                    <a:pt x="142" y="32"/>
                    <a:pt x="142" y="32"/>
                  </a:cubicBezTo>
                  <a:lnTo>
                    <a:pt x="142" y="32"/>
                  </a:lnTo>
                  <a:lnTo>
                    <a:pt x="127" y="49"/>
                  </a:lnTo>
                  <a:cubicBezTo>
                    <a:pt x="110" y="49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9" y="17"/>
                    <a:pt x="63" y="17"/>
                    <a:pt x="63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5"/>
            <p:cNvSpPr/>
            <p:nvPr/>
          </p:nvSpPr>
          <p:spPr>
            <a:xfrm>
              <a:off x="3030184" y="1795283"/>
              <a:ext cx="6551" cy="10050"/>
            </a:xfrm>
            <a:custGeom>
              <a:avLst/>
              <a:gdLst/>
              <a:ahLst/>
              <a:cxnLst/>
              <a:rect l="l" t="t" r="r" b="b"/>
              <a:pathLst>
                <a:path w="206" h="316" extrusionOk="0">
                  <a:moveTo>
                    <a:pt x="80" y="236"/>
                  </a:moveTo>
                  <a:lnTo>
                    <a:pt x="17" y="236"/>
                  </a:lnTo>
                  <a:lnTo>
                    <a:pt x="17" y="252"/>
                  </a:lnTo>
                  <a:cubicBezTo>
                    <a:pt x="17" y="268"/>
                    <a:pt x="0" y="268"/>
                    <a:pt x="0" y="284"/>
                  </a:cubicBezTo>
                  <a:cubicBezTo>
                    <a:pt x="17" y="299"/>
                    <a:pt x="17" y="315"/>
                    <a:pt x="32" y="315"/>
                  </a:cubicBezTo>
                  <a:lnTo>
                    <a:pt x="63" y="299"/>
                  </a:lnTo>
                  <a:cubicBezTo>
                    <a:pt x="63" y="284"/>
                    <a:pt x="80" y="284"/>
                    <a:pt x="80" y="284"/>
                  </a:cubicBezTo>
                  <a:lnTo>
                    <a:pt x="80" y="284"/>
                  </a:lnTo>
                  <a:cubicBezTo>
                    <a:pt x="95" y="284"/>
                    <a:pt x="95" y="284"/>
                    <a:pt x="111" y="299"/>
                  </a:cubicBezTo>
                  <a:lnTo>
                    <a:pt x="111" y="268"/>
                  </a:lnTo>
                  <a:cubicBezTo>
                    <a:pt x="95" y="252"/>
                    <a:pt x="95" y="252"/>
                    <a:pt x="95" y="236"/>
                  </a:cubicBezTo>
                  <a:lnTo>
                    <a:pt x="80" y="236"/>
                  </a:lnTo>
                  <a:close/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95" y="32"/>
                  </a:cubicBezTo>
                  <a:lnTo>
                    <a:pt x="80" y="63"/>
                  </a:lnTo>
                  <a:cubicBezTo>
                    <a:pt x="95" y="63"/>
                    <a:pt x="111" y="78"/>
                    <a:pt x="111" y="95"/>
                  </a:cubicBezTo>
                  <a:cubicBezTo>
                    <a:pt x="111" y="110"/>
                    <a:pt x="95" y="126"/>
                    <a:pt x="80" y="126"/>
                  </a:cubicBezTo>
                  <a:lnTo>
                    <a:pt x="80" y="126"/>
                  </a:lnTo>
                  <a:lnTo>
                    <a:pt x="17" y="126"/>
                  </a:lnTo>
                  <a:cubicBezTo>
                    <a:pt x="17" y="126"/>
                    <a:pt x="17" y="142"/>
                    <a:pt x="0" y="142"/>
                  </a:cubicBezTo>
                  <a:lnTo>
                    <a:pt x="0" y="173"/>
                  </a:lnTo>
                  <a:lnTo>
                    <a:pt x="80" y="173"/>
                  </a:lnTo>
                  <a:cubicBezTo>
                    <a:pt x="95" y="158"/>
                    <a:pt x="111" y="158"/>
                    <a:pt x="126" y="142"/>
                  </a:cubicBezTo>
                  <a:cubicBezTo>
                    <a:pt x="143" y="142"/>
                    <a:pt x="143" y="142"/>
                    <a:pt x="143" y="126"/>
                  </a:cubicBezTo>
                  <a:lnTo>
                    <a:pt x="158" y="110"/>
                  </a:lnTo>
                  <a:lnTo>
                    <a:pt x="158" y="63"/>
                  </a:lnTo>
                  <a:lnTo>
                    <a:pt x="158" y="78"/>
                  </a:lnTo>
                  <a:lnTo>
                    <a:pt x="174" y="78"/>
                  </a:lnTo>
                  <a:cubicBezTo>
                    <a:pt x="174" y="78"/>
                    <a:pt x="189" y="78"/>
                    <a:pt x="189" y="63"/>
                  </a:cubicBezTo>
                  <a:cubicBezTo>
                    <a:pt x="189" y="63"/>
                    <a:pt x="206" y="63"/>
                    <a:pt x="206" y="47"/>
                  </a:cubicBezTo>
                  <a:cubicBezTo>
                    <a:pt x="206" y="32"/>
                    <a:pt x="206" y="15"/>
                    <a:pt x="189" y="0"/>
                  </a:cubicBezTo>
                  <a:lnTo>
                    <a:pt x="126" y="15"/>
                  </a:lnTo>
                  <a:lnTo>
                    <a:pt x="126" y="15"/>
                  </a:lnTo>
                  <a:cubicBezTo>
                    <a:pt x="111" y="15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5"/>
            <p:cNvSpPr/>
            <p:nvPr/>
          </p:nvSpPr>
          <p:spPr>
            <a:xfrm>
              <a:off x="3037181" y="1793756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43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32" y="17"/>
                  </a:lnTo>
                  <a:cubicBezTo>
                    <a:pt x="32" y="32"/>
                    <a:pt x="17" y="48"/>
                    <a:pt x="1" y="48"/>
                  </a:cubicBezTo>
                  <a:lnTo>
                    <a:pt x="1" y="63"/>
                  </a:lnTo>
                  <a:cubicBezTo>
                    <a:pt x="17" y="80"/>
                    <a:pt x="17" y="95"/>
                    <a:pt x="49" y="95"/>
                  </a:cubicBezTo>
                  <a:lnTo>
                    <a:pt x="49" y="95"/>
                  </a:lnTo>
                  <a:lnTo>
                    <a:pt x="127" y="95"/>
                  </a:lnTo>
                  <a:cubicBezTo>
                    <a:pt x="143" y="95"/>
                    <a:pt x="158" y="80"/>
                    <a:pt x="158" y="63"/>
                  </a:cubicBezTo>
                  <a:cubicBezTo>
                    <a:pt x="175" y="63"/>
                    <a:pt x="190" y="48"/>
                    <a:pt x="190" y="32"/>
                  </a:cubicBezTo>
                  <a:lnTo>
                    <a:pt x="190" y="32"/>
                  </a:lnTo>
                  <a:lnTo>
                    <a:pt x="190" y="32"/>
                  </a:lnTo>
                  <a:cubicBezTo>
                    <a:pt x="175" y="32"/>
                    <a:pt x="158" y="32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5"/>
            <p:cNvSpPr/>
            <p:nvPr/>
          </p:nvSpPr>
          <p:spPr>
            <a:xfrm>
              <a:off x="3379929" y="1786250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64" y="1"/>
                  </a:moveTo>
                  <a:lnTo>
                    <a:pt x="49" y="1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79"/>
                  </a:lnTo>
                  <a:lnTo>
                    <a:pt x="1" y="95"/>
                  </a:lnTo>
                  <a:cubicBezTo>
                    <a:pt x="1" y="110"/>
                    <a:pt x="17" y="127"/>
                    <a:pt x="32" y="127"/>
                  </a:cubicBezTo>
                  <a:lnTo>
                    <a:pt x="32" y="127"/>
                  </a:lnTo>
                  <a:lnTo>
                    <a:pt x="32" y="127"/>
                  </a:lnTo>
                  <a:cubicBezTo>
                    <a:pt x="49" y="110"/>
                    <a:pt x="64" y="110"/>
                    <a:pt x="64" y="9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5"/>
            <p:cNvSpPr/>
            <p:nvPr/>
          </p:nvSpPr>
          <p:spPr>
            <a:xfrm>
              <a:off x="3317785" y="1762684"/>
              <a:ext cx="6074" cy="4580"/>
            </a:xfrm>
            <a:custGeom>
              <a:avLst/>
              <a:gdLst/>
              <a:ahLst/>
              <a:cxnLst/>
              <a:rect l="l" t="t" r="r" b="b"/>
              <a:pathLst>
                <a:path w="191" h="144" extrusionOk="0">
                  <a:moveTo>
                    <a:pt x="159" y="1"/>
                  </a:moveTo>
                  <a:lnTo>
                    <a:pt x="159" y="1"/>
                  </a:lnTo>
                  <a:lnTo>
                    <a:pt x="80" y="1"/>
                  </a:lnTo>
                  <a:cubicBezTo>
                    <a:pt x="64" y="1"/>
                    <a:pt x="64" y="17"/>
                    <a:pt x="49" y="17"/>
                  </a:cubicBezTo>
                  <a:lnTo>
                    <a:pt x="1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33" y="143"/>
                  </a:lnTo>
                  <a:lnTo>
                    <a:pt x="64" y="143"/>
                  </a:lnTo>
                  <a:lnTo>
                    <a:pt x="96" y="80"/>
                  </a:lnTo>
                  <a:lnTo>
                    <a:pt x="143" y="64"/>
                  </a:lnTo>
                  <a:cubicBezTo>
                    <a:pt x="143" y="48"/>
                    <a:pt x="159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lnTo>
                    <a:pt x="190" y="32"/>
                  </a:lnTo>
                  <a:cubicBezTo>
                    <a:pt x="190" y="17"/>
                    <a:pt x="175" y="1"/>
                    <a:pt x="15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5"/>
            <p:cNvSpPr/>
            <p:nvPr/>
          </p:nvSpPr>
          <p:spPr>
            <a:xfrm>
              <a:off x="3181506" y="1799290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143" y="0"/>
                  </a:moveTo>
                  <a:lnTo>
                    <a:pt x="127" y="0"/>
                  </a:lnTo>
                  <a:cubicBezTo>
                    <a:pt x="127" y="16"/>
                    <a:pt x="111" y="16"/>
                    <a:pt x="95" y="16"/>
                  </a:cubicBezTo>
                  <a:lnTo>
                    <a:pt x="95" y="16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0" y="47"/>
                    <a:pt x="0" y="63"/>
                    <a:pt x="17" y="79"/>
                  </a:cubicBezTo>
                  <a:cubicBezTo>
                    <a:pt x="48" y="95"/>
                    <a:pt x="63" y="95"/>
                    <a:pt x="80" y="95"/>
                  </a:cubicBezTo>
                  <a:cubicBezTo>
                    <a:pt x="111" y="95"/>
                    <a:pt x="127" y="79"/>
                    <a:pt x="158" y="47"/>
                  </a:cubicBezTo>
                  <a:lnTo>
                    <a:pt x="158" y="47"/>
                  </a:lnTo>
                  <a:cubicBezTo>
                    <a:pt x="143" y="32"/>
                    <a:pt x="143" y="16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5"/>
            <p:cNvSpPr/>
            <p:nvPr/>
          </p:nvSpPr>
          <p:spPr>
            <a:xfrm>
              <a:off x="3374936" y="1766691"/>
              <a:ext cx="8046" cy="3562"/>
            </a:xfrm>
            <a:custGeom>
              <a:avLst/>
              <a:gdLst/>
              <a:ahLst/>
              <a:cxnLst/>
              <a:rect l="l" t="t" r="r" b="b"/>
              <a:pathLst>
                <a:path w="253" h="112" extrusionOk="0">
                  <a:moveTo>
                    <a:pt x="206" y="1"/>
                  </a:moveTo>
                  <a:lnTo>
                    <a:pt x="206" y="1"/>
                  </a:lnTo>
                  <a:lnTo>
                    <a:pt x="189" y="1"/>
                  </a:lnTo>
                  <a:cubicBezTo>
                    <a:pt x="158" y="32"/>
                    <a:pt x="143" y="32"/>
                    <a:pt x="111" y="32"/>
                  </a:cubicBezTo>
                  <a:cubicBezTo>
                    <a:pt x="95" y="32"/>
                    <a:pt x="80" y="32"/>
                    <a:pt x="63" y="17"/>
                  </a:cubicBezTo>
                  <a:lnTo>
                    <a:pt x="32" y="17"/>
                  </a:lnTo>
                  <a:cubicBezTo>
                    <a:pt x="32" y="17"/>
                    <a:pt x="17" y="17"/>
                    <a:pt x="17" y="32"/>
                  </a:cubicBezTo>
                  <a:cubicBezTo>
                    <a:pt x="0" y="49"/>
                    <a:pt x="0" y="80"/>
                    <a:pt x="17" y="80"/>
                  </a:cubicBezTo>
                  <a:cubicBezTo>
                    <a:pt x="48" y="95"/>
                    <a:pt x="80" y="112"/>
                    <a:pt x="111" y="112"/>
                  </a:cubicBezTo>
                  <a:cubicBezTo>
                    <a:pt x="158" y="112"/>
                    <a:pt x="189" y="95"/>
                    <a:pt x="237" y="64"/>
                  </a:cubicBezTo>
                  <a:cubicBezTo>
                    <a:pt x="252" y="49"/>
                    <a:pt x="252" y="32"/>
                    <a:pt x="237" y="17"/>
                  </a:cubicBezTo>
                  <a:cubicBezTo>
                    <a:pt x="237" y="1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5"/>
            <p:cNvSpPr/>
            <p:nvPr/>
          </p:nvSpPr>
          <p:spPr>
            <a:xfrm>
              <a:off x="3277235" y="1775246"/>
              <a:ext cx="6042" cy="6042"/>
            </a:xfrm>
            <a:custGeom>
              <a:avLst/>
              <a:gdLst/>
              <a:ahLst/>
              <a:cxnLst/>
              <a:rect l="l" t="t" r="r" b="b"/>
              <a:pathLst>
                <a:path w="190" h="19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47" y="158"/>
                  </a:lnTo>
                  <a:lnTo>
                    <a:pt x="63" y="141"/>
                  </a:lnTo>
                  <a:lnTo>
                    <a:pt x="79" y="126"/>
                  </a:lnTo>
                  <a:lnTo>
                    <a:pt x="95" y="126"/>
                  </a:lnTo>
                  <a:lnTo>
                    <a:pt x="110" y="141"/>
                  </a:lnTo>
                  <a:lnTo>
                    <a:pt x="142" y="189"/>
                  </a:lnTo>
                  <a:lnTo>
                    <a:pt x="173" y="158"/>
                  </a:lnTo>
                  <a:cubicBezTo>
                    <a:pt x="189" y="141"/>
                    <a:pt x="189" y="126"/>
                    <a:pt x="189" y="110"/>
                  </a:cubicBezTo>
                  <a:lnTo>
                    <a:pt x="126" y="15"/>
                  </a:lnTo>
                  <a:cubicBezTo>
                    <a:pt x="110" y="15"/>
                    <a:pt x="95" y="0"/>
                    <a:pt x="95" y="0"/>
                  </a:cubicBezTo>
                  <a:cubicBezTo>
                    <a:pt x="79" y="0"/>
                    <a:pt x="79" y="15"/>
                    <a:pt x="79" y="15"/>
                  </a:cubicBezTo>
                  <a:lnTo>
                    <a:pt x="63" y="15"/>
                  </a:lnTo>
                  <a:cubicBezTo>
                    <a:pt x="63" y="15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5"/>
            <p:cNvSpPr/>
            <p:nvPr/>
          </p:nvSpPr>
          <p:spPr>
            <a:xfrm>
              <a:off x="3066250" y="1828358"/>
              <a:ext cx="9573" cy="6042"/>
            </a:xfrm>
            <a:custGeom>
              <a:avLst/>
              <a:gdLst/>
              <a:ahLst/>
              <a:cxnLst/>
              <a:rect l="l" t="t" r="r" b="b"/>
              <a:pathLst>
                <a:path w="301" h="19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63"/>
                  </a:lnTo>
                  <a:cubicBezTo>
                    <a:pt x="49" y="95"/>
                    <a:pt x="95" y="126"/>
                    <a:pt x="158" y="158"/>
                  </a:cubicBezTo>
                  <a:cubicBezTo>
                    <a:pt x="190" y="158"/>
                    <a:pt x="221" y="173"/>
                    <a:pt x="253" y="189"/>
                  </a:cubicBezTo>
                  <a:lnTo>
                    <a:pt x="253" y="189"/>
                  </a:lnTo>
                  <a:cubicBezTo>
                    <a:pt x="269" y="189"/>
                    <a:pt x="284" y="173"/>
                    <a:pt x="284" y="158"/>
                  </a:cubicBezTo>
                  <a:cubicBezTo>
                    <a:pt x="301" y="141"/>
                    <a:pt x="284" y="126"/>
                    <a:pt x="269" y="110"/>
                  </a:cubicBezTo>
                  <a:cubicBezTo>
                    <a:pt x="175" y="95"/>
                    <a:pt x="112" y="63"/>
                    <a:pt x="49" y="15"/>
                  </a:cubicBezTo>
                  <a:cubicBezTo>
                    <a:pt x="49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5"/>
            <p:cNvSpPr/>
            <p:nvPr/>
          </p:nvSpPr>
          <p:spPr>
            <a:xfrm>
              <a:off x="3119362" y="1791275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95" y="15"/>
                  </a:moveTo>
                  <a:lnTo>
                    <a:pt x="95" y="15"/>
                  </a:lnTo>
                  <a:lnTo>
                    <a:pt x="95" y="15"/>
                  </a:lnTo>
                  <a:lnTo>
                    <a:pt x="95" y="15"/>
                  </a:lnTo>
                  <a:close/>
                  <a:moveTo>
                    <a:pt x="17" y="0"/>
                  </a:moveTo>
                  <a:cubicBezTo>
                    <a:pt x="1" y="15"/>
                    <a:pt x="1" y="32"/>
                    <a:pt x="1" y="32"/>
                  </a:cubicBezTo>
                  <a:lnTo>
                    <a:pt x="1" y="78"/>
                  </a:lnTo>
                  <a:cubicBezTo>
                    <a:pt x="17" y="78"/>
                    <a:pt x="17" y="78"/>
                    <a:pt x="17" y="95"/>
                  </a:cubicBezTo>
                  <a:cubicBezTo>
                    <a:pt x="32" y="95"/>
                    <a:pt x="32" y="110"/>
                    <a:pt x="32" y="126"/>
                  </a:cubicBez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64" y="141"/>
                  </a:lnTo>
                  <a:lnTo>
                    <a:pt x="80" y="141"/>
                  </a:lnTo>
                  <a:lnTo>
                    <a:pt x="80" y="110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32"/>
                  </a:lnTo>
                  <a:cubicBezTo>
                    <a:pt x="95" y="32"/>
                    <a:pt x="95" y="47"/>
                    <a:pt x="80" y="47"/>
                  </a:cubicBezTo>
                  <a:lnTo>
                    <a:pt x="64" y="47"/>
                  </a:lnTo>
                  <a:lnTo>
                    <a:pt x="32" y="4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5"/>
            <p:cNvSpPr/>
            <p:nvPr/>
          </p:nvSpPr>
          <p:spPr>
            <a:xfrm>
              <a:off x="3410016" y="1781734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0" y="32"/>
                  </a:lnTo>
                  <a:lnTo>
                    <a:pt x="16" y="48"/>
                  </a:lnTo>
                  <a:cubicBezTo>
                    <a:pt x="16" y="63"/>
                    <a:pt x="16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6" y="111"/>
                  </a:cubicBezTo>
                  <a:lnTo>
                    <a:pt x="16" y="111"/>
                  </a:lnTo>
                  <a:lnTo>
                    <a:pt x="111" y="63"/>
                  </a:lnTo>
                  <a:lnTo>
                    <a:pt x="126" y="32"/>
                  </a:lnTo>
                  <a:cubicBezTo>
                    <a:pt x="126" y="17"/>
                    <a:pt x="142" y="17"/>
                    <a:pt x="142" y="17"/>
                  </a:cubicBezTo>
                  <a:cubicBezTo>
                    <a:pt x="142" y="0"/>
                    <a:pt x="142" y="0"/>
                    <a:pt x="126" y="0"/>
                  </a:cubicBezTo>
                  <a:lnTo>
                    <a:pt x="126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5"/>
            <p:cNvSpPr/>
            <p:nvPr/>
          </p:nvSpPr>
          <p:spPr>
            <a:xfrm>
              <a:off x="3392969" y="1804283"/>
              <a:ext cx="8555" cy="4548"/>
            </a:xfrm>
            <a:custGeom>
              <a:avLst/>
              <a:gdLst/>
              <a:ahLst/>
              <a:cxnLst/>
              <a:rect l="l" t="t" r="r" b="b"/>
              <a:pathLst>
                <a:path w="269" h="143" extrusionOk="0">
                  <a:moveTo>
                    <a:pt x="206" y="32"/>
                  </a:moveTo>
                  <a:cubicBezTo>
                    <a:pt x="189" y="48"/>
                    <a:pt x="189" y="48"/>
                    <a:pt x="174" y="48"/>
                  </a:cubicBezTo>
                  <a:lnTo>
                    <a:pt x="143" y="64"/>
                  </a:lnTo>
                  <a:lnTo>
                    <a:pt x="174" y="79"/>
                  </a:lnTo>
                  <a:cubicBezTo>
                    <a:pt x="174" y="95"/>
                    <a:pt x="189" y="111"/>
                    <a:pt x="189" y="127"/>
                  </a:cubicBezTo>
                  <a:cubicBezTo>
                    <a:pt x="206" y="127"/>
                    <a:pt x="206" y="142"/>
                    <a:pt x="221" y="142"/>
                  </a:cubicBezTo>
                  <a:lnTo>
                    <a:pt x="237" y="142"/>
                  </a:lnTo>
                  <a:cubicBezTo>
                    <a:pt x="252" y="127"/>
                    <a:pt x="269" y="111"/>
                    <a:pt x="252" y="95"/>
                  </a:cubicBezTo>
                  <a:lnTo>
                    <a:pt x="252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21" y="48"/>
                  </a:lnTo>
                  <a:lnTo>
                    <a:pt x="206" y="32"/>
                  </a:lnTo>
                  <a:close/>
                  <a:moveTo>
                    <a:pt x="17" y="32"/>
                  </a:moveTo>
                  <a:lnTo>
                    <a:pt x="17" y="48"/>
                  </a:lnTo>
                  <a:lnTo>
                    <a:pt x="0" y="48"/>
                  </a:lnTo>
                  <a:lnTo>
                    <a:pt x="0" y="64"/>
                  </a:lnTo>
                  <a:cubicBezTo>
                    <a:pt x="17" y="64"/>
                    <a:pt x="17" y="79"/>
                    <a:pt x="32" y="79"/>
                  </a:cubicBezTo>
                  <a:lnTo>
                    <a:pt x="48" y="79"/>
                  </a:lnTo>
                  <a:lnTo>
                    <a:pt x="48" y="64"/>
                  </a:lnTo>
                  <a:lnTo>
                    <a:pt x="48" y="64"/>
                  </a:lnTo>
                  <a:cubicBezTo>
                    <a:pt x="32" y="64"/>
                    <a:pt x="17" y="48"/>
                    <a:pt x="17" y="32"/>
                  </a:cubicBezTo>
                  <a:lnTo>
                    <a:pt x="17" y="32"/>
                  </a:lnTo>
                  <a:close/>
                  <a:moveTo>
                    <a:pt x="111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95" y="16"/>
                    <a:pt x="80" y="16"/>
                    <a:pt x="80" y="16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111" y="32"/>
                  </a:lnTo>
                  <a:lnTo>
                    <a:pt x="111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5"/>
            <p:cNvSpPr/>
            <p:nvPr/>
          </p:nvSpPr>
          <p:spPr>
            <a:xfrm>
              <a:off x="3312792" y="1778713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80" y="112"/>
                  </a:moveTo>
                  <a:lnTo>
                    <a:pt x="80" y="112"/>
                  </a:lnTo>
                  <a:lnTo>
                    <a:pt x="80" y="112"/>
                  </a:lnTo>
                  <a:close/>
                  <a:moveTo>
                    <a:pt x="80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32" y="95"/>
                  </a:lnTo>
                  <a:cubicBezTo>
                    <a:pt x="48" y="95"/>
                    <a:pt x="48" y="112"/>
                    <a:pt x="48" y="112"/>
                  </a:cubicBezTo>
                  <a:lnTo>
                    <a:pt x="48" y="112"/>
                  </a:lnTo>
                  <a:lnTo>
                    <a:pt x="63" y="80"/>
                  </a:lnTo>
                  <a:cubicBezTo>
                    <a:pt x="80" y="95"/>
                    <a:pt x="80" y="95"/>
                    <a:pt x="80" y="112"/>
                  </a:cubicBezTo>
                  <a:lnTo>
                    <a:pt x="80" y="112"/>
                  </a:lnTo>
                  <a:cubicBezTo>
                    <a:pt x="80" y="127"/>
                    <a:pt x="95" y="143"/>
                    <a:pt x="111" y="143"/>
                  </a:cubicBezTo>
                  <a:lnTo>
                    <a:pt x="126" y="143"/>
                  </a:lnTo>
                  <a:cubicBezTo>
                    <a:pt x="143" y="143"/>
                    <a:pt x="158" y="127"/>
                    <a:pt x="143" y="95"/>
                  </a:cubicBezTo>
                  <a:lnTo>
                    <a:pt x="143" y="80"/>
                  </a:lnTo>
                  <a:cubicBezTo>
                    <a:pt x="143" y="64"/>
                    <a:pt x="126" y="49"/>
                    <a:pt x="111" y="32"/>
                  </a:cubicBezTo>
                  <a:lnTo>
                    <a:pt x="95" y="17"/>
                  </a:lnTo>
                  <a:cubicBezTo>
                    <a:pt x="95" y="1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5"/>
            <p:cNvSpPr/>
            <p:nvPr/>
          </p:nvSpPr>
          <p:spPr>
            <a:xfrm>
              <a:off x="3315304" y="178224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5"/>
            <p:cNvSpPr/>
            <p:nvPr/>
          </p:nvSpPr>
          <p:spPr>
            <a:xfrm>
              <a:off x="3455622" y="177772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5"/>
            <p:cNvSpPr/>
            <p:nvPr/>
          </p:nvSpPr>
          <p:spPr>
            <a:xfrm>
              <a:off x="3451615" y="177524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0" y="32"/>
                    <a:pt x="0" y="47"/>
                    <a:pt x="16" y="63"/>
                  </a:cubicBezTo>
                  <a:lnTo>
                    <a:pt x="16" y="78"/>
                  </a:lnTo>
                  <a:cubicBezTo>
                    <a:pt x="0" y="95"/>
                    <a:pt x="16" y="110"/>
                    <a:pt x="32" y="110"/>
                  </a:cubicBezTo>
                  <a:lnTo>
                    <a:pt x="63" y="126"/>
                  </a:lnTo>
                  <a:lnTo>
                    <a:pt x="79" y="126"/>
                  </a:lnTo>
                  <a:cubicBezTo>
                    <a:pt x="95" y="126"/>
                    <a:pt x="95" y="126"/>
                    <a:pt x="110" y="110"/>
                  </a:cubicBezTo>
                  <a:lnTo>
                    <a:pt x="126" y="95"/>
                  </a:lnTo>
                  <a:lnTo>
                    <a:pt x="126" y="78"/>
                  </a:lnTo>
                  <a:lnTo>
                    <a:pt x="126" y="78"/>
                  </a:lnTo>
                  <a:cubicBezTo>
                    <a:pt x="126" y="63"/>
                    <a:pt x="126" y="47"/>
                    <a:pt x="110" y="47"/>
                  </a:cubicBezTo>
                  <a:lnTo>
                    <a:pt x="63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5"/>
            <p:cNvSpPr/>
            <p:nvPr/>
          </p:nvSpPr>
          <p:spPr>
            <a:xfrm>
              <a:off x="3332828" y="181280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64" y="0"/>
                  </a:moveTo>
                  <a:lnTo>
                    <a:pt x="49" y="0"/>
                  </a:lnTo>
                  <a:cubicBezTo>
                    <a:pt x="32" y="0"/>
                    <a:pt x="32" y="17"/>
                    <a:pt x="17" y="32"/>
                  </a:cubicBezTo>
                  <a:lnTo>
                    <a:pt x="17" y="32"/>
                  </a:lnTo>
                  <a:lnTo>
                    <a:pt x="17" y="48"/>
                  </a:lnTo>
                  <a:cubicBezTo>
                    <a:pt x="32" y="48"/>
                    <a:pt x="32" y="48"/>
                    <a:pt x="32" y="63"/>
                  </a:cubicBezTo>
                  <a:cubicBezTo>
                    <a:pt x="32" y="80"/>
                    <a:pt x="32" y="95"/>
                    <a:pt x="17" y="95"/>
                  </a:cubicBezTo>
                  <a:lnTo>
                    <a:pt x="1" y="95"/>
                  </a:lnTo>
                  <a:lnTo>
                    <a:pt x="1" y="95"/>
                  </a:lnTo>
                  <a:cubicBezTo>
                    <a:pt x="1" y="111"/>
                    <a:pt x="1" y="111"/>
                    <a:pt x="17" y="126"/>
                  </a:cubicBezTo>
                  <a:cubicBezTo>
                    <a:pt x="17" y="111"/>
                    <a:pt x="32" y="111"/>
                    <a:pt x="49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95" y="111"/>
                    <a:pt x="95" y="126"/>
                    <a:pt x="112" y="126"/>
                  </a:cubicBezTo>
                  <a:lnTo>
                    <a:pt x="112" y="126"/>
                  </a:lnTo>
                  <a:cubicBezTo>
                    <a:pt x="127" y="111"/>
                    <a:pt x="127" y="111"/>
                    <a:pt x="127" y="95"/>
                  </a:cubicBezTo>
                  <a:cubicBezTo>
                    <a:pt x="127" y="80"/>
                    <a:pt x="112" y="63"/>
                    <a:pt x="95" y="63"/>
                  </a:cubicBezTo>
                  <a:lnTo>
                    <a:pt x="80" y="63"/>
                  </a:lnTo>
                  <a:lnTo>
                    <a:pt x="95" y="48"/>
                  </a:lnTo>
                  <a:cubicBezTo>
                    <a:pt x="95" y="32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5"/>
            <p:cNvSpPr/>
            <p:nvPr/>
          </p:nvSpPr>
          <p:spPr>
            <a:xfrm>
              <a:off x="3417012" y="176421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0"/>
                  </a:moveTo>
                  <a:lnTo>
                    <a:pt x="1" y="0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32" y="158"/>
                  </a:lnTo>
                  <a:cubicBezTo>
                    <a:pt x="49" y="173"/>
                    <a:pt x="49" y="173"/>
                    <a:pt x="49" y="190"/>
                  </a:cubicBezTo>
                  <a:lnTo>
                    <a:pt x="49" y="190"/>
                  </a:lnTo>
                  <a:lnTo>
                    <a:pt x="64" y="190"/>
                  </a:lnTo>
                  <a:lnTo>
                    <a:pt x="64" y="190"/>
                  </a:lnTo>
                  <a:cubicBezTo>
                    <a:pt x="64" y="173"/>
                    <a:pt x="80" y="173"/>
                    <a:pt x="80" y="173"/>
                  </a:cubicBezTo>
                  <a:cubicBezTo>
                    <a:pt x="95" y="158"/>
                    <a:pt x="95" y="158"/>
                    <a:pt x="95" y="142"/>
                  </a:cubicBezTo>
                  <a:lnTo>
                    <a:pt x="80" y="47"/>
                  </a:lnTo>
                  <a:lnTo>
                    <a:pt x="64" y="64"/>
                  </a:lnTo>
                  <a:lnTo>
                    <a:pt x="49" y="64"/>
                  </a:lnTo>
                  <a:cubicBezTo>
                    <a:pt x="32" y="64"/>
                    <a:pt x="17" y="64"/>
                    <a:pt x="17" y="47"/>
                  </a:cubicBezTo>
                  <a:cubicBezTo>
                    <a:pt x="1" y="32"/>
                    <a:pt x="17" y="16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5"/>
            <p:cNvSpPr/>
            <p:nvPr/>
          </p:nvSpPr>
          <p:spPr>
            <a:xfrm>
              <a:off x="3343864" y="1789272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80" y="0"/>
                  </a:moveTo>
                  <a:lnTo>
                    <a:pt x="8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47"/>
                  </a:lnTo>
                  <a:cubicBezTo>
                    <a:pt x="48" y="63"/>
                    <a:pt x="63" y="63"/>
                    <a:pt x="63" y="78"/>
                  </a:cubicBezTo>
                  <a:lnTo>
                    <a:pt x="80" y="78"/>
                  </a:lnTo>
                  <a:cubicBezTo>
                    <a:pt x="80" y="63"/>
                    <a:pt x="95" y="32"/>
                    <a:pt x="111" y="32"/>
                  </a:cubicBezTo>
                  <a:lnTo>
                    <a:pt x="111" y="32"/>
                  </a:lnTo>
                  <a:cubicBezTo>
                    <a:pt x="111" y="15"/>
                    <a:pt x="111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5"/>
            <p:cNvSpPr/>
            <p:nvPr/>
          </p:nvSpPr>
          <p:spPr>
            <a:xfrm>
              <a:off x="3415518" y="1785741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111" y="0"/>
                  </a:moveTo>
                  <a:lnTo>
                    <a:pt x="79" y="0"/>
                  </a:lnTo>
                  <a:lnTo>
                    <a:pt x="79" y="0"/>
                  </a:lnTo>
                  <a:cubicBezTo>
                    <a:pt x="79" y="17"/>
                    <a:pt x="64" y="32"/>
                    <a:pt x="64" y="32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" y="48"/>
                  </a:lnTo>
                  <a:lnTo>
                    <a:pt x="1" y="80"/>
                  </a:lnTo>
                  <a:lnTo>
                    <a:pt x="1" y="80"/>
                  </a:lnTo>
                  <a:cubicBezTo>
                    <a:pt x="16" y="80"/>
                    <a:pt x="16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64" y="80"/>
                  </a:lnTo>
                  <a:lnTo>
                    <a:pt x="159" y="17"/>
                  </a:lnTo>
                  <a:cubicBezTo>
                    <a:pt x="142" y="0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5"/>
            <p:cNvSpPr/>
            <p:nvPr/>
          </p:nvSpPr>
          <p:spPr>
            <a:xfrm>
              <a:off x="3446081" y="1791752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17"/>
                    <a:pt x="17" y="32"/>
                    <a:pt x="0" y="48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5"/>
            <p:cNvSpPr/>
            <p:nvPr/>
          </p:nvSpPr>
          <p:spPr>
            <a:xfrm>
              <a:off x="3190538" y="1788254"/>
              <a:ext cx="5534" cy="7537"/>
            </a:xfrm>
            <a:custGeom>
              <a:avLst/>
              <a:gdLst/>
              <a:ahLst/>
              <a:cxnLst/>
              <a:rect l="l" t="t" r="r" b="b"/>
              <a:pathLst>
                <a:path w="174" h="237" extrusionOk="0">
                  <a:moveTo>
                    <a:pt x="126" y="1"/>
                  </a:moveTo>
                  <a:lnTo>
                    <a:pt x="126" y="16"/>
                  </a:lnTo>
                  <a:cubicBezTo>
                    <a:pt x="126" y="32"/>
                    <a:pt x="111" y="47"/>
                    <a:pt x="95" y="47"/>
                  </a:cubicBezTo>
                  <a:lnTo>
                    <a:pt x="79" y="64"/>
                  </a:lnTo>
                  <a:lnTo>
                    <a:pt x="79" y="64"/>
                  </a:lnTo>
                  <a:cubicBezTo>
                    <a:pt x="79" y="79"/>
                    <a:pt x="63" y="79"/>
                    <a:pt x="48" y="79"/>
                  </a:cubicBezTo>
                  <a:lnTo>
                    <a:pt x="63" y="95"/>
                  </a:lnTo>
                  <a:cubicBezTo>
                    <a:pt x="79" y="110"/>
                    <a:pt x="79" y="127"/>
                    <a:pt x="63" y="142"/>
                  </a:cubicBezTo>
                  <a:cubicBezTo>
                    <a:pt x="48" y="142"/>
                    <a:pt x="48" y="158"/>
                    <a:pt x="32" y="158"/>
                  </a:cubicBezTo>
                  <a:lnTo>
                    <a:pt x="16" y="142"/>
                  </a:lnTo>
                  <a:lnTo>
                    <a:pt x="16" y="142"/>
                  </a:lnTo>
                  <a:cubicBezTo>
                    <a:pt x="0" y="158"/>
                    <a:pt x="0" y="173"/>
                    <a:pt x="16" y="190"/>
                  </a:cubicBezTo>
                  <a:lnTo>
                    <a:pt x="16" y="221"/>
                  </a:lnTo>
                  <a:lnTo>
                    <a:pt x="0" y="236"/>
                  </a:lnTo>
                  <a:cubicBezTo>
                    <a:pt x="16" y="221"/>
                    <a:pt x="32" y="205"/>
                    <a:pt x="48" y="205"/>
                  </a:cubicBezTo>
                  <a:lnTo>
                    <a:pt x="48" y="205"/>
                  </a:lnTo>
                  <a:lnTo>
                    <a:pt x="63" y="205"/>
                  </a:lnTo>
                  <a:lnTo>
                    <a:pt x="79" y="205"/>
                  </a:lnTo>
                  <a:lnTo>
                    <a:pt x="79" y="173"/>
                  </a:lnTo>
                  <a:cubicBezTo>
                    <a:pt x="79" y="158"/>
                    <a:pt x="79" y="158"/>
                    <a:pt x="95" y="142"/>
                  </a:cubicBezTo>
                  <a:lnTo>
                    <a:pt x="79" y="142"/>
                  </a:lnTo>
                  <a:cubicBezTo>
                    <a:pt x="79" y="110"/>
                    <a:pt x="79" y="95"/>
                    <a:pt x="95" y="95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42" y="95"/>
                    <a:pt x="142" y="95"/>
                  </a:cubicBezTo>
                  <a:cubicBezTo>
                    <a:pt x="142" y="110"/>
                    <a:pt x="158" y="110"/>
                    <a:pt x="158" y="110"/>
                  </a:cubicBezTo>
                  <a:lnTo>
                    <a:pt x="174" y="95"/>
                  </a:lnTo>
                  <a:cubicBezTo>
                    <a:pt x="158" y="79"/>
                    <a:pt x="158" y="79"/>
                    <a:pt x="158" y="64"/>
                  </a:cubicBezTo>
                  <a:lnTo>
                    <a:pt x="158" y="64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5"/>
            <p:cNvSpPr/>
            <p:nvPr/>
          </p:nvSpPr>
          <p:spPr>
            <a:xfrm>
              <a:off x="3294759" y="1823811"/>
              <a:ext cx="5025" cy="2576"/>
            </a:xfrm>
            <a:custGeom>
              <a:avLst/>
              <a:gdLst/>
              <a:ahLst/>
              <a:cxnLst/>
              <a:rect l="l" t="t" r="r" b="b"/>
              <a:pathLst>
                <a:path w="158" h="81" extrusionOk="0">
                  <a:moveTo>
                    <a:pt x="17" y="1"/>
                  </a:moveTo>
                  <a:cubicBezTo>
                    <a:pt x="32" y="17"/>
                    <a:pt x="32" y="17"/>
                    <a:pt x="32" y="32"/>
                  </a:cubicBezTo>
                  <a:cubicBezTo>
                    <a:pt x="32" y="49"/>
                    <a:pt x="17" y="64"/>
                    <a:pt x="0" y="64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80" y="80"/>
                    <a:pt x="111" y="80"/>
                    <a:pt x="158" y="64"/>
                  </a:cubicBezTo>
                  <a:cubicBezTo>
                    <a:pt x="143" y="49"/>
                    <a:pt x="126" y="49"/>
                    <a:pt x="111" y="32"/>
                  </a:cubicBezTo>
                  <a:lnTo>
                    <a:pt x="95" y="32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5"/>
            <p:cNvSpPr/>
            <p:nvPr/>
          </p:nvSpPr>
          <p:spPr>
            <a:xfrm>
              <a:off x="3113891" y="1792738"/>
              <a:ext cx="6520" cy="4039"/>
            </a:xfrm>
            <a:custGeom>
              <a:avLst/>
              <a:gdLst/>
              <a:ahLst/>
              <a:cxnLst/>
              <a:rect l="l" t="t" r="r" b="b"/>
              <a:pathLst>
                <a:path w="205" h="127" extrusionOk="0">
                  <a:moveTo>
                    <a:pt x="95" y="1"/>
                  </a:moveTo>
                  <a:lnTo>
                    <a:pt x="95" y="17"/>
                  </a:lnTo>
                  <a:cubicBezTo>
                    <a:pt x="95" y="32"/>
                    <a:pt x="78" y="49"/>
                    <a:pt x="63" y="49"/>
                  </a:cubicBezTo>
                  <a:lnTo>
                    <a:pt x="63" y="49"/>
                  </a:lnTo>
                  <a:cubicBezTo>
                    <a:pt x="47" y="49"/>
                    <a:pt x="32" y="32"/>
                    <a:pt x="32" y="32"/>
                  </a:cubicBezTo>
                  <a:cubicBezTo>
                    <a:pt x="15" y="32"/>
                    <a:pt x="15" y="49"/>
                    <a:pt x="0" y="49"/>
                  </a:cubicBezTo>
                  <a:lnTo>
                    <a:pt x="15" y="49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lnTo>
                    <a:pt x="78" y="64"/>
                  </a:lnTo>
                  <a:cubicBezTo>
                    <a:pt x="95" y="80"/>
                    <a:pt x="110" y="95"/>
                    <a:pt x="110" y="112"/>
                  </a:cubicBezTo>
                  <a:lnTo>
                    <a:pt x="110" y="127"/>
                  </a:lnTo>
                  <a:lnTo>
                    <a:pt x="173" y="95"/>
                  </a:lnTo>
                  <a:lnTo>
                    <a:pt x="204" y="95"/>
                  </a:lnTo>
                  <a:lnTo>
                    <a:pt x="204" y="80"/>
                  </a:lnTo>
                  <a:cubicBezTo>
                    <a:pt x="204" y="64"/>
                    <a:pt x="204" y="49"/>
                    <a:pt x="189" y="49"/>
                  </a:cubicBezTo>
                  <a:cubicBezTo>
                    <a:pt x="189" y="32"/>
                    <a:pt x="189" y="32"/>
                    <a:pt x="173" y="32"/>
                  </a:cubicBezTo>
                  <a:cubicBezTo>
                    <a:pt x="158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5"/>
            <p:cNvSpPr/>
            <p:nvPr/>
          </p:nvSpPr>
          <p:spPr>
            <a:xfrm>
              <a:off x="3265213" y="1807304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236" y="0"/>
                  </a:moveTo>
                  <a:lnTo>
                    <a:pt x="236" y="0"/>
                  </a:lnTo>
                  <a:lnTo>
                    <a:pt x="221" y="0"/>
                  </a:lnTo>
                  <a:cubicBezTo>
                    <a:pt x="204" y="0"/>
                    <a:pt x="173" y="16"/>
                    <a:pt x="158" y="47"/>
                  </a:cubicBezTo>
                  <a:lnTo>
                    <a:pt x="158" y="95"/>
                  </a:lnTo>
                  <a:lnTo>
                    <a:pt x="15" y="158"/>
                  </a:lnTo>
                  <a:cubicBezTo>
                    <a:pt x="0" y="173"/>
                    <a:pt x="0" y="190"/>
                    <a:pt x="0" y="205"/>
                  </a:cubicBezTo>
                  <a:cubicBezTo>
                    <a:pt x="0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05"/>
                  </a:lnTo>
                  <a:cubicBezTo>
                    <a:pt x="32" y="190"/>
                    <a:pt x="47" y="173"/>
                    <a:pt x="63" y="173"/>
                  </a:cubicBezTo>
                  <a:lnTo>
                    <a:pt x="63" y="173"/>
                  </a:lnTo>
                  <a:lnTo>
                    <a:pt x="63" y="173"/>
                  </a:lnTo>
                  <a:cubicBezTo>
                    <a:pt x="95" y="173"/>
                    <a:pt x="110" y="173"/>
                    <a:pt x="126" y="190"/>
                  </a:cubicBezTo>
                  <a:lnTo>
                    <a:pt x="204" y="158"/>
                  </a:lnTo>
                  <a:cubicBezTo>
                    <a:pt x="221" y="158"/>
                    <a:pt x="221" y="142"/>
                    <a:pt x="221" y="142"/>
                  </a:cubicBezTo>
                  <a:lnTo>
                    <a:pt x="221" y="127"/>
                  </a:lnTo>
                  <a:cubicBezTo>
                    <a:pt x="221" y="127"/>
                    <a:pt x="221" y="110"/>
                    <a:pt x="236" y="110"/>
                  </a:cubicBezTo>
                  <a:lnTo>
                    <a:pt x="221" y="110"/>
                  </a:lnTo>
                  <a:lnTo>
                    <a:pt x="221" y="79"/>
                  </a:lnTo>
                  <a:cubicBezTo>
                    <a:pt x="221" y="79"/>
                    <a:pt x="221" y="63"/>
                    <a:pt x="252" y="63"/>
                  </a:cubicBezTo>
                  <a:cubicBezTo>
                    <a:pt x="267" y="63"/>
                    <a:pt x="267" y="32"/>
                    <a:pt x="267" y="16"/>
                  </a:cubicBezTo>
                  <a:cubicBezTo>
                    <a:pt x="267" y="0"/>
                    <a:pt x="252" y="0"/>
                    <a:pt x="23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5"/>
            <p:cNvSpPr/>
            <p:nvPr/>
          </p:nvSpPr>
          <p:spPr>
            <a:xfrm>
              <a:off x="3410016" y="1768218"/>
              <a:ext cx="6551" cy="5534"/>
            </a:xfrm>
            <a:custGeom>
              <a:avLst/>
              <a:gdLst/>
              <a:ahLst/>
              <a:cxnLst/>
              <a:rect l="l" t="t" r="r" b="b"/>
              <a:pathLst>
                <a:path w="206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2" y="1"/>
                    <a:pt x="126" y="16"/>
                    <a:pt x="126" y="32"/>
                  </a:cubicBezTo>
                  <a:lnTo>
                    <a:pt x="126" y="32"/>
                  </a:lnTo>
                  <a:cubicBezTo>
                    <a:pt x="142" y="79"/>
                    <a:pt x="111" y="95"/>
                    <a:pt x="48" y="95"/>
                  </a:cubicBezTo>
                  <a:lnTo>
                    <a:pt x="32" y="110"/>
                  </a:lnTo>
                  <a:cubicBezTo>
                    <a:pt x="16" y="110"/>
                    <a:pt x="0" y="127"/>
                    <a:pt x="16" y="142"/>
                  </a:cubicBezTo>
                  <a:lnTo>
                    <a:pt x="16" y="158"/>
                  </a:lnTo>
                  <a:lnTo>
                    <a:pt x="32" y="158"/>
                  </a:lnTo>
                  <a:cubicBezTo>
                    <a:pt x="32" y="173"/>
                    <a:pt x="32" y="173"/>
                    <a:pt x="48" y="173"/>
                  </a:cubicBezTo>
                  <a:lnTo>
                    <a:pt x="48" y="173"/>
                  </a:lnTo>
                  <a:lnTo>
                    <a:pt x="63" y="173"/>
                  </a:lnTo>
                  <a:cubicBezTo>
                    <a:pt x="79" y="173"/>
                    <a:pt x="95" y="158"/>
                    <a:pt x="111" y="158"/>
                  </a:cubicBezTo>
                  <a:cubicBezTo>
                    <a:pt x="142" y="142"/>
                    <a:pt x="174" y="127"/>
                    <a:pt x="189" y="110"/>
                  </a:cubicBezTo>
                  <a:cubicBezTo>
                    <a:pt x="189" y="95"/>
                    <a:pt x="205" y="64"/>
                    <a:pt x="205" y="32"/>
                  </a:cubicBezTo>
                  <a:cubicBezTo>
                    <a:pt x="205" y="16"/>
                    <a:pt x="189" y="16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5"/>
            <p:cNvSpPr/>
            <p:nvPr/>
          </p:nvSpPr>
          <p:spPr>
            <a:xfrm>
              <a:off x="3028689" y="1806287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42" y="1"/>
                  </a:moveTo>
                  <a:lnTo>
                    <a:pt x="127" y="32"/>
                  </a:lnTo>
                  <a:lnTo>
                    <a:pt x="110" y="48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79" y="64"/>
                    <a:pt x="64" y="64"/>
                    <a:pt x="32" y="79"/>
                  </a:cubicBezTo>
                  <a:lnTo>
                    <a:pt x="16" y="95"/>
                  </a:lnTo>
                  <a:cubicBezTo>
                    <a:pt x="1" y="111"/>
                    <a:pt x="1" y="127"/>
                    <a:pt x="1" y="142"/>
                  </a:cubicBezTo>
                  <a:cubicBezTo>
                    <a:pt x="16" y="159"/>
                    <a:pt x="32" y="159"/>
                    <a:pt x="32" y="159"/>
                  </a:cubicBezTo>
                  <a:lnTo>
                    <a:pt x="47" y="159"/>
                  </a:lnTo>
                  <a:lnTo>
                    <a:pt x="64" y="142"/>
                  </a:lnTo>
                  <a:cubicBezTo>
                    <a:pt x="95" y="127"/>
                    <a:pt x="110" y="111"/>
                    <a:pt x="127" y="95"/>
                  </a:cubicBezTo>
                  <a:lnTo>
                    <a:pt x="127" y="79"/>
                  </a:lnTo>
                  <a:lnTo>
                    <a:pt x="142" y="48"/>
                  </a:lnTo>
                  <a:lnTo>
                    <a:pt x="14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5"/>
            <p:cNvSpPr/>
            <p:nvPr/>
          </p:nvSpPr>
          <p:spPr>
            <a:xfrm>
              <a:off x="3085300" y="1796269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32" y="32"/>
                  </a:lnTo>
                  <a:cubicBezTo>
                    <a:pt x="32" y="47"/>
                    <a:pt x="32" y="64"/>
                    <a:pt x="17" y="79"/>
                  </a:cubicBezTo>
                  <a:lnTo>
                    <a:pt x="0" y="79"/>
                  </a:lnTo>
                  <a:cubicBezTo>
                    <a:pt x="0" y="95"/>
                    <a:pt x="0" y="95"/>
                    <a:pt x="17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80" y="64"/>
                    <a:pt x="80" y="32"/>
                    <a:pt x="63" y="16"/>
                  </a:cubicBezTo>
                  <a:lnTo>
                    <a:pt x="63" y="16"/>
                  </a:lnTo>
                  <a:lnTo>
                    <a:pt x="63" y="16"/>
                  </a:lnTo>
                  <a:cubicBezTo>
                    <a:pt x="48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5"/>
            <p:cNvSpPr/>
            <p:nvPr/>
          </p:nvSpPr>
          <p:spPr>
            <a:xfrm>
              <a:off x="3106863" y="180027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7" y="1"/>
                  </a:moveTo>
                  <a:lnTo>
                    <a:pt x="16" y="48"/>
                  </a:lnTo>
                  <a:cubicBezTo>
                    <a:pt x="0" y="48"/>
                    <a:pt x="0" y="64"/>
                    <a:pt x="0" y="64"/>
                  </a:cubicBezTo>
                  <a:lnTo>
                    <a:pt x="32" y="111"/>
                  </a:lnTo>
                  <a:cubicBezTo>
                    <a:pt x="32" y="111"/>
                    <a:pt x="47" y="127"/>
                    <a:pt x="64" y="127"/>
                  </a:cubicBezTo>
                  <a:lnTo>
                    <a:pt x="79" y="111"/>
                  </a:lnTo>
                  <a:cubicBezTo>
                    <a:pt x="95" y="111"/>
                    <a:pt x="95" y="79"/>
                    <a:pt x="79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5"/>
            <p:cNvSpPr/>
            <p:nvPr/>
          </p:nvSpPr>
          <p:spPr>
            <a:xfrm>
              <a:off x="3417521" y="178373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42" y="0"/>
                  </a:moveTo>
                  <a:cubicBezTo>
                    <a:pt x="142" y="17"/>
                    <a:pt x="127" y="32"/>
                    <a:pt x="127" y="32"/>
                  </a:cubicBezTo>
                  <a:cubicBezTo>
                    <a:pt x="111" y="48"/>
                    <a:pt x="96" y="48"/>
                    <a:pt x="79" y="48"/>
                  </a:cubicBezTo>
                  <a:lnTo>
                    <a:pt x="111" y="63"/>
                  </a:lnTo>
                  <a:lnTo>
                    <a:pt x="96" y="80"/>
                  </a:lnTo>
                  <a:lnTo>
                    <a:pt x="1" y="143"/>
                  </a:lnTo>
                  <a:lnTo>
                    <a:pt x="16" y="143"/>
                  </a:lnTo>
                  <a:cubicBezTo>
                    <a:pt x="33" y="143"/>
                    <a:pt x="33" y="174"/>
                    <a:pt x="33" y="189"/>
                  </a:cubicBezTo>
                  <a:lnTo>
                    <a:pt x="33" y="189"/>
                  </a:lnTo>
                  <a:lnTo>
                    <a:pt x="33" y="189"/>
                  </a:lnTo>
                  <a:lnTo>
                    <a:pt x="33" y="189"/>
                  </a:lnTo>
                  <a:lnTo>
                    <a:pt x="48" y="189"/>
                  </a:lnTo>
                  <a:lnTo>
                    <a:pt x="48" y="189"/>
                  </a:lnTo>
                  <a:lnTo>
                    <a:pt x="64" y="174"/>
                  </a:lnTo>
                  <a:cubicBezTo>
                    <a:pt x="48" y="174"/>
                    <a:pt x="48" y="158"/>
                    <a:pt x="48" y="143"/>
                  </a:cubicBezTo>
                  <a:cubicBezTo>
                    <a:pt x="48" y="126"/>
                    <a:pt x="64" y="111"/>
                    <a:pt x="79" y="111"/>
                  </a:cubicBezTo>
                  <a:lnTo>
                    <a:pt x="79" y="111"/>
                  </a:lnTo>
                  <a:lnTo>
                    <a:pt x="96" y="11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90" y="95"/>
                  </a:lnTo>
                  <a:cubicBezTo>
                    <a:pt x="205" y="95"/>
                    <a:pt x="205" y="80"/>
                    <a:pt x="205" y="80"/>
                  </a:cubicBezTo>
                  <a:lnTo>
                    <a:pt x="205" y="63"/>
                  </a:lnTo>
                  <a:lnTo>
                    <a:pt x="190" y="63"/>
                  </a:lnTo>
                  <a:cubicBezTo>
                    <a:pt x="174" y="63"/>
                    <a:pt x="159" y="48"/>
                    <a:pt x="159" y="32"/>
                  </a:cubicBezTo>
                  <a:lnTo>
                    <a:pt x="15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5"/>
            <p:cNvSpPr/>
            <p:nvPr/>
          </p:nvSpPr>
          <p:spPr>
            <a:xfrm>
              <a:off x="3302296" y="1809785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8" y="1"/>
                  </a:moveTo>
                  <a:lnTo>
                    <a:pt x="78" y="1"/>
                  </a:lnTo>
                  <a:lnTo>
                    <a:pt x="63" y="1"/>
                  </a:lnTo>
                  <a:lnTo>
                    <a:pt x="15" y="32"/>
                  </a:lnTo>
                  <a:cubicBezTo>
                    <a:pt x="15" y="32"/>
                    <a:pt x="15" y="49"/>
                    <a:pt x="0" y="49"/>
                  </a:cubicBezTo>
                  <a:cubicBezTo>
                    <a:pt x="15" y="49"/>
                    <a:pt x="15" y="49"/>
                    <a:pt x="15" y="64"/>
                  </a:cubicBezTo>
                  <a:lnTo>
                    <a:pt x="15" y="80"/>
                  </a:lnTo>
                  <a:lnTo>
                    <a:pt x="15" y="95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78" y="80"/>
                  </a:lnTo>
                  <a:lnTo>
                    <a:pt x="78" y="112"/>
                  </a:lnTo>
                  <a:cubicBezTo>
                    <a:pt x="78" y="127"/>
                    <a:pt x="78" y="127"/>
                    <a:pt x="95" y="127"/>
                  </a:cubicBezTo>
                  <a:lnTo>
                    <a:pt x="95" y="127"/>
                  </a:lnTo>
                  <a:lnTo>
                    <a:pt x="95" y="127"/>
                  </a:lnTo>
                  <a:cubicBezTo>
                    <a:pt x="110" y="127"/>
                    <a:pt x="126" y="112"/>
                    <a:pt x="126" y="95"/>
                  </a:cubicBezTo>
                  <a:cubicBezTo>
                    <a:pt x="141" y="80"/>
                    <a:pt x="126" y="64"/>
                    <a:pt x="110" y="64"/>
                  </a:cubicBezTo>
                  <a:lnTo>
                    <a:pt x="110" y="64"/>
                  </a:lnTo>
                  <a:cubicBezTo>
                    <a:pt x="95" y="64"/>
                    <a:pt x="95" y="64"/>
                    <a:pt x="78" y="49"/>
                  </a:cubicBezTo>
                  <a:cubicBezTo>
                    <a:pt x="63" y="32"/>
                    <a:pt x="78" y="17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5"/>
            <p:cNvSpPr/>
            <p:nvPr/>
          </p:nvSpPr>
          <p:spPr>
            <a:xfrm>
              <a:off x="3319311" y="1809785"/>
              <a:ext cx="7060" cy="7569"/>
            </a:xfrm>
            <a:custGeom>
              <a:avLst/>
              <a:gdLst/>
              <a:ahLst/>
              <a:cxnLst/>
              <a:rect l="l" t="t" r="r" b="b"/>
              <a:pathLst>
                <a:path w="222" h="238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95" y="17"/>
                  </a:cubicBezTo>
                  <a:lnTo>
                    <a:pt x="1" y="80"/>
                  </a:lnTo>
                  <a:lnTo>
                    <a:pt x="1" y="80"/>
                  </a:lnTo>
                  <a:lnTo>
                    <a:pt x="79" y="112"/>
                  </a:lnTo>
                  <a:lnTo>
                    <a:pt x="95" y="95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111" y="112"/>
                    <a:pt x="127" y="127"/>
                    <a:pt x="111" y="143"/>
                  </a:cubicBezTo>
                  <a:cubicBezTo>
                    <a:pt x="111" y="158"/>
                    <a:pt x="95" y="175"/>
                    <a:pt x="79" y="175"/>
                  </a:cubicBezTo>
                  <a:lnTo>
                    <a:pt x="79" y="175"/>
                  </a:lnTo>
                  <a:cubicBezTo>
                    <a:pt x="79" y="190"/>
                    <a:pt x="95" y="190"/>
                    <a:pt x="95" y="206"/>
                  </a:cubicBezTo>
                  <a:lnTo>
                    <a:pt x="127" y="221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205" y="221"/>
                    <a:pt x="205" y="238"/>
                    <a:pt x="221" y="238"/>
                  </a:cubicBezTo>
                  <a:cubicBezTo>
                    <a:pt x="221" y="221"/>
                    <a:pt x="205" y="221"/>
                    <a:pt x="205" y="221"/>
                  </a:cubicBezTo>
                  <a:lnTo>
                    <a:pt x="174" y="175"/>
                  </a:lnTo>
                  <a:lnTo>
                    <a:pt x="158" y="158"/>
                  </a:lnTo>
                  <a:lnTo>
                    <a:pt x="158" y="64"/>
                  </a:lnTo>
                  <a:cubicBezTo>
                    <a:pt x="158" y="49"/>
                    <a:pt x="158" y="32"/>
                    <a:pt x="142" y="17"/>
                  </a:cubicBezTo>
                  <a:lnTo>
                    <a:pt x="12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5"/>
            <p:cNvSpPr/>
            <p:nvPr/>
          </p:nvSpPr>
          <p:spPr>
            <a:xfrm>
              <a:off x="3263210" y="181379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95"/>
                  </a:lnTo>
                  <a:cubicBezTo>
                    <a:pt x="0" y="112"/>
                    <a:pt x="0" y="127"/>
                    <a:pt x="15" y="143"/>
                  </a:cubicBezTo>
                  <a:lnTo>
                    <a:pt x="32" y="143"/>
                  </a:lnTo>
                  <a:cubicBezTo>
                    <a:pt x="32" y="143"/>
                    <a:pt x="32" y="158"/>
                    <a:pt x="47" y="158"/>
                  </a:cubicBezTo>
                  <a:lnTo>
                    <a:pt x="63" y="143"/>
                  </a:lnTo>
                  <a:lnTo>
                    <a:pt x="78" y="127"/>
                  </a:lnTo>
                  <a:lnTo>
                    <a:pt x="110" y="143"/>
                  </a:lnTo>
                  <a:cubicBezTo>
                    <a:pt x="110" y="143"/>
                    <a:pt x="110" y="127"/>
                    <a:pt x="126" y="127"/>
                  </a:cubicBezTo>
                  <a:cubicBezTo>
                    <a:pt x="126" y="112"/>
                    <a:pt x="126" y="112"/>
                    <a:pt x="141" y="95"/>
                  </a:cubicBezTo>
                  <a:lnTo>
                    <a:pt x="141" y="95"/>
                  </a:lnTo>
                  <a:lnTo>
                    <a:pt x="141" y="80"/>
                  </a:lnTo>
                  <a:lnTo>
                    <a:pt x="141" y="80"/>
                  </a:lnTo>
                  <a:lnTo>
                    <a:pt x="95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49"/>
                  </a:lnTo>
                  <a:cubicBezTo>
                    <a:pt x="78" y="32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5"/>
            <p:cNvSpPr/>
            <p:nvPr/>
          </p:nvSpPr>
          <p:spPr>
            <a:xfrm>
              <a:off x="3433041" y="1803297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32" y="0"/>
                  </a:moveTo>
                  <a:lnTo>
                    <a:pt x="32" y="16"/>
                  </a:lnTo>
                  <a:lnTo>
                    <a:pt x="17" y="32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17" y="32"/>
                    <a:pt x="17" y="47"/>
                    <a:pt x="1" y="47"/>
                  </a:cubicBezTo>
                  <a:lnTo>
                    <a:pt x="32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80" y="47"/>
                    <a:pt x="95" y="63"/>
                    <a:pt x="95" y="95"/>
                  </a:cubicBezTo>
                  <a:lnTo>
                    <a:pt x="80" y="95"/>
                  </a:lnTo>
                  <a:lnTo>
                    <a:pt x="95" y="110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95" y="63"/>
                    <a:pt x="127" y="47"/>
                  </a:cubicBezTo>
                  <a:lnTo>
                    <a:pt x="127" y="47"/>
                  </a:lnTo>
                  <a:cubicBezTo>
                    <a:pt x="112" y="47"/>
                    <a:pt x="112" y="47"/>
                    <a:pt x="95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5"/>
            <p:cNvSpPr/>
            <p:nvPr/>
          </p:nvSpPr>
          <p:spPr>
            <a:xfrm>
              <a:off x="3309293" y="1817323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90" y="1"/>
                  </a:moveTo>
                  <a:lnTo>
                    <a:pt x="173" y="1"/>
                  </a:lnTo>
                  <a:lnTo>
                    <a:pt x="173" y="16"/>
                  </a:lnTo>
                  <a:cubicBezTo>
                    <a:pt x="190" y="32"/>
                    <a:pt x="173" y="47"/>
                    <a:pt x="142" y="47"/>
                  </a:cubicBezTo>
                  <a:lnTo>
                    <a:pt x="142" y="47"/>
                  </a:lnTo>
                  <a:cubicBezTo>
                    <a:pt x="127" y="47"/>
                    <a:pt x="110" y="32"/>
                    <a:pt x="110" y="16"/>
                  </a:cubicBezTo>
                  <a:lnTo>
                    <a:pt x="110" y="1"/>
                  </a:lnTo>
                  <a:lnTo>
                    <a:pt x="64" y="1"/>
                  </a:lnTo>
                  <a:cubicBezTo>
                    <a:pt x="64" y="1"/>
                    <a:pt x="79" y="16"/>
                    <a:pt x="64" y="16"/>
                  </a:cubicBezTo>
                  <a:cubicBezTo>
                    <a:pt x="64" y="79"/>
                    <a:pt x="16" y="79"/>
                    <a:pt x="1" y="79"/>
                  </a:cubicBezTo>
                  <a:lnTo>
                    <a:pt x="1" y="79"/>
                  </a:lnTo>
                  <a:lnTo>
                    <a:pt x="1" y="95"/>
                  </a:lnTo>
                  <a:lnTo>
                    <a:pt x="1" y="110"/>
                  </a:lnTo>
                  <a:cubicBezTo>
                    <a:pt x="1" y="95"/>
                    <a:pt x="16" y="95"/>
                    <a:pt x="16" y="79"/>
                  </a:cubicBezTo>
                  <a:lnTo>
                    <a:pt x="32" y="79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4" y="64"/>
                    <a:pt x="64" y="64"/>
                    <a:pt x="79" y="64"/>
                  </a:cubicBezTo>
                  <a:lnTo>
                    <a:pt x="79" y="64"/>
                  </a:lnTo>
                  <a:lnTo>
                    <a:pt x="95" y="64"/>
                  </a:lnTo>
                  <a:lnTo>
                    <a:pt x="190" y="64"/>
                  </a:lnTo>
                  <a:cubicBezTo>
                    <a:pt x="190" y="47"/>
                    <a:pt x="173" y="16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5"/>
            <p:cNvSpPr/>
            <p:nvPr/>
          </p:nvSpPr>
          <p:spPr>
            <a:xfrm>
              <a:off x="3426045" y="1802279"/>
              <a:ext cx="8046" cy="3053"/>
            </a:xfrm>
            <a:custGeom>
              <a:avLst/>
              <a:gdLst/>
              <a:ahLst/>
              <a:cxnLst/>
              <a:rect l="l" t="t" r="r" b="b"/>
              <a:pathLst>
                <a:path w="253" h="96" extrusionOk="0">
                  <a:moveTo>
                    <a:pt x="206" y="1"/>
                  </a:moveTo>
                  <a:lnTo>
                    <a:pt x="206" y="1"/>
                  </a:lnTo>
                  <a:cubicBezTo>
                    <a:pt x="189" y="1"/>
                    <a:pt x="189" y="16"/>
                    <a:pt x="189" y="16"/>
                  </a:cubicBezTo>
                  <a:lnTo>
                    <a:pt x="143" y="16"/>
                  </a:lnTo>
                  <a:cubicBezTo>
                    <a:pt x="126" y="32"/>
                    <a:pt x="111" y="48"/>
                    <a:pt x="95" y="48"/>
                  </a:cubicBezTo>
                  <a:cubicBezTo>
                    <a:pt x="80" y="48"/>
                    <a:pt x="63" y="32"/>
                    <a:pt x="48" y="32"/>
                  </a:cubicBezTo>
                  <a:lnTo>
                    <a:pt x="48" y="32"/>
                  </a:lnTo>
                  <a:lnTo>
                    <a:pt x="48" y="32"/>
                  </a:lnTo>
                  <a:cubicBezTo>
                    <a:pt x="17" y="32"/>
                    <a:pt x="0" y="48"/>
                    <a:pt x="0" y="64"/>
                  </a:cubicBezTo>
                  <a:cubicBezTo>
                    <a:pt x="0" y="79"/>
                    <a:pt x="17" y="95"/>
                    <a:pt x="48" y="95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126" y="48"/>
                    <a:pt x="143" y="32"/>
                  </a:cubicBezTo>
                  <a:lnTo>
                    <a:pt x="158" y="32"/>
                  </a:lnTo>
                  <a:lnTo>
                    <a:pt x="174" y="32"/>
                  </a:lnTo>
                  <a:cubicBezTo>
                    <a:pt x="174" y="32"/>
                    <a:pt x="189" y="32"/>
                    <a:pt x="189" y="48"/>
                  </a:cubicBezTo>
                  <a:cubicBezTo>
                    <a:pt x="206" y="64"/>
                    <a:pt x="206" y="79"/>
                    <a:pt x="189" y="79"/>
                  </a:cubicBezTo>
                  <a:lnTo>
                    <a:pt x="189" y="79"/>
                  </a:lnTo>
                  <a:lnTo>
                    <a:pt x="206" y="79"/>
                  </a:lnTo>
                  <a:lnTo>
                    <a:pt x="221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37" y="48"/>
                  </a:lnTo>
                  <a:lnTo>
                    <a:pt x="237" y="64"/>
                  </a:lnTo>
                  <a:lnTo>
                    <a:pt x="252" y="48"/>
                  </a:lnTo>
                  <a:lnTo>
                    <a:pt x="252" y="32"/>
                  </a:lnTo>
                  <a:cubicBezTo>
                    <a:pt x="252" y="16"/>
                    <a:pt x="237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5"/>
            <p:cNvSpPr/>
            <p:nvPr/>
          </p:nvSpPr>
          <p:spPr>
            <a:xfrm>
              <a:off x="3443060" y="1798749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95" y="1"/>
                  </a:moveTo>
                  <a:cubicBezTo>
                    <a:pt x="95" y="17"/>
                    <a:pt x="80" y="17"/>
                    <a:pt x="80" y="17"/>
                  </a:cubicBezTo>
                  <a:lnTo>
                    <a:pt x="80" y="49"/>
                  </a:lnTo>
                  <a:lnTo>
                    <a:pt x="32" y="49"/>
                  </a:lnTo>
                  <a:lnTo>
                    <a:pt x="32" y="64"/>
                  </a:lnTo>
                  <a:cubicBezTo>
                    <a:pt x="32" y="64"/>
                    <a:pt x="17" y="80"/>
                    <a:pt x="1" y="80"/>
                  </a:cubicBezTo>
                  <a:lnTo>
                    <a:pt x="1" y="80"/>
                  </a:lnTo>
                  <a:lnTo>
                    <a:pt x="1" y="80"/>
                  </a:lnTo>
                  <a:cubicBezTo>
                    <a:pt x="1" y="80"/>
                    <a:pt x="1" y="96"/>
                    <a:pt x="17" y="112"/>
                  </a:cubicBezTo>
                  <a:lnTo>
                    <a:pt x="32" y="143"/>
                  </a:lnTo>
                  <a:lnTo>
                    <a:pt x="32" y="143"/>
                  </a:lnTo>
                  <a:lnTo>
                    <a:pt x="49" y="143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5"/>
            <p:cNvSpPr/>
            <p:nvPr/>
          </p:nvSpPr>
          <p:spPr>
            <a:xfrm>
              <a:off x="3443060" y="1805301"/>
              <a:ext cx="2576" cy="7060"/>
            </a:xfrm>
            <a:custGeom>
              <a:avLst/>
              <a:gdLst/>
              <a:ahLst/>
              <a:cxnLst/>
              <a:rect l="l" t="t" r="r" b="b"/>
              <a:pathLst>
                <a:path w="81" h="222" extrusionOk="0">
                  <a:moveTo>
                    <a:pt x="49" y="0"/>
                  </a:moveTo>
                  <a:lnTo>
                    <a:pt x="49" y="0"/>
                  </a:lnTo>
                  <a:lnTo>
                    <a:pt x="32" y="16"/>
                  </a:lnTo>
                  <a:cubicBezTo>
                    <a:pt x="17" y="32"/>
                    <a:pt x="1" y="32"/>
                    <a:pt x="1" y="63"/>
                  </a:cubicBezTo>
                  <a:lnTo>
                    <a:pt x="1" y="158"/>
                  </a:lnTo>
                  <a:cubicBezTo>
                    <a:pt x="1" y="173"/>
                    <a:pt x="17" y="173"/>
                    <a:pt x="17" y="190"/>
                  </a:cubicBezTo>
                  <a:lnTo>
                    <a:pt x="17" y="205"/>
                  </a:lnTo>
                  <a:cubicBezTo>
                    <a:pt x="17" y="205"/>
                    <a:pt x="32" y="221"/>
                    <a:pt x="49" y="221"/>
                  </a:cubicBezTo>
                  <a:lnTo>
                    <a:pt x="49" y="221"/>
                  </a:lnTo>
                  <a:cubicBezTo>
                    <a:pt x="64" y="221"/>
                    <a:pt x="64" y="221"/>
                    <a:pt x="80" y="205"/>
                  </a:cubicBezTo>
                  <a:lnTo>
                    <a:pt x="80" y="190"/>
                  </a:lnTo>
                  <a:lnTo>
                    <a:pt x="80" y="158"/>
                  </a:lnTo>
                  <a:lnTo>
                    <a:pt x="64" y="158"/>
                  </a:lnTo>
                  <a:lnTo>
                    <a:pt x="49" y="158"/>
                  </a:lnTo>
                  <a:cubicBezTo>
                    <a:pt x="49" y="158"/>
                    <a:pt x="32" y="158"/>
                    <a:pt x="17" y="142"/>
                  </a:cubicBezTo>
                  <a:cubicBezTo>
                    <a:pt x="17" y="126"/>
                    <a:pt x="17" y="110"/>
                    <a:pt x="32" y="95"/>
                  </a:cubicBezTo>
                  <a:lnTo>
                    <a:pt x="64" y="79"/>
                  </a:lnTo>
                  <a:cubicBezTo>
                    <a:pt x="49" y="63"/>
                    <a:pt x="32" y="47"/>
                    <a:pt x="32" y="32"/>
                  </a:cubicBezTo>
                  <a:cubicBezTo>
                    <a:pt x="49" y="16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5"/>
            <p:cNvSpPr/>
            <p:nvPr/>
          </p:nvSpPr>
          <p:spPr>
            <a:xfrm>
              <a:off x="3269221" y="1774229"/>
              <a:ext cx="7537" cy="5534"/>
            </a:xfrm>
            <a:custGeom>
              <a:avLst/>
              <a:gdLst/>
              <a:ahLst/>
              <a:cxnLst/>
              <a:rect l="l" t="t" r="r" b="b"/>
              <a:pathLst>
                <a:path w="237" h="174" extrusionOk="0">
                  <a:moveTo>
                    <a:pt x="189" y="1"/>
                  </a:moveTo>
                  <a:lnTo>
                    <a:pt x="189" y="1"/>
                  </a:lnTo>
                  <a:lnTo>
                    <a:pt x="78" y="16"/>
                  </a:lnTo>
                  <a:lnTo>
                    <a:pt x="78" y="16"/>
                  </a:lnTo>
                  <a:cubicBezTo>
                    <a:pt x="63" y="16"/>
                    <a:pt x="47" y="32"/>
                    <a:pt x="47" y="47"/>
                  </a:cubicBezTo>
                  <a:lnTo>
                    <a:pt x="47" y="64"/>
                  </a:lnTo>
                  <a:lnTo>
                    <a:pt x="15" y="110"/>
                  </a:lnTo>
                  <a:cubicBezTo>
                    <a:pt x="0" y="127"/>
                    <a:pt x="0" y="142"/>
                    <a:pt x="15" y="158"/>
                  </a:cubicBezTo>
                  <a:cubicBezTo>
                    <a:pt x="15" y="173"/>
                    <a:pt x="32" y="173"/>
                    <a:pt x="32" y="173"/>
                  </a:cubicBezTo>
                  <a:cubicBezTo>
                    <a:pt x="47" y="173"/>
                    <a:pt x="63" y="158"/>
                    <a:pt x="63" y="158"/>
                  </a:cubicBezTo>
                  <a:lnTo>
                    <a:pt x="78" y="142"/>
                  </a:lnTo>
                  <a:lnTo>
                    <a:pt x="95" y="110"/>
                  </a:lnTo>
                  <a:lnTo>
                    <a:pt x="110" y="110"/>
                  </a:lnTo>
                  <a:lnTo>
                    <a:pt x="126" y="110"/>
                  </a:lnTo>
                  <a:lnTo>
                    <a:pt x="141" y="110"/>
                  </a:lnTo>
                  <a:lnTo>
                    <a:pt x="173" y="110"/>
                  </a:lnTo>
                  <a:cubicBezTo>
                    <a:pt x="205" y="95"/>
                    <a:pt x="221" y="79"/>
                    <a:pt x="221" y="47"/>
                  </a:cubicBezTo>
                  <a:cubicBezTo>
                    <a:pt x="236" y="47"/>
                    <a:pt x="236" y="32"/>
                    <a:pt x="221" y="16"/>
                  </a:cubicBezTo>
                  <a:lnTo>
                    <a:pt x="221" y="16"/>
                  </a:lnTo>
                  <a:cubicBezTo>
                    <a:pt x="205" y="16"/>
                    <a:pt x="205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5"/>
            <p:cNvSpPr/>
            <p:nvPr/>
          </p:nvSpPr>
          <p:spPr>
            <a:xfrm>
              <a:off x="3317785" y="1766691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27" y="1"/>
                  </a:moveTo>
                  <a:lnTo>
                    <a:pt x="127" y="1"/>
                  </a:lnTo>
                  <a:cubicBezTo>
                    <a:pt x="112" y="1"/>
                    <a:pt x="96" y="1"/>
                    <a:pt x="96" y="17"/>
                  </a:cubicBezTo>
                  <a:cubicBezTo>
                    <a:pt x="64" y="17"/>
                    <a:pt x="33" y="17"/>
                    <a:pt x="17" y="49"/>
                  </a:cubicBezTo>
                  <a:cubicBezTo>
                    <a:pt x="1" y="64"/>
                    <a:pt x="1" y="95"/>
                    <a:pt x="1" y="127"/>
                  </a:cubicBezTo>
                  <a:cubicBezTo>
                    <a:pt x="17" y="95"/>
                    <a:pt x="49" y="95"/>
                    <a:pt x="64" y="95"/>
                  </a:cubicBezTo>
                  <a:lnTo>
                    <a:pt x="64" y="95"/>
                  </a:lnTo>
                  <a:lnTo>
                    <a:pt x="80" y="80"/>
                  </a:lnTo>
                  <a:cubicBezTo>
                    <a:pt x="80" y="80"/>
                    <a:pt x="96" y="64"/>
                    <a:pt x="112" y="64"/>
                  </a:cubicBezTo>
                  <a:lnTo>
                    <a:pt x="112" y="64"/>
                  </a:lnTo>
                  <a:lnTo>
                    <a:pt x="112" y="64"/>
                  </a:lnTo>
                  <a:cubicBezTo>
                    <a:pt x="127" y="64"/>
                    <a:pt x="127" y="64"/>
                    <a:pt x="143" y="80"/>
                  </a:cubicBezTo>
                  <a:lnTo>
                    <a:pt x="159" y="64"/>
                  </a:lnTo>
                  <a:lnTo>
                    <a:pt x="159" y="32"/>
                  </a:lnTo>
                  <a:cubicBezTo>
                    <a:pt x="159" y="17"/>
                    <a:pt x="143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5"/>
            <p:cNvSpPr/>
            <p:nvPr/>
          </p:nvSpPr>
          <p:spPr>
            <a:xfrm>
              <a:off x="3407503" y="1772702"/>
              <a:ext cx="3530" cy="12053"/>
            </a:xfrm>
            <a:custGeom>
              <a:avLst/>
              <a:gdLst/>
              <a:ahLst/>
              <a:cxnLst/>
              <a:rect l="l" t="t" r="r" b="b"/>
              <a:pathLst>
                <a:path w="111" h="379" extrusionOk="0">
                  <a:moveTo>
                    <a:pt x="111" y="175"/>
                  </a:moveTo>
                  <a:lnTo>
                    <a:pt x="111" y="190"/>
                  </a:lnTo>
                  <a:lnTo>
                    <a:pt x="95" y="190"/>
                  </a:lnTo>
                  <a:lnTo>
                    <a:pt x="95" y="190"/>
                  </a:lnTo>
                  <a:cubicBezTo>
                    <a:pt x="95" y="221"/>
                    <a:pt x="79" y="238"/>
                    <a:pt x="64" y="238"/>
                  </a:cubicBezTo>
                  <a:lnTo>
                    <a:pt x="64" y="238"/>
                  </a:lnTo>
                  <a:lnTo>
                    <a:pt x="32" y="221"/>
                  </a:lnTo>
                  <a:cubicBezTo>
                    <a:pt x="32" y="238"/>
                    <a:pt x="16" y="253"/>
                    <a:pt x="1" y="269"/>
                  </a:cubicBezTo>
                  <a:lnTo>
                    <a:pt x="1" y="316"/>
                  </a:lnTo>
                  <a:lnTo>
                    <a:pt x="16" y="347"/>
                  </a:lnTo>
                  <a:lnTo>
                    <a:pt x="32" y="347"/>
                  </a:lnTo>
                  <a:lnTo>
                    <a:pt x="32" y="347"/>
                  </a:lnTo>
                  <a:cubicBezTo>
                    <a:pt x="48" y="347"/>
                    <a:pt x="64" y="347"/>
                    <a:pt x="79" y="379"/>
                  </a:cubicBezTo>
                  <a:lnTo>
                    <a:pt x="79" y="379"/>
                  </a:lnTo>
                  <a:cubicBezTo>
                    <a:pt x="95" y="379"/>
                    <a:pt x="95" y="347"/>
                    <a:pt x="95" y="332"/>
                  </a:cubicBezTo>
                  <a:lnTo>
                    <a:pt x="79" y="316"/>
                  </a:lnTo>
                  <a:lnTo>
                    <a:pt x="79" y="301"/>
                  </a:lnTo>
                  <a:cubicBezTo>
                    <a:pt x="95" y="284"/>
                    <a:pt x="95" y="253"/>
                    <a:pt x="111" y="238"/>
                  </a:cubicBezTo>
                  <a:lnTo>
                    <a:pt x="111" y="238"/>
                  </a:lnTo>
                  <a:lnTo>
                    <a:pt x="111" y="206"/>
                  </a:lnTo>
                  <a:lnTo>
                    <a:pt x="111" y="175"/>
                  </a:lnTo>
                  <a:close/>
                  <a:moveTo>
                    <a:pt x="79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cubicBezTo>
                    <a:pt x="79" y="1"/>
                    <a:pt x="95" y="17"/>
                    <a:pt x="95" y="32"/>
                  </a:cubicBezTo>
                  <a:cubicBezTo>
                    <a:pt x="95" y="64"/>
                    <a:pt x="95" y="80"/>
                    <a:pt x="64" y="80"/>
                  </a:cubicBezTo>
                  <a:lnTo>
                    <a:pt x="48" y="80"/>
                  </a:lnTo>
                  <a:lnTo>
                    <a:pt x="48" y="80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95" y="112"/>
                  </a:lnTo>
                  <a:lnTo>
                    <a:pt x="111" y="112"/>
                  </a:lnTo>
                  <a:lnTo>
                    <a:pt x="111" y="64"/>
                  </a:ln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5"/>
            <p:cNvSpPr/>
            <p:nvPr/>
          </p:nvSpPr>
          <p:spPr>
            <a:xfrm>
              <a:off x="3188535" y="1799290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7"/>
                  </a:lnTo>
                  <a:lnTo>
                    <a:pt x="16" y="79"/>
                  </a:lnTo>
                  <a:cubicBezTo>
                    <a:pt x="32" y="79"/>
                    <a:pt x="48" y="95"/>
                    <a:pt x="48" y="95"/>
                  </a:cubicBezTo>
                  <a:cubicBezTo>
                    <a:pt x="63" y="95"/>
                    <a:pt x="63" y="95"/>
                    <a:pt x="63" y="79"/>
                  </a:cubicBezTo>
                  <a:lnTo>
                    <a:pt x="79" y="79"/>
                  </a:lnTo>
                  <a:cubicBezTo>
                    <a:pt x="95" y="63"/>
                    <a:pt x="111" y="47"/>
                    <a:pt x="111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47"/>
                    <a:pt x="32" y="32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5"/>
            <p:cNvSpPr/>
            <p:nvPr/>
          </p:nvSpPr>
          <p:spPr>
            <a:xfrm>
              <a:off x="3392492" y="177422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78" y="1"/>
                  </a:moveTo>
                  <a:lnTo>
                    <a:pt x="63" y="1"/>
                  </a:lnTo>
                  <a:cubicBezTo>
                    <a:pt x="47" y="16"/>
                    <a:pt x="47" y="16"/>
                    <a:pt x="32" y="16"/>
                  </a:cubicBezTo>
                  <a:lnTo>
                    <a:pt x="15" y="64"/>
                  </a:lnTo>
                  <a:lnTo>
                    <a:pt x="0" y="79"/>
                  </a:lnTo>
                  <a:lnTo>
                    <a:pt x="0" y="95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5" y="95"/>
                  </a:lnTo>
                  <a:cubicBezTo>
                    <a:pt x="32" y="79"/>
                    <a:pt x="47" y="79"/>
                    <a:pt x="78" y="79"/>
                  </a:cubicBezTo>
                  <a:lnTo>
                    <a:pt x="95" y="79"/>
                  </a:lnTo>
                  <a:lnTo>
                    <a:pt x="110" y="79"/>
                  </a:lnTo>
                  <a:cubicBezTo>
                    <a:pt x="126" y="79"/>
                    <a:pt x="141" y="79"/>
                    <a:pt x="141" y="64"/>
                  </a:cubicBezTo>
                  <a:cubicBezTo>
                    <a:pt x="158" y="47"/>
                    <a:pt x="141" y="32"/>
                    <a:pt x="126" y="16"/>
                  </a:cubicBezTo>
                  <a:cubicBezTo>
                    <a:pt x="110" y="16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5"/>
            <p:cNvSpPr/>
            <p:nvPr/>
          </p:nvSpPr>
          <p:spPr>
            <a:xfrm>
              <a:off x="3430561" y="1772225"/>
              <a:ext cx="7060" cy="8523"/>
            </a:xfrm>
            <a:custGeom>
              <a:avLst/>
              <a:gdLst/>
              <a:ahLst/>
              <a:cxnLst/>
              <a:rect l="l" t="t" r="r" b="b"/>
              <a:pathLst>
                <a:path w="222" h="268" extrusionOk="0">
                  <a:moveTo>
                    <a:pt x="221" y="205"/>
                  </a:moveTo>
                  <a:lnTo>
                    <a:pt x="205" y="205"/>
                  </a:lnTo>
                  <a:cubicBezTo>
                    <a:pt x="190" y="205"/>
                    <a:pt x="173" y="205"/>
                    <a:pt x="158" y="221"/>
                  </a:cubicBezTo>
                  <a:lnTo>
                    <a:pt x="158" y="221"/>
                  </a:lnTo>
                  <a:cubicBezTo>
                    <a:pt x="173" y="236"/>
                    <a:pt x="173" y="236"/>
                    <a:pt x="173" y="253"/>
                  </a:cubicBezTo>
                  <a:cubicBezTo>
                    <a:pt x="190" y="268"/>
                    <a:pt x="205" y="268"/>
                    <a:pt x="205" y="268"/>
                  </a:cubicBezTo>
                  <a:lnTo>
                    <a:pt x="221" y="268"/>
                  </a:lnTo>
                  <a:lnTo>
                    <a:pt x="221" y="236"/>
                  </a:lnTo>
                  <a:lnTo>
                    <a:pt x="221" y="236"/>
                  </a:lnTo>
                  <a:cubicBezTo>
                    <a:pt x="221" y="221"/>
                    <a:pt x="205" y="221"/>
                    <a:pt x="221" y="205"/>
                  </a:cubicBezTo>
                  <a:lnTo>
                    <a:pt x="221" y="205"/>
                  </a:lnTo>
                  <a:close/>
                  <a:moveTo>
                    <a:pt x="47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32"/>
                  </a:cubicBezTo>
                  <a:cubicBezTo>
                    <a:pt x="1" y="47"/>
                    <a:pt x="16" y="47"/>
                    <a:pt x="16" y="64"/>
                  </a:cubicBezTo>
                  <a:cubicBezTo>
                    <a:pt x="16" y="64"/>
                    <a:pt x="32" y="64"/>
                    <a:pt x="32" y="79"/>
                  </a:cubicBezTo>
                  <a:lnTo>
                    <a:pt x="110" y="79"/>
                  </a:lnTo>
                  <a:lnTo>
                    <a:pt x="110" y="95"/>
                  </a:lnTo>
                  <a:cubicBezTo>
                    <a:pt x="127" y="110"/>
                    <a:pt x="127" y="142"/>
                    <a:pt x="127" y="158"/>
                  </a:cubicBezTo>
                  <a:lnTo>
                    <a:pt x="127" y="158"/>
                  </a:lnTo>
                  <a:cubicBezTo>
                    <a:pt x="158" y="142"/>
                    <a:pt x="173" y="142"/>
                    <a:pt x="190" y="142"/>
                  </a:cubicBezTo>
                  <a:lnTo>
                    <a:pt x="205" y="142"/>
                  </a:lnTo>
                  <a:lnTo>
                    <a:pt x="190" y="127"/>
                  </a:lnTo>
                  <a:lnTo>
                    <a:pt x="190" y="79"/>
                  </a:lnTo>
                  <a:cubicBezTo>
                    <a:pt x="173" y="64"/>
                    <a:pt x="173" y="64"/>
                    <a:pt x="173" y="47"/>
                  </a:cubicBezTo>
                  <a:cubicBezTo>
                    <a:pt x="173" y="32"/>
                    <a:pt x="158" y="16"/>
                    <a:pt x="142" y="16"/>
                  </a:cubicBezTo>
                  <a:lnTo>
                    <a:pt x="127" y="16"/>
                  </a:lnTo>
                  <a:lnTo>
                    <a:pt x="127" y="16"/>
                  </a:lnTo>
                  <a:cubicBezTo>
                    <a:pt x="142" y="32"/>
                    <a:pt x="127" y="47"/>
                    <a:pt x="110" y="64"/>
                  </a:cubicBezTo>
                  <a:lnTo>
                    <a:pt x="95" y="64"/>
                  </a:lnTo>
                  <a:cubicBezTo>
                    <a:pt x="79" y="64"/>
                    <a:pt x="64" y="64"/>
                    <a:pt x="64" y="47"/>
                  </a:cubicBezTo>
                  <a:cubicBezTo>
                    <a:pt x="64" y="47"/>
                    <a:pt x="64" y="32"/>
                    <a:pt x="47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5"/>
            <p:cNvSpPr/>
            <p:nvPr/>
          </p:nvSpPr>
          <p:spPr>
            <a:xfrm>
              <a:off x="3414023" y="1787268"/>
              <a:ext cx="8555" cy="5025"/>
            </a:xfrm>
            <a:custGeom>
              <a:avLst/>
              <a:gdLst/>
              <a:ahLst/>
              <a:cxnLst/>
              <a:rect l="l" t="t" r="r" b="b"/>
              <a:pathLst>
                <a:path w="269" h="158" extrusionOk="0">
                  <a:moveTo>
                    <a:pt x="189" y="0"/>
                  </a:moveTo>
                  <a:lnTo>
                    <a:pt x="189" y="0"/>
                  </a:lnTo>
                  <a:cubicBezTo>
                    <a:pt x="174" y="0"/>
                    <a:pt x="158" y="15"/>
                    <a:pt x="158" y="32"/>
                  </a:cubicBezTo>
                  <a:cubicBezTo>
                    <a:pt x="158" y="47"/>
                    <a:pt x="158" y="63"/>
                    <a:pt x="174" y="63"/>
                  </a:cubicBezTo>
                  <a:lnTo>
                    <a:pt x="158" y="78"/>
                  </a:lnTo>
                  <a:lnTo>
                    <a:pt x="158" y="78"/>
                  </a:lnTo>
                  <a:lnTo>
                    <a:pt x="158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110"/>
                  </a:lnTo>
                  <a:cubicBezTo>
                    <a:pt x="126" y="126"/>
                    <a:pt x="111" y="141"/>
                    <a:pt x="95" y="141"/>
                  </a:cubicBezTo>
                  <a:lnTo>
                    <a:pt x="95" y="141"/>
                  </a:lnTo>
                  <a:cubicBezTo>
                    <a:pt x="79" y="141"/>
                    <a:pt x="63" y="110"/>
                    <a:pt x="63" y="95"/>
                  </a:cubicBezTo>
                  <a:lnTo>
                    <a:pt x="63" y="95"/>
                  </a:lnTo>
                  <a:lnTo>
                    <a:pt x="32" y="95"/>
                  </a:lnTo>
                  <a:cubicBezTo>
                    <a:pt x="16" y="95"/>
                    <a:pt x="0" y="110"/>
                    <a:pt x="0" y="126"/>
                  </a:cubicBezTo>
                  <a:cubicBezTo>
                    <a:pt x="0" y="141"/>
                    <a:pt x="16" y="141"/>
                    <a:pt x="16" y="141"/>
                  </a:cubicBezTo>
                  <a:lnTo>
                    <a:pt x="16" y="141"/>
                  </a:lnTo>
                  <a:lnTo>
                    <a:pt x="16" y="141"/>
                  </a:lnTo>
                  <a:cubicBezTo>
                    <a:pt x="32" y="141"/>
                    <a:pt x="48" y="158"/>
                    <a:pt x="48" y="158"/>
                  </a:cubicBezTo>
                  <a:lnTo>
                    <a:pt x="79" y="158"/>
                  </a:lnTo>
                  <a:cubicBezTo>
                    <a:pt x="95" y="158"/>
                    <a:pt x="111" y="141"/>
                    <a:pt x="111" y="141"/>
                  </a:cubicBezTo>
                  <a:lnTo>
                    <a:pt x="143" y="141"/>
                  </a:lnTo>
                  <a:cubicBezTo>
                    <a:pt x="143" y="126"/>
                    <a:pt x="143" y="126"/>
                    <a:pt x="158" y="126"/>
                  </a:cubicBezTo>
                  <a:lnTo>
                    <a:pt x="158" y="126"/>
                  </a:lnTo>
                  <a:cubicBezTo>
                    <a:pt x="174" y="126"/>
                    <a:pt x="174" y="141"/>
                    <a:pt x="189" y="141"/>
                  </a:cubicBezTo>
                  <a:lnTo>
                    <a:pt x="189" y="141"/>
                  </a:lnTo>
                  <a:lnTo>
                    <a:pt x="252" y="95"/>
                  </a:lnTo>
                  <a:cubicBezTo>
                    <a:pt x="252" y="78"/>
                    <a:pt x="252" y="78"/>
                    <a:pt x="237" y="78"/>
                  </a:cubicBezTo>
                  <a:cubicBezTo>
                    <a:pt x="237" y="63"/>
                    <a:pt x="252" y="47"/>
                    <a:pt x="269" y="32"/>
                  </a:cubicBezTo>
                  <a:lnTo>
                    <a:pt x="252" y="15"/>
                  </a:lnTo>
                  <a:lnTo>
                    <a:pt x="252" y="15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5"/>
            <p:cNvSpPr/>
            <p:nvPr/>
          </p:nvSpPr>
          <p:spPr>
            <a:xfrm>
              <a:off x="3176004" y="1810803"/>
              <a:ext cx="6520" cy="7028"/>
            </a:xfrm>
            <a:custGeom>
              <a:avLst/>
              <a:gdLst/>
              <a:ahLst/>
              <a:cxnLst/>
              <a:rect l="l" t="t" r="r" b="b"/>
              <a:pathLst>
                <a:path w="205" h="221" extrusionOk="0">
                  <a:moveTo>
                    <a:pt x="110" y="0"/>
                  </a:moveTo>
                  <a:lnTo>
                    <a:pt x="110" y="0"/>
                  </a:lnTo>
                  <a:cubicBezTo>
                    <a:pt x="110" y="0"/>
                    <a:pt x="95" y="0"/>
                    <a:pt x="95" y="1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79" y="48"/>
                    <a:pt x="79" y="48"/>
                    <a:pt x="64" y="63"/>
                  </a:cubicBezTo>
                  <a:cubicBezTo>
                    <a:pt x="64" y="80"/>
                    <a:pt x="64" y="95"/>
                    <a:pt x="47" y="95"/>
                  </a:cubicBezTo>
                  <a:lnTo>
                    <a:pt x="32" y="95"/>
                  </a:lnTo>
                  <a:lnTo>
                    <a:pt x="16" y="95"/>
                  </a:lnTo>
                  <a:cubicBezTo>
                    <a:pt x="1" y="95"/>
                    <a:pt x="1" y="111"/>
                    <a:pt x="1" y="111"/>
                  </a:cubicBezTo>
                  <a:lnTo>
                    <a:pt x="16" y="189"/>
                  </a:lnTo>
                  <a:cubicBezTo>
                    <a:pt x="16" y="206"/>
                    <a:pt x="16" y="206"/>
                    <a:pt x="32" y="221"/>
                  </a:cubicBezTo>
                  <a:lnTo>
                    <a:pt x="47" y="189"/>
                  </a:lnTo>
                  <a:cubicBezTo>
                    <a:pt x="47" y="174"/>
                    <a:pt x="64" y="174"/>
                    <a:pt x="79" y="174"/>
                  </a:cubicBezTo>
                  <a:lnTo>
                    <a:pt x="79" y="174"/>
                  </a:lnTo>
                  <a:lnTo>
                    <a:pt x="95" y="174"/>
                  </a:lnTo>
                  <a:cubicBezTo>
                    <a:pt x="110" y="189"/>
                    <a:pt x="110" y="206"/>
                    <a:pt x="110" y="221"/>
                  </a:cubicBezTo>
                  <a:lnTo>
                    <a:pt x="95" y="221"/>
                  </a:lnTo>
                  <a:cubicBezTo>
                    <a:pt x="127" y="221"/>
                    <a:pt x="142" y="221"/>
                    <a:pt x="158" y="206"/>
                  </a:cubicBezTo>
                  <a:lnTo>
                    <a:pt x="158" y="206"/>
                  </a:lnTo>
                  <a:cubicBezTo>
                    <a:pt x="173" y="189"/>
                    <a:pt x="173" y="174"/>
                    <a:pt x="190" y="174"/>
                  </a:cubicBezTo>
                  <a:lnTo>
                    <a:pt x="190" y="174"/>
                  </a:lnTo>
                  <a:cubicBezTo>
                    <a:pt x="205" y="158"/>
                    <a:pt x="205" y="126"/>
                    <a:pt x="190" y="126"/>
                  </a:cubicBezTo>
                  <a:lnTo>
                    <a:pt x="173" y="126"/>
                  </a:lnTo>
                  <a:cubicBezTo>
                    <a:pt x="158" y="126"/>
                    <a:pt x="142" y="126"/>
                    <a:pt x="142" y="143"/>
                  </a:cubicBezTo>
                  <a:cubicBezTo>
                    <a:pt x="127" y="158"/>
                    <a:pt x="127" y="158"/>
                    <a:pt x="95" y="158"/>
                  </a:cubicBezTo>
                  <a:lnTo>
                    <a:pt x="79" y="158"/>
                  </a:lnTo>
                  <a:lnTo>
                    <a:pt x="79" y="126"/>
                  </a:lnTo>
                  <a:lnTo>
                    <a:pt x="142" y="63"/>
                  </a:lnTo>
                  <a:cubicBezTo>
                    <a:pt x="158" y="48"/>
                    <a:pt x="158" y="32"/>
                    <a:pt x="142" y="17"/>
                  </a:cubicBezTo>
                  <a:cubicBezTo>
                    <a:pt x="127" y="0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5"/>
            <p:cNvSpPr/>
            <p:nvPr/>
          </p:nvSpPr>
          <p:spPr>
            <a:xfrm>
              <a:off x="3345390" y="1821330"/>
              <a:ext cx="5502" cy="1049"/>
            </a:xfrm>
            <a:custGeom>
              <a:avLst/>
              <a:gdLst/>
              <a:ahLst/>
              <a:cxnLst/>
              <a:rect l="l" t="t" r="r" b="b"/>
              <a:pathLst>
                <a:path w="173" h="33" extrusionOk="0">
                  <a:moveTo>
                    <a:pt x="95" y="1"/>
                  </a:moveTo>
                  <a:lnTo>
                    <a:pt x="78" y="1"/>
                  </a:lnTo>
                  <a:lnTo>
                    <a:pt x="78" y="1"/>
                  </a:lnTo>
                  <a:lnTo>
                    <a:pt x="63" y="1"/>
                  </a:lnTo>
                  <a:cubicBezTo>
                    <a:pt x="47" y="1"/>
                    <a:pt x="15" y="16"/>
                    <a:pt x="0" y="32"/>
                  </a:cubicBezTo>
                  <a:cubicBezTo>
                    <a:pt x="63" y="32"/>
                    <a:pt x="110" y="16"/>
                    <a:pt x="173" y="16"/>
                  </a:cubicBezTo>
                  <a:cubicBezTo>
                    <a:pt x="141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5"/>
            <p:cNvSpPr/>
            <p:nvPr/>
          </p:nvSpPr>
          <p:spPr>
            <a:xfrm>
              <a:off x="3097831" y="1789272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1" y="110"/>
                  </a:lnTo>
                  <a:cubicBezTo>
                    <a:pt x="16" y="126"/>
                    <a:pt x="16" y="141"/>
                    <a:pt x="48" y="141"/>
                  </a:cubicBezTo>
                  <a:lnTo>
                    <a:pt x="48" y="141"/>
                  </a:lnTo>
                  <a:lnTo>
                    <a:pt x="95" y="141"/>
                  </a:lnTo>
                  <a:lnTo>
                    <a:pt x="95" y="126"/>
                  </a:lnTo>
                  <a:lnTo>
                    <a:pt x="127" y="126"/>
                  </a:lnTo>
                  <a:lnTo>
                    <a:pt x="127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58" y="126"/>
                  </a:lnTo>
                  <a:cubicBezTo>
                    <a:pt x="174" y="126"/>
                    <a:pt x="190" y="110"/>
                    <a:pt x="190" y="95"/>
                  </a:cubicBezTo>
                  <a:cubicBezTo>
                    <a:pt x="174" y="78"/>
                    <a:pt x="174" y="63"/>
                    <a:pt x="142" y="63"/>
                  </a:cubicBezTo>
                  <a:lnTo>
                    <a:pt x="142" y="63"/>
                  </a:lnTo>
                  <a:lnTo>
                    <a:pt x="79" y="63"/>
                  </a:lnTo>
                  <a:lnTo>
                    <a:pt x="64" y="32"/>
                  </a:lnTo>
                  <a:cubicBezTo>
                    <a:pt x="64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5"/>
            <p:cNvSpPr/>
            <p:nvPr/>
          </p:nvSpPr>
          <p:spPr>
            <a:xfrm>
              <a:off x="3015141" y="1798272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17" y="64"/>
                  </a:moveTo>
                  <a:lnTo>
                    <a:pt x="17" y="79"/>
                  </a:lnTo>
                  <a:lnTo>
                    <a:pt x="17" y="95"/>
                  </a:lnTo>
                  <a:cubicBezTo>
                    <a:pt x="17" y="111"/>
                    <a:pt x="32" y="111"/>
                    <a:pt x="32" y="127"/>
                  </a:cubicBezTo>
                  <a:lnTo>
                    <a:pt x="64" y="111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48" y="79"/>
                  </a:lnTo>
                  <a:lnTo>
                    <a:pt x="32" y="79"/>
                  </a:lnTo>
                  <a:cubicBezTo>
                    <a:pt x="32" y="79"/>
                    <a:pt x="32" y="64"/>
                    <a:pt x="17" y="64"/>
                  </a:cubicBez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" y="16"/>
                    <a:pt x="17" y="16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5"/>
            <p:cNvSpPr/>
            <p:nvPr/>
          </p:nvSpPr>
          <p:spPr>
            <a:xfrm>
              <a:off x="3415009" y="1779731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143" y="0"/>
                  </a:moveTo>
                  <a:lnTo>
                    <a:pt x="143" y="0"/>
                  </a:lnTo>
                  <a:lnTo>
                    <a:pt x="143" y="17"/>
                  </a:lnTo>
                  <a:cubicBezTo>
                    <a:pt x="158" y="32"/>
                    <a:pt x="143" y="48"/>
                    <a:pt x="127" y="63"/>
                  </a:cubicBezTo>
                  <a:lnTo>
                    <a:pt x="143" y="111"/>
                  </a:lnTo>
                  <a:cubicBezTo>
                    <a:pt x="127" y="126"/>
                    <a:pt x="95" y="126"/>
                    <a:pt x="80" y="126"/>
                  </a:cubicBezTo>
                  <a:lnTo>
                    <a:pt x="32" y="126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1" y="174"/>
                  </a:lnTo>
                  <a:lnTo>
                    <a:pt x="32" y="158"/>
                  </a:lnTo>
                  <a:lnTo>
                    <a:pt x="48" y="158"/>
                  </a:lnTo>
                  <a:lnTo>
                    <a:pt x="48" y="158"/>
                  </a:lnTo>
                  <a:cubicBezTo>
                    <a:pt x="64" y="158"/>
                    <a:pt x="80" y="158"/>
                    <a:pt x="80" y="174"/>
                  </a:cubicBezTo>
                  <a:cubicBezTo>
                    <a:pt x="95" y="174"/>
                    <a:pt x="95" y="189"/>
                    <a:pt x="95" y="189"/>
                  </a:cubicBezTo>
                  <a:lnTo>
                    <a:pt x="95" y="189"/>
                  </a:lnTo>
                  <a:lnTo>
                    <a:pt x="127" y="189"/>
                  </a:lnTo>
                  <a:cubicBezTo>
                    <a:pt x="143" y="189"/>
                    <a:pt x="158" y="189"/>
                    <a:pt x="158" y="174"/>
                  </a:cubicBezTo>
                  <a:cubicBezTo>
                    <a:pt x="175" y="174"/>
                    <a:pt x="190" y="174"/>
                    <a:pt x="206" y="158"/>
                  </a:cubicBezTo>
                  <a:cubicBezTo>
                    <a:pt x="206" y="158"/>
                    <a:pt x="221" y="143"/>
                    <a:pt x="221" y="126"/>
                  </a:cubicBezTo>
                  <a:lnTo>
                    <a:pt x="221" y="126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75" y="17"/>
                  </a:lnTo>
                  <a:cubicBezTo>
                    <a:pt x="158" y="17"/>
                    <a:pt x="158" y="0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5"/>
            <p:cNvSpPr/>
            <p:nvPr/>
          </p:nvSpPr>
          <p:spPr>
            <a:xfrm>
              <a:off x="3443600" y="1793279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78" y="0"/>
                  </a:moveTo>
                  <a:cubicBezTo>
                    <a:pt x="63" y="0"/>
                    <a:pt x="47" y="15"/>
                    <a:pt x="32" y="15"/>
                  </a:cubicBezTo>
                  <a:lnTo>
                    <a:pt x="15" y="15"/>
                  </a:lnTo>
                  <a:cubicBezTo>
                    <a:pt x="15" y="15"/>
                    <a:pt x="0" y="15"/>
                    <a:pt x="0" y="0"/>
                  </a:cubicBezTo>
                  <a:cubicBezTo>
                    <a:pt x="0" y="15"/>
                    <a:pt x="0" y="32"/>
                    <a:pt x="15" y="47"/>
                  </a:cubicBezTo>
                  <a:lnTo>
                    <a:pt x="15" y="47"/>
                  </a:lnTo>
                  <a:lnTo>
                    <a:pt x="32" y="47"/>
                  </a:lnTo>
                  <a:lnTo>
                    <a:pt x="47" y="63"/>
                  </a:lnTo>
                  <a:cubicBezTo>
                    <a:pt x="78" y="78"/>
                    <a:pt x="95" y="95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110" y="126"/>
                    <a:pt x="110" y="126"/>
                    <a:pt x="110" y="141"/>
                  </a:cubicBezTo>
                  <a:lnTo>
                    <a:pt x="126" y="141"/>
                  </a:lnTo>
                  <a:cubicBezTo>
                    <a:pt x="126" y="141"/>
                    <a:pt x="141" y="141"/>
                    <a:pt x="141" y="158"/>
                  </a:cubicBezTo>
                  <a:lnTo>
                    <a:pt x="141" y="141"/>
                  </a:lnTo>
                  <a:cubicBezTo>
                    <a:pt x="158" y="110"/>
                    <a:pt x="158" y="95"/>
                    <a:pt x="158" y="63"/>
                  </a:cubicBezTo>
                  <a:lnTo>
                    <a:pt x="158" y="78"/>
                  </a:lnTo>
                  <a:lnTo>
                    <a:pt x="126" y="78"/>
                  </a:lnTo>
                  <a:lnTo>
                    <a:pt x="95" y="78"/>
                  </a:lnTo>
                  <a:cubicBezTo>
                    <a:pt x="95" y="63"/>
                    <a:pt x="78" y="47"/>
                    <a:pt x="95" y="32"/>
                  </a:cubicBezTo>
                  <a:lnTo>
                    <a:pt x="110" y="15"/>
                  </a:lnTo>
                  <a:cubicBezTo>
                    <a:pt x="95" y="15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5"/>
            <p:cNvSpPr/>
            <p:nvPr/>
          </p:nvSpPr>
          <p:spPr>
            <a:xfrm>
              <a:off x="3394972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80" y="1"/>
                  </a:moveTo>
                  <a:cubicBezTo>
                    <a:pt x="80" y="17"/>
                    <a:pt x="63" y="32"/>
                    <a:pt x="48" y="32"/>
                  </a:cubicBezTo>
                  <a:lnTo>
                    <a:pt x="0" y="49"/>
                  </a:lnTo>
                  <a:lnTo>
                    <a:pt x="0" y="64"/>
                  </a:lnTo>
                  <a:cubicBezTo>
                    <a:pt x="0" y="64"/>
                    <a:pt x="0" y="80"/>
                    <a:pt x="17" y="80"/>
                  </a:cubicBezTo>
                  <a:lnTo>
                    <a:pt x="63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5"/>
            <p:cNvSpPr/>
            <p:nvPr/>
          </p:nvSpPr>
          <p:spPr>
            <a:xfrm>
              <a:off x="3421560" y="1807304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32" y="0"/>
                  </a:moveTo>
                  <a:cubicBezTo>
                    <a:pt x="15" y="0"/>
                    <a:pt x="0" y="16"/>
                    <a:pt x="0" y="32"/>
                  </a:cubicBezTo>
                  <a:lnTo>
                    <a:pt x="15" y="95"/>
                  </a:lnTo>
                  <a:cubicBezTo>
                    <a:pt x="15" y="95"/>
                    <a:pt x="15" y="110"/>
                    <a:pt x="32" y="110"/>
                  </a:cubicBezTo>
                  <a:cubicBezTo>
                    <a:pt x="32" y="127"/>
                    <a:pt x="47" y="127"/>
                    <a:pt x="47" y="127"/>
                  </a:cubicBezTo>
                  <a:lnTo>
                    <a:pt x="63" y="110"/>
                  </a:lnTo>
                  <a:lnTo>
                    <a:pt x="78" y="127"/>
                  </a:lnTo>
                  <a:lnTo>
                    <a:pt x="110" y="127"/>
                  </a:lnTo>
                  <a:cubicBezTo>
                    <a:pt x="141" y="127"/>
                    <a:pt x="158" y="127"/>
                    <a:pt x="158" y="110"/>
                  </a:cubicBezTo>
                  <a:lnTo>
                    <a:pt x="110" y="79"/>
                  </a:lnTo>
                  <a:cubicBezTo>
                    <a:pt x="110" y="79"/>
                    <a:pt x="95" y="95"/>
                    <a:pt x="78" y="95"/>
                  </a:cubicBezTo>
                  <a:lnTo>
                    <a:pt x="63" y="95"/>
                  </a:lnTo>
                  <a:cubicBezTo>
                    <a:pt x="47" y="79"/>
                    <a:pt x="47" y="63"/>
                    <a:pt x="47" y="47"/>
                  </a:cubicBezTo>
                  <a:lnTo>
                    <a:pt x="4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5"/>
            <p:cNvSpPr/>
            <p:nvPr/>
          </p:nvSpPr>
          <p:spPr>
            <a:xfrm>
              <a:off x="3352387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4" y="78"/>
                  </a:lnTo>
                  <a:lnTo>
                    <a:pt x="95" y="32"/>
                  </a:lnTo>
                  <a:lnTo>
                    <a:pt x="95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5"/>
            <p:cNvSpPr/>
            <p:nvPr/>
          </p:nvSpPr>
          <p:spPr>
            <a:xfrm>
              <a:off x="3025700" y="1797763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32" y="0"/>
                  </a:moveTo>
                  <a:cubicBezTo>
                    <a:pt x="15" y="0"/>
                    <a:pt x="15" y="17"/>
                    <a:pt x="15" y="17"/>
                  </a:cubicBezTo>
                  <a:cubicBezTo>
                    <a:pt x="0" y="32"/>
                    <a:pt x="0" y="48"/>
                    <a:pt x="15" y="64"/>
                  </a:cubicBezTo>
                  <a:lnTo>
                    <a:pt x="32" y="80"/>
                  </a:lnTo>
                  <a:lnTo>
                    <a:pt x="32" y="111"/>
                  </a:lnTo>
                  <a:lnTo>
                    <a:pt x="32" y="127"/>
                  </a:lnTo>
                  <a:lnTo>
                    <a:pt x="32" y="127"/>
                  </a:lnTo>
                  <a:cubicBezTo>
                    <a:pt x="32" y="111"/>
                    <a:pt x="47" y="95"/>
                    <a:pt x="63" y="95"/>
                  </a:cubicBezTo>
                  <a:lnTo>
                    <a:pt x="63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4"/>
                  </a:lnTo>
                  <a:cubicBezTo>
                    <a:pt x="95" y="64"/>
                    <a:pt x="78" y="64"/>
                    <a:pt x="78" y="48"/>
                  </a:cubicBezTo>
                  <a:cubicBezTo>
                    <a:pt x="63" y="32"/>
                    <a:pt x="63" y="32"/>
                    <a:pt x="63" y="17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5"/>
            <p:cNvSpPr/>
            <p:nvPr/>
          </p:nvSpPr>
          <p:spPr>
            <a:xfrm>
              <a:off x="3025700" y="1822348"/>
              <a:ext cx="1495" cy="1495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15" y="0"/>
                  </a:moveTo>
                  <a:lnTo>
                    <a:pt x="15" y="15"/>
                  </a:lnTo>
                  <a:cubicBezTo>
                    <a:pt x="0" y="15"/>
                    <a:pt x="15" y="15"/>
                    <a:pt x="15" y="32"/>
                  </a:cubicBezTo>
                  <a:lnTo>
                    <a:pt x="15" y="32"/>
                  </a:lnTo>
                  <a:cubicBezTo>
                    <a:pt x="15" y="32"/>
                    <a:pt x="32" y="47"/>
                    <a:pt x="47" y="47"/>
                  </a:cubicBezTo>
                  <a:cubicBezTo>
                    <a:pt x="32" y="32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5"/>
            <p:cNvSpPr/>
            <p:nvPr/>
          </p:nvSpPr>
          <p:spPr>
            <a:xfrm>
              <a:off x="3026177" y="1818817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95" y="0"/>
                  </a:moveTo>
                  <a:lnTo>
                    <a:pt x="95" y="0"/>
                  </a:lnTo>
                  <a:lnTo>
                    <a:pt x="63" y="0"/>
                  </a:lnTo>
                  <a:cubicBezTo>
                    <a:pt x="32" y="48"/>
                    <a:pt x="0" y="80"/>
                    <a:pt x="0" y="111"/>
                  </a:cubicBezTo>
                  <a:cubicBezTo>
                    <a:pt x="0" y="111"/>
                    <a:pt x="17" y="143"/>
                    <a:pt x="32" y="158"/>
                  </a:cubicBezTo>
                  <a:cubicBezTo>
                    <a:pt x="48" y="174"/>
                    <a:pt x="63" y="174"/>
                    <a:pt x="80" y="189"/>
                  </a:cubicBezTo>
                  <a:cubicBezTo>
                    <a:pt x="95" y="189"/>
                    <a:pt x="95" y="206"/>
                    <a:pt x="111" y="206"/>
                  </a:cubicBezTo>
                  <a:lnTo>
                    <a:pt x="111" y="174"/>
                  </a:lnTo>
                  <a:lnTo>
                    <a:pt x="95" y="174"/>
                  </a:lnTo>
                  <a:lnTo>
                    <a:pt x="80" y="174"/>
                  </a:lnTo>
                  <a:lnTo>
                    <a:pt x="63" y="174"/>
                  </a:lnTo>
                  <a:cubicBezTo>
                    <a:pt x="48" y="174"/>
                    <a:pt x="32" y="158"/>
                    <a:pt x="32" y="143"/>
                  </a:cubicBezTo>
                  <a:cubicBezTo>
                    <a:pt x="48" y="111"/>
                    <a:pt x="48" y="95"/>
                    <a:pt x="63" y="95"/>
                  </a:cubicBezTo>
                  <a:cubicBezTo>
                    <a:pt x="80" y="95"/>
                    <a:pt x="80" y="95"/>
                    <a:pt x="80" y="80"/>
                  </a:cubicBezTo>
                  <a:cubicBezTo>
                    <a:pt x="95" y="80"/>
                    <a:pt x="111" y="63"/>
                    <a:pt x="111" y="63"/>
                  </a:cubicBezTo>
                  <a:cubicBezTo>
                    <a:pt x="126" y="48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5"/>
            <p:cNvSpPr/>
            <p:nvPr/>
          </p:nvSpPr>
          <p:spPr>
            <a:xfrm>
              <a:off x="3408012" y="1795283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79" y="0"/>
                  </a:moveTo>
                  <a:lnTo>
                    <a:pt x="79" y="15"/>
                  </a:lnTo>
                  <a:cubicBezTo>
                    <a:pt x="79" y="15"/>
                    <a:pt x="63" y="32"/>
                    <a:pt x="48" y="32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0" y="32"/>
                  </a:lnTo>
                  <a:cubicBezTo>
                    <a:pt x="0" y="47"/>
                    <a:pt x="0" y="63"/>
                    <a:pt x="16" y="63"/>
                  </a:cubicBezTo>
                  <a:cubicBezTo>
                    <a:pt x="16" y="78"/>
                    <a:pt x="32" y="95"/>
                    <a:pt x="32" y="110"/>
                  </a:cubicBezTo>
                  <a:cubicBezTo>
                    <a:pt x="48" y="142"/>
                    <a:pt x="79" y="173"/>
                    <a:pt x="126" y="173"/>
                  </a:cubicBezTo>
                  <a:lnTo>
                    <a:pt x="142" y="173"/>
                  </a:lnTo>
                  <a:lnTo>
                    <a:pt x="142" y="158"/>
                  </a:lnTo>
                  <a:lnTo>
                    <a:pt x="142" y="110"/>
                  </a:lnTo>
                  <a:lnTo>
                    <a:pt x="142" y="110"/>
                  </a:lnTo>
                  <a:cubicBezTo>
                    <a:pt x="126" y="110"/>
                    <a:pt x="111" y="95"/>
                    <a:pt x="95" y="78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63"/>
                    <a:pt x="111" y="63"/>
                    <a:pt x="111" y="47"/>
                  </a:cubicBezTo>
                  <a:lnTo>
                    <a:pt x="95" y="47"/>
                  </a:lnTo>
                  <a:cubicBezTo>
                    <a:pt x="95" y="32"/>
                    <a:pt x="95" y="15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5"/>
            <p:cNvSpPr/>
            <p:nvPr/>
          </p:nvSpPr>
          <p:spPr>
            <a:xfrm>
              <a:off x="3373918" y="1777250"/>
              <a:ext cx="3053" cy="3498"/>
            </a:xfrm>
            <a:custGeom>
              <a:avLst/>
              <a:gdLst/>
              <a:ahLst/>
              <a:cxnLst/>
              <a:rect l="l" t="t" r="r" b="b"/>
              <a:pathLst>
                <a:path w="96" h="110" extrusionOk="0">
                  <a:moveTo>
                    <a:pt x="49" y="0"/>
                  </a:moveTo>
                  <a:cubicBezTo>
                    <a:pt x="49" y="15"/>
                    <a:pt x="32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7" y="95"/>
                  </a:lnTo>
                  <a:cubicBezTo>
                    <a:pt x="32" y="110"/>
                    <a:pt x="32" y="110"/>
                    <a:pt x="49" y="110"/>
                  </a:cubicBezTo>
                  <a:lnTo>
                    <a:pt x="64" y="110"/>
                  </a:lnTo>
                  <a:cubicBezTo>
                    <a:pt x="80" y="110"/>
                    <a:pt x="95" y="78"/>
                    <a:pt x="80" y="63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5"/>
            <p:cNvSpPr/>
            <p:nvPr/>
          </p:nvSpPr>
          <p:spPr>
            <a:xfrm>
              <a:off x="3203069" y="1804283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11"/>
                  </a:moveTo>
                  <a:lnTo>
                    <a:pt x="79" y="111"/>
                  </a:lnTo>
                  <a:lnTo>
                    <a:pt x="79" y="111"/>
                  </a:lnTo>
                  <a:close/>
                  <a:moveTo>
                    <a:pt x="64" y="48"/>
                  </a:moveTo>
                  <a:lnTo>
                    <a:pt x="64" y="48"/>
                  </a:lnTo>
                  <a:lnTo>
                    <a:pt x="64" y="48"/>
                  </a:lnTo>
                  <a:close/>
                  <a:moveTo>
                    <a:pt x="47" y="1"/>
                  </a:moveTo>
                  <a:cubicBezTo>
                    <a:pt x="32" y="16"/>
                    <a:pt x="32" y="16"/>
                    <a:pt x="16" y="16"/>
                  </a:cubicBezTo>
                  <a:lnTo>
                    <a:pt x="16" y="16"/>
                  </a:lnTo>
                  <a:cubicBezTo>
                    <a:pt x="16" y="16"/>
                    <a:pt x="1" y="16"/>
                    <a:pt x="1" y="32"/>
                  </a:cubicBezTo>
                  <a:cubicBezTo>
                    <a:pt x="1" y="48"/>
                    <a:pt x="1" y="79"/>
                    <a:pt x="16" y="95"/>
                  </a:cubicBezTo>
                  <a:cubicBezTo>
                    <a:pt x="32" y="111"/>
                    <a:pt x="47" y="111"/>
                    <a:pt x="79" y="111"/>
                  </a:cubicBezTo>
                  <a:lnTo>
                    <a:pt x="79" y="111"/>
                  </a:lnTo>
                  <a:cubicBezTo>
                    <a:pt x="95" y="127"/>
                    <a:pt x="95" y="127"/>
                    <a:pt x="110" y="127"/>
                  </a:cubicBezTo>
                  <a:cubicBezTo>
                    <a:pt x="110" y="127"/>
                    <a:pt x="127" y="127"/>
                    <a:pt x="127" y="111"/>
                  </a:cubicBezTo>
                  <a:cubicBezTo>
                    <a:pt x="142" y="111"/>
                    <a:pt x="142" y="79"/>
                    <a:pt x="127" y="64"/>
                  </a:cubicBezTo>
                  <a:cubicBezTo>
                    <a:pt x="110" y="48"/>
                    <a:pt x="95" y="48"/>
                    <a:pt x="79" y="48"/>
                  </a:cubicBezTo>
                  <a:lnTo>
                    <a:pt x="79" y="48"/>
                  </a:lnTo>
                  <a:lnTo>
                    <a:pt x="79" y="48"/>
                  </a:lnTo>
                  <a:cubicBezTo>
                    <a:pt x="79" y="32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5"/>
            <p:cNvSpPr/>
            <p:nvPr/>
          </p:nvSpPr>
          <p:spPr>
            <a:xfrm>
              <a:off x="3205073" y="18057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5"/>
            <p:cNvSpPr/>
            <p:nvPr/>
          </p:nvSpPr>
          <p:spPr>
            <a:xfrm>
              <a:off x="3205550" y="180778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5"/>
            <p:cNvSpPr/>
            <p:nvPr/>
          </p:nvSpPr>
          <p:spPr>
            <a:xfrm>
              <a:off x="3176481" y="1803774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7"/>
                    <a:pt x="17" y="17"/>
                    <a:pt x="17" y="17"/>
                  </a:cubicBezTo>
                  <a:lnTo>
                    <a:pt x="1" y="17"/>
                  </a:lnTo>
                  <a:lnTo>
                    <a:pt x="1" y="32"/>
                  </a:lnTo>
                  <a:cubicBezTo>
                    <a:pt x="17" y="48"/>
                    <a:pt x="17" y="48"/>
                    <a:pt x="17" y="64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12" y="95"/>
                  </a:lnTo>
                  <a:lnTo>
                    <a:pt x="112" y="95"/>
                  </a:lnTo>
                  <a:cubicBezTo>
                    <a:pt x="95" y="95"/>
                    <a:pt x="80" y="80"/>
                    <a:pt x="80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5"/>
            <p:cNvSpPr/>
            <p:nvPr/>
          </p:nvSpPr>
          <p:spPr>
            <a:xfrm>
              <a:off x="3395958" y="1762684"/>
              <a:ext cx="6583" cy="5565"/>
            </a:xfrm>
            <a:custGeom>
              <a:avLst/>
              <a:gdLst/>
              <a:ahLst/>
              <a:cxnLst/>
              <a:rect l="l" t="t" r="r" b="b"/>
              <a:pathLst>
                <a:path w="207" h="175" extrusionOk="0">
                  <a:moveTo>
                    <a:pt x="112" y="1"/>
                  </a:moveTo>
                  <a:lnTo>
                    <a:pt x="64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7" y="64"/>
                  </a:lnTo>
                  <a:cubicBezTo>
                    <a:pt x="1" y="80"/>
                    <a:pt x="1" y="95"/>
                    <a:pt x="17" y="112"/>
                  </a:cubicBezTo>
                  <a:lnTo>
                    <a:pt x="32" y="112"/>
                  </a:lnTo>
                  <a:cubicBezTo>
                    <a:pt x="49" y="112"/>
                    <a:pt x="64" y="112"/>
                    <a:pt x="64" y="95"/>
                  </a:cubicBezTo>
                  <a:lnTo>
                    <a:pt x="80" y="80"/>
                  </a:lnTo>
                  <a:lnTo>
                    <a:pt x="127" y="112"/>
                  </a:lnTo>
                  <a:lnTo>
                    <a:pt x="112" y="127"/>
                  </a:lnTo>
                  <a:cubicBezTo>
                    <a:pt x="112" y="127"/>
                    <a:pt x="95" y="158"/>
                    <a:pt x="112" y="175"/>
                  </a:cubicBezTo>
                  <a:lnTo>
                    <a:pt x="112" y="175"/>
                  </a:lnTo>
                  <a:lnTo>
                    <a:pt x="143" y="175"/>
                  </a:lnTo>
                  <a:lnTo>
                    <a:pt x="158" y="175"/>
                  </a:lnTo>
                  <a:lnTo>
                    <a:pt x="175" y="158"/>
                  </a:lnTo>
                  <a:lnTo>
                    <a:pt x="175" y="143"/>
                  </a:lnTo>
                  <a:cubicBezTo>
                    <a:pt x="158" y="127"/>
                    <a:pt x="175" y="112"/>
                    <a:pt x="190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8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5"/>
            <p:cNvSpPr/>
            <p:nvPr/>
          </p:nvSpPr>
          <p:spPr>
            <a:xfrm>
              <a:off x="3317785" y="1768695"/>
              <a:ext cx="8078" cy="5057"/>
            </a:xfrm>
            <a:custGeom>
              <a:avLst/>
              <a:gdLst/>
              <a:ahLst/>
              <a:cxnLst/>
              <a:rect l="l" t="t" r="r" b="b"/>
              <a:pathLst>
                <a:path w="254" h="159" extrusionOk="0">
                  <a:moveTo>
                    <a:pt x="112" y="1"/>
                  </a:moveTo>
                  <a:lnTo>
                    <a:pt x="112" y="1"/>
                  </a:lnTo>
                  <a:lnTo>
                    <a:pt x="112" y="1"/>
                  </a:lnTo>
                  <a:cubicBezTo>
                    <a:pt x="96" y="1"/>
                    <a:pt x="80" y="17"/>
                    <a:pt x="80" y="17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49" y="32"/>
                    <a:pt x="17" y="32"/>
                    <a:pt x="1" y="64"/>
                  </a:cubicBezTo>
                  <a:lnTo>
                    <a:pt x="1" y="64"/>
                  </a:lnTo>
                  <a:lnTo>
                    <a:pt x="1" y="95"/>
                  </a:lnTo>
                  <a:lnTo>
                    <a:pt x="17" y="143"/>
                  </a:lnTo>
                  <a:cubicBezTo>
                    <a:pt x="17" y="158"/>
                    <a:pt x="33" y="158"/>
                    <a:pt x="33" y="158"/>
                  </a:cubicBezTo>
                  <a:lnTo>
                    <a:pt x="33" y="143"/>
                  </a:lnTo>
                  <a:cubicBezTo>
                    <a:pt x="33" y="127"/>
                    <a:pt x="49" y="112"/>
                    <a:pt x="64" y="112"/>
                  </a:cubicBezTo>
                  <a:lnTo>
                    <a:pt x="64" y="112"/>
                  </a:lnTo>
                  <a:lnTo>
                    <a:pt x="80" y="112"/>
                  </a:lnTo>
                  <a:lnTo>
                    <a:pt x="96" y="127"/>
                  </a:lnTo>
                  <a:lnTo>
                    <a:pt x="112" y="127"/>
                  </a:lnTo>
                  <a:lnTo>
                    <a:pt x="112" y="127"/>
                  </a:lnTo>
                  <a:lnTo>
                    <a:pt x="143" y="158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27"/>
                    <a:pt x="143" y="112"/>
                    <a:pt x="159" y="112"/>
                  </a:cubicBezTo>
                  <a:lnTo>
                    <a:pt x="175" y="112"/>
                  </a:lnTo>
                  <a:lnTo>
                    <a:pt x="175" y="112"/>
                  </a:lnTo>
                  <a:cubicBezTo>
                    <a:pt x="190" y="112"/>
                    <a:pt x="206" y="127"/>
                    <a:pt x="206" y="143"/>
                  </a:cubicBezTo>
                  <a:lnTo>
                    <a:pt x="206" y="143"/>
                  </a:lnTo>
                  <a:lnTo>
                    <a:pt x="206" y="143"/>
                  </a:lnTo>
                  <a:lnTo>
                    <a:pt x="238" y="143"/>
                  </a:lnTo>
                  <a:cubicBezTo>
                    <a:pt x="253" y="143"/>
                    <a:pt x="253" y="127"/>
                    <a:pt x="253" y="112"/>
                  </a:cubicBezTo>
                  <a:lnTo>
                    <a:pt x="238" y="112"/>
                  </a:lnTo>
                  <a:lnTo>
                    <a:pt x="238" y="112"/>
                  </a:lnTo>
                  <a:cubicBezTo>
                    <a:pt x="206" y="112"/>
                    <a:pt x="206" y="95"/>
                    <a:pt x="206" y="80"/>
                  </a:cubicBezTo>
                  <a:lnTo>
                    <a:pt x="190" y="80"/>
                  </a:lnTo>
                  <a:cubicBezTo>
                    <a:pt x="175" y="95"/>
                    <a:pt x="159" y="95"/>
                    <a:pt x="143" y="95"/>
                  </a:cubicBezTo>
                  <a:lnTo>
                    <a:pt x="112" y="95"/>
                  </a:lnTo>
                  <a:lnTo>
                    <a:pt x="112" y="95"/>
                  </a:lnTo>
                  <a:cubicBezTo>
                    <a:pt x="127" y="95"/>
                    <a:pt x="127" y="95"/>
                    <a:pt x="127" y="80"/>
                  </a:cubicBezTo>
                  <a:cubicBezTo>
                    <a:pt x="143" y="80"/>
                    <a:pt x="159" y="49"/>
                    <a:pt x="143" y="32"/>
                  </a:cubicBez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5"/>
            <p:cNvSpPr/>
            <p:nvPr/>
          </p:nvSpPr>
          <p:spPr>
            <a:xfrm>
              <a:off x="3245654" y="1797763"/>
              <a:ext cx="2544" cy="4548"/>
            </a:xfrm>
            <a:custGeom>
              <a:avLst/>
              <a:gdLst/>
              <a:ahLst/>
              <a:cxnLst/>
              <a:rect l="l" t="t" r="r" b="b"/>
              <a:pathLst>
                <a:path w="80" h="143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32" y="17"/>
                    <a:pt x="32" y="32"/>
                    <a:pt x="17" y="48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0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8" y="127"/>
                    <a:pt x="63" y="127"/>
                    <a:pt x="63" y="143"/>
                  </a:cubicBezTo>
                  <a:cubicBezTo>
                    <a:pt x="80" y="143"/>
                    <a:pt x="80" y="127"/>
                    <a:pt x="80" y="127"/>
                  </a:cubicBezTo>
                  <a:lnTo>
                    <a:pt x="63" y="32"/>
                  </a:lnTo>
                  <a:cubicBezTo>
                    <a:pt x="63" y="17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5"/>
            <p:cNvSpPr/>
            <p:nvPr/>
          </p:nvSpPr>
          <p:spPr>
            <a:xfrm>
              <a:off x="3432055" y="1776232"/>
              <a:ext cx="8046" cy="5534"/>
            </a:xfrm>
            <a:custGeom>
              <a:avLst/>
              <a:gdLst/>
              <a:ahLst/>
              <a:cxnLst/>
              <a:rect l="l" t="t" r="r" b="b"/>
              <a:pathLst>
                <a:path w="253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6"/>
                  </a:lnTo>
                  <a:lnTo>
                    <a:pt x="143" y="16"/>
                  </a:lnTo>
                  <a:cubicBezTo>
                    <a:pt x="126" y="16"/>
                    <a:pt x="111" y="16"/>
                    <a:pt x="80" y="32"/>
                  </a:cubicBezTo>
                  <a:lnTo>
                    <a:pt x="63" y="32"/>
                  </a:lnTo>
                  <a:cubicBezTo>
                    <a:pt x="48" y="47"/>
                    <a:pt x="32" y="47"/>
                    <a:pt x="17" y="47"/>
                  </a:cubicBezTo>
                  <a:lnTo>
                    <a:pt x="0" y="64"/>
                  </a:lnTo>
                  <a:lnTo>
                    <a:pt x="0" y="95"/>
                  </a:lnTo>
                  <a:lnTo>
                    <a:pt x="32" y="158"/>
                  </a:lnTo>
                  <a:cubicBezTo>
                    <a:pt x="48" y="173"/>
                    <a:pt x="48" y="173"/>
                    <a:pt x="63" y="173"/>
                  </a:cubicBezTo>
                  <a:lnTo>
                    <a:pt x="80" y="173"/>
                  </a:lnTo>
                  <a:cubicBezTo>
                    <a:pt x="95" y="158"/>
                    <a:pt x="111" y="142"/>
                    <a:pt x="95" y="127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1" y="95"/>
                  </a:lnTo>
                  <a:cubicBezTo>
                    <a:pt x="126" y="79"/>
                    <a:pt x="143" y="79"/>
                    <a:pt x="158" y="79"/>
                  </a:cubicBezTo>
                  <a:lnTo>
                    <a:pt x="174" y="79"/>
                  </a:lnTo>
                  <a:lnTo>
                    <a:pt x="174" y="79"/>
                  </a:lnTo>
                  <a:cubicBezTo>
                    <a:pt x="158" y="95"/>
                    <a:pt x="174" y="95"/>
                    <a:pt x="174" y="110"/>
                  </a:cubicBezTo>
                  <a:cubicBezTo>
                    <a:pt x="174" y="95"/>
                    <a:pt x="189" y="95"/>
                    <a:pt x="206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37" y="95"/>
                  </a:lnTo>
                  <a:cubicBezTo>
                    <a:pt x="252" y="64"/>
                    <a:pt x="237" y="32"/>
                    <a:pt x="221" y="32"/>
                  </a:cubicBezTo>
                  <a:cubicBezTo>
                    <a:pt x="221" y="16"/>
                    <a:pt x="206" y="1"/>
                    <a:pt x="17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5"/>
            <p:cNvSpPr/>
            <p:nvPr/>
          </p:nvSpPr>
          <p:spPr>
            <a:xfrm>
              <a:off x="3400506" y="1811789"/>
              <a:ext cx="5502" cy="6583"/>
            </a:xfrm>
            <a:custGeom>
              <a:avLst/>
              <a:gdLst/>
              <a:ahLst/>
              <a:cxnLst/>
              <a:rect l="l" t="t" r="r" b="b"/>
              <a:pathLst>
                <a:path w="173" h="207" extrusionOk="0">
                  <a:moveTo>
                    <a:pt x="141" y="1"/>
                  </a:moveTo>
                  <a:lnTo>
                    <a:pt x="141" y="1"/>
                  </a:lnTo>
                  <a:lnTo>
                    <a:pt x="63" y="1"/>
                  </a:lnTo>
                  <a:cubicBezTo>
                    <a:pt x="78" y="17"/>
                    <a:pt x="95" y="32"/>
                    <a:pt x="78" y="32"/>
                  </a:cubicBezTo>
                  <a:cubicBezTo>
                    <a:pt x="78" y="49"/>
                    <a:pt x="63" y="64"/>
                    <a:pt x="47" y="64"/>
                  </a:cubicBez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15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63" y="95"/>
                    <a:pt x="78" y="112"/>
                    <a:pt x="78" y="143"/>
                  </a:cubicBezTo>
                  <a:cubicBezTo>
                    <a:pt x="78" y="158"/>
                    <a:pt x="63" y="175"/>
                    <a:pt x="47" y="175"/>
                  </a:cubicBezTo>
                  <a:lnTo>
                    <a:pt x="0" y="175"/>
                  </a:lnTo>
                  <a:lnTo>
                    <a:pt x="0" y="175"/>
                  </a:lnTo>
                  <a:lnTo>
                    <a:pt x="0" y="206"/>
                  </a:lnTo>
                  <a:cubicBezTo>
                    <a:pt x="15" y="206"/>
                    <a:pt x="32" y="206"/>
                    <a:pt x="63" y="190"/>
                  </a:cubicBezTo>
                  <a:lnTo>
                    <a:pt x="63" y="190"/>
                  </a:lnTo>
                  <a:lnTo>
                    <a:pt x="95" y="64"/>
                  </a:lnTo>
                  <a:lnTo>
                    <a:pt x="141" y="64"/>
                  </a:lnTo>
                  <a:lnTo>
                    <a:pt x="141" y="49"/>
                  </a:lnTo>
                  <a:lnTo>
                    <a:pt x="173" y="49"/>
                  </a:lnTo>
                  <a:lnTo>
                    <a:pt x="173" y="49"/>
                  </a:lnTo>
                  <a:lnTo>
                    <a:pt x="173" y="32"/>
                  </a:lnTo>
                  <a:cubicBezTo>
                    <a:pt x="173" y="17"/>
                    <a:pt x="158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5"/>
            <p:cNvSpPr/>
            <p:nvPr/>
          </p:nvSpPr>
          <p:spPr>
            <a:xfrm>
              <a:off x="3413514" y="1769712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205" y="0"/>
                  </a:moveTo>
                  <a:lnTo>
                    <a:pt x="205" y="0"/>
                  </a:lnTo>
                  <a:lnTo>
                    <a:pt x="190" y="0"/>
                  </a:lnTo>
                  <a:cubicBezTo>
                    <a:pt x="190" y="0"/>
                    <a:pt x="174" y="0"/>
                    <a:pt x="174" y="17"/>
                  </a:cubicBezTo>
                  <a:lnTo>
                    <a:pt x="174" y="32"/>
                  </a:lnTo>
                  <a:lnTo>
                    <a:pt x="159" y="48"/>
                  </a:lnTo>
                  <a:lnTo>
                    <a:pt x="174" y="48"/>
                  </a:lnTo>
                  <a:cubicBezTo>
                    <a:pt x="190" y="48"/>
                    <a:pt x="205" y="63"/>
                    <a:pt x="205" y="95"/>
                  </a:cubicBezTo>
                  <a:cubicBezTo>
                    <a:pt x="205" y="111"/>
                    <a:pt x="190" y="111"/>
                    <a:pt x="174" y="111"/>
                  </a:cubicBezTo>
                  <a:lnTo>
                    <a:pt x="159" y="111"/>
                  </a:lnTo>
                  <a:lnTo>
                    <a:pt x="159" y="111"/>
                  </a:lnTo>
                  <a:lnTo>
                    <a:pt x="142" y="189"/>
                  </a:lnTo>
                  <a:lnTo>
                    <a:pt x="95" y="158"/>
                  </a:lnTo>
                  <a:lnTo>
                    <a:pt x="79" y="158"/>
                  </a:lnTo>
                  <a:lnTo>
                    <a:pt x="64" y="158"/>
                  </a:lnTo>
                  <a:lnTo>
                    <a:pt x="64" y="158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" y="174"/>
                  </a:lnTo>
                  <a:cubicBezTo>
                    <a:pt x="16" y="189"/>
                    <a:pt x="16" y="189"/>
                    <a:pt x="16" y="206"/>
                  </a:cubicBezTo>
                  <a:lnTo>
                    <a:pt x="16" y="237"/>
                  </a:lnTo>
                  <a:lnTo>
                    <a:pt x="64" y="221"/>
                  </a:lnTo>
                  <a:lnTo>
                    <a:pt x="111" y="237"/>
                  </a:lnTo>
                  <a:lnTo>
                    <a:pt x="127" y="237"/>
                  </a:lnTo>
                  <a:lnTo>
                    <a:pt x="127" y="237"/>
                  </a:lnTo>
                  <a:cubicBezTo>
                    <a:pt x="142" y="237"/>
                    <a:pt x="159" y="237"/>
                    <a:pt x="159" y="252"/>
                  </a:cubicBezTo>
                  <a:lnTo>
                    <a:pt x="174" y="269"/>
                  </a:lnTo>
                  <a:lnTo>
                    <a:pt x="174" y="269"/>
                  </a:lnTo>
                  <a:lnTo>
                    <a:pt x="190" y="269"/>
                  </a:lnTo>
                  <a:cubicBezTo>
                    <a:pt x="190" y="252"/>
                    <a:pt x="205" y="252"/>
                    <a:pt x="205" y="237"/>
                  </a:cubicBezTo>
                  <a:lnTo>
                    <a:pt x="205" y="206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174" y="221"/>
                    <a:pt x="159" y="206"/>
                    <a:pt x="159" y="189"/>
                  </a:cubicBezTo>
                  <a:cubicBezTo>
                    <a:pt x="159" y="158"/>
                    <a:pt x="174" y="143"/>
                    <a:pt x="190" y="143"/>
                  </a:cubicBezTo>
                  <a:lnTo>
                    <a:pt x="222" y="143"/>
                  </a:lnTo>
                  <a:lnTo>
                    <a:pt x="222" y="111"/>
                  </a:lnTo>
                  <a:lnTo>
                    <a:pt x="222" y="80"/>
                  </a:lnTo>
                  <a:lnTo>
                    <a:pt x="237" y="80"/>
                  </a:lnTo>
                  <a:lnTo>
                    <a:pt x="237" y="32"/>
                  </a:lnTo>
                  <a:cubicBezTo>
                    <a:pt x="237" y="17"/>
                    <a:pt x="222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5"/>
            <p:cNvSpPr/>
            <p:nvPr/>
          </p:nvSpPr>
          <p:spPr>
            <a:xfrm>
              <a:off x="3168467" y="1794742"/>
              <a:ext cx="7569" cy="5565"/>
            </a:xfrm>
            <a:custGeom>
              <a:avLst/>
              <a:gdLst/>
              <a:ahLst/>
              <a:cxnLst/>
              <a:rect l="l" t="t" r="r" b="b"/>
              <a:pathLst>
                <a:path w="238" h="175" extrusionOk="0">
                  <a:moveTo>
                    <a:pt x="190" y="143"/>
                  </a:moveTo>
                  <a:lnTo>
                    <a:pt x="190" y="159"/>
                  </a:lnTo>
                  <a:cubicBezTo>
                    <a:pt x="206" y="159"/>
                    <a:pt x="206" y="175"/>
                    <a:pt x="190" y="175"/>
                  </a:cubicBezTo>
                  <a:lnTo>
                    <a:pt x="221" y="159"/>
                  </a:lnTo>
                  <a:lnTo>
                    <a:pt x="206" y="159"/>
                  </a:lnTo>
                  <a:cubicBezTo>
                    <a:pt x="206" y="159"/>
                    <a:pt x="190" y="159"/>
                    <a:pt x="190" y="143"/>
                  </a:cubicBezTo>
                  <a:close/>
                  <a:moveTo>
                    <a:pt x="143" y="1"/>
                  </a:moveTo>
                  <a:lnTo>
                    <a:pt x="95" y="1"/>
                  </a:lnTo>
                  <a:cubicBezTo>
                    <a:pt x="64" y="1"/>
                    <a:pt x="32" y="17"/>
                    <a:pt x="17" y="32"/>
                  </a:cubicBezTo>
                  <a:lnTo>
                    <a:pt x="17" y="32"/>
                  </a:lnTo>
                  <a:cubicBezTo>
                    <a:pt x="1" y="49"/>
                    <a:pt x="1" y="80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4" y="95"/>
                  </a:lnTo>
                  <a:cubicBezTo>
                    <a:pt x="80" y="80"/>
                    <a:pt x="80" y="64"/>
                    <a:pt x="158" y="64"/>
                  </a:cubicBezTo>
                  <a:lnTo>
                    <a:pt x="158" y="95"/>
                  </a:lnTo>
                  <a:cubicBezTo>
                    <a:pt x="158" y="95"/>
                    <a:pt x="158" y="112"/>
                    <a:pt x="175" y="112"/>
                  </a:cubicBezTo>
                  <a:lnTo>
                    <a:pt x="158" y="112"/>
                  </a:lnTo>
                  <a:cubicBezTo>
                    <a:pt x="158" y="127"/>
                    <a:pt x="143" y="127"/>
                    <a:pt x="143" y="143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5" y="127"/>
                    <a:pt x="175" y="127"/>
                    <a:pt x="190" y="143"/>
                  </a:cubicBezTo>
                  <a:cubicBezTo>
                    <a:pt x="175" y="127"/>
                    <a:pt x="175" y="112"/>
                    <a:pt x="190" y="112"/>
                  </a:cubicBezTo>
                  <a:cubicBezTo>
                    <a:pt x="190" y="95"/>
                    <a:pt x="206" y="95"/>
                    <a:pt x="206" y="95"/>
                  </a:cubicBezTo>
                  <a:lnTo>
                    <a:pt x="221" y="95"/>
                  </a:lnTo>
                  <a:lnTo>
                    <a:pt x="221" y="95"/>
                  </a:lnTo>
                  <a:lnTo>
                    <a:pt x="238" y="95"/>
                  </a:lnTo>
                  <a:cubicBezTo>
                    <a:pt x="238" y="80"/>
                    <a:pt x="238" y="80"/>
                    <a:pt x="221" y="80"/>
                  </a:cubicBezTo>
                  <a:lnTo>
                    <a:pt x="221" y="64"/>
                  </a:lnTo>
                  <a:lnTo>
                    <a:pt x="190" y="64"/>
                  </a:lnTo>
                  <a:lnTo>
                    <a:pt x="190" y="64"/>
                  </a:lnTo>
                  <a:cubicBezTo>
                    <a:pt x="175" y="64"/>
                    <a:pt x="175" y="64"/>
                    <a:pt x="158" y="4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5"/>
            <p:cNvSpPr/>
            <p:nvPr/>
          </p:nvSpPr>
          <p:spPr>
            <a:xfrm>
              <a:off x="3376463" y="1773720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7"/>
                    <a:pt x="0" y="32"/>
                    <a:pt x="15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63" y="174"/>
                  </a:lnTo>
                  <a:cubicBezTo>
                    <a:pt x="63" y="189"/>
                    <a:pt x="78" y="206"/>
                    <a:pt x="95" y="206"/>
                  </a:cubicBezTo>
                  <a:lnTo>
                    <a:pt x="110" y="206"/>
                  </a:lnTo>
                  <a:lnTo>
                    <a:pt x="126" y="189"/>
                  </a:lnTo>
                  <a:lnTo>
                    <a:pt x="126" y="158"/>
                  </a:lnTo>
                  <a:lnTo>
                    <a:pt x="126" y="143"/>
                  </a:lnTo>
                  <a:lnTo>
                    <a:pt x="126" y="111"/>
                  </a:lnTo>
                  <a:lnTo>
                    <a:pt x="126" y="111"/>
                  </a:lnTo>
                  <a:cubicBezTo>
                    <a:pt x="110" y="95"/>
                    <a:pt x="110" y="80"/>
                    <a:pt x="110" y="80"/>
                  </a:cubicBezTo>
                  <a:lnTo>
                    <a:pt x="110" y="48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5"/>
            <p:cNvSpPr/>
            <p:nvPr/>
          </p:nvSpPr>
          <p:spPr>
            <a:xfrm>
              <a:off x="3208094" y="1793756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7"/>
                  </a:cubicBezTo>
                  <a:lnTo>
                    <a:pt x="0" y="32"/>
                  </a:lnTo>
                  <a:cubicBezTo>
                    <a:pt x="0" y="48"/>
                    <a:pt x="15" y="63"/>
                    <a:pt x="32" y="63"/>
                  </a:cubicBezTo>
                  <a:lnTo>
                    <a:pt x="32" y="63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cubicBezTo>
                    <a:pt x="158" y="17"/>
                    <a:pt x="158" y="0"/>
                    <a:pt x="126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5"/>
            <p:cNvSpPr/>
            <p:nvPr/>
          </p:nvSpPr>
          <p:spPr>
            <a:xfrm>
              <a:off x="3265690" y="1820344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80" y="0"/>
                  </a:lnTo>
                  <a:lnTo>
                    <a:pt x="48" y="15"/>
                  </a:lnTo>
                  <a:lnTo>
                    <a:pt x="17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63"/>
                    <a:pt x="0" y="78"/>
                    <a:pt x="17" y="78"/>
                  </a:cubicBezTo>
                  <a:lnTo>
                    <a:pt x="32" y="78"/>
                  </a:lnTo>
                  <a:cubicBezTo>
                    <a:pt x="32" y="63"/>
                    <a:pt x="48" y="63"/>
                    <a:pt x="48" y="63"/>
                  </a:cubicBezTo>
                  <a:lnTo>
                    <a:pt x="48" y="63"/>
                  </a:lnTo>
                  <a:cubicBezTo>
                    <a:pt x="63" y="63"/>
                    <a:pt x="63" y="63"/>
                    <a:pt x="80" y="78"/>
                  </a:cubicBezTo>
                  <a:lnTo>
                    <a:pt x="126" y="63"/>
                  </a:lnTo>
                  <a:cubicBezTo>
                    <a:pt x="143" y="63"/>
                    <a:pt x="158" y="47"/>
                    <a:pt x="158" y="32"/>
                  </a:cubicBezTo>
                  <a:cubicBezTo>
                    <a:pt x="158" y="15"/>
                    <a:pt x="143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5"/>
            <p:cNvSpPr/>
            <p:nvPr/>
          </p:nvSpPr>
          <p:spPr>
            <a:xfrm>
              <a:off x="3034191" y="1822348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80" y="0"/>
                  </a:moveTo>
                  <a:lnTo>
                    <a:pt x="32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32" y="110"/>
                  </a:lnTo>
                  <a:cubicBezTo>
                    <a:pt x="48" y="110"/>
                    <a:pt x="63" y="95"/>
                    <a:pt x="63" y="78"/>
                  </a:cubicBezTo>
                  <a:lnTo>
                    <a:pt x="80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5"/>
            <p:cNvSpPr/>
            <p:nvPr/>
          </p:nvSpPr>
          <p:spPr>
            <a:xfrm>
              <a:off x="3170470" y="1809785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32"/>
                  </a:cubicBezTo>
                  <a:cubicBezTo>
                    <a:pt x="1" y="49"/>
                    <a:pt x="17" y="64"/>
                    <a:pt x="32" y="64"/>
                  </a:cubicBezTo>
                  <a:lnTo>
                    <a:pt x="127" y="80"/>
                  </a:lnTo>
                  <a:lnTo>
                    <a:pt x="127" y="80"/>
                  </a:lnTo>
                  <a:cubicBezTo>
                    <a:pt x="143" y="80"/>
                    <a:pt x="158" y="64"/>
                    <a:pt x="158" y="49"/>
                  </a:cubicBezTo>
                  <a:cubicBezTo>
                    <a:pt x="175" y="32"/>
                    <a:pt x="158" y="17"/>
                    <a:pt x="127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5"/>
            <p:cNvSpPr/>
            <p:nvPr/>
          </p:nvSpPr>
          <p:spPr>
            <a:xfrm>
              <a:off x="3274723" y="1765196"/>
              <a:ext cx="2035" cy="2067"/>
            </a:xfrm>
            <a:custGeom>
              <a:avLst/>
              <a:gdLst/>
              <a:ahLst/>
              <a:cxnLst/>
              <a:rect l="l" t="t" r="r" b="b"/>
              <a:pathLst>
                <a:path w="64" h="65" extrusionOk="0">
                  <a:moveTo>
                    <a:pt x="32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16"/>
                    <a:pt x="16" y="33"/>
                  </a:cubicBezTo>
                  <a:cubicBezTo>
                    <a:pt x="16" y="48"/>
                    <a:pt x="16" y="48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48"/>
                    <a:pt x="63" y="33"/>
                  </a:cubicBezTo>
                  <a:cubicBezTo>
                    <a:pt x="63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5"/>
            <p:cNvSpPr/>
            <p:nvPr/>
          </p:nvSpPr>
          <p:spPr>
            <a:xfrm>
              <a:off x="3271224" y="1765196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15" y="33"/>
                  </a:lnTo>
                  <a:cubicBezTo>
                    <a:pt x="15" y="33"/>
                    <a:pt x="0" y="33"/>
                    <a:pt x="0" y="48"/>
                  </a:cubicBezTo>
                  <a:lnTo>
                    <a:pt x="15" y="48"/>
                  </a:lnTo>
                  <a:cubicBezTo>
                    <a:pt x="15" y="33"/>
                    <a:pt x="32" y="33"/>
                    <a:pt x="32" y="33"/>
                  </a:cubicBezTo>
                  <a:lnTo>
                    <a:pt x="32" y="33"/>
                  </a:lnTo>
                  <a:cubicBezTo>
                    <a:pt x="47" y="33"/>
                    <a:pt x="63" y="48"/>
                    <a:pt x="63" y="64"/>
                  </a:cubicBezTo>
                  <a:lnTo>
                    <a:pt x="63" y="79"/>
                  </a:lnTo>
                  <a:lnTo>
                    <a:pt x="63" y="79"/>
                  </a:lnTo>
                  <a:cubicBezTo>
                    <a:pt x="78" y="96"/>
                    <a:pt x="78" y="111"/>
                    <a:pt x="95" y="127"/>
                  </a:cubicBezTo>
                  <a:cubicBezTo>
                    <a:pt x="110" y="174"/>
                    <a:pt x="142" y="205"/>
                    <a:pt x="205" y="222"/>
                  </a:cubicBezTo>
                  <a:lnTo>
                    <a:pt x="221" y="222"/>
                  </a:lnTo>
                  <a:lnTo>
                    <a:pt x="236" y="222"/>
                  </a:lnTo>
                  <a:lnTo>
                    <a:pt x="252" y="205"/>
                  </a:lnTo>
                  <a:lnTo>
                    <a:pt x="268" y="159"/>
                  </a:lnTo>
                  <a:cubicBezTo>
                    <a:pt x="268" y="142"/>
                    <a:pt x="268" y="127"/>
                    <a:pt x="252" y="111"/>
                  </a:cubicBezTo>
                  <a:lnTo>
                    <a:pt x="236" y="111"/>
                  </a:lnTo>
                  <a:cubicBezTo>
                    <a:pt x="221" y="111"/>
                    <a:pt x="205" y="111"/>
                    <a:pt x="205" y="127"/>
                  </a:cubicBezTo>
                  <a:lnTo>
                    <a:pt x="205" y="142"/>
                  </a:lnTo>
                  <a:cubicBezTo>
                    <a:pt x="158" y="127"/>
                    <a:pt x="142" y="96"/>
                    <a:pt x="142" y="64"/>
                  </a:cubicBezTo>
                  <a:cubicBezTo>
                    <a:pt x="126" y="48"/>
                    <a:pt x="126" y="48"/>
                    <a:pt x="126" y="33"/>
                  </a:cubicBezTo>
                  <a:cubicBezTo>
                    <a:pt x="126" y="16"/>
                    <a:pt x="126" y="1"/>
                    <a:pt x="110" y="1"/>
                  </a:cubicBez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5"/>
            <p:cNvSpPr/>
            <p:nvPr/>
          </p:nvSpPr>
          <p:spPr>
            <a:xfrm>
              <a:off x="3393955" y="1790735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95" y="49"/>
                  </a:lnTo>
                  <a:cubicBezTo>
                    <a:pt x="95" y="64"/>
                    <a:pt x="80" y="80"/>
                    <a:pt x="64" y="80"/>
                  </a:cubicBezTo>
                  <a:lnTo>
                    <a:pt x="64" y="80"/>
                  </a:lnTo>
                  <a:lnTo>
                    <a:pt x="49" y="80"/>
                  </a:lnTo>
                  <a:lnTo>
                    <a:pt x="32" y="95"/>
                  </a:lnTo>
                  <a:lnTo>
                    <a:pt x="17" y="80"/>
                  </a:lnTo>
                  <a:lnTo>
                    <a:pt x="17" y="95"/>
                  </a:lnTo>
                  <a:cubicBezTo>
                    <a:pt x="1" y="95"/>
                    <a:pt x="1" y="112"/>
                    <a:pt x="17" y="127"/>
                  </a:cubicBezTo>
                  <a:lnTo>
                    <a:pt x="17" y="127"/>
                  </a:lnTo>
                  <a:lnTo>
                    <a:pt x="32" y="143"/>
                  </a:lnTo>
                  <a:lnTo>
                    <a:pt x="49" y="143"/>
                  </a:lnTo>
                  <a:cubicBezTo>
                    <a:pt x="49" y="143"/>
                    <a:pt x="64" y="143"/>
                    <a:pt x="64" y="127"/>
                  </a:cubicBezTo>
                  <a:lnTo>
                    <a:pt x="80" y="112"/>
                  </a:lnTo>
                  <a:lnTo>
                    <a:pt x="95" y="112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27" y="112"/>
                  </a:lnTo>
                  <a:lnTo>
                    <a:pt x="127" y="112"/>
                  </a:lnTo>
                  <a:lnTo>
                    <a:pt x="143" y="112"/>
                  </a:lnTo>
                  <a:lnTo>
                    <a:pt x="158" y="95"/>
                  </a:lnTo>
                  <a:lnTo>
                    <a:pt x="158" y="49"/>
                  </a:lnTo>
                  <a:cubicBezTo>
                    <a:pt x="158" y="32"/>
                    <a:pt x="158" y="32"/>
                    <a:pt x="143" y="17"/>
                  </a:cubicBezTo>
                  <a:lnTo>
                    <a:pt x="127" y="1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5"/>
            <p:cNvSpPr/>
            <p:nvPr/>
          </p:nvSpPr>
          <p:spPr>
            <a:xfrm>
              <a:off x="3119362" y="1795760"/>
              <a:ext cx="4039" cy="5057"/>
            </a:xfrm>
            <a:custGeom>
              <a:avLst/>
              <a:gdLst/>
              <a:ahLst/>
              <a:cxnLst/>
              <a:rect l="l" t="t" r="r" b="b"/>
              <a:pathLst>
                <a:path w="127" h="15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" y="0"/>
                  </a:lnTo>
                  <a:lnTo>
                    <a:pt x="1" y="32"/>
                  </a:lnTo>
                  <a:lnTo>
                    <a:pt x="1" y="63"/>
                  </a:lnTo>
                  <a:lnTo>
                    <a:pt x="1" y="8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7" y="127"/>
                  </a:lnTo>
                  <a:cubicBezTo>
                    <a:pt x="32" y="127"/>
                    <a:pt x="49" y="143"/>
                    <a:pt x="49" y="158"/>
                  </a:cubicBezTo>
                  <a:lnTo>
                    <a:pt x="49" y="158"/>
                  </a:lnTo>
                  <a:lnTo>
                    <a:pt x="49" y="158"/>
                  </a:lnTo>
                  <a:lnTo>
                    <a:pt x="64" y="158"/>
                  </a:lnTo>
                  <a:lnTo>
                    <a:pt x="64" y="158"/>
                  </a:lnTo>
                  <a:cubicBezTo>
                    <a:pt x="80" y="158"/>
                    <a:pt x="112" y="143"/>
                    <a:pt x="112" y="127"/>
                  </a:cubicBezTo>
                  <a:cubicBezTo>
                    <a:pt x="127" y="111"/>
                    <a:pt x="127" y="80"/>
                    <a:pt x="112" y="48"/>
                  </a:cubicBezTo>
                  <a:cubicBezTo>
                    <a:pt x="95" y="32"/>
                    <a:pt x="95" y="17"/>
                    <a:pt x="80" y="17"/>
                  </a:cubicBezTo>
                  <a:lnTo>
                    <a:pt x="80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5"/>
            <p:cNvSpPr/>
            <p:nvPr/>
          </p:nvSpPr>
          <p:spPr>
            <a:xfrm>
              <a:off x="3103842" y="1799290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cubicBezTo>
                    <a:pt x="79" y="0"/>
                    <a:pt x="48" y="16"/>
                    <a:pt x="16" y="16"/>
                  </a:cubicBezTo>
                  <a:lnTo>
                    <a:pt x="1" y="16"/>
                  </a:lnTo>
                  <a:lnTo>
                    <a:pt x="48" y="79"/>
                  </a:lnTo>
                  <a:cubicBezTo>
                    <a:pt x="48" y="95"/>
                    <a:pt x="64" y="95"/>
                    <a:pt x="79" y="95"/>
                  </a:cubicBezTo>
                  <a:lnTo>
                    <a:pt x="79" y="95"/>
                  </a:lnTo>
                  <a:lnTo>
                    <a:pt x="95" y="95"/>
                  </a:lnTo>
                  <a:cubicBezTo>
                    <a:pt x="95" y="95"/>
                    <a:pt x="95" y="79"/>
                    <a:pt x="111" y="79"/>
                  </a:cubicBezTo>
                  <a:lnTo>
                    <a:pt x="142" y="32"/>
                  </a:lnTo>
                  <a:lnTo>
                    <a:pt x="142" y="16"/>
                  </a:lnTo>
                  <a:lnTo>
                    <a:pt x="142" y="16"/>
                  </a:lnTo>
                  <a:lnTo>
                    <a:pt x="111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5"/>
            <p:cNvSpPr/>
            <p:nvPr/>
          </p:nvSpPr>
          <p:spPr>
            <a:xfrm>
              <a:off x="3435045" y="1789272"/>
              <a:ext cx="6583" cy="5025"/>
            </a:xfrm>
            <a:custGeom>
              <a:avLst/>
              <a:gdLst/>
              <a:ahLst/>
              <a:cxnLst/>
              <a:rect l="l" t="t" r="r" b="b"/>
              <a:pathLst>
                <a:path w="207" h="158" extrusionOk="0">
                  <a:moveTo>
                    <a:pt x="64" y="15"/>
                  </a:moveTo>
                  <a:lnTo>
                    <a:pt x="49" y="15"/>
                  </a:lnTo>
                  <a:lnTo>
                    <a:pt x="49" y="15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1" y="110"/>
                  </a:lnTo>
                  <a:lnTo>
                    <a:pt x="32" y="126"/>
                  </a:lnTo>
                  <a:lnTo>
                    <a:pt x="49" y="141"/>
                  </a:lnTo>
                  <a:cubicBezTo>
                    <a:pt x="49" y="158"/>
                    <a:pt x="64" y="158"/>
                    <a:pt x="64" y="158"/>
                  </a:cubicBezTo>
                  <a:cubicBezTo>
                    <a:pt x="80" y="158"/>
                    <a:pt x="80" y="141"/>
                    <a:pt x="95" y="141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80" y="110"/>
                  </a:lnTo>
                  <a:cubicBezTo>
                    <a:pt x="64" y="110"/>
                    <a:pt x="49" y="95"/>
                    <a:pt x="49" y="78"/>
                  </a:cubicBezTo>
                  <a:cubicBezTo>
                    <a:pt x="49" y="63"/>
                    <a:pt x="64" y="47"/>
                    <a:pt x="80" y="32"/>
                  </a:cubicBezTo>
                  <a:cubicBezTo>
                    <a:pt x="64" y="32"/>
                    <a:pt x="64" y="32"/>
                    <a:pt x="64" y="15"/>
                  </a:cubicBezTo>
                  <a:close/>
                  <a:moveTo>
                    <a:pt x="158" y="0"/>
                  </a:moveTo>
                  <a:lnTo>
                    <a:pt x="143" y="0"/>
                  </a:lnTo>
                  <a:lnTo>
                    <a:pt x="127" y="0"/>
                  </a:lnTo>
                  <a:lnTo>
                    <a:pt x="127" y="15"/>
                  </a:lnTo>
                  <a:cubicBezTo>
                    <a:pt x="127" y="15"/>
                    <a:pt x="127" y="32"/>
                    <a:pt x="112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75" y="32"/>
                    <a:pt x="190" y="47"/>
                    <a:pt x="190" y="63"/>
                  </a:cubicBezTo>
                  <a:lnTo>
                    <a:pt x="190" y="63"/>
                  </a:lnTo>
                  <a:cubicBezTo>
                    <a:pt x="206" y="63"/>
                    <a:pt x="206" y="47"/>
                    <a:pt x="206" y="32"/>
                  </a:cubicBezTo>
                  <a:cubicBezTo>
                    <a:pt x="206" y="15"/>
                    <a:pt x="190" y="0"/>
                    <a:pt x="17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5"/>
            <p:cNvSpPr/>
            <p:nvPr/>
          </p:nvSpPr>
          <p:spPr>
            <a:xfrm>
              <a:off x="3301756" y="1818817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17"/>
                    <a:pt x="17" y="17"/>
                  </a:cubicBezTo>
                  <a:cubicBezTo>
                    <a:pt x="1" y="48"/>
                    <a:pt x="17" y="63"/>
                    <a:pt x="32" y="63"/>
                  </a:cubicBezTo>
                  <a:lnTo>
                    <a:pt x="158" y="111"/>
                  </a:lnTo>
                  <a:lnTo>
                    <a:pt x="175" y="111"/>
                  </a:lnTo>
                  <a:cubicBezTo>
                    <a:pt x="190" y="111"/>
                    <a:pt x="206" y="95"/>
                    <a:pt x="206" y="80"/>
                  </a:cubicBezTo>
                  <a:cubicBezTo>
                    <a:pt x="221" y="63"/>
                    <a:pt x="206" y="48"/>
                    <a:pt x="190" y="48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3" y="32"/>
                    <a:pt x="127" y="32"/>
                    <a:pt x="127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5"/>
            <p:cNvSpPr/>
            <p:nvPr/>
          </p:nvSpPr>
          <p:spPr>
            <a:xfrm>
              <a:off x="3421560" y="1787268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158" y="0"/>
                  </a:moveTo>
                  <a:lnTo>
                    <a:pt x="158" y="0"/>
                  </a:lnTo>
                  <a:lnTo>
                    <a:pt x="158" y="0"/>
                  </a:lnTo>
                  <a:lnTo>
                    <a:pt x="126" y="0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5" y="47"/>
                    <a:pt x="0" y="63"/>
                    <a:pt x="0" y="78"/>
                  </a:cubicBezTo>
                  <a:cubicBezTo>
                    <a:pt x="15" y="78"/>
                    <a:pt x="15" y="78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141" y="78"/>
                  </a:lnTo>
                  <a:lnTo>
                    <a:pt x="141" y="63"/>
                  </a:lnTo>
                  <a:cubicBezTo>
                    <a:pt x="141" y="47"/>
                    <a:pt x="158" y="32"/>
                    <a:pt x="173" y="32"/>
                  </a:cubicBezTo>
                  <a:lnTo>
                    <a:pt x="173" y="32"/>
                  </a:lnTo>
                  <a:lnTo>
                    <a:pt x="189" y="32"/>
                  </a:lnTo>
                  <a:lnTo>
                    <a:pt x="189" y="47"/>
                  </a:lnTo>
                  <a:cubicBezTo>
                    <a:pt x="189" y="32"/>
                    <a:pt x="204" y="32"/>
                    <a:pt x="189" y="15"/>
                  </a:cubicBezTo>
                  <a:cubicBezTo>
                    <a:pt x="189" y="0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5"/>
            <p:cNvSpPr/>
            <p:nvPr/>
          </p:nvSpPr>
          <p:spPr>
            <a:xfrm>
              <a:off x="3085809" y="1790735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79" y="1"/>
                  </a:moveTo>
                  <a:lnTo>
                    <a:pt x="79" y="1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" y="17"/>
                  </a:lnTo>
                  <a:lnTo>
                    <a:pt x="1" y="32"/>
                  </a:lnTo>
                  <a:lnTo>
                    <a:pt x="1" y="49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1" y="64"/>
                    <a:pt x="16" y="80"/>
                    <a:pt x="16" y="80"/>
                  </a:cubicBezTo>
                  <a:lnTo>
                    <a:pt x="16" y="80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lnTo>
                    <a:pt x="79" y="64"/>
                  </a:lnTo>
                  <a:lnTo>
                    <a:pt x="95" y="17"/>
                  </a:lnTo>
                  <a:lnTo>
                    <a:pt x="95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5"/>
            <p:cNvSpPr/>
            <p:nvPr/>
          </p:nvSpPr>
          <p:spPr>
            <a:xfrm>
              <a:off x="3033174" y="1793279"/>
              <a:ext cx="5057" cy="2512"/>
            </a:xfrm>
            <a:custGeom>
              <a:avLst/>
              <a:gdLst/>
              <a:ahLst/>
              <a:cxnLst/>
              <a:rect l="l" t="t" r="r" b="b"/>
              <a:pathLst>
                <a:path w="159" h="79" extrusionOk="0">
                  <a:moveTo>
                    <a:pt x="112" y="0"/>
                  </a:moveTo>
                  <a:lnTo>
                    <a:pt x="11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5"/>
                    <a:pt x="1" y="32"/>
                  </a:cubicBezTo>
                  <a:cubicBezTo>
                    <a:pt x="1" y="47"/>
                    <a:pt x="1" y="63"/>
                    <a:pt x="17" y="63"/>
                  </a:cubicBezTo>
                  <a:cubicBezTo>
                    <a:pt x="17" y="63"/>
                    <a:pt x="17" y="78"/>
                    <a:pt x="32" y="78"/>
                  </a:cubicBezTo>
                  <a:lnTo>
                    <a:pt x="32" y="78"/>
                  </a:lnTo>
                  <a:lnTo>
                    <a:pt x="95" y="63"/>
                  </a:lnTo>
                  <a:lnTo>
                    <a:pt x="112" y="63"/>
                  </a:lnTo>
                  <a:lnTo>
                    <a:pt x="127" y="63"/>
                  </a:lnTo>
                  <a:cubicBezTo>
                    <a:pt x="143" y="63"/>
                    <a:pt x="158" y="47"/>
                    <a:pt x="158" y="32"/>
                  </a:cubicBezTo>
                  <a:lnTo>
                    <a:pt x="143" y="32"/>
                  </a:lnTo>
                  <a:cubicBezTo>
                    <a:pt x="143" y="15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5"/>
            <p:cNvSpPr/>
            <p:nvPr/>
          </p:nvSpPr>
          <p:spPr>
            <a:xfrm>
              <a:off x="3393478" y="1789749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95" y="0"/>
                  </a:moveTo>
                  <a:lnTo>
                    <a:pt x="95" y="17"/>
                  </a:lnTo>
                  <a:lnTo>
                    <a:pt x="95" y="17"/>
                  </a:lnTo>
                  <a:lnTo>
                    <a:pt x="95" y="0"/>
                  </a:lnTo>
                  <a:close/>
                  <a:moveTo>
                    <a:pt x="16" y="0"/>
                  </a:moveTo>
                  <a:cubicBezTo>
                    <a:pt x="16" y="0"/>
                    <a:pt x="16" y="17"/>
                    <a:pt x="1" y="32"/>
                  </a:cubicBezTo>
                  <a:cubicBezTo>
                    <a:pt x="1" y="48"/>
                    <a:pt x="1" y="80"/>
                    <a:pt x="16" y="95"/>
                  </a:cubicBezTo>
                  <a:cubicBezTo>
                    <a:pt x="16" y="111"/>
                    <a:pt x="32" y="111"/>
                    <a:pt x="32" y="111"/>
                  </a:cubicBezTo>
                  <a:lnTo>
                    <a:pt x="47" y="126"/>
                  </a:lnTo>
                  <a:lnTo>
                    <a:pt x="64" y="111"/>
                  </a:lnTo>
                  <a:cubicBezTo>
                    <a:pt x="47" y="111"/>
                    <a:pt x="47" y="95"/>
                    <a:pt x="32" y="80"/>
                  </a:cubicBezTo>
                  <a:lnTo>
                    <a:pt x="32" y="17"/>
                  </a:lnTo>
                  <a:cubicBezTo>
                    <a:pt x="32" y="17"/>
                    <a:pt x="16" y="17"/>
                    <a:pt x="16" y="0"/>
                  </a:cubicBezTo>
                  <a:close/>
                  <a:moveTo>
                    <a:pt x="95" y="0"/>
                  </a:move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5"/>
            <p:cNvSpPr/>
            <p:nvPr/>
          </p:nvSpPr>
          <p:spPr>
            <a:xfrm>
              <a:off x="3266199" y="1812806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lnTo>
                    <a:pt x="1" y="48"/>
                  </a:ln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32" y="80"/>
                  </a:lnTo>
                  <a:lnTo>
                    <a:pt x="32" y="95"/>
                  </a:lnTo>
                  <a:cubicBezTo>
                    <a:pt x="32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47" y="126"/>
                  </a:lnTo>
                  <a:lnTo>
                    <a:pt x="47" y="111"/>
                  </a:lnTo>
                  <a:cubicBezTo>
                    <a:pt x="64" y="95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cubicBezTo>
                    <a:pt x="95" y="95"/>
                    <a:pt x="95" y="95"/>
                    <a:pt x="110" y="95"/>
                  </a:cubicBezTo>
                  <a:lnTo>
                    <a:pt x="110" y="80"/>
                  </a:lnTo>
                  <a:lnTo>
                    <a:pt x="110" y="80"/>
                  </a:lnTo>
                  <a:cubicBezTo>
                    <a:pt x="110" y="63"/>
                    <a:pt x="110" y="32"/>
                    <a:pt x="95" y="17"/>
                  </a:cubicBezTo>
                  <a:cubicBezTo>
                    <a:pt x="79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5"/>
            <p:cNvSpPr/>
            <p:nvPr/>
          </p:nvSpPr>
          <p:spPr>
            <a:xfrm>
              <a:off x="3267217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5"/>
            <p:cNvSpPr/>
            <p:nvPr/>
          </p:nvSpPr>
          <p:spPr>
            <a:xfrm>
              <a:off x="3109344" y="1786727"/>
              <a:ext cx="6042" cy="8587"/>
            </a:xfrm>
            <a:custGeom>
              <a:avLst/>
              <a:gdLst/>
              <a:ahLst/>
              <a:cxnLst/>
              <a:rect l="l" t="t" r="r" b="b"/>
              <a:pathLst>
                <a:path w="190" h="270" extrusionOk="0">
                  <a:moveTo>
                    <a:pt x="143" y="1"/>
                  </a:moveTo>
                  <a:lnTo>
                    <a:pt x="143" y="1"/>
                  </a:lnTo>
                  <a:lnTo>
                    <a:pt x="143" y="1"/>
                  </a:lnTo>
                  <a:lnTo>
                    <a:pt x="143" y="17"/>
                  </a:lnTo>
                  <a:cubicBezTo>
                    <a:pt x="158" y="32"/>
                    <a:pt x="143" y="49"/>
                    <a:pt x="127" y="49"/>
                  </a:cubicBezTo>
                  <a:lnTo>
                    <a:pt x="112" y="64"/>
                  </a:lnTo>
                  <a:lnTo>
                    <a:pt x="127" y="158"/>
                  </a:lnTo>
                  <a:cubicBezTo>
                    <a:pt x="95" y="190"/>
                    <a:pt x="80" y="206"/>
                    <a:pt x="49" y="206"/>
                  </a:cubicBezTo>
                  <a:cubicBezTo>
                    <a:pt x="32" y="206"/>
                    <a:pt x="17" y="190"/>
                    <a:pt x="17" y="190"/>
                  </a:cubicBezTo>
                  <a:lnTo>
                    <a:pt x="1" y="206"/>
                  </a:lnTo>
                  <a:cubicBezTo>
                    <a:pt x="1" y="206"/>
                    <a:pt x="17" y="221"/>
                    <a:pt x="17" y="253"/>
                  </a:cubicBezTo>
                  <a:lnTo>
                    <a:pt x="32" y="269"/>
                  </a:lnTo>
                  <a:lnTo>
                    <a:pt x="32" y="269"/>
                  </a:lnTo>
                  <a:lnTo>
                    <a:pt x="49" y="269"/>
                  </a:lnTo>
                  <a:lnTo>
                    <a:pt x="95" y="253"/>
                  </a:lnTo>
                  <a:lnTo>
                    <a:pt x="112" y="253"/>
                  </a:lnTo>
                  <a:lnTo>
                    <a:pt x="112" y="253"/>
                  </a:lnTo>
                  <a:lnTo>
                    <a:pt x="127" y="253"/>
                  </a:lnTo>
                  <a:lnTo>
                    <a:pt x="143" y="238"/>
                  </a:lnTo>
                  <a:cubicBezTo>
                    <a:pt x="158" y="238"/>
                    <a:pt x="158" y="221"/>
                    <a:pt x="175" y="221"/>
                  </a:cubicBezTo>
                  <a:lnTo>
                    <a:pt x="175" y="206"/>
                  </a:lnTo>
                  <a:lnTo>
                    <a:pt x="175" y="175"/>
                  </a:lnTo>
                  <a:cubicBezTo>
                    <a:pt x="158" y="158"/>
                    <a:pt x="175" y="143"/>
                    <a:pt x="190" y="143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5"/>
            <p:cNvSpPr/>
            <p:nvPr/>
          </p:nvSpPr>
          <p:spPr>
            <a:xfrm>
              <a:off x="3298766" y="181080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63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63"/>
                    <a:pt x="111" y="63"/>
                    <a:pt x="126" y="48"/>
                  </a:cubicBezTo>
                  <a:lnTo>
                    <a:pt x="126" y="32"/>
                  </a:lnTo>
                  <a:cubicBezTo>
                    <a:pt x="126" y="17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5"/>
            <p:cNvSpPr/>
            <p:nvPr/>
          </p:nvSpPr>
          <p:spPr>
            <a:xfrm>
              <a:off x="3325322" y="1814333"/>
              <a:ext cx="10558" cy="9032"/>
            </a:xfrm>
            <a:custGeom>
              <a:avLst/>
              <a:gdLst/>
              <a:ahLst/>
              <a:cxnLst/>
              <a:rect l="l" t="t" r="r" b="b"/>
              <a:pathLst>
                <a:path w="332" h="284" extrusionOk="0">
                  <a:moveTo>
                    <a:pt x="205" y="78"/>
                  </a:moveTo>
                  <a:lnTo>
                    <a:pt x="205" y="78"/>
                  </a:lnTo>
                  <a:lnTo>
                    <a:pt x="190" y="78"/>
                  </a:lnTo>
                  <a:cubicBezTo>
                    <a:pt x="190" y="95"/>
                    <a:pt x="174" y="95"/>
                    <a:pt x="174" y="95"/>
                  </a:cubicBezTo>
                  <a:cubicBezTo>
                    <a:pt x="174" y="95"/>
                    <a:pt x="174" y="110"/>
                    <a:pt x="159" y="110"/>
                  </a:cubicBezTo>
                  <a:lnTo>
                    <a:pt x="142" y="126"/>
                  </a:lnTo>
                  <a:lnTo>
                    <a:pt x="159" y="173"/>
                  </a:lnTo>
                  <a:cubicBezTo>
                    <a:pt x="159" y="173"/>
                    <a:pt x="174" y="189"/>
                    <a:pt x="190" y="189"/>
                  </a:cubicBezTo>
                  <a:lnTo>
                    <a:pt x="253" y="221"/>
                  </a:lnTo>
                  <a:lnTo>
                    <a:pt x="253" y="252"/>
                  </a:lnTo>
                  <a:lnTo>
                    <a:pt x="32" y="221"/>
                  </a:lnTo>
                  <a:lnTo>
                    <a:pt x="32" y="221"/>
                  </a:lnTo>
                  <a:cubicBezTo>
                    <a:pt x="16" y="221"/>
                    <a:pt x="1" y="221"/>
                    <a:pt x="1" y="236"/>
                  </a:cubicBezTo>
                  <a:cubicBezTo>
                    <a:pt x="1" y="252"/>
                    <a:pt x="1" y="284"/>
                    <a:pt x="32" y="284"/>
                  </a:cubicBezTo>
                  <a:lnTo>
                    <a:pt x="79" y="284"/>
                  </a:lnTo>
                  <a:cubicBezTo>
                    <a:pt x="174" y="284"/>
                    <a:pt x="253" y="284"/>
                    <a:pt x="331" y="267"/>
                  </a:cubicBezTo>
                  <a:lnTo>
                    <a:pt x="316" y="204"/>
                  </a:lnTo>
                  <a:lnTo>
                    <a:pt x="300" y="204"/>
                  </a:lnTo>
                  <a:cubicBezTo>
                    <a:pt x="300" y="221"/>
                    <a:pt x="285" y="221"/>
                    <a:pt x="285" y="221"/>
                  </a:cubicBezTo>
                  <a:cubicBezTo>
                    <a:pt x="268" y="221"/>
                    <a:pt x="253" y="204"/>
                    <a:pt x="253" y="204"/>
                  </a:cubicBezTo>
                  <a:cubicBezTo>
                    <a:pt x="237" y="189"/>
                    <a:pt x="253" y="158"/>
                    <a:pt x="268" y="158"/>
                  </a:cubicBezTo>
                  <a:lnTo>
                    <a:pt x="268" y="158"/>
                  </a:lnTo>
                  <a:lnTo>
                    <a:pt x="253" y="141"/>
                  </a:lnTo>
                  <a:lnTo>
                    <a:pt x="237" y="158"/>
                  </a:lnTo>
                  <a:lnTo>
                    <a:pt x="222" y="158"/>
                  </a:lnTo>
                  <a:cubicBezTo>
                    <a:pt x="205" y="158"/>
                    <a:pt x="205" y="141"/>
                    <a:pt x="190" y="126"/>
                  </a:cubicBezTo>
                  <a:cubicBezTo>
                    <a:pt x="190" y="110"/>
                    <a:pt x="205" y="95"/>
                    <a:pt x="205" y="95"/>
                  </a:cubicBezTo>
                  <a:lnTo>
                    <a:pt x="205" y="78"/>
                  </a:lnTo>
                  <a:close/>
                  <a:moveTo>
                    <a:pt x="127" y="0"/>
                  </a:moveTo>
                  <a:lnTo>
                    <a:pt x="127" y="15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7" y="47"/>
                  </a:lnTo>
                  <a:lnTo>
                    <a:pt x="127" y="47"/>
                  </a:lnTo>
                  <a:cubicBezTo>
                    <a:pt x="142" y="47"/>
                    <a:pt x="142" y="32"/>
                    <a:pt x="142" y="32"/>
                  </a:cubicBezTo>
                  <a:lnTo>
                    <a:pt x="159" y="32"/>
                  </a:lnTo>
                  <a:cubicBezTo>
                    <a:pt x="142" y="32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5"/>
            <p:cNvSpPr/>
            <p:nvPr/>
          </p:nvSpPr>
          <p:spPr>
            <a:xfrm>
              <a:off x="3167004" y="1800785"/>
              <a:ext cx="7505" cy="5534"/>
            </a:xfrm>
            <a:custGeom>
              <a:avLst/>
              <a:gdLst/>
              <a:ahLst/>
              <a:cxnLst/>
              <a:rect l="l" t="t" r="r" b="b"/>
              <a:pathLst>
                <a:path w="236" h="174" extrusionOk="0">
                  <a:moveTo>
                    <a:pt x="221" y="111"/>
                  </a:moveTo>
                  <a:lnTo>
                    <a:pt x="126" y="126"/>
                  </a:lnTo>
                  <a:lnTo>
                    <a:pt x="126" y="126"/>
                  </a:lnTo>
                  <a:lnTo>
                    <a:pt x="110" y="126"/>
                  </a:lnTo>
                  <a:lnTo>
                    <a:pt x="78" y="126"/>
                  </a:lnTo>
                  <a:lnTo>
                    <a:pt x="78" y="142"/>
                  </a:lnTo>
                  <a:cubicBezTo>
                    <a:pt x="95" y="142"/>
                    <a:pt x="95" y="158"/>
                    <a:pt x="95" y="158"/>
                  </a:cubicBezTo>
                  <a:cubicBezTo>
                    <a:pt x="110" y="174"/>
                    <a:pt x="110" y="174"/>
                    <a:pt x="126" y="174"/>
                  </a:cubicBezTo>
                  <a:lnTo>
                    <a:pt x="126" y="174"/>
                  </a:lnTo>
                  <a:lnTo>
                    <a:pt x="204" y="142"/>
                  </a:lnTo>
                  <a:cubicBezTo>
                    <a:pt x="221" y="142"/>
                    <a:pt x="221" y="126"/>
                    <a:pt x="221" y="126"/>
                  </a:cubicBezTo>
                  <a:lnTo>
                    <a:pt x="221" y="111"/>
                  </a:lnTo>
                  <a:close/>
                  <a:moveTo>
                    <a:pt x="78" y="16"/>
                  </a:moveTo>
                  <a:lnTo>
                    <a:pt x="78" y="16"/>
                  </a:lnTo>
                  <a:cubicBezTo>
                    <a:pt x="63" y="16"/>
                    <a:pt x="63" y="32"/>
                    <a:pt x="47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32" y="16"/>
                  </a:cubicBezTo>
                  <a:cubicBezTo>
                    <a:pt x="15" y="32"/>
                    <a:pt x="0" y="48"/>
                    <a:pt x="0" y="63"/>
                  </a:cubicBezTo>
                  <a:lnTo>
                    <a:pt x="15" y="79"/>
                  </a:lnTo>
                  <a:lnTo>
                    <a:pt x="32" y="79"/>
                  </a:lnTo>
                  <a:lnTo>
                    <a:pt x="95" y="63"/>
                  </a:lnTo>
                  <a:lnTo>
                    <a:pt x="95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41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10" y="48"/>
                    <a:pt x="110" y="32"/>
                    <a:pt x="95" y="32"/>
                  </a:cubicBezTo>
                  <a:lnTo>
                    <a:pt x="78" y="16"/>
                  </a:lnTo>
                  <a:close/>
                  <a:moveTo>
                    <a:pt x="236" y="0"/>
                  </a:moveTo>
                  <a:lnTo>
                    <a:pt x="221" y="0"/>
                  </a:lnTo>
                  <a:lnTo>
                    <a:pt x="158" y="32"/>
                  </a:lnTo>
                  <a:lnTo>
                    <a:pt x="158" y="48"/>
                  </a:lnTo>
                  <a:lnTo>
                    <a:pt x="236" y="48"/>
                  </a:lnTo>
                  <a:lnTo>
                    <a:pt x="236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5"/>
            <p:cNvSpPr/>
            <p:nvPr/>
          </p:nvSpPr>
          <p:spPr>
            <a:xfrm>
              <a:off x="3442074" y="1778236"/>
              <a:ext cx="4548" cy="6520"/>
            </a:xfrm>
            <a:custGeom>
              <a:avLst/>
              <a:gdLst/>
              <a:ahLst/>
              <a:cxnLst/>
              <a:rect l="l" t="t" r="r" b="b"/>
              <a:pathLst>
                <a:path w="143" h="205" extrusionOk="0">
                  <a:moveTo>
                    <a:pt x="48" y="1"/>
                  </a:moveTo>
                  <a:lnTo>
                    <a:pt x="32" y="32"/>
                  </a:lnTo>
                  <a:cubicBezTo>
                    <a:pt x="32" y="32"/>
                    <a:pt x="17" y="47"/>
                    <a:pt x="0" y="47"/>
                  </a:cubicBez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7" y="110"/>
                  </a:cubicBezTo>
                  <a:lnTo>
                    <a:pt x="17" y="127"/>
                  </a:lnTo>
                  <a:cubicBezTo>
                    <a:pt x="17" y="142"/>
                    <a:pt x="32" y="158"/>
                    <a:pt x="32" y="158"/>
                  </a:cubicBezTo>
                  <a:lnTo>
                    <a:pt x="48" y="142"/>
                  </a:lnTo>
                  <a:lnTo>
                    <a:pt x="63" y="142"/>
                  </a:lnTo>
                  <a:lnTo>
                    <a:pt x="63" y="142"/>
                  </a:lnTo>
                  <a:cubicBezTo>
                    <a:pt x="80" y="158"/>
                    <a:pt x="95" y="173"/>
                    <a:pt x="95" y="190"/>
                  </a:cubicBezTo>
                  <a:lnTo>
                    <a:pt x="95" y="190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cubicBezTo>
                    <a:pt x="143" y="205"/>
                    <a:pt x="143" y="173"/>
                    <a:pt x="143" y="158"/>
                  </a:cubicBezTo>
                  <a:cubicBezTo>
                    <a:pt x="143" y="142"/>
                    <a:pt x="126" y="127"/>
                    <a:pt x="111" y="127"/>
                  </a:cubicBezTo>
                  <a:lnTo>
                    <a:pt x="111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10"/>
                  </a:lnTo>
                  <a:cubicBezTo>
                    <a:pt x="95" y="95"/>
                    <a:pt x="95" y="79"/>
                    <a:pt x="80" y="47"/>
                  </a:cubicBezTo>
                  <a:lnTo>
                    <a:pt x="80" y="32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5"/>
            <p:cNvSpPr/>
            <p:nvPr/>
          </p:nvSpPr>
          <p:spPr>
            <a:xfrm>
              <a:off x="3318326" y="1778713"/>
              <a:ext cx="5534" cy="9064"/>
            </a:xfrm>
            <a:custGeom>
              <a:avLst/>
              <a:gdLst/>
              <a:ahLst/>
              <a:cxnLst/>
              <a:rect l="l" t="t" r="r" b="b"/>
              <a:pathLst>
                <a:path w="174" h="285" extrusionOk="0">
                  <a:moveTo>
                    <a:pt x="95" y="1"/>
                  </a:moveTo>
                  <a:lnTo>
                    <a:pt x="79" y="17"/>
                  </a:lnTo>
                  <a:cubicBezTo>
                    <a:pt x="95" y="32"/>
                    <a:pt x="79" y="49"/>
                    <a:pt x="63" y="49"/>
                  </a:cubicBezTo>
                  <a:lnTo>
                    <a:pt x="47" y="49"/>
                  </a:lnTo>
                  <a:lnTo>
                    <a:pt x="47" y="49"/>
                  </a:lnTo>
                  <a:lnTo>
                    <a:pt x="0" y="190"/>
                  </a:lnTo>
                  <a:cubicBezTo>
                    <a:pt x="0" y="206"/>
                    <a:pt x="0" y="221"/>
                    <a:pt x="16" y="221"/>
                  </a:cubicBezTo>
                  <a:cubicBezTo>
                    <a:pt x="16" y="238"/>
                    <a:pt x="32" y="238"/>
                    <a:pt x="32" y="238"/>
                  </a:cubicBezTo>
                  <a:lnTo>
                    <a:pt x="32" y="238"/>
                  </a:lnTo>
                  <a:lnTo>
                    <a:pt x="32" y="238"/>
                  </a:lnTo>
                  <a:cubicBezTo>
                    <a:pt x="47" y="253"/>
                    <a:pt x="47" y="269"/>
                    <a:pt x="79" y="284"/>
                  </a:cubicBezTo>
                  <a:lnTo>
                    <a:pt x="95" y="284"/>
                  </a:lnTo>
                  <a:cubicBezTo>
                    <a:pt x="110" y="284"/>
                    <a:pt x="126" y="284"/>
                    <a:pt x="126" y="269"/>
                  </a:cubicBezTo>
                  <a:lnTo>
                    <a:pt x="126" y="238"/>
                  </a:lnTo>
                  <a:lnTo>
                    <a:pt x="142" y="238"/>
                  </a:lnTo>
                  <a:cubicBezTo>
                    <a:pt x="173" y="238"/>
                    <a:pt x="173" y="221"/>
                    <a:pt x="173" y="206"/>
                  </a:cubicBezTo>
                  <a:lnTo>
                    <a:pt x="173" y="175"/>
                  </a:lnTo>
                  <a:lnTo>
                    <a:pt x="173" y="158"/>
                  </a:lnTo>
                  <a:cubicBezTo>
                    <a:pt x="158" y="143"/>
                    <a:pt x="158" y="143"/>
                    <a:pt x="142" y="143"/>
                  </a:cubicBezTo>
                  <a:lnTo>
                    <a:pt x="142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95" y="143"/>
                  </a:lnTo>
                  <a:lnTo>
                    <a:pt x="110" y="32"/>
                  </a:lnTo>
                  <a:cubicBezTo>
                    <a:pt x="126" y="17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5"/>
            <p:cNvSpPr/>
            <p:nvPr/>
          </p:nvSpPr>
          <p:spPr>
            <a:xfrm>
              <a:off x="3421020" y="1804792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16"/>
                    <a:pt x="1" y="16"/>
                    <a:pt x="1" y="32"/>
                  </a:cubicBezTo>
                  <a:cubicBezTo>
                    <a:pt x="17" y="32"/>
                    <a:pt x="17" y="48"/>
                    <a:pt x="17" y="48"/>
                  </a:cubicBezTo>
                  <a:lnTo>
                    <a:pt x="17" y="48"/>
                  </a:lnTo>
                  <a:lnTo>
                    <a:pt x="32" y="79"/>
                  </a:lnTo>
                  <a:lnTo>
                    <a:pt x="49" y="79"/>
                  </a:lnTo>
                  <a:lnTo>
                    <a:pt x="64" y="111"/>
                  </a:lnTo>
                  <a:lnTo>
                    <a:pt x="64" y="126"/>
                  </a:lnTo>
                  <a:cubicBezTo>
                    <a:pt x="64" y="142"/>
                    <a:pt x="64" y="158"/>
                    <a:pt x="80" y="174"/>
                  </a:cubicBezTo>
                  <a:lnTo>
                    <a:pt x="95" y="174"/>
                  </a:lnTo>
                  <a:cubicBezTo>
                    <a:pt x="112" y="174"/>
                    <a:pt x="127" y="158"/>
                    <a:pt x="127" y="158"/>
                  </a:cubicBezTo>
                  <a:lnTo>
                    <a:pt x="127" y="158"/>
                  </a:lnTo>
                  <a:lnTo>
                    <a:pt x="143" y="126"/>
                  </a:lnTo>
                  <a:lnTo>
                    <a:pt x="143" y="79"/>
                  </a:lnTo>
                  <a:lnTo>
                    <a:pt x="80" y="3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5"/>
            <p:cNvSpPr/>
            <p:nvPr/>
          </p:nvSpPr>
          <p:spPr>
            <a:xfrm>
              <a:off x="3404991" y="1788731"/>
              <a:ext cx="6551" cy="7569"/>
            </a:xfrm>
            <a:custGeom>
              <a:avLst/>
              <a:gdLst/>
              <a:ahLst/>
              <a:cxnLst/>
              <a:rect l="l" t="t" r="r" b="b"/>
              <a:pathLst>
                <a:path w="206" h="238" extrusionOk="0">
                  <a:moveTo>
                    <a:pt x="32" y="1"/>
                  </a:moveTo>
                  <a:lnTo>
                    <a:pt x="0" y="32"/>
                  </a:lnTo>
                  <a:lnTo>
                    <a:pt x="0" y="49"/>
                  </a:lnTo>
                  <a:lnTo>
                    <a:pt x="17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32"/>
                    <a:pt x="63" y="49"/>
                  </a:cubicBezTo>
                  <a:cubicBezTo>
                    <a:pt x="80" y="64"/>
                    <a:pt x="63" y="80"/>
                    <a:pt x="48" y="95"/>
                  </a:cubicBezTo>
                  <a:cubicBezTo>
                    <a:pt x="32" y="95"/>
                    <a:pt x="32" y="112"/>
                    <a:pt x="32" y="112"/>
                  </a:cubicBezTo>
                  <a:lnTo>
                    <a:pt x="32" y="127"/>
                  </a:lnTo>
                  <a:lnTo>
                    <a:pt x="48" y="143"/>
                  </a:lnTo>
                  <a:lnTo>
                    <a:pt x="63" y="143"/>
                  </a:lnTo>
                  <a:lnTo>
                    <a:pt x="127" y="158"/>
                  </a:lnTo>
                  <a:lnTo>
                    <a:pt x="127" y="158"/>
                  </a:lnTo>
                  <a:cubicBezTo>
                    <a:pt x="127" y="175"/>
                    <a:pt x="143" y="175"/>
                    <a:pt x="143" y="190"/>
                  </a:cubicBezTo>
                  <a:cubicBezTo>
                    <a:pt x="143" y="206"/>
                    <a:pt x="143" y="221"/>
                    <a:pt x="127" y="238"/>
                  </a:cubicBezTo>
                  <a:lnTo>
                    <a:pt x="127" y="238"/>
                  </a:lnTo>
                  <a:lnTo>
                    <a:pt x="143" y="238"/>
                  </a:lnTo>
                  <a:cubicBezTo>
                    <a:pt x="158" y="238"/>
                    <a:pt x="174" y="221"/>
                    <a:pt x="174" y="221"/>
                  </a:cubicBezTo>
                  <a:lnTo>
                    <a:pt x="174" y="206"/>
                  </a:lnTo>
                  <a:lnTo>
                    <a:pt x="190" y="175"/>
                  </a:lnTo>
                  <a:cubicBezTo>
                    <a:pt x="190" y="158"/>
                    <a:pt x="174" y="158"/>
                    <a:pt x="174" y="143"/>
                  </a:cubicBezTo>
                  <a:cubicBezTo>
                    <a:pt x="174" y="127"/>
                    <a:pt x="190" y="112"/>
                    <a:pt x="206" y="112"/>
                  </a:cubicBezTo>
                  <a:cubicBezTo>
                    <a:pt x="206" y="95"/>
                    <a:pt x="190" y="95"/>
                    <a:pt x="190" y="95"/>
                  </a:cubicBezTo>
                  <a:lnTo>
                    <a:pt x="95" y="80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5"/>
            <p:cNvSpPr/>
            <p:nvPr/>
          </p:nvSpPr>
          <p:spPr>
            <a:xfrm>
              <a:off x="3085300" y="1808799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cubicBezTo>
                    <a:pt x="17" y="0"/>
                    <a:pt x="32" y="16"/>
                    <a:pt x="32" y="32"/>
                  </a:cubicBezTo>
                  <a:cubicBezTo>
                    <a:pt x="48" y="32"/>
                    <a:pt x="48" y="48"/>
                    <a:pt x="48" y="48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95" y="48"/>
                  </a:lnTo>
                  <a:cubicBezTo>
                    <a:pt x="95" y="32"/>
                    <a:pt x="111" y="32"/>
                    <a:pt x="111" y="32"/>
                  </a:cubicBezTo>
                  <a:lnTo>
                    <a:pt x="111" y="32"/>
                  </a:lnTo>
                  <a:cubicBezTo>
                    <a:pt x="95" y="16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5"/>
            <p:cNvSpPr/>
            <p:nvPr/>
          </p:nvSpPr>
          <p:spPr>
            <a:xfrm>
              <a:off x="3096336" y="1784247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58" y="1"/>
                  </a:moveTo>
                  <a:cubicBezTo>
                    <a:pt x="111" y="1"/>
                    <a:pt x="79" y="16"/>
                    <a:pt x="32" y="16"/>
                  </a:cubicBezTo>
                  <a:lnTo>
                    <a:pt x="16" y="47"/>
                  </a:lnTo>
                  <a:cubicBezTo>
                    <a:pt x="0" y="64"/>
                    <a:pt x="0" y="79"/>
                    <a:pt x="16" y="95"/>
                  </a:cubicBezTo>
                  <a:cubicBezTo>
                    <a:pt x="16" y="95"/>
                    <a:pt x="32" y="95"/>
                    <a:pt x="32" y="110"/>
                  </a:cubicBezTo>
                  <a:lnTo>
                    <a:pt x="111" y="64"/>
                  </a:lnTo>
                  <a:lnTo>
                    <a:pt x="126" y="64"/>
                  </a:lnTo>
                  <a:lnTo>
                    <a:pt x="126" y="64"/>
                  </a:lnTo>
                  <a:cubicBezTo>
                    <a:pt x="142" y="64"/>
                    <a:pt x="158" y="64"/>
                    <a:pt x="158" y="79"/>
                  </a:cubicBezTo>
                  <a:cubicBezTo>
                    <a:pt x="174" y="95"/>
                    <a:pt x="158" y="110"/>
                    <a:pt x="158" y="127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4" y="127"/>
                    <a:pt x="189" y="110"/>
                    <a:pt x="189" y="95"/>
                  </a:cubicBezTo>
                  <a:cubicBezTo>
                    <a:pt x="205" y="47"/>
                    <a:pt x="189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5"/>
            <p:cNvSpPr/>
            <p:nvPr/>
          </p:nvSpPr>
          <p:spPr>
            <a:xfrm>
              <a:off x="3400506" y="1804792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48"/>
                  </a:lnTo>
                  <a:cubicBezTo>
                    <a:pt x="0" y="48"/>
                    <a:pt x="0" y="63"/>
                    <a:pt x="15" y="63"/>
                  </a:cubicBezTo>
                  <a:lnTo>
                    <a:pt x="15" y="63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6" y="95"/>
                    <a:pt x="141" y="79"/>
                  </a:cubicBezTo>
                  <a:cubicBezTo>
                    <a:pt x="141" y="63"/>
                    <a:pt x="126" y="48"/>
                    <a:pt x="110" y="32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5"/>
            <p:cNvSpPr/>
            <p:nvPr/>
          </p:nvSpPr>
          <p:spPr>
            <a:xfrm>
              <a:off x="3020166" y="1794265"/>
              <a:ext cx="6551" cy="7537"/>
            </a:xfrm>
            <a:custGeom>
              <a:avLst/>
              <a:gdLst/>
              <a:ahLst/>
              <a:cxnLst/>
              <a:rect l="l" t="t" r="r" b="b"/>
              <a:pathLst>
                <a:path w="206" h="237" extrusionOk="0">
                  <a:moveTo>
                    <a:pt x="111" y="158"/>
                  </a:moveTo>
                  <a:lnTo>
                    <a:pt x="95" y="158"/>
                  </a:lnTo>
                  <a:lnTo>
                    <a:pt x="95" y="158"/>
                  </a:lnTo>
                  <a:cubicBezTo>
                    <a:pt x="111" y="158"/>
                    <a:pt x="111" y="174"/>
                    <a:pt x="111" y="174"/>
                  </a:cubicBezTo>
                  <a:cubicBezTo>
                    <a:pt x="126" y="190"/>
                    <a:pt x="111" y="221"/>
                    <a:pt x="95" y="221"/>
                  </a:cubicBezTo>
                  <a:lnTo>
                    <a:pt x="80" y="221"/>
                  </a:lnTo>
                  <a:lnTo>
                    <a:pt x="80" y="237"/>
                  </a:lnTo>
                  <a:lnTo>
                    <a:pt x="95" y="237"/>
                  </a:lnTo>
                  <a:lnTo>
                    <a:pt x="95" y="237"/>
                  </a:lnTo>
                  <a:lnTo>
                    <a:pt x="174" y="237"/>
                  </a:lnTo>
                  <a:cubicBezTo>
                    <a:pt x="189" y="237"/>
                    <a:pt x="206" y="205"/>
                    <a:pt x="206" y="190"/>
                  </a:cubicBezTo>
                  <a:cubicBezTo>
                    <a:pt x="189" y="174"/>
                    <a:pt x="189" y="158"/>
                    <a:pt x="158" y="158"/>
                  </a:cubicBezTo>
                  <a:lnTo>
                    <a:pt x="158" y="158"/>
                  </a:lnTo>
                  <a:lnTo>
                    <a:pt x="126" y="174"/>
                  </a:lnTo>
                  <a:lnTo>
                    <a:pt x="111" y="158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6"/>
                    <a:pt x="0" y="47"/>
                  </a:cubicBezTo>
                  <a:lnTo>
                    <a:pt x="0" y="47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7"/>
                    <a:pt x="48" y="127"/>
                    <a:pt x="48" y="142"/>
                  </a:cubicBezTo>
                  <a:lnTo>
                    <a:pt x="48" y="158"/>
                  </a:lnTo>
                  <a:lnTo>
                    <a:pt x="48" y="174"/>
                  </a:lnTo>
                  <a:cubicBezTo>
                    <a:pt x="48" y="158"/>
                    <a:pt x="63" y="158"/>
                    <a:pt x="63" y="158"/>
                  </a:cubicBezTo>
                  <a:lnTo>
                    <a:pt x="80" y="158"/>
                  </a:lnTo>
                  <a:cubicBezTo>
                    <a:pt x="63" y="158"/>
                    <a:pt x="63" y="158"/>
                    <a:pt x="63" y="142"/>
                  </a:cubicBezTo>
                  <a:cubicBezTo>
                    <a:pt x="48" y="127"/>
                    <a:pt x="48" y="110"/>
                    <a:pt x="63" y="95"/>
                  </a:cubicBezTo>
                  <a:lnTo>
                    <a:pt x="63" y="95"/>
                  </a:lnTo>
                  <a:cubicBezTo>
                    <a:pt x="48" y="95"/>
                    <a:pt x="32" y="79"/>
                    <a:pt x="32" y="64"/>
                  </a:cubicBezTo>
                  <a:cubicBezTo>
                    <a:pt x="32" y="64"/>
                    <a:pt x="32" y="47"/>
                    <a:pt x="48" y="32"/>
                  </a:cubicBez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5"/>
            <p:cNvSpPr/>
            <p:nvPr/>
          </p:nvSpPr>
          <p:spPr>
            <a:xfrm>
              <a:off x="3095318" y="1786250"/>
              <a:ext cx="6551" cy="3053"/>
            </a:xfrm>
            <a:custGeom>
              <a:avLst/>
              <a:gdLst/>
              <a:ahLst/>
              <a:cxnLst/>
              <a:rect l="l" t="t" r="r" b="b"/>
              <a:pathLst>
                <a:path w="206" h="96" extrusionOk="0">
                  <a:moveTo>
                    <a:pt x="158" y="1"/>
                  </a:moveTo>
                  <a:lnTo>
                    <a:pt x="158" y="1"/>
                  </a:lnTo>
                  <a:lnTo>
                    <a:pt x="143" y="1"/>
                  </a:lnTo>
                  <a:lnTo>
                    <a:pt x="64" y="47"/>
                  </a:lnTo>
                  <a:lnTo>
                    <a:pt x="17" y="64"/>
                  </a:lnTo>
                  <a:lnTo>
                    <a:pt x="0" y="95"/>
                  </a:lnTo>
                  <a:lnTo>
                    <a:pt x="32" y="95"/>
                  </a:lnTo>
                  <a:lnTo>
                    <a:pt x="48" y="79"/>
                  </a:lnTo>
                  <a:cubicBezTo>
                    <a:pt x="48" y="64"/>
                    <a:pt x="64" y="47"/>
                    <a:pt x="80" y="47"/>
                  </a:cubicBezTo>
                  <a:lnTo>
                    <a:pt x="95" y="47"/>
                  </a:lnTo>
                  <a:cubicBezTo>
                    <a:pt x="111" y="64"/>
                    <a:pt x="111" y="79"/>
                    <a:pt x="111" y="95"/>
                  </a:cubicBezTo>
                  <a:lnTo>
                    <a:pt x="174" y="64"/>
                  </a:lnTo>
                  <a:lnTo>
                    <a:pt x="190" y="64"/>
                  </a:lnTo>
                  <a:cubicBezTo>
                    <a:pt x="190" y="47"/>
                    <a:pt x="206" y="32"/>
                    <a:pt x="190" y="16"/>
                  </a:cubicBezTo>
                  <a:cubicBezTo>
                    <a:pt x="190" y="1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5"/>
            <p:cNvSpPr/>
            <p:nvPr/>
          </p:nvSpPr>
          <p:spPr>
            <a:xfrm>
              <a:off x="3057758" y="183134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32"/>
                  </a:cubicBezTo>
                  <a:lnTo>
                    <a:pt x="16" y="79"/>
                  </a:lnTo>
                  <a:cubicBezTo>
                    <a:pt x="16" y="95"/>
                    <a:pt x="16" y="95"/>
                    <a:pt x="32" y="110"/>
                  </a:cubicBezTo>
                  <a:lnTo>
                    <a:pt x="47" y="110"/>
                  </a:lnTo>
                  <a:lnTo>
                    <a:pt x="63" y="127"/>
                  </a:lnTo>
                  <a:cubicBezTo>
                    <a:pt x="79" y="127"/>
                    <a:pt x="79" y="127"/>
                    <a:pt x="79" y="110"/>
                  </a:cubicBezTo>
                  <a:cubicBezTo>
                    <a:pt x="95" y="110"/>
                    <a:pt x="95" y="110"/>
                    <a:pt x="95" y="95"/>
                  </a:cubicBezTo>
                  <a:lnTo>
                    <a:pt x="110" y="64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79" y="16"/>
                  </a:lnTo>
                  <a:lnTo>
                    <a:pt x="63" y="16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5"/>
            <p:cNvSpPr/>
            <p:nvPr/>
          </p:nvSpPr>
          <p:spPr>
            <a:xfrm>
              <a:off x="3106863" y="1791752"/>
              <a:ext cx="3530" cy="8046"/>
            </a:xfrm>
            <a:custGeom>
              <a:avLst/>
              <a:gdLst/>
              <a:ahLst/>
              <a:cxnLst/>
              <a:rect l="l" t="t" r="r" b="b"/>
              <a:pathLst>
                <a:path w="111" h="253" extrusionOk="0">
                  <a:moveTo>
                    <a:pt x="79" y="0"/>
                  </a:moveTo>
                  <a:cubicBezTo>
                    <a:pt x="64" y="0"/>
                    <a:pt x="64" y="17"/>
                    <a:pt x="47" y="17"/>
                  </a:cubicBezTo>
                  <a:cubicBezTo>
                    <a:pt x="47" y="17"/>
                    <a:pt x="32" y="17"/>
                    <a:pt x="32" y="0"/>
                  </a:cubicBezTo>
                  <a:cubicBezTo>
                    <a:pt x="32" y="17"/>
                    <a:pt x="16" y="17"/>
                    <a:pt x="16" y="17"/>
                  </a:cubicBezTo>
                  <a:lnTo>
                    <a:pt x="16" y="32"/>
                  </a:lnTo>
                  <a:cubicBezTo>
                    <a:pt x="32" y="48"/>
                    <a:pt x="47" y="48"/>
                    <a:pt x="47" y="63"/>
                  </a:cubicBezTo>
                  <a:cubicBezTo>
                    <a:pt x="47" y="80"/>
                    <a:pt x="47" y="95"/>
                    <a:pt x="32" y="95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16" y="126"/>
                  </a:lnTo>
                  <a:lnTo>
                    <a:pt x="16" y="158"/>
                  </a:lnTo>
                  <a:lnTo>
                    <a:pt x="16" y="158"/>
                  </a:lnTo>
                  <a:cubicBezTo>
                    <a:pt x="16" y="174"/>
                    <a:pt x="32" y="174"/>
                    <a:pt x="32" y="189"/>
                  </a:cubicBezTo>
                  <a:cubicBezTo>
                    <a:pt x="47" y="206"/>
                    <a:pt x="32" y="221"/>
                    <a:pt x="16" y="237"/>
                  </a:cubicBezTo>
                  <a:lnTo>
                    <a:pt x="0" y="237"/>
                  </a:lnTo>
                  <a:lnTo>
                    <a:pt x="16" y="253"/>
                  </a:lnTo>
                  <a:lnTo>
                    <a:pt x="47" y="253"/>
                  </a:lnTo>
                  <a:lnTo>
                    <a:pt x="47" y="253"/>
                  </a:lnTo>
                  <a:lnTo>
                    <a:pt x="64" y="253"/>
                  </a:lnTo>
                  <a:lnTo>
                    <a:pt x="110" y="206"/>
                  </a:lnTo>
                  <a:lnTo>
                    <a:pt x="110" y="174"/>
                  </a:lnTo>
                  <a:cubicBezTo>
                    <a:pt x="110" y="158"/>
                    <a:pt x="95" y="158"/>
                    <a:pt x="95" y="143"/>
                  </a:cubicBezTo>
                  <a:cubicBezTo>
                    <a:pt x="95" y="126"/>
                    <a:pt x="95" y="126"/>
                    <a:pt x="110" y="111"/>
                  </a:cubicBezTo>
                  <a:lnTo>
                    <a:pt x="110" y="111"/>
                  </a:lnTo>
                  <a:lnTo>
                    <a:pt x="95" y="95"/>
                  </a:lnTo>
                  <a:cubicBezTo>
                    <a:pt x="95" y="63"/>
                    <a:pt x="79" y="48"/>
                    <a:pt x="79" y="48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95" y="17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5"/>
            <p:cNvSpPr/>
            <p:nvPr/>
          </p:nvSpPr>
          <p:spPr>
            <a:xfrm>
              <a:off x="3342369" y="1818340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64" y="32"/>
                  </a:lnTo>
                  <a:lnTo>
                    <a:pt x="79" y="32"/>
                  </a:lnTo>
                  <a:cubicBezTo>
                    <a:pt x="79" y="47"/>
                    <a:pt x="79" y="78"/>
                    <a:pt x="64" y="78"/>
                  </a:cubicBezTo>
                  <a:cubicBezTo>
                    <a:pt x="64" y="95"/>
                    <a:pt x="47" y="95"/>
                    <a:pt x="47" y="95"/>
                  </a:cubicBezTo>
                  <a:cubicBezTo>
                    <a:pt x="32" y="95"/>
                    <a:pt x="16" y="78"/>
                    <a:pt x="16" y="78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16" y="126"/>
                  </a:lnTo>
                  <a:lnTo>
                    <a:pt x="64" y="126"/>
                  </a:lnTo>
                  <a:lnTo>
                    <a:pt x="64" y="95"/>
                  </a:lnTo>
                  <a:lnTo>
                    <a:pt x="127" y="78"/>
                  </a:lnTo>
                  <a:lnTo>
                    <a:pt x="158" y="63"/>
                  </a:lnTo>
                  <a:cubicBezTo>
                    <a:pt x="173" y="63"/>
                    <a:pt x="173" y="47"/>
                    <a:pt x="173" y="32"/>
                  </a:cubicBezTo>
                  <a:cubicBezTo>
                    <a:pt x="158" y="32"/>
                    <a:pt x="142" y="32"/>
                    <a:pt x="142" y="0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5"/>
            <p:cNvSpPr/>
            <p:nvPr/>
          </p:nvSpPr>
          <p:spPr>
            <a:xfrm>
              <a:off x="3180488" y="1796269"/>
              <a:ext cx="2576" cy="1527"/>
            </a:xfrm>
            <a:custGeom>
              <a:avLst/>
              <a:gdLst/>
              <a:ahLst/>
              <a:cxnLst/>
              <a:rect l="l" t="t" r="r" b="b"/>
              <a:pathLst>
                <a:path w="81" h="48" extrusionOk="0">
                  <a:moveTo>
                    <a:pt x="80" y="1"/>
                  </a:moveTo>
                  <a:cubicBezTo>
                    <a:pt x="64" y="1"/>
                    <a:pt x="32" y="16"/>
                    <a:pt x="17" y="16"/>
                  </a:cubicBezTo>
                  <a:cubicBezTo>
                    <a:pt x="17" y="32"/>
                    <a:pt x="1" y="47"/>
                    <a:pt x="1" y="47"/>
                  </a:cubicBezTo>
                  <a:lnTo>
                    <a:pt x="17" y="47"/>
                  </a:lnTo>
                  <a:lnTo>
                    <a:pt x="49" y="47"/>
                  </a:lnTo>
                  <a:lnTo>
                    <a:pt x="64" y="47"/>
                  </a:lnTo>
                  <a:lnTo>
                    <a:pt x="80" y="47"/>
                  </a:ln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5"/>
            <p:cNvSpPr/>
            <p:nvPr/>
          </p:nvSpPr>
          <p:spPr>
            <a:xfrm>
              <a:off x="3100852" y="1796269"/>
              <a:ext cx="7537" cy="3530"/>
            </a:xfrm>
            <a:custGeom>
              <a:avLst/>
              <a:gdLst/>
              <a:ahLst/>
              <a:cxnLst/>
              <a:rect l="l" t="t" r="r" b="b"/>
              <a:pathLst>
                <a:path w="237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6"/>
                  </a:lnTo>
                  <a:lnTo>
                    <a:pt x="0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32" y="95"/>
                    <a:pt x="63" y="111"/>
                    <a:pt x="95" y="111"/>
                  </a:cubicBezTo>
                  <a:lnTo>
                    <a:pt x="110" y="111"/>
                  </a:lnTo>
                  <a:cubicBezTo>
                    <a:pt x="142" y="111"/>
                    <a:pt x="173" y="95"/>
                    <a:pt x="189" y="95"/>
                  </a:cubicBezTo>
                  <a:lnTo>
                    <a:pt x="205" y="95"/>
                  </a:lnTo>
                  <a:cubicBezTo>
                    <a:pt x="221" y="79"/>
                    <a:pt x="236" y="64"/>
                    <a:pt x="221" y="47"/>
                  </a:cubicBezTo>
                  <a:cubicBezTo>
                    <a:pt x="221" y="32"/>
                    <a:pt x="205" y="32"/>
                    <a:pt x="205" y="16"/>
                  </a:cubicBezTo>
                  <a:cubicBezTo>
                    <a:pt x="189" y="32"/>
                    <a:pt x="189" y="47"/>
                    <a:pt x="173" y="47"/>
                  </a:cubicBezTo>
                  <a:lnTo>
                    <a:pt x="173" y="47"/>
                  </a:lnTo>
                  <a:lnTo>
                    <a:pt x="110" y="47"/>
                  </a:lnTo>
                  <a:lnTo>
                    <a:pt x="95" y="32"/>
                  </a:lnTo>
                  <a:cubicBezTo>
                    <a:pt x="79" y="32"/>
                    <a:pt x="79" y="32"/>
                    <a:pt x="63" y="16"/>
                  </a:cubicBezTo>
                  <a:lnTo>
                    <a:pt x="63" y="16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5"/>
            <p:cNvSpPr/>
            <p:nvPr/>
          </p:nvSpPr>
          <p:spPr>
            <a:xfrm>
              <a:off x="3089816" y="1804283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64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32" y="16"/>
                  </a:cubicBezTo>
                  <a:cubicBezTo>
                    <a:pt x="32" y="32"/>
                    <a:pt x="32" y="48"/>
                    <a:pt x="47" y="64"/>
                  </a:cubicBezTo>
                  <a:lnTo>
                    <a:pt x="16" y="111"/>
                  </a:lnTo>
                  <a:cubicBezTo>
                    <a:pt x="1" y="127"/>
                    <a:pt x="16" y="142"/>
                    <a:pt x="32" y="158"/>
                  </a:cubicBezTo>
                  <a:lnTo>
                    <a:pt x="47" y="158"/>
                  </a:lnTo>
                  <a:cubicBezTo>
                    <a:pt x="64" y="158"/>
                    <a:pt x="64" y="158"/>
                    <a:pt x="79" y="142"/>
                  </a:cubicBezTo>
                  <a:lnTo>
                    <a:pt x="127" y="48"/>
                  </a:lnTo>
                  <a:cubicBezTo>
                    <a:pt x="142" y="48"/>
                    <a:pt x="142" y="32"/>
                    <a:pt x="127" y="16"/>
                  </a:cubicBezTo>
                  <a:lnTo>
                    <a:pt x="110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5"/>
            <p:cNvSpPr/>
            <p:nvPr/>
          </p:nvSpPr>
          <p:spPr>
            <a:xfrm>
              <a:off x="3367430" y="1768218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47"/>
                  </a:cubicBezTo>
                  <a:lnTo>
                    <a:pt x="16" y="95"/>
                  </a:lnTo>
                  <a:cubicBezTo>
                    <a:pt x="16" y="110"/>
                    <a:pt x="16" y="127"/>
                    <a:pt x="32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79" y="95"/>
                  </a:lnTo>
                  <a:cubicBezTo>
                    <a:pt x="95" y="95"/>
                    <a:pt x="95" y="64"/>
                    <a:pt x="79" y="47"/>
                  </a:cubicBezTo>
                  <a:lnTo>
                    <a:pt x="79" y="47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5"/>
            <p:cNvSpPr/>
            <p:nvPr/>
          </p:nvSpPr>
          <p:spPr>
            <a:xfrm>
              <a:off x="3332828" y="177171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" y="48"/>
                  </a:lnTo>
                  <a:cubicBezTo>
                    <a:pt x="1" y="48"/>
                    <a:pt x="17" y="48"/>
                    <a:pt x="17" y="63"/>
                  </a:cubicBezTo>
                  <a:cubicBezTo>
                    <a:pt x="32" y="63"/>
                    <a:pt x="32" y="80"/>
                    <a:pt x="32" y="80"/>
                  </a:cubicBezTo>
                  <a:lnTo>
                    <a:pt x="32" y="111"/>
                  </a:lnTo>
                  <a:lnTo>
                    <a:pt x="32" y="126"/>
                  </a:lnTo>
                  <a:lnTo>
                    <a:pt x="95" y="111"/>
                  </a:lnTo>
                  <a:cubicBezTo>
                    <a:pt x="112" y="111"/>
                    <a:pt x="127" y="95"/>
                    <a:pt x="127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80" y="80"/>
                    <a:pt x="64" y="63"/>
                    <a:pt x="49" y="48"/>
                  </a:cubicBezTo>
                  <a:cubicBezTo>
                    <a:pt x="49" y="32"/>
                    <a:pt x="64" y="32"/>
                    <a:pt x="64" y="17"/>
                  </a:cubicBezTo>
                  <a:lnTo>
                    <a:pt x="64" y="17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5"/>
            <p:cNvSpPr/>
            <p:nvPr/>
          </p:nvSpPr>
          <p:spPr>
            <a:xfrm>
              <a:off x="3322333" y="1772225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0" y="1"/>
                    <a:pt x="0" y="16"/>
                    <a:pt x="0" y="47"/>
                  </a:cubicBezTo>
                  <a:lnTo>
                    <a:pt x="0" y="47"/>
                  </a:lnTo>
                  <a:lnTo>
                    <a:pt x="16" y="110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5"/>
            <p:cNvSpPr/>
            <p:nvPr/>
          </p:nvSpPr>
          <p:spPr>
            <a:xfrm>
              <a:off x="3322810" y="1778713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27" y="1"/>
                  </a:moveTo>
                  <a:lnTo>
                    <a:pt x="95" y="17"/>
                  </a:lnTo>
                  <a:cubicBezTo>
                    <a:pt x="80" y="32"/>
                    <a:pt x="80" y="32"/>
                    <a:pt x="64" y="32"/>
                  </a:cubicBezTo>
                  <a:lnTo>
                    <a:pt x="48" y="17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27" y="80"/>
                  </a:lnTo>
                  <a:lnTo>
                    <a:pt x="127" y="32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5"/>
            <p:cNvSpPr/>
            <p:nvPr/>
          </p:nvSpPr>
          <p:spPr>
            <a:xfrm>
              <a:off x="3245654" y="1805778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1"/>
                  </a:moveTo>
                  <a:cubicBezTo>
                    <a:pt x="63" y="17"/>
                    <a:pt x="48" y="32"/>
                    <a:pt x="17" y="32"/>
                  </a:cubicBezTo>
                  <a:lnTo>
                    <a:pt x="17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64"/>
                  </a:lnTo>
                  <a:lnTo>
                    <a:pt x="48" y="111"/>
                  </a:lnTo>
                  <a:cubicBezTo>
                    <a:pt x="48" y="127"/>
                    <a:pt x="63" y="127"/>
                    <a:pt x="63" y="127"/>
                  </a:cubicBezTo>
                  <a:lnTo>
                    <a:pt x="95" y="127"/>
                  </a:lnTo>
                  <a:cubicBezTo>
                    <a:pt x="111" y="111"/>
                    <a:pt x="111" y="95"/>
                    <a:pt x="95" y="80"/>
                  </a:cubicBezTo>
                  <a:lnTo>
                    <a:pt x="80" y="64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5"/>
            <p:cNvSpPr/>
            <p:nvPr/>
          </p:nvSpPr>
          <p:spPr>
            <a:xfrm>
              <a:off x="3031711" y="1819803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32" y="49"/>
                  </a:cubicBezTo>
                  <a:lnTo>
                    <a:pt x="0" y="95"/>
                  </a:lnTo>
                  <a:lnTo>
                    <a:pt x="0" y="112"/>
                  </a:lnTo>
                  <a:cubicBezTo>
                    <a:pt x="15" y="127"/>
                    <a:pt x="15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63" y="127"/>
                    <a:pt x="63" y="112"/>
                  </a:cubicBezTo>
                  <a:lnTo>
                    <a:pt x="63" y="95"/>
                  </a:lnTo>
                  <a:cubicBezTo>
                    <a:pt x="47" y="95"/>
                    <a:pt x="63" y="64"/>
                    <a:pt x="78" y="49"/>
                  </a:cubicBezTo>
                  <a:lnTo>
                    <a:pt x="95" y="32"/>
                  </a:lnTo>
                  <a:cubicBezTo>
                    <a:pt x="95" y="17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5"/>
            <p:cNvSpPr/>
            <p:nvPr/>
          </p:nvSpPr>
          <p:spPr>
            <a:xfrm>
              <a:off x="3419557" y="1792261"/>
              <a:ext cx="5502" cy="4516"/>
            </a:xfrm>
            <a:custGeom>
              <a:avLst/>
              <a:gdLst/>
              <a:ahLst/>
              <a:cxnLst/>
              <a:rect l="l" t="t" r="r" b="b"/>
              <a:pathLst>
                <a:path w="173" h="142" extrusionOk="0">
                  <a:moveTo>
                    <a:pt x="110" y="1"/>
                  </a:moveTo>
                  <a:cubicBezTo>
                    <a:pt x="95" y="16"/>
                    <a:pt x="95" y="16"/>
                    <a:pt x="95" y="32"/>
                  </a:cubicBezTo>
                  <a:lnTo>
                    <a:pt x="95" y="64"/>
                  </a:lnTo>
                  <a:cubicBezTo>
                    <a:pt x="95" y="64"/>
                    <a:pt x="78" y="64"/>
                    <a:pt x="78" y="79"/>
                  </a:cubicBezTo>
                  <a:lnTo>
                    <a:pt x="78" y="79"/>
                  </a:lnTo>
                  <a:cubicBezTo>
                    <a:pt x="63" y="64"/>
                    <a:pt x="63" y="47"/>
                    <a:pt x="47" y="47"/>
                  </a:cubicBezTo>
                  <a:lnTo>
                    <a:pt x="32" y="47"/>
                  </a:lnTo>
                  <a:cubicBezTo>
                    <a:pt x="15" y="64"/>
                    <a:pt x="0" y="79"/>
                    <a:pt x="15" y="95"/>
                  </a:cubicBezTo>
                  <a:cubicBezTo>
                    <a:pt x="15" y="110"/>
                    <a:pt x="32" y="142"/>
                    <a:pt x="63" y="142"/>
                  </a:cubicBezTo>
                  <a:lnTo>
                    <a:pt x="63" y="142"/>
                  </a:lnTo>
                  <a:lnTo>
                    <a:pt x="63" y="142"/>
                  </a:lnTo>
                  <a:cubicBezTo>
                    <a:pt x="63" y="127"/>
                    <a:pt x="78" y="127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79"/>
                  </a:lnTo>
                  <a:cubicBezTo>
                    <a:pt x="141" y="64"/>
                    <a:pt x="141" y="47"/>
                    <a:pt x="158" y="47"/>
                  </a:cubicBezTo>
                  <a:lnTo>
                    <a:pt x="173" y="47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5"/>
            <p:cNvSpPr/>
            <p:nvPr/>
          </p:nvSpPr>
          <p:spPr>
            <a:xfrm>
              <a:off x="3419016" y="1810803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95"/>
                  </a:lnTo>
                  <a:lnTo>
                    <a:pt x="112" y="63"/>
                  </a:lnTo>
                  <a:lnTo>
                    <a:pt x="112" y="48"/>
                  </a:lnTo>
                  <a:cubicBezTo>
                    <a:pt x="127" y="32"/>
                    <a:pt x="127" y="32"/>
                    <a:pt x="143" y="32"/>
                  </a:cubicBezTo>
                  <a:lnTo>
                    <a:pt x="143" y="32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5"/>
            <p:cNvSpPr/>
            <p:nvPr/>
          </p:nvSpPr>
          <p:spPr>
            <a:xfrm>
              <a:off x="3081293" y="181232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17" y="32"/>
                  </a:lnTo>
                  <a:cubicBezTo>
                    <a:pt x="17" y="32"/>
                    <a:pt x="0" y="32"/>
                    <a:pt x="0" y="47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17" y="63"/>
                  </a:lnTo>
                  <a:cubicBezTo>
                    <a:pt x="17" y="63"/>
                    <a:pt x="32" y="63"/>
                    <a:pt x="48" y="78"/>
                  </a:cubicBezTo>
                  <a:lnTo>
                    <a:pt x="48" y="95"/>
                  </a:lnTo>
                  <a:lnTo>
                    <a:pt x="48" y="78"/>
                  </a:lnTo>
                  <a:lnTo>
                    <a:pt x="126" y="47"/>
                  </a:lnTo>
                  <a:lnTo>
                    <a:pt x="80" y="15"/>
                  </a:lnTo>
                  <a:cubicBezTo>
                    <a:pt x="80" y="15"/>
                    <a:pt x="63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5"/>
            <p:cNvSpPr/>
            <p:nvPr/>
          </p:nvSpPr>
          <p:spPr>
            <a:xfrm>
              <a:off x="3136917" y="1831825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" y="80"/>
                    <a:pt x="32" y="95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80"/>
                    <a:pt x="127" y="64"/>
                  </a:cubicBezTo>
                  <a:cubicBezTo>
                    <a:pt x="142" y="49"/>
                    <a:pt x="127" y="32"/>
                    <a:pt x="110" y="32"/>
                  </a:cubicBezTo>
                  <a:lnTo>
                    <a:pt x="95" y="17"/>
                  </a:lnTo>
                  <a:cubicBezTo>
                    <a:pt x="79" y="17"/>
                    <a:pt x="79" y="32"/>
                    <a:pt x="64" y="32"/>
                  </a:cubicBez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5"/>
            <p:cNvSpPr/>
            <p:nvPr/>
          </p:nvSpPr>
          <p:spPr>
            <a:xfrm>
              <a:off x="3096336" y="1793279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74" y="0"/>
                  </a:moveTo>
                  <a:lnTo>
                    <a:pt x="174" y="0"/>
                  </a:lnTo>
                  <a:lnTo>
                    <a:pt x="142" y="0"/>
                  </a:lnTo>
                  <a:lnTo>
                    <a:pt x="142" y="15"/>
                  </a:lnTo>
                  <a:lnTo>
                    <a:pt x="111" y="47"/>
                  </a:lnTo>
                  <a:lnTo>
                    <a:pt x="16" y="3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11" y="126"/>
                  </a:lnTo>
                  <a:lnTo>
                    <a:pt x="126" y="126"/>
                  </a:lnTo>
                  <a:cubicBezTo>
                    <a:pt x="126" y="126"/>
                    <a:pt x="142" y="126"/>
                    <a:pt x="142" y="110"/>
                  </a:cubicBezTo>
                  <a:lnTo>
                    <a:pt x="158" y="110"/>
                  </a:lnTo>
                  <a:lnTo>
                    <a:pt x="158" y="95"/>
                  </a:lnTo>
                  <a:lnTo>
                    <a:pt x="174" y="78"/>
                  </a:lnTo>
                  <a:lnTo>
                    <a:pt x="174" y="78"/>
                  </a:lnTo>
                  <a:cubicBezTo>
                    <a:pt x="158" y="63"/>
                    <a:pt x="158" y="47"/>
                    <a:pt x="158" y="32"/>
                  </a:cubicBezTo>
                  <a:cubicBezTo>
                    <a:pt x="174" y="32"/>
                    <a:pt x="174" y="15"/>
                    <a:pt x="189" y="15"/>
                  </a:cubicBezTo>
                  <a:lnTo>
                    <a:pt x="205" y="32"/>
                  </a:lnTo>
                  <a:cubicBezTo>
                    <a:pt x="205" y="15"/>
                    <a:pt x="205" y="15"/>
                    <a:pt x="189" y="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5"/>
            <p:cNvSpPr/>
            <p:nvPr/>
          </p:nvSpPr>
          <p:spPr>
            <a:xfrm>
              <a:off x="3248167" y="1821807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lnTo>
                    <a:pt x="16" y="112"/>
                  </a:lnTo>
                  <a:lnTo>
                    <a:pt x="16" y="11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27"/>
                  </a:lnTo>
                  <a:cubicBezTo>
                    <a:pt x="32" y="112"/>
                    <a:pt x="32" y="112"/>
                    <a:pt x="47" y="112"/>
                  </a:cubicBezTo>
                  <a:lnTo>
                    <a:pt x="64" y="112"/>
                  </a:lnTo>
                  <a:cubicBezTo>
                    <a:pt x="79" y="112"/>
                    <a:pt x="79" y="127"/>
                    <a:pt x="79" y="127"/>
                  </a:cubicBezTo>
                  <a:lnTo>
                    <a:pt x="79" y="112"/>
                  </a:lnTo>
                  <a:lnTo>
                    <a:pt x="79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5"/>
            <p:cNvSpPr/>
            <p:nvPr/>
          </p:nvSpPr>
          <p:spPr>
            <a:xfrm>
              <a:off x="3121906" y="1790735"/>
              <a:ext cx="3021" cy="4580"/>
            </a:xfrm>
            <a:custGeom>
              <a:avLst/>
              <a:gdLst/>
              <a:ahLst/>
              <a:cxnLst/>
              <a:rect l="l" t="t" r="r" b="b"/>
              <a:pathLst>
                <a:path w="95" h="144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5" y="1"/>
                    <a:pt x="15" y="17"/>
                  </a:cubicBezTo>
                  <a:lnTo>
                    <a:pt x="15" y="32"/>
                  </a:lnTo>
                  <a:lnTo>
                    <a:pt x="15" y="32"/>
                  </a:lnTo>
                  <a:lnTo>
                    <a:pt x="15" y="49"/>
                  </a:lnTo>
                  <a:lnTo>
                    <a:pt x="0" y="112"/>
                  </a:lnTo>
                  <a:lnTo>
                    <a:pt x="0" y="112"/>
                  </a:lnTo>
                  <a:cubicBezTo>
                    <a:pt x="0" y="127"/>
                    <a:pt x="15" y="143"/>
                    <a:pt x="32" y="143"/>
                  </a:cubicBezTo>
                  <a:lnTo>
                    <a:pt x="47" y="143"/>
                  </a:lnTo>
                  <a:cubicBezTo>
                    <a:pt x="63" y="143"/>
                    <a:pt x="78" y="143"/>
                    <a:pt x="78" y="127"/>
                  </a:cubicBezTo>
                  <a:lnTo>
                    <a:pt x="95" y="32"/>
                  </a:lnTo>
                  <a:cubicBezTo>
                    <a:pt x="95" y="17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5"/>
            <p:cNvSpPr/>
            <p:nvPr/>
          </p:nvSpPr>
          <p:spPr>
            <a:xfrm>
              <a:off x="3376940" y="1781734"/>
              <a:ext cx="7028" cy="4548"/>
            </a:xfrm>
            <a:custGeom>
              <a:avLst/>
              <a:gdLst/>
              <a:ahLst/>
              <a:cxnLst/>
              <a:rect l="l" t="t" r="r" b="b"/>
              <a:pathLst>
                <a:path w="221" h="143" extrusionOk="0">
                  <a:moveTo>
                    <a:pt x="174" y="0"/>
                  </a:moveTo>
                  <a:lnTo>
                    <a:pt x="174" y="0"/>
                  </a:lnTo>
                  <a:cubicBezTo>
                    <a:pt x="158" y="0"/>
                    <a:pt x="158" y="17"/>
                    <a:pt x="143" y="17"/>
                  </a:cubicBezTo>
                  <a:lnTo>
                    <a:pt x="126" y="80"/>
                  </a:lnTo>
                  <a:lnTo>
                    <a:pt x="48" y="63"/>
                  </a:lnTo>
                  <a:cubicBezTo>
                    <a:pt x="48" y="80"/>
                    <a:pt x="32" y="80"/>
                    <a:pt x="32" y="80"/>
                  </a:cubicBezTo>
                  <a:cubicBezTo>
                    <a:pt x="32" y="95"/>
                    <a:pt x="17" y="95"/>
                    <a:pt x="17" y="95"/>
                  </a:cubicBez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0" y="126"/>
                    <a:pt x="32" y="126"/>
                  </a:cubicBezTo>
                  <a:lnTo>
                    <a:pt x="95" y="143"/>
                  </a:lnTo>
                  <a:lnTo>
                    <a:pt x="126" y="143"/>
                  </a:lnTo>
                  <a:lnTo>
                    <a:pt x="143" y="143"/>
                  </a:lnTo>
                  <a:lnTo>
                    <a:pt x="158" y="143"/>
                  </a:lnTo>
                  <a:cubicBezTo>
                    <a:pt x="158" y="143"/>
                    <a:pt x="174" y="143"/>
                    <a:pt x="174" y="126"/>
                  </a:cubicBezTo>
                  <a:lnTo>
                    <a:pt x="206" y="48"/>
                  </a:lnTo>
                  <a:cubicBezTo>
                    <a:pt x="221" y="32"/>
                    <a:pt x="206" y="17"/>
                    <a:pt x="18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5"/>
            <p:cNvSpPr/>
            <p:nvPr/>
          </p:nvSpPr>
          <p:spPr>
            <a:xfrm>
              <a:off x="3212101" y="1814333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78" y="0"/>
                  </a:moveTo>
                  <a:lnTo>
                    <a:pt x="78" y="0"/>
                  </a:lnTo>
                  <a:lnTo>
                    <a:pt x="63" y="0"/>
                  </a:lnTo>
                  <a:lnTo>
                    <a:pt x="15" y="15"/>
                  </a:lnTo>
                  <a:cubicBezTo>
                    <a:pt x="0" y="32"/>
                    <a:pt x="0" y="47"/>
                    <a:pt x="15" y="63"/>
                  </a:cubicBezTo>
                  <a:cubicBezTo>
                    <a:pt x="15" y="78"/>
                    <a:pt x="32" y="78"/>
                    <a:pt x="32" y="78"/>
                  </a:cubicBezTo>
                  <a:lnTo>
                    <a:pt x="63" y="78"/>
                  </a:lnTo>
                  <a:lnTo>
                    <a:pt x="78" y="63"/>
                  </a:lnTo>
                  <a:lnTo>
                    <a:pt x="95" y="78"/>
                  </a:lnTo>
                  <a:cubicBezTo>
                    <a:pt x="110" y="95"/>
                    <a:pt x="110" y="95"/>
                    <a:pt x="126" y="95"/>
                  </a:cubicBezTo>
                  <a:lnTo>
                    <a:pt x="141" y="78"/>
                  </a:lnTo>
                  <a:cubicBezTo>
                    <a:pt x="158" y="63"/>
                    <a:pt x="158" y="32"/>
                    <a:pt x="141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5"/>
            <p:cNvSpPr/>
            <p:nvPr/>
          </p:nvSpPr>
          <p:spPr>
            <a:xfrm>
              <a:off x="3436063" y="1804792"/>
              <a:ext cx="6551" cy="2544"/>
            </a:xfrm>
            <a:custGeom>
              <a:avLst/>
              <a:gdLst/>
              <a:ahLst/>
              <a:cxnLst/>
              <a:rect l="l" t="t" r="r" b="b"/>
              <a:pathLst>
                <a:path w="206" h="80" extrusionOk="0">
                  <a:moveTo>
                    <a:pt x="174" y="0"/>
                  </a:moveTo>
                  <a:lnTo>
                    <a:pt x="174" y="0"/>
                  </a:lnTo>
                  <a:lnTo>
                    <a:pt x="111" y="16"/>
                  </a:lnTo>
                  <a:lnTo>
                    <a:pt x="111" y="16"/>
                  </a:lnTo>
                  <a:cubicBezTo>
                    <a:pt x="95" y="16"/>
                    <a:pt x="95" y="16"/>
                    <a:pt x="80" y="0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0" y="48"/>
                  </a:ln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63"/>
                    <a:pt x="32" y="48"/>
                    <a:pt x="48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8"/>
                  </a:cubicBezTo>
                  <a:lnTo>
                    <a:pt x="111" y="63"/>
                  </a:lnTo>
                  <a:lnTo>
                    <a:pt x="174" y="63"/>
                  </a:lnTo>
                  <a:cubicBezTo>
                    <a:pt x="189" y="63"/>
                    <a:pt x="206" y="48"/>
                    <a:pt x="206" y="16"/>
                  </a:cubicBezTo>
                  <a:cubicBezTo>
                    <a:pt x="206" y="16"/>
                    <a:pt x="189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5"/>
            <p:cNvSpPr/>
            <p:nvPr/>
          </p:nvSpPr>
          <p:spPr>
            <a:xfrm>
              <a:off x="3434568" y="1797286"/>
              <a:ext cx="5057" cy="7028"/>
            </a:xfrm>
            <a:custGeom>
              <a:avLst/>
              <a:gdLst/>
              <a:ahLst/>
              <a:cxnLst/>
              <a:rect l="l" t="t" r="r" b="b"/>
              <a:pathLst>
                <a:path w="159" h="221" extrusionOk="0">
                  <a:moveTo>
                    <a:pt x="64" y="0"/>
                  </a:move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lnTo>
                    <a:pt x="1" y="63"/>
                  </a:lnTo>
                  <a:cubicBezTo>
                    <a:pt x="1" y="95"/>
                    <a:pt x="16" y="110"/>
                    <a:pt x="32" y="110"/>
                  </a:cubicBezTo>
                  <a:lnTo>
                    <a:pt x="47" y="110"/>
                  </a:lnTo>
                  <a:cubicBezTo>
                    <a:pt x="47" y="110"/>
                    <a:pt x="64" y="110"/>
                    <a:pt x="64" y="95"/>
                  </a:cubicBezTo>
                  <a:lnTo>
                    <a:pt x="95" y="142"/>
                  </a:lnTo>
                  <a:lnTo>
                    <a:pt x="79" y="173"/>
                  </a:lnTo>
                  <a:cubicBezTo>
                    <a:pt x="79" y="205"/>
                    <a:pt x="95" y="221"/>
                    <a:pt x="110" y="221"/>
                  </a:cubicBezTo>
                  <a:lnTo>
                    <a:pt x="110" y="221"/>
                  </a:lnTo>
                  <a:lnTo>
                    <a:pt x="127" y="221"/>
                  </a:lnTo>
                  <a:cubicBezTo>
                    <a:pt x="127" y="205"/>
                    <a:pt x="127" y="189"/>
                    <a:pt x="142" y="189"/>
                  </a:cubicBezTo>
                  <a:lnTo>
                    <a:pt x="158" y="173"/>
                  </a:lnTo>
                  <a:lnTo>
                    <a:pt x="158" y="142"/>
                  </a:lnTo>
                  <a:lnTo>
                    <a:pt x="158" y="126"/>
                  </a:lnTo>
                  <a:lnTo>
                    <a:pt x="110" y="32"/>
                  </a:lnTo>
                  <a:lnTo>
                    <a:pt x="95" y="1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5"/>
            <p:cNvSpPr/>
            <p:nvPr/>
          </p:nvSpPr>
          <p:spPr>
            <a:xfrm>
              <a:off x="3048726" y="1804283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32" y="1"/>
                  </a:moveTo>
                  <a:lnTo>
                    <a:pt x="16" y="64"/>
                  </a:lnTo>
                  <a:cubicBezTo>
                    <a:pt x="16" y="79"/>
                    <a:pt x="16" y="95"/>
                    <a:pt x="32" y="95"/>
                  </a:cubicBezTo>
                  <a:cubicBezTo>
                    <a:pt x="32" y="111"/>
                    <a:pt x="47" y="111"/>
                    <a:pt x="47" y="127"/>
                  </a:cubicBezTo>
                  <a:lnTo>
                    <a:pt x="32" y="127"/>
                  </a:lnTo>
                  <a:cubicBezTo>
                    <a:pt x="16" y="127"/>
                    <a:pt x="1" y="142"/>
                    <a:pt x="1" y="174"/>
                  </a:cubicBezTo>
                  <a:cubicBezTo>
                    <a:pt x="1" y="190"/>
                    <a:pt x="16" y="190"/>
                    <a:pt x="32" y="190"/>
                  </a:cubicBezTo>
                  <a:lnTo>
                    <a:pt x="47" y="190"/>
                  </a:lnTo>
                  <a:cubicBezTo>
                    <a:pt x="64" y="190"/>
                    <a:pt x="95" y="174"/>
                    <a:pt x="111" y="142"/>
                  </a:cubicBezTo>
                  <a:lnTo>
                    <a:pt x="111" y="111"/>
                  </a:lnTo>
                  <a:lnTo>
                    <a:pt x="111" y="111"/>
                  </a:lnTo>
                  <a:lnTo>
                    <a:pt x="95" y="111"/>
                  </a:lnTo>
                  <a:cubicBezTo>
                    <a:pt x="79" y="95"/>
                    <a:pt x="64" y="79"/>
                    <a:pt x="79" y="64"/>
                  </a:cubicBezTo>
                  <a:lnTo>
                    <a:pt x="79" y="64"/>
                  </a:lnTo>
                  <a:lnTo>
                    <a:pt x="79" y="48"/>
                  </a:lnTo>
                  <a:lnTo>
                    <a:pt x="7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5"/>
            <p:cNvSpPr/>
            <p:nvPr/>
          </p:nvSpPr>
          <p:spPr>
            <a:xfrm>
              <a:off x="3106863" y="1811789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64" y="1"/>
                    <a:pt x="47" y="17"/>
                    <a:pt x="47" y="32"/>
                  </a:cubicBezTo>
                  <a:lnTo>
                    <a:pt x="32" y="32"/>
                  </a:lnTo>
                  <a:cubicBezTo>
                    <a:pt x="16" y="32"/>
                    <a:pt x="0" y="64"/>
                    <a:pt x="16" y="80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80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80"/>
                    <a:pt x="110" y="80"/>
                    <a:pt x="127" y="80"/>
                  </a:cubicBezTo>
                  <a:cubicBezTo>
                    <a:pt x="127" y="80"/>
                    <a:pt x="142" y="80"/>
                    <a:pt x="142" y="64"/>
                  </a:cubicBezTo>
                  <a:cubicBezTo>
                    <a:pt x="158" y="49"/>
                    <a:pt x="158" y="32"/>
                    <a:pt x="142" y="17"/>
                  </a:cubicBezTo>
                  <a:cubicBezTo>
                    <a:pt x="127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5"/>
            <p:cNvSpPr/>
            <p:nvPr/>
          </p:nvSpPr>
          <p:spPr>
            <a:xfrm>
              <a:off x="3432055" y="1761189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63" y="16"/>
                    <a:pt x="48" y="16"/>
                    <a:pt x="32" y="32"/>
                  </a:cubicBezTo>
                  <a:cubicBezTo>
                    <a:pt x="17" y="32"/>
                    <a:pt x="0" y="48"/>
                    <a:pt x="17" y="64"/>
                  </a:cubicBezTo>
                  <a:cubicBezTo>
                    <a:pt x="17" y="79"/>
                    <a:pt x="32" y="95"/>
                    <a:pt x="48" y="95"/>
                  </a:cubicBezTo>
                  <a:cubicBezTo>
                    <a:pt x="48" y="95"/>
                    <a:pt x="63" y="95"/>
                    <a:pt x="63" y="79"/>
                  </a:cubicBezTo>
                  <a:lnTo>
                    <a:pt x="95" y="79"/>
                  </a:lnTo>
                  <a:lnTo>
                    <a:pt x="111" y="79"/>
                  </a:lnTo>
                  <a:cubicBezTo>
                    <a:pt x="111" y="95"/>
                    <a:pt x="126" y="95"/>
                    <a:pt x="126" y="95"/>
                  </a:cubicBezTo>
                  <a:cubicBezTo>
                    <a:pt x="126" y="95"/>
                    <a:pt x="143" y="79"/>
                    <a:pt x="158" y="79"/>
                  </a:cubicBezTo>
                  <a:lnTo>
                    <a:pt x="158" y="79"/>
                  </a:lnTo>
                  <a:lnTo>
                    <a:pt x="174" y="79"/>
                  </a:lnTo>
                  <a:lnTo>
                    <a:pt x="174" y="48"/>
                  </a:lnTo>
                  <a:cubicBezTo>
                    <a:pt x="158" y="32"/>
                    <a:pt x="143" y="16"/>
                    <a:pt x="126" y="16"/>
                  </a:cubicBezTo>
                  <a:lnTo>
                    <a:pt x="126" y="16"/>
                  </a:lnTo>
                  <a:lnTo>
                    <a:pt x="111" y="16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5"/>
            <p:cNvSpPr/>
            <p:nvPr/>
          </p:nvSpPr>
          <p:spPr>
            <a:xfrm>
              <a:off x="3309293" y="1819803"/>
              <a:ext cx="4039" cy="4580"/>
            </a:xfrm>
            <a:custGeom>
              <a:avLst/>
              <a:gdLst/>
              <a:ahLst/>
              <a:cxnLst/>
              <a:rect l="l" t="t" r="r" b="b"/>
              <a:pathLst>
                <a:path w="127" h="144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6" y="17"/>
                    <a:pt x="1" y="17"/>
                    <a:pt x="1" y="32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4"/>
                  </a:lnTo>
                  <a:cubicBezTo>
                    <a:pt x="64" y="64"/>
                    <a:pt x="79" y="64"/>
                    <a:pt x="79" y="80"/>
                  </a:cubicBezTo>
                  <a:cubicBezTo>
                    <a:pt x="95" y="112"/>
                    <a:pt x="79" y="127"/>
                    <a:pt x="64" y="127"/>
                  </a:cubicBezTo>
                  <a:lnTo>
                    <a:pt x="47" y="127"/>
                  </a:lnTo>
                  <a:lnTo>
                    <a:pt x="64" y="127"/>
                  </a:lnTo>
                  <a:cubicBezTo>
                    <a:pt x="64" y="143"/>
                    <a:pt x="79" y="143"/>
                    <a:pt x="79" y="143"/>
                  </a:cubicBezTo>
                  <a:lnTo>
                    <a:pt x="110" y="143"/>
                  </a:lnTo>
                  <a:cubicBezTo>
                    <a:pt x="127" y="127"/>
                    <a:pt x="127" y="112"/>
                    <a:pt x="110" y="95"/>
                  </a:cubicBezTo>
                  <a:lnTo>
                    <a:pt x="110" y="80"/>
                  </a:lnTo>
                  <a:lnTo>
                    <a:pt x="95" y="80"/>
                  </a:lnTo>
                  <a:lnTo>
                    <a:pt x="47" y="49"/>
                  </a:lnTo>
                  <a:cubicBezTo>
                    <a:pt x="47" y="32"/>
                    <a:pt x="32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5"/>
            <p:cNvSpPr/>
            <p:nvPr/>
          </p:nvSpPr>
          <p:spPr>
            <a:xfrm>
              <a:off x="3041729" y="1819326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1"/>
                  </a:moveTo>
                  <a:lnTo>
                    <a:pt x="95" y="1"/>
                  </a:lnTo>
                  <a:cubicBezTo>
                    <a:pt x="95" y="1"/>
                    <a:pt x="78" y="1"/>
                    <a:pt x="78" y="16"/>
                  </a:cubicBezTo>
                  <a:lnTo>
                    <a:pt x="15" y="64"/>
                  </a:lnTo>
                  <a:cubicBezTo>
                    <a:pt x="0" y="64"/>
                    <a:pt x="0" y="64"/>
                    <a:pt x="0" y="79"/>
                  </a:cubicBezTo>
                  <a:lnTo>
                    <a:pt x="0" y="110"/>
                  </a:lnTo>
                  <a:cubicBezTo>
                    <a:pt x="15" y="110"/>
                    <a:pt x="15" y="127"/>
                    <a:pt x="32" y="127"/>
                  </a:cubicBezTo>
                  <a:cubicBezTo>
                    <a:pt x="47" y="127"/>
                    <a:pt x="47" y="127"/>
                    <a:pt x="47" y="110"/>
                  </a:cubicBezTo>
                  <a:lnTo>
                    <a:pt x="95" y="79"/>
                  </a:lnTo>
                  <a:lnTo>
                    <a:pt x="126" y="64"/>
                  </a:lnTo>
                  <a:cubicBezTo>
                    <a:pt x="141" y="47"/>
                    <a:pt x="141" y="32"/>
                    <a:pt x="126" y="16"/>
                  </a:cubicBez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5"/>
            <p:cNvSpPr/>
            <p:nvPr/>
          </p:nvSpPr>
          <p:spPr>
            <a:xfrm>
              <a:off x="3267694" y="1765705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43" y="95"/>
                  </a:moveTo>
                  <a:lnTo>
                    <a:pt x="95" y="126"/>
                  </a:lnTo>
                  <a:cubicBezTo>
                    <a:pt x="95" y="126"/>
                    <a:pt x="95" y="143"/>
                    <a:pt x="80" y="158"/>
                  </a:cubicBezTo>
                  <a:lnTo>
                    <a:pt x="80" y="174"/>
                  </a:lnTo>
                  <a:lnTo>
                    <a:pt x="95" y="174"/>
                  </a:lnTo>
                  <a:lnTo>
                    <a:pt x="95" y="174"/>
                  </a:lnTo>
                  <a:lnTo>
                    <a:pt x="95" y="174"/>
                  </a:lnTo>
                  <a:cubicBezTo>
                    <a:pt x="111" y="174"/>
                    <a:pt x="111" y="158"/>
                    <a:pt x="126" y="143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43" y="95"/>
                  </a:lnTo>
                  <a:close/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cubicBezTo>
                    <a:pt x="0" y="32"/>
                    <a:pt x="0" y="63"/>
                    <a:pt x="17" y="80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32" y="80"/>
                    <a:pt x="48" y="63"/>
                  </a:cubicBez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5"/>
            <p:cNvSpPr/>
            <p:nvPr/>
          </p:nvSpPr>
          <p:spPr>
            <a:xfrm>
              <a:off x="3183510" y="1831825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49"/>
                  </a:cubicBezTo>
                  <a:cubicBezTo>
                    <a:pt x="0" y="64"/>
                    <a:pt x="17" y="80"/>
                    <a:pt x="48" y="80"/>
                  </a:cubicBezTo>
                  <a:lnTo>
                    <a:pt x="48" y="80"/>
                  </a:lnTo>
                  <a:lnTo>
                    <a:pt x="127" y="64"/>
                  </a:lnTo>
                  <a:cubicBezTo>
                    <a:pt x="143" y="64"/>
                    <a:pt x="158" y="49"/>
                    <a:pt x="158" y="32"/>
                  </a:cubicBezTo>
                  <a:cubicBezTo>
                    <a:pt x="143" y="17"/>
                    <a:pt x="143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5"/>
            <p:cNvSpPr/>
            <p:nvPr/>
          </p:nvSpPr>
          <p:spPr>
            <a:xfrm>
              <a:off x="3021693" y="1792261"/>
              <a:ext cx="4516" cy="7060"/>
            </a:xfrm>
            <a:custGeom>
              <a:avLst/>
              <a:gdLst/>
              <a:ahLst/>
              <a:cxnLst/>
              <a:rect l="l" t="t" r="r" b="b"/>
              <a:pathLst>
                <a:path w="142" h="222" extrusionOk="0">
                  <a:moveTo>
                    <a:pt x="110" y="1"/>
                  </a:moveTo>
                  <a:lnTo>
                    <a:pt x="63" y="1"/>
                  </a:lnTo>
                  <a:lnTo>
                    <a:pt x="63" y="32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79"/>
                  </a:cubicBezTo>
                  <a:lnTo>
                    <a:pt x="95" y="110"/>
                  </a:lnTo>
                  <a:cubicBezTo>
                    <a:pt x="110" y="110"/>
                    <a:pt x="126" y="127"/>
                    <a:pt x="110" y="142"/>
                  </a:cubicBezTo>
                  <a:cubicBezTo>
                    <a:pt x="110" y="158"/>
                    <a:pt x="95" y="173"/>
                    <a:pt x="78" y="173"/>
                  </a:cubicBezTo>
                  <a:lnTo>
                    <a:pt x="78" y="173"/>
                  </a:lnTo>
                  <a:lnTo>
                    <a:pt x="15" y="158"/>
                  </a:lnTo>
                  <a:cubicBezTo>
                    <a:pt x="0" y="173"/>
                    <a:pt x="0" y="190"/>
                    <a:pt x="15" y="205"/>
                  </a:cubicBezTo>
                  <a:cubicBezTo>
                    <a:pt x="15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21"/>
                  </a:lnTo>
                  <a:lnTo>
                    <a:pt x="47" y="221"/>
                  </a:lnTo>
                  <a:lnTo>
                    <a:pt x="47" y="221"/>
                  </a:lnTo>
                  <a:lnTo>
                    <a:pt x="63" y="221"/>
                  </a:lnTo>
                  <a:cubicBezTo>
                    <a:pt x="141" y="173"/>
                    <a:pt x="141" y="95"/>
                    <a:pt x="141" y="32"/>
                  </a:cubicBezTo>
                  <a:cubicBezTo>
                    <a:pt x="126" y="32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5"/>
            <p:cNvSpPr/>
            <p:nvPr/>
          </p:nvSpPr>
          <p:spPr>
            <a:xfrm>
              <a:off x="3120888" y="1812329"/>
              <a:ext cx="4516" cy="5502"/>
            </a:xfrm>
            <a:custGeom>
              <a:avLst/>
              <a:gdLst/>
              <a:ahLst/>
              <a:cxnLst/>
              <a:rect l="l" t="t" r="r" b="b"/>
              <a:pathLst>
                <a:path w="142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16" y="47"/>
                  </a:lnTo>
                  <a:lnTo>
                    <a:pt x="32" y="95"/>
                  </a:lnTo>
                  <a:lnTo>
                    <a:pt x="64" y="158"/>
                  </a:lnTo>
                  <a:cubicBezTo>
                    <a:pt x="64" y="158"/>
                    <a:pt x="79" y="158"/>
                    <a:pt x="79" y="173"/>
                  </a:cubicBezTo>
                  <a:lnTo>
                    <a:pt x="79" y="173"/>
                  </a:lnTo>
                  <a:lnTo>
                    <a:pt x="95" y="173"/>
                  </a:lnTo>
                  <a:lnTo>
                    <a:pt x="110" y="173"/>
                  </a:lnTo>
                  <a:cubicBezTo>
                    <a:pt x="127" y="158"/>
                    <a:pt x="142" y="141"/>
                    <a:pt x="127" y="126"/>
                  </a:cubicBezTo>
                  <a:lnTo>
                    <a:pt x="64" y="15"/>
                  </a:lnTo>
                  <a:cubicBezTo>
                    <a:pt x="64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5"/>
            <p:cNvSpPr/>
            <p:nvPr/>
          </p:nvSpPr>
          <p:spPr>
            <a:xfrm>
              <a:off x="3321824" y="1816814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lnTo>
                    <a:pt x="0" y="48"/>
                  </a:lnTo>
                  <a:cubicBezTo>
                    <a:pt x="16" y="48"/>
                    <a:pt x="32" y="63"/>
                    <a:pt x="32" y="63"/>
                  </a:cubicBezTo>
                  <a:cubicBezTo>
                    <a:pt x="32" y="63"/>
                    <a:pt x="32" y="80"/>
                    <a:pt x="48" y="80"/>
                  </a:cubicBezTo>
                  <a:lnTo>
                    <a:pt x="111" y="80"/>
                  </a:lnTo>
                  <a:cubicBezTo>
                    <a:pt x="126" y="80"/>
                    <a:pt x="142" y="63"/>
                    <a:pt x="142" y="48"/>
                  </a:cubicBezTo>
                  <a:lnTo>
                    <a:pt x="142" y="48"/>
                  </a:lnTo>
                  <a:lnTo>
                    <a:pt x="142" y="17"/>
                  </a:lnTo>
                  <a:lnTo>
                    <a:pt x="142" y="17"/>
                  </a:lnTo>
                  <a:cubicBezTo>
                    <a:pt x="126" y="17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5"/>
            <p:cNvSpPr/>
            <p:nvPr/>
          </p:nvSpPr>
          <p:spPr>
            <a:xfrm>
              <a:off x="3416026" y="175218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32" y="32"/>
                  </a:lnTo>
                  <a:cubicBezTo>
                    <a:pt x="16" y="47"/>
                    <a:pt x="0" y="63"/>
                    <a:pt x="16" y="79"/>
                  </a:cubicBezTo>
                  <a:lnTo>
                    <a:pt x="16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95" y="79"/>
                  </a:lnTo>
                  <a:lnTo>
                    <a:pt x="11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43" y="63"/>
                  </a:lnTo>
                  <a:cubicBezTo>
                    <a:pt x="126" y="47"/>
                    <a:pt x="143" y="32"/>
                    <a:pt x="143" y="32"/>
                  </a:cubicBezTo>
                  <a:lnTo>
                    <a:pt x="143" y="15"/>
                  </a:lnTo>
                  <a:cubicBezTo>
                    <a:pt x="143" y="15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5"/>
            <p:cNvSpPr/>
            <p:nvPr/>
          </p:nvSpPr>
          <p:spPr>
            <a:xfrm>
              <a:off x="3199539" y="1799290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6"/>
                  </a:cubicBezTo>
                  <a:lnTo>
                    <a:pt x="1" y="95"/>
                  </a:lnTo>
                  <a:cubicBezTo>
                    <a:pt x="1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9" y="126"/>
                    <a:pt x="64" y="126"/>
                    <a:pt x="80" y="95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5"/>
            <p:cNvSpPr/>
            <p:nvPr/>
          </p:nvSpPr>
          <p:spPr>
            <a:xfrm>
              <a:off x="3356872" y="1755178"/>
              <a:ext cx="6583" cy="2035"/>
            </a:xfrm>
            <a:custGeom>
              <a:avLst/>
              <a:gdLst/>
              <a:ahLst/>
              <a:cxnLst/>
              <a:rect l="l" t="t" r="r" b="b"/>
              <a:pathLst>
                <a:path w="207" h="64" extrusionOk="0">
                  <a:moveTo>
                    <a:pt x="206" y="1"/>
                  </a:moveTo>
                  <a:cubicBezTo>
                    <a:pt x="143" y="16"/>
                    <a:pt x="80" y="16"/>
                    <a:pt x="1" y="32"/>
                  </a:cubicBezTo>
                  <a:lnTo>
                    <a:pt x="80" y="64"/>
                  </a:lnTo>
                  <a:lnTo>
                    <a:pt x="95" y="64"/>
                  </a:lnTo>
                  <a:lnTo>
                    <a:pt x="127" y="64"/>
                  </a:lnTo>
                  <a:lnTo>
                    <a:pt x="190" y="32"/>
                  </a:lnTo>
                  <a:cubicBezTo>
                    <a:pt x="190" y="16"/>
                    <a:pt x="206" y="16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5"/>
            <p:cNvSpPr/>
            <p:nvPr/>
          </p:nvSpPr>
          <p:spPr>
            <a:xfrm>
              <a:off x="3371438" y="178023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58" y="110"/>
                  </a:moveTo>
                  <a:lnTo>
                    <a:pt x="158" y="110"/>
                  </a:lnTo>
                  <a:lnTo>
                    <a:pt x="158" y="110"/>
                  </a:lnTo>
                  <a:lnTo>
                    <a:pt x="158" y="110"/>
                  </a:lnTo>
                  <a:close/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47" y="1"/>
                    <a:pt x="32" y="16"/>
                  </a:cubicBezTo>
                  <a:lnTo>
                    <a:pt x="16" y="47"/>
                  </a:lnTo>
                  <a:cubicBezTo>
                    <a:pt x="0" y="47"/>
                    <a:pt x="0" y="64"/>
                    <a:pt x="16" y="79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79" y="95"/>
                  </a:lnTo>
                  <a:cubicBezTo>
                    <a:pt x="79" y="95"/>
                    <a:pt x="79" y="79"/>
                    <a:pt x="95" y="64"/>
                  </a:cubicBezTo>
                  <a:lnTo>
                    <a:pt x="110" y="47"/>
                  </a:lnTo>
                  <a:lnTo>
                    <a:pt x="127" y="47"/>
                  </a:lnTo>
                  <a:lnTo>
                    <a:pt x="142" y="64"/>
                  </a:lnTo>
                  <a:lnTo>
                    <a:pt x="142" y="47"/>
                  </a:lnTo>
                  <a:lnTo>
                    <a:pt x="142" y="32"/>
                  </a:lnTo>
                  <a:lnTo>
                    <a:pt x="95" y="32"/>
                  </a:lnTo>
                  <a:cubicBezTo>
                    <a:pt x="95" y="16"/>
                    <a:pt x="95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5"/>
            <p:cNvSpPr/>
            <p:nvPr/>
          </p:nvSpPr>
          <p:spPr>
            <a:xfrm>
              <a:off x="3412528" y="1793756"/>
              <a:ext cx="5534" cy="8555"/>
            </a:xfrm>
            <a:custGeom>
              <a:avLst/>
              <a:gdLst/>
              <a:ahLst/>
              <a:cxnLst/>
              <a:rect l="l" t="t" r="r" b="b"/>
              <a:pathLst>
                <a:path w="174" h="269" extrusionOk="0">
                  <a:moveTo>
                    <a:pt x="173" y="0"/>
                  </a:moveTo>
                  <a:lnTo>
                    <a:pt x="158" y="17"/>
                  </a:lnTo>
                  <a:cubicBezTo>
                    <a:pt x="158" y="48"/>
                    <a:pt x="142" y="63"/>
                    <a:pt x="126" y="63"/>
                  </a:cubicBezTo>
                  <a:lnTo>
                    <a:pt x="110" y="48"/>
                  </a:lnTo>
                  <a:lnTo>
                    <a:pt x="95" y="63"/>
                  </a:lnTo>
                  <a:cubicBezTo>
                    <a:pt x="63" y="80"/>
                    <a:pt x="32" y="80"/>
                    <a:pt x="0" y="126"/>
                  </a:cubicBezTo>
                  <a:lnTo>
                    <a:pt x="0" y="158"/>
                  </a:lnTo>
                  <a:lnTo>
                    <a:pt x="0" y="206"/>
                  </a:lnTo>
                  <a:lnTo>
                    <a:pt x="0" y="221"/>
                  </a:lnTo>
                  <a:cubicBezTo>
                    <a:pt x="16" y="221"/>
                    <a:pt x="16" y="237"/>
                    <a:pt x="16" y="237"/>
                  </a:cubicBezTo>
                  <a:lnTo>
                    <a:pt x="110" y="269"/>
                  </a:lnTo>
                  <a:lnTo>
                    <a:pt x="126" y="269"/>
                  </a:lnTo>
                  <a:lnTo>
                    <a:pt x="126" y="253"/>
                  </a:lnTo>
                  <a:cubicBezTo>
                    <a:pt x="126" y="237"/>
                    <a:pt x="126" y="221"/>
                    <a:pt x="158" y="221"/>
                  </a:cubicBez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cubicBezTo>
                    <a:pt x="158" y="221"/>
                    <a:pt x="158" y="206"/>
                    <a:pt x="142" y="206"/>
                  </a:cubicBezTo>
                  <a:lnTo>
                    <a:pt x="95" y="190"/>
                  </a:lnTo>
                  <a:lnTo>
                    <a:pt x="79" y="190"/>
                  </a:lnTo>
                  <a:lnTo>
                    <a:pt x="79" y="190"/>
                  </a:lnTo>
                  <a:cubicBezTo>
                    <a:pt x="63" y="190"/>
                    <a:pt x="63" y="190"/>
                    <a:pt x="47" y="174"/>
                  </a:cubicBezTo>
                  <a:lnTo>
                    <a:pt x="32" y="143"/>
                  </a:lnTo>
                  <a:cubicBezTo>
                    <a:pt x="16" y="126"/>
                    <a:pt x="32" y="95"/>
                    <a:pt x="47" y="95"/>
                  </a:cubicBezTo>
                  <a:lnTo>
                    <a:pt x="63" y="80"/>
                  </a:lnTo>
                  <a:lnTo>
                    <a:pt x="79" y="95"/>
                  </a:lnTo>
                  <a:cubicBezTo>
                    <a:pt x="79" y="80"/>
                    <a:pt x="95" y="80"/>
                    <a:pt x="95" y="80"/>
                  </a:cubicBezTo>
                  <a:lnTo>
                    <a:pt x="95" y="80"/>
                  </a:lnTo>
                  <a:lnTo>
                    <a:pt x="110" y="80"/>
                  </a:lnTo>
                  <a:cubicBezTo>
                    <a:pt x="126" y="95"/>
                    <a:pt x="142" y="111"/>
                    <a:pt x="142" y="126"/>
                  </a:cubicBezTo>
                  <a:lnTo>
                    <a:pt x="126" y="126"/>
                  </a:lnTo>
                  <a:lnTo>
                    <a:pt x="142" y="126"/>
                  </a:lnTo>
                  <a:cubicBezTo>
                    <a:pt x="158" y="126"/>
                    <a:pt x="158" y="111"/>
                    <a:pt x="173" y="95"/>
                  </a:cubicBezTo>
                  <a:lnTo>
                    <a:pt x="17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5"/>
            <p:cNvSpPr/>
            <p:nvPr/>
          </p:nvSpPr>
          <p:spPr>
            <a:xfrm>
              <a:off x="3159466" y="1811789"/>
              <a:ext cx="4548" cy="2035"/>
            </a:xfrm>
            <a:custGeom>
              <a:avLst/>
              <a:gdLst/>
              <a:ahLst/>
              <a:cxnLst/>
              <a:rect l="l" t="t" r="r" b="b"/>
              <a:pathLst>
                <a:path w="143" h="64" extrusionOk="0">
                  <a:moveTo>
                    <a:pt x="32" y="49"/>
                  </a:moveTo>
                  <a:lnTo>
                    <a:pt x="17" y="64"/>
                  </a:lnTo>
                  <a:lnTo>
                    <a:pt x="17" y="64"/>
                  </a:lnTo>
                  <a:lnTo>
                    <a:pt x="0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49"/>
                  </a:lnTo>
                  <a:close/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48" y="1"/>
                    <a:pt x="48" y="17"/>
                    <a:pt x="48" y="17"/>
                  </a:cubicBezTo>
                  <a:lnTo>
                    <a:pt x="48" y="32"/>
                  </a:lnTo>
                  <a:lnTo>
                    <a:pt x="48" y="32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9"/>
                  </a:cubicBezTo>
                  <a:cubicBezTo>
                    <a:pt x="95" y="49"/>
                    <a:pt x="111" y="49"/>
                    <a:pt x="111" y="64"/>
                  </a:cubicBezTo>
                  <a:cubicBezTo>
                    <a:pt x="111" y="49"/>
                    <a:pt x="126" y="49"/>
                    <a:pt x="126" y="32"/>
                  </a:cubicBez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cubicBezTo>
                    <a:pt x="143" y="17"/>
                    <a:pt x="126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5"/>
            <p:cNvSpPr/>
            <p:nvPr/>
          </p:nvSpPr>
          <p:spPr>
            <a:xfrm>
              <a:off x="3086286" y="1812806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95" y="0"/>
                  </a:moveTo>
                  <a:lnTo>
                    <a:pt x="80" y="0"/>
                  </a:lnTo>
                  <a:lnTo>
                    <a:pt x="80" y="17"/>
                  </a:lnTo>
                  <a:cubicBezTo>
                    <a:pt x="80" y="17"/>
                    <a:pt x="64" y="32"/>
                    <a:pt x="49" y="32"/>
                  </a:cubicBezTo>
                  <a:lnTo>
                    <a:pt x="49" y="17"/>
                  </a:lnTo>
                  <a:lnTo>
                    <a:pt x="32" y="17"/>
                  </a:lnTo>
                  <a:cubicBezTo>
                    <a:pt x="32" y="32"/>
                    <a:pt x="17" y="32"/>
                    <a:pt x="17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7" y="48"/>
                  </a:lnTo>
                  <a:cubicBezTo>
                    <a:pt x="17" y="63"/>
                    <a:pt x="32" y="63"/>
                    <a:pt x="49" y="63"/>
                  </a:cubicBezTo>
                  <a:lnTo>
                    <a:pt x="49" y="63"/>
                  </a:lnTo>
                  <a:cubicBezTo>
                    <a:pt x="64" y="63"/>
                    <a:pt x="64" y="63"/>
                    <a:pt x="80" y="4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5"/>
            <p:cNvSpPr/>
            <p:nvPr/>
          </p:nvSpPr>
          <p:spPr>
            <a:xfrm>
              <a:off x="3427571" y="1804792"/>
              <a:ext cx="8523" cy="3530"/>
            </a:xfrm>
            <a:custGeom>
              <a:avLst/>
              <a:gdLst/>
              <a:ahLst/>
              <a:cxnLst/>
              <a:rect l="l" t="t" r="r" b="b"/>
              <a:pathLst>
                <a:path w="268" h="111" extrusionOk="0">
                  <a:moveTo>
                    <a:pt x="47" y="16"/>
                  </a:moveTo>
                  <a:lnTo>
                    <a:pt x="47" y="16"/>
                  </a:lnTo>
                  <a:cubicBezTo>
                    <a:pt x="32" y="16"/>
                    <a:pt x="15" y="48"/>
                    <a:pt x="0" y="63"/>
                  </a:cubicBezTo>
                  <a:lnTo>
                    <a:pt x="0" y="63"/>
                  </a:lnTo>
                  <a:lnTo>
                    <a:pt x="47" y="79"/>
                  </a:lnTo>
                  <a:cubicBezTo>
                    <a:pt x="47" y="79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95"/>
                  </a:lnTo>
                  <a:cubicBezTo>
                    <a:pt x="63" y="79"/>
                    <a:pt x="47" y="48"/>
                    <a:pt x="47" y="32"/>
                  </a:cubicBezTo>
                  <a:lnTo>
                    <a:pt x="47" y="16"/>
                  </a:lnTo>
                  <a:close/>
                  <a:moveTo>
                    <a:pt x="221" y="0"/>
                  </a:moveTo>
                  <a:lnTo>
                    <a:pt x="221" y="0"/>
                  </a:lnTo>
                  <a:lnTo>
                    <a:pt x="204" y="0"/>
                  </a:lnTo>
                  <a:lnTo>
                    <a:pt x="173" y="0"/>
                  </a:lnTo>
                  <a:lnTo>
                    <a:pt x="158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41" y="16"/>
                  </a:lnTo>
                  <a:cubicBezTo>
                    <a:pt x="126" y="16"/>
                    <a:pt x="110" y="32"/>
                    <a:pt x="110" y="32"/>
                  </a:cubicBezTo>
                  <a:cubicBezTo>
                    <a:pt x="110" y="32"/>
                    <a:pt x="110" y="48"/>
                    <a:pt x="126" y="48"/>
                  </a:cubicBezTo>
                  <a:lnTo>
                    <a:pt x="126" y="63"/>
                  </a:lnTo>
                  <a:cubicBezTo>
                    <a:pt x="141" y="48"/>
                    <a:pt x="141" y="48"/>
                    <a:pt x="158" y="48"/>
                  </a:cubicBezTo>
                  <a:lnTo>
                    <a:pt x="173" y="48"/>
                  </a:lnTo>
                  <a:lnTo>
                    <a:pt x="189" y="48"/>
                  </a:lnTo>
                  <a:cubicBezTo>
                    <a:pt x="204" y="48"/>
                    <a:pt x="221" y="48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36" y="79"/>
                    <a:pt x="252" y="63"/>
                    <a:pt x="252" y="48"/>
                  </a:cubicBezTo>
                  <a:lnTo>
                    <a:pt x="267" y="48"/>
                  </a:lnTo>
                  <a:cubicBezTo>
                    <a:pt x="267" y="16"/>
                    <a:pt x="252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5"/>
            <p:cNvSpPr/>
            <p:nvPr/>
          </p:nvSpPr>
          <p:spPr>
            <a:xfrm>
              <a:off x="3379452" y="1753174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110" y="1"/>
                  </a:moveTo>
                  <a:lnTo>
                    <a:pt x="110" y="1"/>
                  </a:lnTo>
                  <a:lnTo>
                    <a:pt x="79" y="1"/>
                  </a:lnTo>
                  <a:lnTo>
                    <a:pt x="16" y="79"/>
                  </a:lnTo>
                  <a:cubicBezTo>
                    <a:pt x="1" y="95"/>
                    <a:pt x="1" y="111"/>
                    <a:pt x="16" y="127"/>
                  </a:cubicBezTo>
                  <a:lnTo>
                    <a:pt x="32" y="127"/>
                  </a:lnTo>
                  <a:lnTo>
                    <a:pt x="64" y="127"/>
                  </a:lnTo>
                  <a:lnTo>
                    <a:pt x="127" y="48"/>
                  </a:lnTo>
                  <a:cubicBezTo>
                    <a:pt x="142" y="48"/>
                    <a:pt x="142" y="16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5"/>
            <p:cNvSpPr/>
            <p:nvPr/>
          </p:nvSpPr>
          <p:spPr>
            <a:xfrm>
              <a:off x="3384477" y="180428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78" y="1"/>
                    <a:pt x="63" y="16"/>
                    <a:pt x="63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15" y="48"/>
                  </a:cubicBezTo>
                  <a:cubicBezTo>
                    <a:pt x="0" y="48"/>
                    <a:pt x="0" y="79"/>
                    <a:pt x="15" y="95"/>
                  </a:cubicBez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10" y="79"/>
                    <a:pt x="110" y="79"/>
                    <a:pt x="126" y="79"/>
                  </a:cubicBezTo>
                  <a:cubicBezTo>
                    <a:pt x="110" y="79"/>
                    <a:pt x="126" y="64"/>
                    <a:pt x="126" y="64"/>
                  </a:cubicBezTo>
                  <a:lnTo>
                    <a:pt x="126" y="48"/>
                  </a:lnTo>
                  <a:lnTo>
                    <a:pt x="126" y="32"/>
                  </a:lnTo>
                  <a:cubicBezTo>
                    <a:pt x="126" y="16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5"/>
            <p:cNvSpPr/>
            <p:nvPr/>
          </p:nvSpPr>
          <p:spPr>
            <a:xfrm>
              <a:off x="3026686" y="1799767"/>
              <a:ext cx="11067" cy="6042"/>
            </a:xfrm>
            <a:custGeom>
              <a:avLst/>
              <a:gdLst/>
              <a:ahLst/>
              <a:cxnLst/>
              <a:rect l="l" t="t" r="r" b="b"/>
              <a:pathLst>
                <a:path w="348" h="190" extrusionOk="0">
                  <a:moveTo>
                    <a:pt x="316" y="1"/>
                  </a:moveTo>
                  <a:lnTo>
                    <a:pt x="299" y="1"/>
                  </a:lnTo>
                  <a:cubicBezTo>
                    <a:pt x="284" y="17"/>
                    <a:pt x="268" y="17"/>
                    <a:pt x="253" y="17"/>
                  </a:cubicBezTo>
                  <a:cubicBezTo>
                    <a:pt x="221" y="17"/>
                    <a:pt x="205" y="17"/>
                    <a:pt x="190" y="32"/>
                  </a:cubicBezTo>
                  <a:lnTo>
                    <a:pt x="110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6" y="32"/>
                    <a:pt x="1" y="48"/>
                    <a:pt x="1" y="64"/>
                  </a:cubicBezTo>
                  <a:lnTo>
                    <a:pt x="1" y="64"/>
                  </a:lnTo>
                  <a:cubicBezTo>
                    <a:pt x="1" y="80"/>
                    <a:pt x="16" y="95"/>
                    <a:pt x="32" y="95"/>
                  </a:cubicBezTo>
                  <a:lnTo>
                    <a:pt x="47" y="95"/>
                  </a:lnTo>
                  <a:cubicBezTo>
                    <a:pt x="64" y="95"/>
                    <a:pt x="79" y="111"/>
                    <a:pt x="95" y="111"/>
                  </a:cubicBezTo>
                  <a:lnTo>
                    <a:pt x="110" y="111"/>
                  </a:lnTo>
                  <a:lnTo>
                    <a:pt x="127" y="95"/>
                  </a:lnTo>
                  <a:lnTo>
                    <a:pt x="190" y="95"/>
                  </a:lnTo>
                  <a:lnTo>
                    <a:pt x="221" y="95"/>
                  </a:lnTo>
                  <a:cubicBezTo>
                    <a:pt x="236" y="80"/>
                    <a:pt x="236" y="80"/>
                    <a:pt x="253" y="80"/>
                  </a:cubicBezTo>
                  <a:lnTo>
                    <a:pt x="268" y="80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84" y="143"/>
                  </a:lnTo>
                  <a:cubicBezTo>
                    <a:pt x="299" y="143"/>
                    <a:pt x="316" y="174"/>
                    <a:pt x="299" y="190"/>
                  </a:cubicBezTo>
                  <a:cubicBezTo>
                    <a:pt x="316" y="190"/>
                    <a:pt x="331" y="174"/>
                    <a:pt x="331" y="158"/>
                  </a:cubicBezTo>
                  <a:lnTo>
                    <a:pt x="331" y="143"/>
                  </a:lnTo>
                  <a:lnTo>
                    <a:pt x="331" y="127"/>
                  </a:lnTo>
                  <a:lnTo>
                    <a:pt x="331" y="111"/>
                  </a:lnTo>
                  <a:cubicBezTo>
                    <a:pt x="316" y="111"/>
                    <a:pt x="316" y="95"/>
                    <a:pt x="316" y="80"/>
                  </a:cubicBezTo>
                  <a:cubicBezTo>
                    <a:pt x="331" y="64"/>
                    <a:pt x="331" y="64"/>
                    <a:pt x="347" y="64"/>
                  </a:cubicBezTo>
                  <a:lnTo>
                    <a:pt x="347" y="48"/>
                  </a:lnTo>
                  <a:cubicBezTo>
                    <a:pt x="347" y="32"/>
                    <a:pt x="347" y="17"/>
                    <a:pt x="33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5"/>
            <p:cNvSpPr/>
            <p:nvPr/>
          </p:nvSpPr>
          <p:spPr>
            <a:xfrm>
              <a:off x="3289734" y="1823811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158" y="1"/>
                  </a:moveTo>
                  <a:lnTo>
                    <a:pt x="158" y="1"/>
                  </a:lnTo>
                  <a:lnTo>
                    <a:pt x="32" y="17"/>
                  </a:lnTo>
                  <a:cubicBezTo>
                    <a:pt x="17" y="17"/>
                    <a:pt x="1" y="32"/>
                    <a:pt x="1" y="49"/>
                  </a:cubicBezTo>
                  <a:cubicBezTo>
                    <a:pt x="1" y="64"/>
                    <a:pt x="17" y="80"/>
                    <a:pt x="32" y="80"/>
                  </a:cubicBezTo>
                  <a:lnTo>
                    <a:pt x="32" y="80"/>
                  </a:lnTo>
                  <a:lnTo>
                    <a:pt x="158" y="64"/>
                  </a:lnTo>
                  <a:lnTo>
                    <a:pt x="158" y="64"/>
                  </a:lnTo>
                  <a:cubicBezTo>
                    <a:pt x="175" y="64"/>
                    <a:pt x="190" y="49"/>
                    <a:pt x="190" y="32"/>
                  </a:cubicBezTo>
                  <a:cubicBezTo>
                    <a:pt x="190" y="17"/>
                    <a:pt x="190" y="17"/>
                    <a:pt x="17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5"/>
            <p:cNvSpPr/>
            <p:nvPr/>
          </p:nvSpPr>
          <p:spPr>
            <a:xfrm>
              <a:off x="3101329" y="1792738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1" y="1"/>
                  </a:moveTo>
                  <a:lnTo>
                    <a:pt x="95" y="1"/>
                  </a:lnTo>
                  <a:cubicBezTo>
                    <a:pt x="95" y="1"/>
                    <a:pt x="80" y="1"/>
                    <a:pt x="80" y="17"/>
                  </a:cubicBezTo>
                  <a:cubicBezTo>
                    <a:pt x="64" y="17"/>
                    <a:pt x="64" y="32"/>
                    <a:pt x="80" y="49"/>
                  </a:cubicBez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32" y="32"/>
                  </a:lnTo>
                  <a:cubicBezTo>
                    <a:pt x="17" y="32"/>
                    <a:pt x="17" y="49"/>
                    <a:pt x="1" y="49"/>
                  </a:cubicBezTo>
                  <a:cubicBezTo>
                    <a:pt x="1" y="64"/>
                    <a:pt x="1" y="80"/>
                    <a:pt x="17" y="95"/>
                  </a:cubicBezTo>
                  <a:lnTo>
                    <a:pt x="17" y="95"/>
                  </a:lnTo>
                  <a:cubicBezTo>
                    <a:pt x="17" y="112"/>
                    <a:pt x="17" y="112"/>
                    <a:pt x="32" y="112"/>
                  </a:cubicBezTo>
                  <a:cubicBezTo>
                    <a:pt x="32" y="112"/>
                    <a:pt x="48" y="112"/>
                    <a:pt x="48" y="127"/>
                  </a:cubicBezTo>
                  <a:lnTo>
                    <a:pt x="64" y="127"/>
                  </a:lnTo>
                  <a:lnTo>
                    <a:pt x="64" y="127"/>
                  </a:lnTo>
                  <a:lnTo>
                    <a:pt x="64" y="112"/>
                  </a:lnTo>
                  <a:cubicBezTo>
                    <a:pt x="64" y="95"/>
                    <a:pt x="80" y="95"/>
                    <a:pt x="95" y="80"/>
                  </a:cubicBezTo>
                  <a:lnTo>
                    <a:pt x="95" y="80"/>
                  </a:lnTo>
                  <a:lnTo>
                    <a:pt x="158" y="95"/>
                  </a:lnTo>
                  <a:lnTo>
                    <a:pt x="158" y="80"/>
                  </a:lnTo>
                  <a:lnTo>
                    <a:pt x="143" y="80"/>
                  </a:lnTo>
                  <a:lnTo>
                    <a:pt x="143" y="80"/>
                  </a:lnTo>
                  <a:cubicBezTo>
                    <a:pt x="127" y="80"/>
                    <a:pt x="111" y="80"/>
                    <a:pt x="111" y="64"/>
                  </a:cubicBezTo>
                  <a:cubicBezTo>
                    <a:pt x="95" y="64"/>
                    <a:pt x="95" y="49"/>
                    <a:pt x="95" y="49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5"/>
            <p:cNvSpPr/>
            <p:nvPr/>
          </p:nvSpPr>
          <p:spPr>
            <a:xfrm>
              <a:off x="3157971" y="1821330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32"/>
                  </a:lnTo>
                  <a:cubicBezTo>
                    <a:pt x="64" y="47"/>
                    <a:pt x="47" y="64"/>
                    <a:pt x="32" y="79"/>
                  </a:cubicBezTo>
                  <a:lnTo>
                    <a:pt x="16" y="79"/>
                  </a:lnTo>
                  <a:lnTo>
                    <a:pt x="1" y="79"/>
                  </a:lnTo>
                  <a:lnTo>
                    <a:pt x="16" y="95"/>
                  </a:lnTo>
                  <a:lnTo>
                    <a:pt x="1" y="95"/>
                  </a:lnTo>
                  <a:cubicBezTo>
                    <a:pt x="1" y="110"/>
                    <a:pt x="1" y="142"/>
                    <a:pt x="16" y="142"/>
                  </a:cubicBezTo>
                  <a:lnTo>
                    <a:pt x="32" y="142"/>
                  </a:lnTo>
                  <a:cubicBezTo>
                    <a:pt x="47" y="142"/>
                    <a:pt x="64" y="142"/>
                    <a:pt x="64" y="127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5"/>
            <p:cNvSpPr/>
            <p:nvPr/>
          </p:nvSpPr>
          <p:spPr>
            <a:xfrm>
              <a:off x="3307767" y="1821807"/>
              <a:ext cx="4580" cy="2576"/>
            </a:xfrm>
            <a:custGeom>
              <a:avLst/>
              <a:gdLst/>
              <a:ahLst/>
              <a:cxnLst/>
              <a:rect l="l" t="t" r="r" b="b"/>
              <a:pathLst>
                <a:path w="144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64" y="1"/>
                  </a:lnTo>
                  <a:lnTo>
                    <a:pt x="17" y="17"/>
                  </a:lnTo>
                  <a:lnTo>
                    <a:pt x="1" y="17"/>
                  </a:lnTo>
                  <a:cubicBezTo>
                    <a:pt x="17" y="17"/>
                    <a:pt x="32" y="32"/>
                    <a:pt x="32" y="49"/>
                  </a:cubicBezTo>
                  <a:cubicBezTo>
                    <a:pt x="32" y="64"/>
                    <a:pt x="17" y="80"/>
                    <a:pt x="17" y="80"/>
                  </a:cubicBezTo>
                  <a:lnTo>
                    <a:pt x="17" y="80"/>
                  </a:lnTo>
                  <a:lnTo>
                    <a:pt x="32" y="80"/>
                  </a:lnTo>
                  <a:lnTo>
                    <a:pt x="95" y="64"/>
                  </a:lnTo>
                  <a:lnTo>
                    <a:pt x="112" y="64"/>
                  </a:lnTo>
                  <a:cubicBezTo>
                    <a:pt x="127" y="64"/>
                    <a:pt x="143" y="49"/>
                    <a:pt x="127" y="17"/>
                  </a:cubicBezTo>
                  <a:cubicBezTo>
                    <a:pt x="127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5"/>
            <p:cNvSpPr/>
            <p:nvPr/>
          </p:nvSpPr>
          <p:spPr>
            <a:xfrm>
              <a:off x="3228607" y="179776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0"/>
                  </a:moveTo>
                  <a:lnTo>
                    <a:pt x="64" y="0"/>
                  </a:lnTo>
                  <a:lnTo>
                    <a:pt x="64" y="0"/>
                  </a:lnTo>
                  <a:cubicBezTo>
                    <a:pt x="64" y="0"/>
                    <a:pt x="32" y="0"/>
                    <a:pt x="17" y="32"/>
                  </a:cubicBezTo>
                  <a:cubicBezTo>
                    <a:pt x="0" y="48"/>
                    <a:pt x="17" y="80"/>
                    <a:pt x="17" y="95"/>
                  </a:cubicBezTo>
                  <a:lnTo>
                    <a:pt x="17" y="95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80" y="80"/>
                  </a:lnTo>
                  <a:lnTo>
                    <a:pt x="95" y="80"/>
                  </a:lnTo>
                  <a:cubicBezTo>
                    <a:pt x="95" y="64"/>
                    <a:pt x="80" y="64"/>
                    <a:pt x="80" y="64"/>
                  </a:cubicBezTo>
                  <a:cubicBezTo>
                    <a:pt x="95" y="64"/>
                    <a:pt x="111" y="48"/>
                    <a:pt x="111" y="32"/>
                  </a:cubicBez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5"/>
            <p:cNvSpPr/>
            <p:nvPr/>
          </p:nvSpPr>
          <p:spPr>
            <a:xfrm>
              <a:off x="3157463" y="1799767"/>
              <a:ext cx="7569" cy="7060"/>
            </a:xfrm>
            <a:custGeom>
              <a:avLst/>
              <a:gdLst/>
              <a:ahLst/>
              <a:cxnLst/>
              <a:rect l="l" t="t" r="r" b="b"/>
              <a:pathLst>
                <a:path w="238" h="222" extrusionOk="0">
                  <a:moveTo>
                    <a:pt x="221" y="1"/>
                  </a:moveTo>
                  <a:lnTo>
                    <a:pt x="174" y="17"/>
                  </a:lnTo>
                  <a:lnTo>
                    <a:pt x="158" y="17"/>
                  </a:lnTo>
                  <a:lnTo>
                    <a:pt x="126" y="17"/>
                  </a:lnTo>
                  <a:cubicBezTo>
                    <a:pt x="95" y="32"/>
                    <a:pt x="48" y="64"/>
                    <a:pt x="48" y="143"/>
                  </a:cubicBezTo>
                  <a:lnTo>
                    <a:pt x="32" y="143"/>
                  </a:lnTo>
                  <a:cubicBezTo>
                    <a:pt x="32" y="158"/>
                    <a:pt x="17" y="158"/>
                    <a:pt x="17" y="158"/>
                  </a:cubicBezTo>
                  <a:cubicBezTo>
                    <a:pt x="0" y="174"/>
                    <a:pt x="0" y="190"/>
                    <a:pt x="17" y="206"/>
                  </a:cubicBezTo>
                  <a:cubicBezTo>
                    <a:pt x="17" y="221"/>
                    <a:pt x="32" y="221"/>
                    <a:pt x="32" y="221"/>
                  </a:cubicBezTo>
                  <a:lnTo>
                    <a:pt x="48" y="221"/>
                  </a:lnTo>
                  <a:lnTo>
                    <a:pt x="48" y="221"/>
                  </a:lnTo>
                  <a:cubicBezTo>
                    <a:pt x="48" y="206"/>
                    <a:pt x="48" y="206"/>
                    <a:pt x="32" y="206"/>
                  </a:cubicBezTo>
                  <a:cubicBezTo>
                    <a:pt x="32" y="190"/>
                    <a:pt x="32" y="158"/>
                    <a:pt x="48" y="158"/>
                  </a:cubicBezTo>
                  <a:lnTo>
                    <a:pt x="63" y="158"/>
                  </a:lnTo>
                  <a:lnTo>
                    <a:pt x="63" y="158"/>
                  </a:lnTo>
                  <a:cubicBezTo>
                    <a:pt x="80" y="158"/>
                    <a:pt x="95" y="158"/>
                    <a:pt x="95" y="174"/>
                  </a:cubicBezTo>
                  <a:lnTo>
                    <a:pt x="111" y="174"/>
                  </a:lnTo>
                  <a:cubicBezTo>
                    <a:pt x="111" y="174"/>
                    <a:pt x="126" y="158"/>
                    <a:pt x="126" y="143"/>
                  </a:cubicBezTo>
                  <a:cubicBezTo>
                    <a:pt x="111" y="95"/>
                    <a:pt x="143" y="80"/>
                    <a:pt x="189" y="64"/>
                  </a:cubicBezTo>
                  <a:cubicBezTo>
                    <a:pt x="189" y="48"/>
                    <a:pt x="206" y="48"/>
                    <a:pt x="206" y="48"/>
                  </a:cubicBezTo>
                  <a:cubicBezTo>
                    <a:pt x="221" y="32"/>
                    <a:pt x="237" y="17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5"/>
            <p:cNvSpPr/>
            <p:nvPr/>
          </p:nvSpPr>
          <p:spPr>
            <a:xfrm>
              <a:off x="3303759" y="1779731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80"/>
                  </a:cubicBezTo>
                  <a:cubicBezTo>
                    <a:pt x="17" y="95"/>
                    <a:pt x="17" y="111"/>
                    <a:pt x="1" y="111"/>
                  </a:cubicBezTo>
                  <a:lnTo>
                    <a:pt x="17" y="111"/>
                  </a:lnTo>
                  <a:lnTo>
                    <a:pt x="49" y="111"/>
                  </a:lnTo>
                  <a:lnTo>
                    <a:pt x="80" y="63"/>
                  </a:lnTo>
                  <a:lnTo>
                    <a:pt x="112" y="95"/>
                  </a:lnTo>
                  <a:lnTo>
                    <a:pt x="127" y="95"/>
                  </a:lnTo>
                  <a:cubicBezTo>
                    <a:pt x="143" y="95"/>
                    <a:pt x="143" y="80"/>
                    <a:pt x="158" y="80"/>
                  </a:cubicBezTo>
                  <a:cubicBezTo>
                    <a:pt x="158" y="63"/>
                    <a:pt x="158" y="32"/>
                    <a:pt x="143" y="32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5"/>
            <p:cNvSpPr/>
            <p:nvPr/>
          </p:nvSpPr>
          <p:spPr>
            <a:xfrm>
              <a:off x="3173015" y="1791752"/>
              <a:ext cx="8523" cy="5025"/>
            </a:xfrm>
            <a:custGeom>
              <a:avLst/>
              <a:gdLst/>
              <a:ahLst/>
              <a:cxnLst/>
              <a:rect l="l" t="t" r="r" b="b"/>
              <a:pathLst>
                <a:path w="268" h="158" extrusionOk="0">
                  <a:moveTo>
                    <a:pt x="252" y="0"/>
                  </a:moveTo>
                  <a:lnTo>
                    <a:pt x="252" y="17"/>
                  </a:lnTo>
                  <a:lnTo>
                    <a:pt x="173" y="17"/>
                  </a:lnTo>
                  <a:lnTo>
                    <a:pt x="173" y="63"/>
                  </a:lnTo>
                  <a:cubicBezTo>
                    <a:pt x="158" y="63"/>
                    <a:pt x="141" y="80"/>
                    <a:pt x="141" y="80"/>
                  </a:cubicBezTo>
                  <a:cubicBezTo>
                    <a:pt x="126" y="80"/>
                    <a:pt x="126" y="63"/>
                    <a:pt x="110" y="63"/>
                  </a:cubicBezTo>
                  <a:cubicBezTo>
                    <a:pt x="110" y="48"/>
                    <a:pt x="95" y="32"/>
                    <a:pt x="110" y="17"/>
                  </a:cubicBezTo>
                  <a:lnTo>
                    <a:pt x="95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32"/>
                  </a:lnTo>
                  <a:lnTo>
                    <a:pt x="32" y="32"/>
                  </a:lnTo>
                  <a:cubicBezTo>
                    <a:pt x="15" y="48"/>
                    <a:pt x="0" y="48"/>
                    <a:pt x="0" y="63"/>
                  </a:cubicBezTo>
                  <a:lnTo>
                    <a:pt x="0" y="63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143"/>
                  </a:lnTo>
                  <a:cubicBezTo>
                    <a:pt x="32" y="158"/>
                    <a:pt x="32" y="158"/>
                    <a:pt x="47" y="158"/>
                  </a:cubicBezTo>
                  <a:lnTo>
                    <a:pt x="47" y="158"/>
                  </a:lnTo>
                  <a:lnTo>
                    <a:pt x="78" y="158"/>
                  </a:lnTo>
                  <a:lnTo>
                    <a:pt x="78" y="143"/>
                  </a:lnTo>
                  <a:lnTo>
                    <a:pt x="78" y="143"/>
                  </a:lnTo>
                  <a:cubicBezTo>
                    <a:pt x="47" y="143"/>
                    <a:pt x="47" y="126"/>
                    <a:pt x="47" y="111"/>
                  </a:cubicBezTo>
                  <a:cubicBezTo>
                    <a:pt x="47" y="95"/>
                    <a:pt x="63" y="80"/>
                    <a:pt x="78" y="80"/>
                  </a:cubicBezTo>
                  <a:lnTo>
                    <a:pt x="78" y="80"/>
                  </a:lnTo>
                  <a:cubicBezTo>
                    <a:pt x="110" y="80"/>
                    <a:pt x="126" y="80"/>
                    <a:pt x="141" y="95"/>
                  </a:cubicBezTo>
                  <a:lnTo>
                    <a:pt x="252" y="80"/>
                  </a:lnTo>
                  <a:lnTo>
                    <a:pt x="236" y="80"/>
                  </a:lnTo>
                  <a:cubicBezTo>
                    <a:pt x="236" y="63"/>
                    <a:pt x="236" y="32"/>
                    <a:pt x="267" y="17"/>
                  </a:cubicBezTo>
                  <a:cubicBezTo>
                    <a:pt x="267" y="0"/>
                    <a:pt x="252" y="0"/>
                    <a:pt x="25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5"/>
            <p:cNvSpPr/>
            <p:nvPr/>
          </p:nvSpPr>
          <p:spPr>
            <a:xfrm>
              <a:off x="3184019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95" y="1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32"/>
                    <a:pt x="1" y="47"/>
                    <a:pt x="1" y="79"/>
                  </a:cubicBezTo>
                  <a:cubicBezTo>
                    <a:pt x="16" y="64"/>
                    <a:pt x="32" y="64"/>
                    <a:pt x="48" y="64"/>
                  </a:cubicBezTo>
                  <a:lnTo>
                    <a:pt x="64" y="64"/>
                  </a:lnTo>
                  <a:cubicBezTo>
                    <a:pt x="64" y="47"/>
                    <a:pt x="79" y="47"/>
                    <a:pt x="79" y="32"/>
                  </a:cubicBezTo>
                  <a:cubicBezTo>
                    <a:pt x="95" y="32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5"/>
            <p:cNvSpPr/>
            <p:nvPr/>
          </p:nvSpPr>
          <p:spPr>
            <a:xfrm>
              <a:off x="3180488" y="1791752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222" y="63"/>
                  </a:move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32" y="17"/>
                  </a:lnTo>
                  <a:cubicBezTo>
                    <a:pt x="1" y="32"/>
                    <a:pt x="1" y="63"/>
                    <a:pt x="1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32" y="80"/>
                    <a:pt x="64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95" y="32"/>
                    <a:pt x="112" y="32"/>
                    <a:pt x="127" y="32"/>
                  </a:cubicBezTo>
                  <a:lnTo>
                    <a:pt x="127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59" y="32"/>
                  </a:lnTo>
                  <a:lnTo>
                    <a:pt x="159" y="32"/>
                  </a:lnTo>
                  <a:cubicBezTo>
                    <a:pt x="175" y="32"/>
                    <a:pt x="190" y="32"/>
                    <a:pt x="190" y="48"/>
                  </a:cubicBezTo>
                  <a:lnTo>
                    <a:pt x="206" y="80"/>
                  </a:lnTo>
                  <a:lnTo>
                    <a:pt x="206" y="80"/>
                  </a:lnTo>
                  <a:cubicBezTo>
                    <a:pt x="206" y="80"/>
                    <a:pt x="206" y="63"/>
                    <a:pt x="222" y="63"/>
                  </a:cubicBezTo>
                  <a:lnTo>
                    <a:pt x="222" y="80"/>
                  </a:lnTo>
                  <a:lnTo>
                    <a:pt x="269" y="63"/>
                  </a:lnTo>
                  <a:lnTo>
                    <a:pt x="269" y="63"/>
                  </a:lnTo>
                  <a:lnTo>
                    <a:pt x="269" y="63"/>
                  </a:lnTo>
                  <a:cubicBezTo>
                    <a:pt x="269" y="63"/>
                    <a:pt x="285" y="63"/>
                    <a:pt x="285" y="80"/>
                  </a:cubicBezTo>
                  <a:cubicBezTo>
                    <a:pt x="285" y="48"/>
                    <a:pt x="285" y="32"/>
                    <a:pt x="253" y="17"/>
                  </a:cubicBezTo>
                  <a:cubicBezTo>
                    <a:pt x="253" y="0"/>
                    <a:pt x="238" y="0"/>
                    <a:pt x="222" y="0"/>
                  </a:cubicBezTo>
                  <a:lnTo>
                    <a:pt x="190" y="0"/>
                  </a:lnTo>
                  <a:lnTo>
                    <a:pt x="175" y="17"/>
                  </a:lnTo>
                  <a:lnTo>
                    <a:pt x="159" y="17"/>
                  </a:lnTo>
                  <a:cubicBezTo>
                    <a:pt x="143" y="17"/>
                    <a:pt x="127" y="17"/>
                    <a:pt x="112" y="32"/>
                  </a:cubicBezTo>
                  <a:lnTo>
                    <a:pt x="80" y="3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5"/>
            <p:cNvSpPr/>
            <p:nvPr/>
          </p:nvSpPr>
          <p:spPr>
            <a:xfrm>
              <a:off x="3187517" y="179375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5"/>
            <p:cNvSpPr/>
            <p:nvPr/>
          </p:nvSpPr>
          <p:spPr>
            <a:xfrm>
              <a:off x="3395958" y="1794265"/>
              <a:ext cx="6583" cy="4516"/>
            </a:xfrm>
            <a:custGeom>
              <a:avLst/>
              <a:gdLst/>
              <a:ahLst/>
              <a:cxnLst/>
              <a:rect l="l" t="t" r="r" b="b"/>
              <a:pathLst>
                <a:path w="207" h="142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6"/>
                    <a:pt x="17" y="16"/>
                    <a:pt x="17" y="32"/>
                  </a:cubicBezTo>
                  <a:lnTo>
                    <a:pt x="1" y="95"/>
                  </a:lnTo>
                  <a:cubicBezTo>
                    <a:pt x="1" y="110"/>
                    <a:pt x="1" y="110"/>
                    <a:pt x="17" y="127"/>
                  </a:cubicBezTo>
                  <a:cubicBezTo>
                    <a:pt x="17" y="127"/>
                    <a:pt x="32" y="142"/>
                    <a:pt x="49" y="142"/>
                  </a:cubicBezTo>
                  <a:lnTo>
                    <a:pt x="49" y="14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95" y="142"/>
                  </a:lnTo>
                  <a:lnTo>
                    <a:pt x="112" y="142"/>
                  </a:lnTo>
                  <a:lnTo>
                    <a:pt x="112" y="142"/>
                  </a:lnTo>
                  <a:lnTo>
                    <a:pt x="112" y="127"/>
                  </a:lnTo>
                  <a:cubicBezTo>
                    <a:pt x="127" y="127"/>
                    <a:pt x="127" y="110"/>
                    <a:pt x="143" y="110"/>
                  </a:cubicBezTo>
                  <a:lnTo>
                    <a:pt x="143" y="110"/>
                  </a:lnTo>
                  <a:cubicBezTo>
                    <a:pt x="143" y="110"/>
                    <a:pt x="158" y="110"/>
                    <a:pt x="158" y="127"/>
                  </a:cubicBezTo>
                  <a:lnTo>
                    <a:pt x="175" y="127"/>
                  </a:lnTo>
                  <a:lnTo>
                    <a:pt x="175" y="127"/>
                  </a:lnTo>
                  <a:cubicBezTo>
                    <a:pt x="190" y="110"/>
                    <a:pt x="206" y="95"/>
                    <a:pt x="190" y="79"/>
                  </a:cubicBezTo>
                  <a:cubicBezTo>
                    <a:pt x="175" y="64"/>
                    <a:pt x="175" y="64"/>
                    <a:pt x="158" y="64"/>
                  </a:cubicBezTo>
                  <a:lnTo>
                    <a:pt x="143" y="64"/>
                  </a:lnTo>
                  <a:cubicBezTo>
                    <a:pt x="127" y="79"/>
                    <a:pt x="112" y="79"/>
                    <a:pt x="112" y="79"/>
                  </a:cubicBezTo>
                  <a:lnTo>
                    <a:pt x="112" y="47"/>
                  </a:lnTo>
                  <a:lnTo>
                    <a:pt x="95" y="32"/>
                  </a:ln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5"/>
            <p:cNvSpPr/>
            <p:nvPr/>
          </p:nvSpPr>
          <p:spPr>
            <a:xfrm>
              <a:off x="3021693" y="1807304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78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5" y="63"/>
                  </a:lnTo>
                  <a:lnTo>
                    <a:pt x="63" y="63"/>
                  </a:lnTo>
                  <a:cubicBezTo>
                    <a:pt x="78" y="32"/>
                    <a:pt x="78" y="16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5"/>
            <p:cNvSpPr/>
            <p:nvPr/>
          </p:nvSpPr>
          <p:spPr>
            <a:xfrm>
              <a:off x="3111888" y="1794742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78" y="1"/>
                    <a:pt x="63" y="1"/>
                    <a:pt x="63" y="17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cubicBezTo>
                    <a:pt x="95" y="17"/>
                    <a:pt x="95" y="32"/>
                    <a:pt x="95" y="49"/>
                  </a:cubicBezTo>
                  <a:lnTo>
                    <a:pt x="95" y="112"/>
                  </a:lnTo>
                  <a:cubicBezTo>
                    <a:pt x="78" y="127"/>
                    <a:pt x="63" y="143"/>
                    <a:pt x="47" y="143"/>
                  </a:cubicBezTo>
                  <a:lnTo>
                    <a:pt x="47" y="143"/>
                  </a:lnTo>
                  <a:cubicBezTo>
                    <a:pt x="32" y="143"/>
                    <a:pt x="15" y="127"/>
                    <a:pt x="15" y="95"/>
                  </a:cubicBezTo>
                  <a:cubicBezTo>
                    <a:pt x="0" y="112"/>
                    <a:pt x="0" y="127"/>
                    <a:pt x="15" y="143"/>
                  </a:cubicBezTo>
                  <a:cubicBezTo>
                    <a:pt x="15" y="159"/>
                    <a:pt x="32" y="159"/>
                    <a:pt x="47" y="159"/>
                  </a:cubicBezTo>
                  <a:lnTo>
                    <a:pt x="47" y="159"/>
                  </a:lnTo>
                  <a:lnTo>
                    <a:pt x="63" y="159"/>
                  </a:lnTo>
                  <a:lnTo>
                    <a:pt x="126" y="127"/>
                  </a:lnTo>
                  <a:lnTo>
                    <a:pt x="158" y="112"/>
                  </a:lnTo>
                  <a:cubicBezTo>
                    <a:pt x="173" y="95"/>
                    <a:pt x="173" y="95"/>
                    <a:pt x="173" y="80"/>
                  </a:cubicBezTo>
                  <a:cubicBezTo>
                    <a:pt x="189" y="80"/>
                    <a:pt x="189" y="64"/>
                    <a:pt x="173" y="64"/>
                  </a:cubicBezTo>
                  <a:lnTo>
                    <a:pt x="173" y="64"/>
                  </a:lnTo>
                  <a:lnTo>
                    <a:pt x="173" y="49"/>
                  </a:lnTo>
                  <a:cubicBezTo>
                    <a:pt x="173" y="32"/>
                    <a:pt x="158" y="17"/>
                    <a:pt x="141" y="1"/>
                  </a:cubicBezTo>
                  <a:lnTo>
                    <a:pt x="126" y="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5"/>
            <p:cNvSpPr/>
            <p:nvPr/>
          </p:nvSpPr>
          <p:spPr>
            <a:xfrm>
              <a:off x="3016159" y="1797286"/>
              <a:ext cx="5565" cy="2512"/>
            </a:xfrm>
            <a:custGeom>
              <a:avLst/>
              <a:gdLst/>
              <a:ahLst/>
              <a:cxnLst/>
              <a:rect l="l" t="t" r="r" b="b"/>
              <a:pathLst>
                <a:path w="175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8" y="32"/>
                  </a:lnTo>
                  <a:cubicBezTo>
                    <a:pt x="63" y="32"/>
                    <a:pt x="95" y="32"/>
                    <a:pt x="111" y="63"/>
                  </a:cubicBezTo>
                  <a:cubicBezTo>
                    <a:pt x="126" y="79"/>
                    <a:pt x="126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lnTo>
                    <a:pt x="174" y="63"/>
                  </a:lnTo>
                  <a:lnTo>
                    <a:pt x="174" y="47"/>
                  </a:lnTo>
                  <a:cubicBezTo>
                    <a:pt x="174" y="32"/>
                    <a:pt x="158" y="32"/>
                    <a:pt x="158" y="15"/>
                  </a:cubicBezTo>
                  <a:lnTo>
                    <a:pt x="143" y="15"/>
                  </a:lnTo>
                  <a:lnTo>
                    <a:pt x="126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5"/>
            <p:cNvSpPr/>
            <p:nvPr/>
          </p:nvSpPr>
          <p:spPr>
            <a:xfrm>
              <a:off x="3104350" y="1787745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32" y="63"/>
                  </a:lnTo>
                  <a:cubicBezTo>
                    <a:pt x="32" y="63"/>
                    <a:pt x="16" y="80"/>
                    <a:pt x="0" y="80"/>
                  </a:cubicBezTo>
                  <a:lnTo>
                    <a:pt x="0" y="80"/>
                  </a:lnTo>
                  <a:lnTo>
                    <a:pt x="16" y="80"/>
                  </a:lnTo>
                  <a:lnTo>
                    <a:pt x="16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80"/>
                  </a:lnTo>
                  <a:cubicBezTo>
                    <a:pt x="48" y="80"/>
                    <a:pt x="48" y="48"/>
                    <a:pt x="63" y="32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111" y="32"/>
                  </a:lnTo>
                  <a:lnTo>
                    <a:pt x="111" y="32"/>
                  </a:lnTo>
                  <a:cubicBezTo>
                    <a:pt x="95" y="17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5"/>
            <p:cNvSpPr/>
            <p:nvPr/>
          </p:nvSpPr>
          <p:spPr>
            <a:xfrm>
              <a:off x="3399488" y="1797286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" y="126"/>
                  </a:moveTo>
                  <a:lnTo>
                    <a:pt x="1" y="126"/>
                  </a:lnTo>
                  <a:lnTo>
                    <a:pt x="1" y="126"/>
                  </a:lnTo>
                  <a:lnTo>
                    <a:pt x="1" y="126"/>
                  </a:lnTo>
                  <a:close/>
                  <a:moveTo>
                    <a:pt x="142" y="0"/>
                  </a:moveTo>
                  <a:cubicBezTo>
                    <a:pt x="127" y="0"/>
                    <a:pt x="110" y="0"/>
                    <a:pt x="110" y="15"/>
                  </a:cubicBezTo>
                  <a:cubicBezTo>
                    <a:pt x="110" y="47"/>
                    <a:pt x="95" y="63"/>
                    <a:pt x="79" y="63"/>
                  </a:cubicBezTo>
                  <a:cubicBezTo>
                    <a:pt x="79" y="79"/>
                    <a:pt x="79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95" y="110"/>
                    <a:pt x="110" y="110"/>
                    <a:pt x="110" y="126"/>
                  </a:cubicBezTo>
                  <a:cubicBezTo>
                    <a:pt x="142" y="110"/>
                    <a:pt x="158" y="79"/>
                    <a:pt x="173" y="32"/>
                  </a:cubicBezTo>
                  <a:cubicBezTo>
                    <a:pt x="190" y="32"/>
                    <a:pt x="173" y="15"/>
                    <a:pt x="173" y="0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5"/>
            <p:cNvSpPr/>
            <p:nvPr/>
          </p:nvSpPr>
          <p:spPr>
            <a:xfrm>
              <a:off x="3015141" y="1798272"/>
              <a:ext cx="9064" cy="3530"/>
            </a:xfrm>
            <a:custGeom>
              <a:avLst/>
              <a:gdLst/>
              <a:ahLst/>
              <a:cxnLst/>
              <a:rect l="l" t="t" r="r" b="b"/>
              <a:pathLst>
                <a:path w="285" h="111" extrusionOk="0">
                  <a:moveTo>
                    <a:pt x="80" y="64"/>
                  </a:moveTo>
                  <a:lnTo>
                    <a:pt x="80" y="64"/>
                  </a:lnTo>
                  <a:lnTo>
                    <a:pt x="80" y="64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6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48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lnTo>
                    <a:pt x="48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112" y="95"/>
                  </a:lnTo>
                  <a:cubicBezTo>
                    <a:pt x="127" y="95"/>
                    <a:pt x="127" y="111"/>
                    <a:pt x="127" y="111"/>
                  </a:cubicBezTo>
                  <a:lnTo>
                    <a:pt x="175" y="111"/>
                  </a:lnTo>
                  <a:lnTo>
                    <a:pt x="238" y="111"/>
                  </a:lnTo>
                  <a:lnTo>
                    <a:pt x="238" y="95"/>
                  </a:lnTo>
                  <a:lnTo>
                    <a:pt x="253" y="95"/>
                  </a:lnTo>
                  <a:cubicBezTo>
                    <a:pt x="269" y="95"/>
                    <a:pt x="284" y="64"/>
                    <a:pt x="269" y="48"/>
                  </a:cubicBezTo>
                  <a:cubicBezTo>
                    <a:pt x="269" y="48"/>
                    <a:pt x="269" y="32"/>
                    <a:pt x="253" y="32"/>
                  </a:cubicBezTo>
                  <a:lnTo>
                    <a:pt x="238" y="32"/>
                  </a:lnTo>
                  <a:lnTo>
                    <a:pt x="238" y="32"/>
                  </a:lnTo>
                  <a:lnTo>
                    <a:pt x="238" y="32"/>
                  </a:lnTo>
                  <a:lnTo>
                    <a:pt x="221" y="32"/>
                  </a:lnTo>
                  <a:cubicBezTo>
                    <a:pt x="221" y="32"/>
                    <a:pt x="206" y="32"/>
                    <a:pt x="206" y="48"/>
                  </a:cubicBezTo>
                  <a:lnTo>
                    <a:pt x="190" y="48"/>
                  </a:lnTo>
                  <a:lnTo>
                    <a:pt x="175" y="48"/>
                  </a:lnTo>
                  <a:cubicBezTo>
                    <a:pt x="158" y="48"/>
                    <a:pt x="158" y="48"/>
                    <a:pt x="143" y="32"/>
                  </a:cubicBezTo>
                  <a:cubicBezTo>
                    <a:pt x="127" y="1"/>
                    <a:pt x="95" y="1"/>
                    <a:pt x="80" y="1"/>
                  </a:cubicBezTo>
                  <a:lnTo>
                    <a:pt x="64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5"/>
            <p:cNvSpPr/>
            <p:nvPr/>
          </p:nvSpPr>
          <p:spPr>
            <a:xfrm>
              <a:off x="3017654" y="180027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5"/>
            <p:cNvSpPr/>
            <p:nvPr/>
          </p:nvSpPr>
          <p:spPr>
            <a:xfrm>
              <a:off x="3407503" y="1783738"/>
              <a:ext cx="2544" cy="5565"/>
            </a:xfrm>
            <a:custGeom>
              <a:avLst/>
              <a:gdLst/>
              <a:ahLst/>
              <a:cxnLst/>
              <a:rect l="l" t="t" r="r" b="b"/>
              <a:pathLst>
                <a:path w="80" h="175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0"/>
                    <a:pt x="1" y="17"/>
                    <a:pt x="1" y="32"/>
                  </a:cubicBezTo>
                  <a:lnTo>
                    <a:pt x="16" y="95"/>
                  </a:lnTo>
                  <a:lnTo>
                    <a:pt x="32" y="111"/>
                  </a:lnTo>
                  <a:cubicBezTo>
                    <a:pt x="48" y="111"/>
                    <a:pt x="64" y="126"/>
                    <a:pt x="64" y="143"/>
                  </a:cubicBezTo>
                  <a:cubicBezTo>
                    <a:pt x="64" y="158"/>
                    <a:pt x="48" y="158"/>
                    <a:pt x="48" y="174"/>
                  </a:cubicBezTo>
                  <a:lnTo>
                    <a:pt x="48" y="174"/>
                  </a:lnTo>
                  <a:lnTo>
                    <a:pt x="48" y="174"/>
                  </a:lnTo>
                  <a:cubicBezTo>
                    <a:pt x="64" y="174"/>
                    <a:pt x="79" y="158"/>
                    <a:pt x="79" y="126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5"/>
            <p:cNvSpPr/>
            <p:nvPr/>
          </p:nvSpPr>
          <p:spPr>
            <a:xfrm>
              <a:off x="3398980" y="1772225"/>
              <a:ext cx="6551" cy="5057"/>
            </a:xfrm>
            <a:custGeom>
              <a:avLst/>
              <a:gdLst/>
              <a:ahLst/>
              <a:cxnLst/>
              <a:rect l="l" t="t" r="r" b="b"/>
              <a:pathLst>
                <a:path w="206" h="159" extrusionOk="0">
                  <a:moveTo>
                    <a:pt x="158" y="1"/>
                  </a:moveTo>
                  <a:lnTo>
                    <a:pt x="143" y="1"/>
                  </a:lnTo>
                  <a:lnTo>
                    <a:pt x="48" y="16"/>
                  </a:lnTo>
                  <a:cubicBezTo>
                    <a:pt x="32" y="16"/>
                    <a:pt x="17" y="32"/>
                    <a:pt x="17" y="47"/>
                  </a:cubicBezTo>
                  <a:cubicBezTo>
                    <a:pt x="17" y="64"/>
                    <a:pt x="32" y="79"/>
                    <a:pt x="32" y="79"/>
                  </a:cubicBezTo>
                  <a:lnTo>
                    <a:pt x="32" y="64"/>
                  </a:lnTo>
                  <a:cubicBezTo>
                    <a:pt x="48" y="47"/>
                    <a:pt x="48" y="47"/>
                    <a:pt x="63" y="47"/>
                  </a:cubicBezTo>
                  <a:lnTo>
                    <a:pt x="63" y="47"/>
                  </a:lnTo>
                  <a:lnTo>
                    <a:pt x="80" y="47"/>
                  </a:lnTo>
                  <a:lnTo>
                    <a:pt x="143" y="64"/>
                  </a:lnTo>
                  <a:cubicBezTo>
                    <a:pt x="158" y="79"/>
                    <a:pt x="174" y="95"/>
                    <a:pt x="158" y="110"/>
                  </a:cubicBezTo>
                  <a:cubicBezTo>
                    <a:pt x="158" y="127"/>
                    <a:pt x="143" y="142"/>
                    <a:pt x="126" y="142"/>
                  </a:cubicBezTo>
                  <a:lnTo>
                    <a:pt x="111" y="127"/>
                  </a:lnTo>
                  <a:lnTo>
                    <a:pt x="48" y="110"/>
                  </a:lnTo>
                  <a:cubicBezTo>
                    <a:pt x="48" y="110"/>
                    <a:pt x="48" y="95"/>
                    <a:pt x="32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0" y="110"/>
                    <a:pt x="0" y="127"/>
                  </a:cubicBezTo>
                  <a:cubicBezTo>
                    <a:pt x="0" y="142"/>
                    <a:pt x="17" y="158"/>
                    <a:pt x="32" y="158"/>
                  </a:cubicBezTo>
                  <a:lnTo>
                    <a:pt x="48" y="158"/>
                  </a:lnTo>
                  <a:cubicBezTo>
                    <a:pt x="111" y="158"/>
                    <a:pt x="174" y="142"/>
                    <a:pt x="189" y="110"/>
                  </a:cubicBezTo>
                  <a:lnTo>
                    <a:pt x="189" y="110"/>
                  </a:lnTo>
                  <a:lnTo>
                    <a:pt x="189" y="110"/>
                  </a:lnTo>
                  <a:cubicBezTo>
                    <a:pt x="174" y="110"/>
                    <a:pt x="158" y="79"/>
                    <a:pt x="174" y="64"/>
                  </a:cubicBezTo>
                  <a:cubicBezTo>
                    <a:pt x="174" y="47"/>
                    <a:pt x="189" y="47"/>
                    <a:pt x="206" y="47"/>
                  </a:cubicBezTo>
                  <a:lnTo>
                    <a:pt x="206" y="47"/>
                  </a:lnTo>
                  <a:lnTo>
                    <a:pt x="206" y="47"/>
                  </a:lnTo>
                  <a:lnTo>
                    <a:pt x="206" y="47"/>
                  </a:lnTo>
                  <a:lnTo>
                    <a:pt x="174" y="16"/>
                  </a:lnTo>
                  <a:cubicBezTo>
                    <a:pt x="174" y="1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5"/>
            <p:cNvSpPr/>
            <p:nvPr/>
          </p:nvSpPr>
          <p:spPr>
            <a:xfrm>
              <a:off x="3293741" y="1819326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32" y="64"/>
                  </a:moveTo>
                  <a:cubicBezTo>
                    <a:pt x="17" y="64"/>
                    <a:pt x="1" y="64"/>
                    <a:pt x="1" y="79"/>
                  </a:cubicBezTo>
                  <a:cubicBezTo>
                    <a:pt x="1" y="110"/>
                    <a:pt x="17" y="127"/>
                    <a:pt x="32" y="127"/>
                  </a:cubicBezTo>
                  <a:lnTo>
                    <a:pt x="64" y="127"/>
                  </a:lnTo>
                  <a:cubicBezTo>
                    <a:pt x="80" y="127"/>
                    <a:pt x="95" y="127"/>
                    <a:pt x="112" y="110"/>
                  </a:cubicBezTo>
                  <a:lnTo>
                    <a:pt x="112" y="110"/>
                  </a:lnTo>
                  <a:cubicBezTo>
                    <a:pt x="95" y="110"/>
                    <a:pt x="95" y="127"/>
                    <a:pt x="80" y="127"/>
                  </a:cubicBezTo>
                  <a:lnTo>
                    <a:pt x="64" y="127"/>
                  </a:lnTo>
                  <a:cubicBezTo>
                    <a:pt x="49" y="110"/>
                    <a:pt x="49" y="95"/>
                    <a:pt x="49" y="79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32" y="64"/>
                  </a:lnTo>
                  <a:close/>
                  <a:moveTo>
                    <a:pt x="127" y="1"/>
                  </a:moveTo>
                  <a:lnTo>
                    <a:pt x="127" y="32"/>
                  </a:lnTo>
                  <a:lnTo>
                    <a:pt x="127" y="47"/>
                  </a:lnTo>
                  <a:cubicBezTo>
                    <a:pt x="127" y="47"/>
                    <a:pt x="127" y="32"/>
                    <a:pt x="143" y="32"/>
                  </a:cubicBezTo>
                  <a:lnTo>
                    <a:pt x="143" y="32"/>
                  </a:lnTo>
                  <a:lnTo>
                    <a:pt x="158" y="47"/>
                  </a:lnTo>
                  <a:cubicBezTo>
                    <a:pt x="158" y="32"/>
                    <a:pt x="158" y="32"/>
                    <a:pt x="175" y="32"/>
                  </a:cubicBezTo>
                  <a:lnTo>
                    <a:pt x="175" y="32"/>
                  </a:lnTo>
                  <a:cubicBezTo>
                    <a:pt x="175" y="32"/>
                    <a:pt x="190" y="32"/>
                    <a:pt x="190" y="47"/>
                  </a:cubicBezTo>
                  <a:cubicBezTo>
                    <a:pt x="206" y="64"/>
                    <a:pt x="206" y="79"/>
                    <a:pt x="206" y="79"/>
                  </a:cubicBezTo>
                  <a:lnTo>
                    <a:pt x="206" y="79"/>
                  </a:lnTo>
                  <a:cubicBezTo>
                    <a:pt x="221" y="47"/>
                    <a:pt x="206" y="32"/>
                    <a:pt x="190" y="32"/>
                  </a:cubicBezTo>
                  <a:lnTo>
                    <a:pt x="143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5"/>
            <p:cNvSpPr/>
            <p:nvPr/>
          </p:nvSpPr>
          <p:spPr>
            <a:xfrm>
              <a:off x="3404991" y="1776232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32" y="47"/>
                  </a:moveTo>
                  <a:lnTo>
                    <a:pt x="32" y="47"/>
                  </a:lnTo>
                  <a:cubicBezTo>
                    <a:pt x="17" y="47"/>
                    <a:pt x="0" y="64"/>
                    <a:pt x="0" y="79"/>
                  </a:cubicBezTo>
                  <a:lnTo>
                    <a:pt x="0" y="142"/>
                  </a:lnTo>
                  <a:cubicBezTo>
                    <a:pt x="0" y="158"/>
                    <a:pt x="17" y="173"/>
                    <a:pt x="32" y="173"/>
                  </a:cubicBezTo>
                  <a:lnTo>
                    <a:pt x="32" y="173"/>
                  </a:lnTo>
                  <a:cubicBezTo>
                    <a:pt x="48" y="173"/>
                    <a:pt x="63" y="158"/>
                    <a:pt x="63" y="142"/>
                  </a:cubicBezTo>
                  <a:lnTo>
                    <a:pt x="63" y="95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63" y="79"/>
                  </a:lnTo>
                  <a:cubicBezTo>
                    <a:pt x="48" y="79"/>
                    <a:pt x="32" y="64"/>
                    <a:pt x="32" y="47"/>
                  </a:cubicBezTo>
                  <a:lnTo>
                    <a:pt x="32" y="47"/>
                  </a:lnTo>
                  <a:close/>
                  <a:moveTo>
                    <a:pt x="127" y="1"/>
                  </a:moveTo>
                  <a:lnTo>
                    <a:pt x="127" y="1"/>
                  </a:lnTo>
                  <a:lnTo>
                    <a:pt x="111" y="1"/>
                  </a:lnTo>
                  <a:lnTo>
                    <a:pt x="95" y="1"/>
                  </a:lnTo>
                  <a:lnTo>
                    <a:pt x="95" y="3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143" y="47"/>
                  </a:lnTo>
                  <a:cubicBezTo>
                    <a:pt x="143" y="32"/>
                    <a:pt x="143" y="16"/>
                    <a:pt x="158" y="16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5"/>
            <p:cNvSpPr/>
            <p:nvPr/>
          </p:nvSpPr>
          <p:spPr>
            <a:xfrm>
              <a:off x="3254177" y="176869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lnTo>
                    <a:pt x="64" y="1"/>
                  </a:lnTo>
                  <a:cubicBezTo>
                    <a:pt x="32" y="1"/>
                    <a:pt x="16" y="17"/>
                    <a:pt x="32" y="32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6" y="112"/>
                  </a:cubicBezTo>
                  <a:cubicBezTo>
                    <a:pt x="16" y="127"/>
                    <a:pt x="32" y="127"/>
                    <a:pt x="47" y="127"/>
                  </a:cubicBezTo>
                  <a:lnTo>
                    <a:pt x="64" y="127"/>
                  </a:lnTo>
                  <a:lnTo>
                    <a:pt x="79" y="112"/>
                  </a:lnTo>
                  <a:cubicBezTo>
                    <a:pt x="95" y="112"/>
                    <a:pt x="95" y="95"/>
                    <a:pt x="95" y="80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5"/>
            <p:cNvSpPr/>
            <p:nvPr/>
          </p:nvSpPr>
          <p:spPr>
            <a:xfrm>
              <a:off x="3026177" y="1793279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95" y="0"/>
                  </a:moveTo>
                  <a:lnTo>
                    <a:pt x="80" y="0"/>
                  </a:lnTo>
                  <a:cubicBezTo>
                    <a:pt x="63" y="0"/>
                    <a:pt x="48" y="15"/>
                    <a:pt x="48" y="32"/>
                  </a:cubicBezTo>
                  <a:lnTo>
                    <a:pt x="32" y="32"/>
                  </a:lnTo>
                  <a:cubicBezTo>
                    <a:pt x="17" y="47"/>
                    <a:pt x="0" y="63"/>
                    <a:pt x="17" y="78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78"/>
                    <a:pt x="95" y="78"/>
                  </a:cubicBezTo>
                  <a:lnTo>
                    <a:pt x="95" y="78"/>
                  </a:lnTo>
                  <a:lnTo>
                    <a:pt x="111" y="78"/>
                  </a:lnTo>
                  <a:lnTo>
                    <a:pt x="143" y="78"/>
                  </a:lnTo>
                  <a:cubicBezTo>
                    <a:pt x="143" y="63"/>
                    <a:pt x="158" y="47"/>
                    <a:pt x="143" y="32"/>
                  </a:cubicBezTo>
                  <a:cubicBezTo>
                    <a:pt x="126" y="15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5"/>
            <p:cNvSpPr/>
            <p:nvPr/>
          </p:nvSpPr>
          <p:spPr>
            <a:xfrm>
              <a:off x="3049203" y="1823811"/>
              <a:ext cx="4071" cy="3562"/>
            </a:xfrm>
            <a:custGeom>
              <a:avLst/>
              <a:gdLst/>
              <a:ahLst/>
              <a:cxnLst/>
              <a:rect l="l" t="t" r="r" b="b"/>
              <a:pathLst>
                <a:path w="128" h="112" extrusionOk="0">
                  <a:moveTo>
                    <a:pt x="80" y="1"/>
                  </a:moveTo>
                  <a:cubicBezTo>
                    <a:pt x="64" y="1"/>
                    <a:pt x="49" y="1"/>
                    <a:pt x="32" y="17"/>
                  </a:cubicBezTo>
                  <a:lnTo>
                    <a:pt x="32" y="17"/>
                  </a:lnTo>
                  <a:lnTo>
                    <a:pt x="17" y="17"/>
                  </a:lnTo>
                  <a:lnTo>
                    <a:pt x="17" y="32"/>
                  </a:lnTo>
                  <a:cubicBezTo>
                    <a:pt x="17" y="49"/>
                    <a:pt x="1" y="80"/>
                    <a:pt x="32" y="95"/>
                  </a:cubicBezTo>
                  <a:cubicBezTo>
                    <a:pt x="32" y="112"/>
                    <a:pt x="64" y="112"/>
                    <a:pt x="80" y="112"/>
                  </a:cubicBezTo>
                  <a:lnTo>
                    <a:pt x="96" y="112"/>
                  </a:lnTo>
                  <a:lnTo>
                    <a:pt x="112" y="95"/>
                  </a:lnTo>
                  <a:cubicBezTo>
                    <a:pt x="112" y="80"/>
                    <a:pt x="127" y="80"/>
                    <a:pt x="112" y="80"/>
                  </a:cubicBezTo>
                  <a:cubicBezTo>
                    <a:pt x="112" y="64"/>
                    <a:pt x="112" y="49"/>
                    <a:pt x="80" y="49"/>
                  </a:cubicBezTo>
                  <a:cubicBezTo>
                    <a:pt x="96" y="49"/>
                    <a:pt x="96" y="32"/>
                    <a:pt x="96" y="32"/>
                  </a:cubicBezTo>
                  <a:cubicBezTo>
                    <a:pt x="96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5"/>
            <p:cNvSpPr/>
            <p:nvPr/>
          </p:nvSpPr>
          <p:spPr>
            <a:xfrm>
              <a:off x="3346376" y="1790258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32"/>
                    <a:pt x="1" y="4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95" y="32"/>
                    <a:pt x="110" y="47"/>
                    <a:pt x="110" y="47"/>
                  </a:cubicBezTo>
                  <a:cubicBezTo>
                    <a:pt x="127" y="32"/>
                    <a:pt x="110" y="16"/>
                    <a:pt x="95" y="16"/>
                  </a:cubicBezTo>
                  <a:cubicBezTo>
                    <a:pt x="95" y="1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5"/>
            <p:cNvSpPr/>
            <p:nvPr/>
          </p:nvSpPr>
          <p:spPr>
            <a:xfrm>
              <a:off x="3391474" y="1798749"/>
              <a:ext cx="7060" cy="3053"/>
            </a:xfrm>
            <a:custGeom>
              <a:avLst/>
              <a:gdLst/>
              <a:ahLst/>
              <a:cxnLst/>
              <a:rect l="l" t="t" r="r" b="b"/>
              <a:pathLst>
                <a:path w="222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3"/>
                  </a:cubicBezTo>
                  <a:lnTo>
                    <a:pt x="16" y="49"/>
                  </a:lnTo>
                  <a:lnTo>
                    <a:pt x="16" y="80"/>
                  </a:lnTo>
                  <a:lnTo>
                    <a:pt x="32" y="80"/>
                  </a:lnTo>
                  <a:cubicBezTo>
                    <a:pt x="32" y="80"/>
                    <a:pt x="47" y="80"/>
                    <a:pt x="64" y="96"/>
                  </a:cubicBez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cubicBezTo>
                    <a:pt x="110" y="80"/>
                    <a:pt x="110" y="80"/>
                    <a:pt x="127" y="96"/>
                  </a:cubicBezTo>
                  <a:cubicBezTo>
                    <a:pt x="158" y="96"/>
                    <a:pt x="173" y="80"/>
                    <a:pt x="205" y="80"/>
                  </a:cubicBezTo>
                  <a:cubicBezTo>
                    <a:pt x="205" y="64"/>
                    <a:pt x="221" y="64"/>
                    <a:pt x="221" y="64"/>
                  </a:cubicBezTo>
                  <a:lnTo>
                    <a:pt x="221" y="64"/>
                  </a:lnTo>
                  <a:cubicBezTo>
                    <a:pt x="205" y="49"/>
                    <a:pt x="190" y="33"/>
                    <a:pt x="205" y="17"/>
                  </a:cubicBezTo>
                  <a:cubicBezTo>
                    <a:pt x="205" y="1"/>
                    <a:pt x="221" y="1"/>
                    <a:pt x="221" y="1"/>
                  </a:cubicBezTo>
                  <a:lnTo>
                    <a:pt x="221" y="1"/>
                  </a:lnTo>
                  <a:lnTo>
                    <a:pt x="190" y="1"/>
                  </a:lnTo>
                  <a:lnTo>
                    <a:pt x="190" y="1"/>
                  </a:lnTo>
                  <a:cubicBezTo>
                    <a:pt x="158" y="17"/>
                    <a:pt x="127" y="17"/>
                    <a:pt x="110" y="33"/>
                  </a:cubicBezTo>
                  <a:lnTo>
                    <a:pt x="110" y="1"/>
                  </a:lnTo>
                  <a:lnTo>
                    <a:pt x="110" y="1"/>
                  </a:lnTo>
                  <a:lnTo>
                    <a:pt x="110" y="1"/>
                  </a:lnTo>
                  <a:cubicBezTo>
                    <a:pt x="95" y="17"/>
                    <a:pt x="95" y="17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5"/>
            <p:cNvSpPr/>
            <p:nvPr/>
          </p:nvSpPr>
          <p:spPr>
            <a:xfrm>
              <a:off x="3306304" y="1814333"/>
              <a:ext cx="6520" cy="2035"/>
            </a:xfrm>
            <a:custGeom>
              <a:avLst/>
              <a:gdLst/>
              <a:ahLst/>
              <a:cxnLst/>
              <a:rect l="l" t="t" r="r" b="b"/>
              <a:pathLst>
                <a:path w="205" h="64" extrusionOk="0">
                  <a:moveTo>
                    <a:pt x="158" y="15"/>
                  </a:moveTo>
                  <a:lnTo>
                    <a:pt x="158" y="32"/>
                  </a:lnTo>
                  <a:lnTo>
                    <a:pt x="126" y="32"/>
                  </a:lnTo>
                  <a:cubicBezTo>
                    <a:pt x="141" y="47"/>
                    <a:pt x="141" y="47"/>
                    <a:pt x="141" y="63"/>
                  </a:cubicBezTo>
                  <a:lnTo>
                    <a:pt x="189" y="47"/>
                  </a:lnTo>
                  <a:lnTo>
                    <a:pt x="204" y="47"/>
                  </a:lnTo>
                  <a:lnTo>
                    <a:pt x="204" y="32"/>
                  </a:lnTo>
                  <a:lnTo>
                    <a:pt x="189" y="32"/>
                  </a:lnTo>
                  <a:cubicBezTo>
                    <a:pt x="173" y="15"/>
                    <a:pt x="173" y="15"/>
                    <a:pt x="158" y="15"/>
                  </a:cubicBezTo>
                  <a:close/>
                  <a:moveTo>
                    <a:pt x="95" y="0"/>
                  </a:moveTo>
                  <a:lnTo>
                    <a:pt x="32" y="0"/>
                  </a:lnTo>
                  <a:cubicBezTo>
                    <a:pt x="0" y="0"/>
                    <a:pt x="0" y="15"/>
                    <a:pt x="0" y="32"/>
                  </a:cubicBezTo>
                  <a:lnTo>
                    <a:pt x="0" y="32"/>
                  </a:lnTo>
                  <a:cubicBezTo>
                    <a:pt x="0" y="32"/>
                    <a:pt x="15" y="32"/>
                    <a:pt x="15" y="47"/>
                  </a:cubicBezTo>
                  <a:lnTo>
                    <a:pt x="47" y="47"/>
                  </a:lnTo>
                  <a:lnTo>
                    <a:pt x="78" y="32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5"/>
            <p:cNvSpPr/>
            <p:nvPr/>
          </p:nvSpPr>
          <p:spPr>
            <a:xfrm>
              <a:off x="3323319" y="1765705"/>
              <a:ext cx="3053" cy="6551"/>
            </a:xfrm>
            <a:custGeom>
              <a:avLst/>
              <a:gdLst/>
              <a:ahLst/>
              <a:cxnLst/>
              <a:rect l="l" t="t" r="r" b="b"/>
              <a:pathLst>
                <a:path w="96" h="206" extrusionOk="0">
                  <a:moveTo>
                    <a:pt x="79" y="0"/>
                  </a:moveTo>
                  <a:cubicBezTo>
                    <a:pt x="79" y="17"/>
                    <a:pt x="79" y="17"/>
                    <a:pt x="64" y="17"/>
                  </a:cubicBezTo>
                  <a:lnTo>
                    <a:pt x="64" y="17"/>
                  </a:lnTo>
                  <a:lnTo>
                    <a:pt x="48" y="17"/>
                  </a:lnTo>
                  <a:lnTo>
                    <a:pt x="48" y="17"/>
                  </a:lnTo>
                  <a:cubicBezTo>
                    <a:pt x="1" y="63"/>
                    <a:pt x="16" y="95"/>
                    <a:pt x="16" y="143"/>
                  </a:cubicBezTo>
                  <a:cubicBezTo>
                    <a:pt x="32" y="143"/>
                    <a:pt x="32" y="158"/>
                    <a:pt x="32" y="174"/>
                  </a:cubicBezTo>
                  <a:lnTo>
                    <a:pt x="32" y="174"/>
                  </a:lnTo>
                  <a:cubicBezTo>
                    <a:pt x="32" y="189"/>
                    <a:pt x="32" y="206"/>
                    <a:pt x="64" y="206"/>
                  </a:cubicBezTo>
                  <a:lnTo>
                    <a:pt x="64" y="206"/>
                  </a:lnTo>
                  <a:lnTo>
                    <a:pt x="79" y="206"/>
                  </a:lnTo>
                  <a:cubicBezTo>
                    <a:pt x="95" y="206"/>
                    <a:pt x="95" y="206"/>
                    <a:pt x="95" y="189"/>
                  </a:cubicBezTo>
                  <a:lnTo>
                    <a:pt x="95" y="189"/>
                  </a:lnTo>
                  <a:lnTo>
                    <a:pt x="95" y="158"/>
                  </a:lnTo>
                  <a:lnTo>
                    <a:pt x="95" y="126"/>
                  </a:lnTo>
                  <a:cubicBezTo>
                    <a:pt x="79" y="95"/>
                    <a:pt x="79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79" y="48"/>
                    <a:pt x="79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5"/>
            <p:cNvSpPr/>
            <p:nvPr/>
          </p:nvSpPr>
          <p:spPr>
            <a:xfrm>
              <a:off x="3169484" y="1820821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63" y="0"/>
                  </a:moveTo>
                  <a:lnTo>
                    <a:pt x="63" y="0"/>
                  </a:lnTo>
                  <a:lnTo>
                    <a:pt x="48" y="17"/>
                  </a:lnTo>
                  <a:lnTo>
                    <a:pt x="17" y="48"/>
                  </a:lnTo>
                  <a:cubicBezTo>
                    <a:pt x="32" y="48"/>
                    <a:pt x="32" y="63"/>
                    <a:pt x="32" y="80"/>
                  </a:cubicBezTo>
                  <a:lnTo>
                    <a:pt x="0" y="143"/>
                  </a:lnTo>
                  <a:lnTo>
                    <a:pt x="0" y="143"/>
                  </a:lnTo>
                  <a:lnTo>
                    <a:pt x="17" y="143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95" y="126"/>
                  </a:lnTo>
                  <a:cubicBezTo>
                    <a:pt x="126" y="126"/>
                    <a:pt x="126" y="111"/>
                    <a:pt x="126" y="95"/>
                  </a:cubicBezTo>
                  <a:cubicBezTo>
                    <a:pt x="126" y="80"/>
                    <a:pt x="111" y="63"/>
                    <a:pt x="95" y="63"/>
                  </a:cubicBezTo>
                  <a:lnTo>
                    <a:pt x="95" y="63"/>
                  </a:lnTo>
                  <a:cubicBezTo>
                    <a:pt x="111" y="48"/>
                    <a:pt x="111" y="32"/>
                    <a:pt x="95" y="17"/>
                  </a:cubicBezTo>
                  <a:cubicBezTo>
                    <a:pt x="80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5"/>
            <p:cNvSpPr/>
            <p:nvPr/>
          </p:nvSpPr>
          <p:spPr>
            <a:xfrm>
              <a:off x="3415518" y="1754192"/>
              <a:ext cx="6551" cy="8523"/>
            </a:xfrm>
            <a:custGeom>
              <a:avLst/>
              <a:gdLst/>
              <a:ahLst/>
              <a:cxnLst/>
              <a:rect l="l" t="t" r="r" b="b"/>
              <a:pathLst>
                <a:path w="206" h="268" extrusionOk="0">
                  <a:moveTo>
                    <a:pt x="205" y="110"/>
                  </a:moveTo>
                  <a:lnTo>
                    <a:pt x="190" y="110"/>
                  </a:lnTo>
                  <a:cubicBezTo>
                    <a:pt x="174" y="110"/>
                    <a:pt x="142" y="126"/>
                    <a:pt x="127" y="126"/>
                  </a:cubicBezTo>
                  <a:lnTo>
                    <a:pt x="127" y="158"/>
                  </a:lnTo>
                  <a:cubicBezTo>
                    <a:pt x="111" y="173"/>
                    <a:pt x="111" y="189"/>
                    <a:pt x="96" y="189"/>
                  </a:cubicBezTo>
                  <a:lnTo>
                    <a:pt x="96" y="189"/>
                  </a:lnTo>
                  <a:lnTo>
                    <a:pt x="64" y="189"/>
                  </a:lnTo>
                  <a:lnTo>
                    <a:pt x="48" y="189"/>
                  </a:lnTo>
                  <a:cubicBezTo>
                    <a:pt x="32" y="189"/>
                    <a:pt x="16" y="189"/>
                    <a:pt x="16" y="205"/>
                  </a:cubicBezTo>
                  <a:cubicBezTo>
                    <a:pt x="1" y="221"/>
                    <a:pt x="16" y="252"/>
                    <a:pt x="32" y="252"/>
                  </a:cubicBezTo>
                  <a:lnTo>
                    <a:pt x="32" y="252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79" y="236"/>
                  </a:lnTo>
                  <a:cubicBezTo>
                    <a:pt x="96" y="236"/>
                    <a:pt x="111" y="252"/>
                    <a:pt x="111" y="268"/>
                  </a:cubicBezTo>
                  <a:cubicBezTo>
                    <a:pt x="127" y="268"/>
                    <a:pt x="127" y="252"/>
                    <a:pt x="127" y="252"/>
                  </a:cubicBezTo>
                  <a:cubicBezTo>
                    <a:pt x="159" y="236"/>
                    <a:pt x="174" y="205"/>
                    <a:pt x="190" y="173"/>
                  </a:cubicBezTo>
                  <a:cubicBezTo>
                    <a:pt x="190" y="158"/>
                    <a:pt x="190" y="126"/>
                    <a:pt x="205" y="126"/>
                  </a:cubicBezTo>
                  <a:lnTo>
                    <a:pt x="205" y="110"/>
                  </a:lnTo>
                  <a:lnTo>
                    <a:pt x="205" y="110"/>
                  </a:lnTo>
                  <a:close/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11" y="16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27" y="47"/>
                  </a:lnTo>
                  <a:lnTo>
                    <a:pt x="174" y="47"/>
                  </a:lnTo>
                  <a:lnTo>
                    <a:pt x="190" y="47"/>
                  </a:lnTo>
                  <a:lnTo>
                    <a:pt x="174" y="16"/>
                  </a:lnTo>
                  <a:cubicBezTo>
                    <a:pt x="174" y="16"/>
                    <a:pt x="159" y="16"/>
                    <a:pt x="159" y="0"/>
                  </a:cubicBezTo>
                  <a:lnTo>
                    <a:pt x="159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5"/>
            <p:cNvSpPr/>
            <p:nvPr/>
          </p:nvSpPr>
          <p:spPr>
            <a:xfrm>
              <a:off x="3432564" y="1786250"/>
              <a:ext cx="3053" cy="1527"/>
            </a:xfrm>
            <a:custGeom>
              <a:avLst/>
              <a:gdLst/>
              <a:ahLst/>
              <a:cxnLst/>
              <a:rect l="l" t="t" r="r" b="b"/>
              <a:pathLst>
                <a:path w="96" h="48" extrusionOk="0">
                  <a:moveTo>
                    <a:pt x="1" y="1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95" y="47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64" y="16"/>
                  </a:lnTo>
                  <a:lnTo>
                    <a:pt x="47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1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5"/>
            <p:cNvSpPr/>
            <p:nvPr/>
          </p:nvSpPr>
          <p:spPr>
            <a:xfrm>
              <a:off x="3051206" y="1819326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3" y="1"/>
                  </a:moveTo>
                  <a:lnTo>
                    <a:pt x="17" y="16"/>
                  </a:lnTo>
                  <a:cubicBezTo>
                    <a:pt x="1" y="16"/>
                    <a:pt x="1" y="32"/>
                    <a:pt x="1" y="47"/>
                  </a:cubicBezTo>
                  <a:lnTo>
                    <a:pt x="17" y="64"/>
                  </a:lnTo>
                  <a:lnTo>
                    <a:pt x="33" y="64"/>
                  </a:lnTo>
                  <a:lnTo>
                    <a:pt x="49" y="64"/>
                  </a:lnTo>
                  <a:cubicBezTo>
                    <a:pt x="64" y="64"/>
                    <a:pt x="96" y="79"/>
                    <a:pt x="112" y="79"/>
                  </a:cubicBezTo>
                  <a:lnTo>
                    <a:pt x="112" y="79"/>
                  </a:lnTo>
                  <a:lnTo>
                    <a:pt x="80" y="32"/>
                  </a:lnTo>
                  <a:lnTo>
                    <a:pt x="64" y="47"/>
                  </a:lnTo>
                  <a:cubicBezTo>
                    <a:pt x="49" y="47"/>
                    <a:pt x="49" y="32"/>
                    <a:pt x="49" y="32"/>
                  </a:cubicBezTo>
                  <a:cubicBezTo>
                    <a:pt x="33" y="32"/>
                    <a:pt x="33" y="16"/>
                    <a:pt x="3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5"/>
            <p:cNvSpPr/>
            <p:nvPr/>
          </p:nvSpPr>
          <p:spPr>
            <a:xfrm>
              <a:off x="3072801" y="1793756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5" y="0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63" y="95"/>
                  </a:lnTo>
                  <a:lnTo>
                    <a:pt x="63" y="95"/>
                  </a:lnTo>
                  <a:cubicBezTo>
                    <a:pt x="47" y="111"/>
                    <a:pt x="63" y="143"/>
                    <a:pt x="78" y="143"/>
                  </a:cubicBezTo>
                  <a:cubicBezTo>
                    <a:pt x="78" y="158"/>
                    <a:pt x="95" y="158"/>
                    <a:pt x="95" y="158"/>
                  </a:cubicBezTo>
                  <a:cubicBezTo>
                    <a:pt x="110" y="158"/>
                    <a:pt x="110" y="143"/>
                    <a:pt x="126" y="143"/>
                  </a:cubicBezTo>
                  <a:lnTo>
                    <a:pt x="141" y="111"/>
                  </a:lnTo>
                  <a:cubicBezTo>
                    <a:pt x="158" y="95"/>
                    <a:pt x="141" y="80"/>
                    <a:pt x="141" y="6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5"/>
            <p:cNvSpPr/>
            <p:nvPr/>
          </p:nvSpPr>
          <p:spPr>
            <a:xfrm>
              <a:off x="3396499" y="1760680"/>
              <a:ext cx="5025" cy="2544"/>
            </a:xfrm>
            <a:custGeom>
              <a:avLst/>
              <a:gdLst/>
              <a:ahLst/>
              <a:cxnLst/>
              <a:rect l="l" t="t" r="r" b="b"/>
              <a:pathLst>
                <a:path w="158" h="80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lnTo>
                    <a:pt x="32" y="17"/>
                  </a:lnTo>
                  <a:cubicBezTo>
                    <a:pt x="15" y="17"/>
                    <a:pt x="0" y="32"/>
                    <a:pt x="0" y="48"/>
                  </a:cubicBezTo>
                  <a:cubicBezTo>
                    <a:pt x="0" y="64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95" y="64"/>
                  </a:lnTo>
                  <a:lnTo>
                    <a:pt x="126" y="64"/>
                  </a:lnTo>
                  <a:cubicBezTo>
                    <a:pt x="141" y="64"/>
                    <a:pt x="158" y="48"/>
                    <a:pt x="141" y="32"/>
                  </a:cubicBezTo>
                  <a:cubicBezTo>
                    <a:pt x="141" y="17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5"/>
            <p:cNvSpPr/>
            <p:nvPr/>
          </p:nvSpPr>
          <p:spPr>
            <a:xfrm>
              <a:off x="3446081" y="1797763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0"/>
                  </a:moveTo>
                  <a:lnTo>
                    <a:pt x="32" y="0"/>
                  </a:lnTo>
                  <a:cubicBezTo>
                    <a:pt x="48" y="0"/>
                    <a:pt x="48" y="17"/>
                    <a:pt x="48" y="17"/>
                  </a:cubicBezTo>
                  <a:cubicBezTo>
                    <a:pt x="32" y="32"/>
                    <a:pt x="17" y="48"/>
                    <a:pt x="0" y="48"/>
                  </a:cubicBezTo>
                  <a:lnTo>
                    <a:pt x="0" y="48"/>
                  </a:lnTo>
                  <a:lnTo>
                    <a:pt x="0" y="80"/>
                  </a:lnTo>
                  <a:cubicBezTo>
                    <a:pt x="17" y="64"/>
                    <a:pt x="17" y="64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80"/>
                    <a:pt x="63" y="95"/>
                  </a:cubicBezTo>
                  <a:lnTo>
                    <a:pt x="63" y="95"/>
                  </a:lnTo>
                  <a:cubicBezTo>
                    <a:pt x="63" y="95"/>
                    <a:pt x="80" y="95"/>
                    <a:pt x="80" y="80"/>
                  </a:cubicBezTo>
                  <a:lnTo>
                    <a:pt x="80" y="32"/>
                  </a:lnTo>
                  <a:cubicBezTo>
                    <a:pt x="80" y="17"/>
                    <a:pt x="80" y="17"/>
                    <a:pt x="63" y="17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5"/>
            <p:cNvSpPr/>
            <p:nvPr/>
          </p:nvSpPr>
          <p:spPr>
            <a:xfrm>
              <a:off x="3406994" y="1802788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7" y="16"/>
                  </a:cubicBezTo>
                  <a:cubicBezTo>
                    <a:pt x="0" y="16"/>
                    <a:pt x="0" y="32"/>
                    <a:pt x="0" y="32"/>
                  </a:cubicBezTo>
                  <a:lnTo>
                    <a:pt x="0" y="79"/>
                  </a:lnTo>
                  <a:cubicBezTo>
                    <a:pt x="0" y="95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95"/>
                    <a:pt x="64" y="79"/>
                  </a:cubicBezTo>
                  <a:lnTo>
                    <a:pt x="64" y="79"/>
                  </a:lnTo>
                  <a:cubicBezTo>
                    <a:pt x="64" y="95"/>
                    <a:pt x="80" y="95"/>
                    <a:pt x="80" y="95"/>
                  </a:cubicBezTo>
                  <a:cubicBezTo>
                    <a:pt x="95" y="95"/>
                    <a:pt x="111" y="79"/>
                    <a:pt x="111" y="63"/>
                  </a:cubicBezTo>
                  <a:cubicBezTo>
                    <a:pt x="111" y="48"/>
                    <a:pt x="111" y="32"/>
                    <a:pt x="95" y="1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5"/>
            <p:cNvSpPr/>
            <p:nvPr/>
          </p:nvSpPr>
          <p:spPr>
            <a:xfrm>
              <a:off x="3246640" y="1813315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16"/>
                  </a:moveTo>
                  <a:lnTo>
                    <a:pt x="1" y="32"/>
                  </a:lnTo>
                  <a:lnTo>
                    <a:pt x="1" y="16"/>
                  </a:lnTo>
                  <a:lnTo>
                    <a:pt x="1" y="16"/>
                  </a:lnTo>
                  <a:close/>
                  <a:moveTo>
                    <a:pt x="49" y="1"/>
                  </a:moveTo>
                  <a:lnTo>
                    <a:pt x="49" y="16"/>
                  </a:lnTo>
                  <a:cubicBezTo>
                    <a:pt x="49" y="16"/>
                    <a:pt x="64" y="16"/>
                    <a:pt x="64" y="32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2" y="79"/>
                  </a:lnTo>
                  <a:cubicBezTo>
                    <a:pt x="127" y="64"/>
                    <a:pt x="127" y="47"/>
                    <a:pt x="127" y="47"/>
                  </a:cubicBezTo>
                  <a:cubicBezTo>
                    <a:pt x="127" y="32"/>
                    <a:pt x="112" y="16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5"/>
            <p:cNvSpPr/>
            <p:nvPr/>
          </p:nvSpPr>
          <p:spPr>
            <a:xfrm>
              <a:off x="3162456" y="1821330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12" y="1"/>
                  </a:moveTo>
                  <a:cubicBezTo>
                    <a:pt x="112" y="16"/>
                    <a:pt x="95" y="47"/>
                    <a:pt x="80" y="47"/>
                  </a:cubicBezTo>
                  <a:lnTo>
                    <a:pt x="80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32" y="64"/>
                    <a:pt x="17" y="64"/>
                    <a:pt x="17" y="79"/>
                  </a:cubicBezTo>
                  <a:cubicBezTo>
                    <a:pt x="1" y="79"/>
                    <a:pt x="1" y="110"/>
                    <a:pt x="1" y="127"/>
                  </a:cubicBezTo>
                  <a:lnTo>
                    <a:pt x="32" y="127"/>
                  </a:lnTo>
                  <a:lnTo>
                    <a:pt x="49" y="127"/>
                  </a:lnTo>
                  <a:lnTo>
                    <a:pt x="64" y="127"/>
                  </a:lnTo>
                  <a:cubicBezTo>
                    <a:pt x="80" y="110"/>
                    <a:pt x="112" y="110"/>
                    <a:pt x="127" y="79"/>
                  </a:cubicBezTo>
                  <a:cubicBezTo>
                    <a:pt x="127" y="47"/>
                    <a:pt x="112" y="16"/>
                    <a:pt x="11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5"/>
            <p:cNvSpPr/>
            <p:nvPr/>
          </p:nvSpPr>
          <p:spPr>
            <a:xfrm>
              <a:off x="3426045" y="1792261"/>
              <a:ext cx="7028" cy="4516"/>
            </a:xfrm>
            <a:custGeom>
              <a:avLst/>
              <a:gdLst/>
              <a:ahLst/>
              <a:cxnLst/>
              <a:rect l="l" t="t" r="r" b="b"/>
              <a:pathLst>
                <a:path w="221" h="14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cubicBezTo>
                    <a:pt x="111" y="16"/>
                    <a:pt x="95" y="16"/>
                    <a:pt x="95" y="16"/>
                  </a:cubicBezTo>
                  <a:lnTo>
                    <a:pt x="95" y="32"/>
                  </a:lnTo>
                  <a:cubicBezTo>
                    <a:pt x="111" y="47"/>
                    <a:pt x="111" y="79"/>
                    <a:pt x="95" y="79"/>
                  </a:cubicBezTo>
                  <a:lnTo>
                    <a:pt x="80" y="79"/>
                  </a:lnTo>
                  <a:cubicBezTo>
                    <a:pt x="80" y="95"/>
                    <a:pt x="63" y="110"/>
                    <a:pt x="63" y="110"/>
                  </a:cubicBezTo>
                  <a:lnTo>
                    <a:pt x="48" y="127"/>
                  </a:lnTo>
                  <a:cubicBezTo>
                    <a:pt x="32" y="127"/>
                    <a:pt x="17" y="110"/>
                    <a:pt x="17" y="95"/>
                  </a:cubicBezTo>
                  <a:lnTo>
                    <a:pt x="17" y="95"/>
                  </a:lnTo>
                  <a:cubicBezTo>
                    <a:pt x="0" y="110"/>
                    <a:pt x="0" y="110"/>
                    <a:pt x="0" y="127"/>
                  </a:cubicBezTo>
                  <a:lnTo>
                    <a:pt x="63" y="142"/>
                  </a:lnTo>
                  <a:cubicBezTo>
                    <a:pt x="80" y="110"/>
                    <a:pt x="111" y="95"/>
                    <a:pt x="143" y="64"/>
                  </a:cubicBezTo>
                  <a:lnTo>
                    <a:pt x="143" y="64"/>
                  </a:lnTo>
                  <a:lnTo>
                    <a:pt x="158" y="79"/>
                  </a:lnTo>
                  <a:lnTo>
                    <a:pt x="174" y="79"/>
                  </a:lnTo>
                  <a:cubicBezTo>
                    <a:pt x="189" y="79"/>
                    <a:pt x="206" y="79"/>
                    <a:pt x="206" y="64"/>
                  </a:cubicBezTo>
                  <a:cubicBezTo>
                    <a:pt x="221" y="47"/>
                    <a:pt x="206" y="32"/>
                    <a:pt x="189" y="16"/>
                  </a:cubicBezTo>
                  <a:lnTo>
                    <a:pt x="189" y="16"/>
                  </a:lnTo>
                  <a:cubicBezTo>
                    <a:pt x="174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5"/>
            <p:cNvSpPr/>
            <p:nvPr/>
          </p:nvSpPr>
          <p:spPr>
            <a:xfrm>
              <a:off x="3166463" y="1817800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7"/>
                    <a:pt x="64" y="17"/>
                    <a:pt x="64" y="32"/>
                  </a:cubicBezTo>
                  <a:lnTo>
                    <a:pt x="17" y="158"/>
                  </a:lnTo>
                  <a:cubicBezTo>
                    <a:pt x="1" y="158"/>
                    <a:pt x="17" y="190"/>
                    <a:pt x="32" y="190"/>
                  </a:cubicBezTo>
                  <a:lnTo>
                    <a:pt x="32" y="190"/>
                  </a:lnTo>
                  <a:lnTo>
                    <a:pt x="64" y="143"/>
                  </a:lnTo>
                  <a:cubicBezTo>
                    <a:pt x="64" y="127"/>
                    <a:pt x="80" y="127"/>
                    <a:pt x="80" y="127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127" y="49"/>
                  </a:lnTo>
                  <a:cubicBezTo>
                    <a:pt x="127" y="32"/>
                    <a:pt x="127" y="17"/>
                    <a:pt x="112" y="17"/>
                  </a:cubicBezTo>
                  <a:cubicBezTo>
                    <a:pt x="95" y="17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5"/>
            <p:cNvSpPr/>
            <p:nvPr/>
          </p:nvSpPr>
          <p:spPr>
            <a:xfrm>
              <a:off x="3134405" y="1826355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63" y="47"/>
                  </a:lnTo>
                  <a:cubicBezTo>
                    <a:pt x="63" y="63"/>
                    <a:pt x="63" y="63"/>
                    <a:pt x="48" y="78"/>
                  </a:cubicBezTo>
                  <a:lnTo>
                    <a:pt x="48" y="78"/>
                  </a:lnTo>
                  <a:lnTo>
                    <a:pt x="17" y="141"/>
                  </a:lnTo>
                  <a:cubicBezTo>
                    <a:pt x="0" y="158"/>
                    <a:pt x="17" y="173"/>
                    <a:pt x="32" y="189"/>
                  </a:cubicBezTo>
                  <a:lnTo>
                    <a:pt x="48" y="189"/>
                  </a:lnTo>
                  <a:cubicBezTo>
                    <a:pt x="63" y="189"/>
                    <a:pt x="63" y="173"/>
                    <a:pt x="80" y="173"/>
                  </a:cubicBezTo>
                  <a:lnTo>
                    <a:pt x="143" y="47"/>
                  </a:lnTo>
                  <a:cubicBezTo>
                    <a:pt x="158" y="32"/>
                    <a:pt x="143" y="15"/>
                    <a:pt x="126" y="15"/>
                  </a:cubicBezTo>
                  <a:cubicBezTo>
                    <a:pt x="126" y="0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5"/>
            <p:cNvSpPr/>
            <p:nvPr/>
          </p:nvSpPr>
          <p:spPr>
            <a:xfrm>
              <a:off x="3252651" y="1806287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64" y="16"/>
                    <a:pt x="64" y="16"/>
                    <a:pt x="49" y="16"/>
                  </a:cubicBezTo>
                  <a:lnTo>
                    <a:pt x="17" y="64"/>
                  </a:lnTo>
                  <a:cubicBezTo>
                    <a:pt x="1" y="79"/>
                    <a:pt x="1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64" y="127"/>
                    <a:pt x="64" y="111"/>
                  </a:cubicBezTo>
                  <a:lnTo>
                    <a:pt x="112" y="64"/>
                  </a:lnTo>
                  <a:cubicBezTo>
                    <a:pt x="127" y="48"/>
                    <a:pt x="112" y="32"/>
                    <a:pt x="95" y="16"/>
                  </a:cubicBez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5"/>
            <p:cNvSpPr/>
            <p:nvPr/>
          </p:nvSpPr>
          <p:spPr>
            <a:xfrm>
              <a:off x="3442582" y="1782720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47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80"/>
                    <a:pt x="1" y="95"/>
                    <a:pt x="16" y="95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12"/>
                  </a:lnTo>
                  <a:lnTo>
                    <a:pt x="64" y="112"/>
                  </a:lnTo>
                  <a:cubicBezTo>
                    <a:pt x="79" y="112"/>
                    <a:pt x="79" y="112"/>
                    <a:pt x="95" y="127"/>
                  </a:cubicBezTo>
                  <a:cubicBezTo>
                    <a:pt x="95" y="112"/>
                    <a:pt x="110" y="112"/>
                    <a:pt x="110" y="112"/>
                  </a:cubicBezTo>
                  <a:cubicBezTo>
                    <a:pt x="110" y="95"/>
                    <a:pt x="110" y="64"/>
                    <a:pt x="95" y="64"/>
                  </a:cubicBezTo>
                  <a:lnTo>
                    <a:pt x="95" y="64"/>
                  </a:lnTo>
                  <a:lnTo>
                    <a:pt x="79" y="49"/>
                  </a:lnTo>
                  <a:lnTo>
                    <a:pt x="79" y="49"/>
                  </a:lnTo>
                  <a:cubicBezTo>
                    <a:pt x="79" y="32"/>
                    <a:pt x="64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5"/>
            <p:cNvSpPr/>
            <p:nvPr/>
          </p:nvSpPr>
          <p:spPr>
            <a:xfrm>
              <a:off x="3410524" y="179175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6" y="0"/>
                  </a:moveTo>
                  <a:lnTo>
                    <a:pt x="126" y="0"/>
                  </a:lnTo>
                  <a:lnTo>
                    <a:pt x="126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8"/>
                  </a:cubicBezTo>
                  <a:cubicBezTo>
                    <a:pt x="0" y="63"/>
                    <a:pt x="16" y="63"/>
                    <a:pt x="16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63" y="80"/>
                  </a:lnTo>
                  <a:cubicBezTo>
                    <a:pt x="63" y="63"/>
                    <a:pt x="79" y="63"/>
                    <a:pt x="95" y="63"/>
                  </a:cubicBezTo>
                  <a:lnTo>
                    <a:pt x="142" y="48"/>
                  </a:lnTo>
                  <a:lnTo>
                    <a:pt x="142" y="48"/>
                  </a:lnTo>
                  <a:cubicBezTo>
                    <a:pt x="142" y="48"/>
                    <a:pt x="142" y="63"/>
                    <a:pt x="158" y="63"/>
                  </a:cubicBezTo>
                  <a:cubicBezTo>
                    <a:pt x="158" y="48"/>
                    <a:pt x="158" y="48"/>
                    <a:pt x="173" y="32"/>
                  </a:cubicBezTo>
                  <a:lnTo>
                    <a:pt x="173" y="32"/>
                  </a:lnTo>
                  <a:lnTo>
                    <a:pt x="158" y="17"/>
                  </a:lnTo>
                  <a:cubicBezTo>
                    <a:pt x="158" y="17"/>
                    <a:pt x="142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5"/>
            <p:cNvSpPr/>
            <p:nvPr/>
          </p:nvSpPr>
          <p:spPr>
            <a:xfrm>
              <a:off x="3421560" y="1795760"/>
              <a:ext cx="9032" cy="7060"/>
            </a:xfrm>
            <a:custGeom>
              <a:avLst/>
              <a:gdLst/>
              <a:ahLst/>
              <a:cxnLst/>
              <a:rect l="l" t="t" r="r" b="b"/>
              <a:pathLst>
                <a:path w="284" h="222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32"/>
                  </a:lnTo>
                  <a:lnTo>
                    <a:pt x="0" y="63"/>
                  </a:lnTo>
                  <a:lnTo>
                    <a:pt x="15" y="80"/>
                  </a:lnTo>
                  <a:cubicBezTo>
                    <a:pt x="15" y="63"/>
                    <a:pt x="15" y="63"/>
                    <a:pt x="32" y="63"/>
                  </a:cubicBezTo>
                  <a:lnTo>
                    <a:pt x="32" y="63"/>
                  </a:lnTo>
                  <a:cubicBezTo>
                    <a:pt x="47" y="63"/>
                    <a:pt x="47" y="80"/>
                    <a:pt x="63" y="80"/>
                  </a:cubicBezTo>
                  <a:lnTo>
                    <a:pt x="63" y="127"/>
                  </a:lnTo>
                  <a:cubicBezTo>
                    <a:pt x="78" y="127"/>
                    <a:pt x="78" y="143"/>
                    <a:pt x="78" y="158"/>
                  </a:cubicBezTo>
                  <a:lnTo>
                    <a:pt x="110" y="206"/>
                  </a:lnTo>
                  <a:cubicBezTo>
                    <a:pt x="126" y="206"/>
                    <a:pt x="126" y="221"/>
                    <a:pt x="141" y="221"/>
                  </a:cubicBezTo>
                  <a:cubicBezTo>
                    <a:pt x="141" y="221"/>
                    <a:pt x="158" y="221"/>
                    <a:pt x="158" y="206"/>
                  </a:cubicBezTo>
                  <a:cubicBezTo>
                    <a:pt x="141" y="206"/>
                    <a:pt x="126" y="190"/>
                    <a:pt x="126" y="174"/>
                  </a:cubicBezTo>
                  <a:cubicBezTo>
                    <a:pt x="141" y="158"/>
                    <a:pt x="141" y="143"/>
                    <a:pt x="158" y="143"/>
                  </a:cubicBezTo>
                  <a:lnTo>
                    <a:pt x="110" y="80"/>
                  </a:lnTo>
                  <a:lnTo>
                    <a:pt x="236" y="95"/>
                  </a:lnTo>
                  <a:lnTo>
                    <a:pt x="236" y="95"/>
                  </a:lnTo>
                  <a:cubicBezTo>
                    <a:pt x="252" y="95"/>
                    <a:pt x="267" y="80"/>
                    <a:pt x="267" y="63"/>
                  </a:cubicBezTo>
                  <a:cubicBezTo>
                    <a:pt x="284" y="48"/>
                    <a:pt x="267" y="32"/>
                    <a:pt x="236" y="32"/>
                  </a:cubicBezTo>
                  <a:lnTo>
                    <a:pt x="204" y="32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32"/>
                  </a:lnTo>
                  <a:cubicBezTo>
                    <a:pt x="141" y="48"/>
                    <a:pt x="126" y="63"/>
                    <a:pt x="110" y="63"/>
                  </a:cubicBezTo>
                  <a:lnTo>
                    <a:pt x="110" y="63"/>
                  </a:lnTo>
                  <a:cubicBezTo>
                    <a:pt x="78" y="63"/>
                    <a:pt x="63" y="48"/>
                    <a:pt x="63" y="32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5"/>
            <p:cNvSpPr/>
            <p:nvPr/>
          </p:nvSpPr>
          <p:spPr>
            <a:xfrm>
              <a:off x="3436572" y="1790258"/>
              <a:ext cx="4516" cy="2512"/>
            </a:xfrm>
            <a:custGeom>
              <a:avLst/>
              <a:gdLst/>
              <a:ahLst/>
              <a:cxnLst/>
              <a:rect l="l" t="t" r="r" b="b"/>
              <a:pathLst>
                <a:path w="142" h="79" extrusionOk="0">
                  <a:moveTo>
                    <a:pt x="110" y="1"/>
                  </a:moveTo>
                  <a:lnTo>
                    <a:pt x="95" y="1"/>
                  </a:lnTo>
                  <a:lnTo>
                    <a:pt x="64" y="1"/>
                  </a:lnTo>
                  <a:lnTo>
                    <a:pt x="47" y="16"/>
                  </a:lnTo>
                  <a:lnTo>
                    <a:pt x="47" y="16"/>
                  </a:lnTo>
                  <a:cubicBezTo>
                    <a:pt x="32" y="16"/>
                    <a:pt x="32" y="16"/>
                    <a:pt x="32" y="1"/>
                  </a:cubicBezTo>
                  <a:cubicBezTo>
                    <a:pt x="16" y="16"/>
                    <a:pt x="1" y="32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47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110" y="64"/>
                  </a:lnTo>
                  <a:cubicBezTo>
                    <a:pt x="127" y="64"/>
                    <a:pt x="142" y="47"/>
                    <a:pt x="142" y="32"/>
                  </a:cubicBezTo>
                  <a:lnTo>
                    <a:pt x="142" y="32"/>
                  </a:lnTo>
                  <a:cubicBezTo>
                    <a:pt x="142" y="16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5"/>
            <p:cNvSpPr/>
            <p:nvPr/>
          </p:nvSpPr>
          <p:spPr>
            <a:xfrm>
              <a:off x="3380947" y="1791275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78"/>
                    <a:pt x="48" y="95"/>
                    <a:pt x="32" y="110"/>
                  </a:cubicBezTo>
                  <a:cubicBezTo>
                    <a:pt x="48" y="110"/>
                    <a:pt x="48" y="95"/>
                    <a:pt x="48" y="95"/>
                  </a:cubicBezTo>
                  <a:lnTo>
                    <a:pt x="48" y="95"/>
                  </a:lnTo>
                  <a:lnTo>
                    <a:pt x="111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cubicBezTo>
                    <a:pt x="80" y="32"/>
                    <a:pt x="80" y="32"/>
                    <a:pt x="63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5"/>
            <p:cNvSpPr/>
            <p:nvPr/>
          </p:nvSpPr>
          <p:spPr>
            <a:xfrm>
              <a:off x="3165986" y="1821807"/>
              <a:ext cx="4516" cy="4580"/>
            </a:xfrm>
            <a:custGeom>
              <a:avLst/>
              <a:gdLst/>
              <a:ahLst/>
              <a:cxnLst/>
              <a:rect l="l" t="t" r="r" b="b"/>
              <a:pathLst>
                <a:path w="142" h="144" extrusionOk="0">
                  <a:moveTo>
                    <a:pt x="110" y="1"/>
                  </a:move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" y="112"/>
                  </a:cubicBezTo>
                  <a:cubicBezTo>
                    <a:pt x="1" y="127"/>
                    <a:pt x="16" y="143"/>
                    <a:pt x="32" y="143"/>
                  </a:cubicBezTo>
                  <a:lnTo>
                    <a:pt x="47" y="143"/>
                  </a:lnTo>
                  <a:lnTo>
                    <a:pt x="79" y="127"/>
                  </a:lnTo>
                  <a:cubicBezTo>
                    <a:pt x="95" y="127"/>
                    <a:pt x="95" y="112"/>
                    <a:pt x="110" y="112"/>
                  </a:cubicBezTo>
                  <a:lnTo>
                    <a:pt x="110" y="112"/>
                  </a:lnTo>
                  <a:lnTo>
                    <a:pt x="110" y="112"/>
                  </a:lnTo>
                  <a:lnTo>
                    <a:pt x="142" y="49"/>
                  </a:lnTo>
                  <a:cubicBezTo>
                    <a:pt x="142" y="32"/>
                    <a:pt x="142" y="17"/>
                    <a:pt x="127" y="17"/>
                  </a:cubicBezTo>
                  <a:lnTo>
                    <a:pt x="127" y="1"/>
                  </a:ln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5"/>
            <p:cNvSpPr/>
            <p:nvPr/>
          </p:nvSpPr>
          <p:spPr>
            <a:xfrm>
              <a:off x="3356872" y="1803774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64" y="17"/>
                  </a:lnTo>
                  <a:lnTo>
                    <a:pt x="17" y="48"/>
                  </a:lnTo>
                  <a:cubicBezTo>
                    <a:pt x="17" y="48"/>
                    <a:pt x="17" y="64"/>
                    <a:pt x="1" y="64"/>
                  </a:cubicBezTo>
                  <a:cubicBezTo>
                    <a:pt x="17" y="80"/>
                    <a:pt x="17" y="95"/>
                    <a:pt x="17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111"/>
                    <a:pt x="64" y="95"/>
                  </a:cubicBezTo>
                  <a:lnTo>
                    <a:pt x="127" y="48"/>
                  </a:lnTo>
                  <a:cubicBezTo>
                    <a:pt x="143" y="48"/>
                    <a:pt x="143" y="17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5"/>
            <p:cNvSpPr/>
            <p:nvPr/>
          </p:nvSpPr>
          <p:spPr>
            <a:xfrm>
              <a:off x="3298289" y="178071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cubicBezTo>
                    <a:pt x="32" y="17"/>
                    <a:pt x="32" y="17"/>
                    <a:pt x="32" y="32"/>
                  </a:cubicBezTo>
                  <a:lnTo>
                    <a:pt x="32" y="32"/>
                  </a:lnTo>
                  <a:cubicBezTo>
                    <a:pt x="15" y="49"/>
                    <a:pt x="0" y="49"/>
                    <a:pt x="0" y="80"/>
                  </a:cubicBezTo>
                  <a:cubicBezTo>
                    <a:pt x="0" y="112"/>
                    <a:pt x="32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78" y="127"/>
                    <a:pt x="78" y="112"/>
                  </a:cubicBezTo>
                  <a:lnTo>
                    <a:pt x="78" y="112"/>
                  </a:lnTo>
                  <a:lnTo>
                    <a:pt x="78" y="112"/>
                  </a:lnTo>
                  <a:cubicBezTo>
                    <a:pt x="63" y="112"/>
                    <a:pt x="63" y="112"/>
                    <a:pt x="47" y="95"/>
                  </a:cubicBezTo>
                  <a:cubicBezTo>
                    <a:pt x="47" y="64"/>
                    <a:pt x="63" y="49"/>
                    <a:pt x="78" y="49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5"/>
            <p:cNvSpPr/>
            <p:nvPr/>
          </p:nvSpPr>
          <p:spPr>
            <a:xfrm>
              <a:off x="3183510" y="1793756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74" y="0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127" y="17"/>
                  </a:lnTo>
                  <a:lnTo>
                    <a:pt x="111" y="17"/>
                  </a:lnTo>
                  <a:lnTo>
                    <a:pt x="111" y="48"/>
                  </a:lnTo>
                  <a:cubicBezTo>
                    <a:pt x="127" y="63"/>
                    <a:pt x="111" y="80"/>
                    <a:pt x="95" y="95"/>
                  </a:cubicBezTo>
                  <a:lnTo>
                    <a:pt x="80" y="95"/>
                  </a:lnTo>
                  <a:cubicBezTo>
                    <a:pt x="64" y="95"/>
                    <a:pt x="64" y="80"/>
                    <a:pt x="48" y="63"/>
                  </a:cubicBezTo>
                  <a:lnTo>
                    <a:pt x="48" y="63"/>
                  </a:lnTo>
                  <a:lnTo>
                    <a:pt x="48" y="80"/>
                  </a:lnTo>
                  <a:lnTo>
                    <a:pt x="17" y="143"/>
                  </a:lnTo>
                  <a:cubicBezTo>
                    <a:pt x="0" y="158"/>
                    <a:pt x="0" y="174"/>
                    <a:pt x="17" y="190"/>
                  </a:cubicBezTo>
                  <a:lnTo>
                    <a:pt x="32" y="190"/>
                  </a:lnTo>
                  <a:lnTo>
                    <a:pt x="32" y="190"/>
                  </a:lnTo>
                  <a:cubicBezTo>
                    <a:pt x="48" y="190"/>
                    <a:pt x="64" y="190"/>
                    <a:pt x="64" y="174"/>
                  </a:cubicBezTo>
                  <a:lnTo>
                    <a:pt x="80" y="174"/>
                  </a:lnTo>
                  <a:lnTo>
                    <a:pt x="80" y="174"/>
                  </a:lnTo>
                  <a:cubicBezTo>
                    <a:pt x="64" y="174"/>
                    <a:pt x="64" y="158"/>
                    <a:pt x="64" y="158"/>
                  </a:cubicBezTo>
                  <a:cubicBezTo>
                    <a:pt x="48" y="143"/>
                    <a:pt x="64" y="111"/>
                    <a:pt x="80" y="111"/>
                  </a:cubicBezTo>
                  <a:lnTo>
                    <a:pt x="95" y="95"/>
                  </a:lnTo>
                  <a:cubicBezTo>
                    <a:pt x="95" y="95"/>
                    <a:pt x="111" y="95"/>
                    <a:pt x="127" y="80"/>
                  </a:cubicBezTo>
                  <a:lnTo>
                    <a:pt x="127" y="80"/>
                  </a:lnTo>
                  <a:lnTo>
                    <a:pt x="190" y="80"/>
                  </a:lnTo>
                  <a:cubicBezTo>
                    <a:pt x="190" y="63"/>
                    <a:pt x="206" y="63"/>
                    <a:pt x="206" y="48"/>
                  </a:cubicBezTo>
                  <a:lnTo>
                    <a:pt x="206" y="32"/>
                  </a:lnTo>
                  <a:cubicBezTo>
                    <a:pt x="206" y="17"/>
                    <a:pt x="206" y="17"/>
                    <a:pt x="190" y="17"/>
                  </a:cubicBezTo>
                  <a:cubicBezTo>
                    <a:pt x="190" y="0"/>
                    <a:pt x="174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5"/>
            <p:cNvSpPr/>
            <p:nvPr/>
          </p:nvSpPr>
          <p:spPr>
            <a:xfrm>
              <a:off x="3330824" y="1779731"/>
              <a:ext cx="3562" cy="4548"/>
            </a:xfrm>
            <a:custGeom>
              <a:avLst/>
              <a:gdLst/>
              <a:ahLst/>
              <a:cxnLst/>
              <a:rect l="l" t="t" r="r" b="b"/>
              <a:pathLst>
                <a:path w="112" h="143" extrusionOk="0">
                  <a:moveTo>
                    <a:pt x="64" y="0"/>
                  </a:moveTo>
                  <a:cubicBezTo>
                    <a:pt x="64" y="17"/>
                    <a:pt x="49" y="17"/>
                    <a:pt x="49" y="17"/>
                  </a:cubicBezTo>
                  <a:lnTo>
                    <a:pt x="32" y="17"/>
                  </a:lnTo>
                  <a:lnTo>
                    <a:pt x="17" y="0"/>
                  </a:lnTo>
                  <a:lnTo>
                    <a:pt x="17" y="17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49" y="143"/>
                  </a:lnTo>
                  <a:lnTo>
                    <a:pt x="80" y="143"/>
                  </a:lnTo>
                  <a:lnTo>
                    <a:pt x="95" y="143"/>
                  </a:lnTo>
                  <a:cubicBezTo>
                    <a:pt x="112" y="126"/>
                    <a:pt x="112" y="95"/>
                    <a:pt x="95" y="95"/>
                  </a:cubicBezTo>
                  <a:lnTo>
                    <a:pt x="64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5"/>
            <p:cNvSpPr/>
            <p:nvPr/>
          </p:nvSpPr>
          <p:spPr>
            <a:xfrm>
              <a:off x="3396976" y="178424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26" y="1"/>
                  </a:lnTo>
                  <a:lnTo>
                    <a:pt x="111" y="16"/>
                  </a:lnTo>
                  <a:cubicBezTo>
                    <a:pt x="95" y="32"/>
                    <a:pt x="95" y="32"/>
                    <a:pt x="80" y="32"/>
                  </a:cubicBezTo>
                  <a:lnTo>
                    <a:pt x="48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0" y="95"/>
                  </a:lnTo>
                  <a:lnTo>
                    <a:pt x="17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80" y="95"/>
                  </a:lnTo>
                  <a:cubicBezTo>
                    <a:pt x="95" y="95"/>
                    <a:pt x="126" y="95"/>
                    <a:pt x="143" y="79"/>
                  </a:cubicBezTo>
                  <a:lnTo>
                    <a:pt x="158" y="64"/>
                  </a:lnTo>
                  <a:cubicBezTo>
                    <a:pt x="174" y="47"/>
                    <a:pt x="174" y="16"/>
                    <a:pt x="158" y="16"/>
                  </a:cubicBezTo>
                  <a:cubicBezTo>
                    <a:pt x="158" y="1"/>
                    <a:pt x="143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5"/>
            <p:cNvSpPr/>
            <p:nvPr/>
          </p:nvSpPr>
          <p:spPr>
            <a:xfrm>
              <a:off x="3027163" y="1819803"/>
              <a:ext cx="6042" cy="4580"/>
            </a:xfrm>
            <a:custGeom>
              <a:avLst/>
              <a:gdLst/>
              <a:ahLst/>
              <a:cxnLst/>
              <a:rect l="l" t="t" r="r" b="b"/>
              <a:pathLst>
                <a:path w="190" h="144" extrusionOk="0">
                  <a:moveTo>
                    <a:pt x="143" y="1"/>
                  </a:moveTo>
                  <a:lnTo>
                    <a:pt x="143" y="1"/>
                  </a:lnTo>
                  <a:cubicBezTo>
                    <a:pt x="143" y="1"/>
                    <a:pt x="127" y="1"/>
                    <a:pt x="127" y="17"/>
                  </a:cubicBezTo>
                  <a:lnTo>
                    <a:pt x="80" y="64"/>
                  </a:lnTo>
                  <a:lnTo>
                    <a:pt x="64" y="49"/>
                  </a:lnTo>
                  <a:lnTo>
                    <a:pt x="49" y="49"/>
                  </a:lnTo>
                  <a:cubicBezTo>
                    <a:pt x="49" y="64"/>
                    <a:pt x="49" y="64"/>
                    <a:pt x="32" y="64"/>
                  </a:cubicBezTo>
                  <a:cubicBezTo>
                    <a:pt x="17" y="64"/>
                    <a:pt x="17" y="80"/>
                    <a:pt x="1" y="112"/>
                  </a:cubicBezTo>
                  <a:cubicBezTo>
                    <a:pt x="1" y="127"/>
                    <a:pt x="17" y="143"/>
                    <a:pt x="32" y="143"/>
                  </a:cubicBezTo>
                  <a:lnTo>
                    <a:pt x="49" y="143"/>
                  </a:lnTo>
                  <a:lnTo>
                    <a:pt x="64" y="143"/>
                  </a:lnTo>
                  <a:lnTo>
                    <a:pt x="64" y="127"/>
                  </a:lnTo>
                  <a:lnTo>
                    <a:pt x="95" y="127"/>
                  </a:lnTo>
                  <a:lnTo>
                    <a:pt x="127" y="127"/>
                  </a:lnTo>
                  <a:cubicBezTo>
                    <a:pt x="127" y="127"/>
                    <a:pt x="143" y="112"/>
                    <a:pt x="143" y="95"/>
                  </a:cubicBezTo>
                  <a:lnTo>
                    <a:pt x="143" y="95"/>
                  </a:lnTo>
                  <a:lnTo>
                    <a:pt x="175" y="49"/>
                  </a:lnTo>
                  <a:cubicBezTo>
                    <a:pt x="190" y="32"/>
                    <a:pt x="190" y="17"/>
                    <a:pt x="175" y="1"/>
                  </a:cubicBez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5"/>
            <p:cNvSpPr/>
            <p:nvPr/>
          </p:nvSpPr>
          <p:spPr>
            <a:xfrm>
              <a:off x="3146427" y="1836373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32" y="0"/>
                  </a:lnTo>
                  <a:cubicBezTo>
                    <a:pt x="17" y="0"/>
                    <a:pt x="1" y="32"/>
                    <a:pt x="1" y="47"/>
                  </a:cubicBezTo>
                  <a:lnTo>
                    <a:pt x="17" y="78"/>
                  </a:lnTo>
                  <a:cubicBezTo>
                    <a:pt x="17" y="78"/>
                    <a:pt x="17" y="95"/>
                    <a:pt x="32" y="95"/>
                  </a:cubicBezTo>
                  <a:cubicBezTo>
                    <a:pt x="32" y="95"/>
                    <a:pt x="32" y="110"/>
                    <a:pt x="48" y="110"/>
                  </a:cubicBezTo>
                  <a:lnTo>
                    <a:pt x="48" y="95"/>
                  </a:lnTo>
                  <a:lnTo>
                    <a:pt x="95" y="95"/>
                  </a:lnTo>
                  <a:cubicBezTo>
                    <a:pt x="111" y="78"/>
                    <a:pt x="127" y="63"/>
                    <a:pt x="111" y="47"/>
                  </a:cubicBezTo>
                  <a:cubicBezTo>
                    <a:pt x="111" y="32"/>
                    <a:pt x="95" y="32"/>
                    <a:pt x="80" y="32"/>
                  </a:cubicBez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5"/>
            <p:cNvSpPr/>
            <p:nvPr/>
          </p:nvSpPr>
          <p:spPr>
            <a:xfrm>
              <a:off x="3338839" y="1809308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10"/>
                  </a:moveTo>
                  <a:lnTo>
                    <a:pt x="64" y="110"/>
                  </a:lnTo>
                  <a:lnTo>
                    <a:pt x="64" y="110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" y="47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32" y="127"/>
                  </a:lnTo>
                  <a:lnTo>
                    <a:pt x="32" y="142"/>
                  </a:lnTo>
                  <a:lnTo>
                    <a:pt x="80" y="127"/>
                  </a:lnTo>
                  <a:lnTo>
                    <a:pt x="80" y="110"/>
                  </a:lnTo>
                  <a:cubicBezTo>
                    <a:pt x="80" y="110"/>
                    <a:pt x="95" y="110"/>
                    <a:pt x="95" y="95"/>
                  </a:cubicBezTo>
                  <a:lnTo>
                    <a:pt x="95" y="64"/>
                  </a:lnTo>
                  <a:lnTo>
                    <a:pt x="64" y="16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5"/>
            <p:cNvSpPr/>
            <p:nvPr/>
          </p:nvSpPr>
          <p:spPr>
            <a:xfrm>
              <a:off x="3229116" y="179976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" y="17"/>
                    <a:pt x="1" y="32"/>
                  </a:cubicBezTo>
                  <a:lnTo>
                    <a:pt x="1" y="32"/>
                  </a:lnTo>
                  <a:lnTo>
                    <a:pt x="1" y="158"/>
                  </a:lnTo>
                  <a:lnTo>
                    <a:pt x="1" y="174"/>
                  </a:lnTo>
                  <a:cubicBezTo>
                    <a:pt x="16" y="190"/>
                    <a:pt x="16" y="190"/>
                    <a:pt x="32" y="190"/>
                  </a:cubicBezTo>
                  <a:lnTo>
                    <a:pt x="48" y="190"/>
                  </a:lnTo>
                  <a:lnTo>
                    <a:pt x="48" y="190"/>
                  </a:lnTo>
                  <a:cubicBezTo>
                    <a:pt x="64" y="190"/>
                    <a:pt x="64" y="190"/>
                    <a:pt x="79" y="174"/>
                  </a:cubicBezTo>
                  <a:lnTo>
                    <a:pt x="64" y="174"/>
                  </a:lnTo>
                  <a:cubicBezTo>
                    <a:pt x="48" y="158"/>
                    <a:pt x="64" y="143"/>
                    <a:pt x="64" y="127"/>
                  </a:cubicBezTo>
                  <a:lnTo>
                    <a:pt x="79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79" y="95"/>
                  </a:lnTo>
                  <a:lnTo>
                    <a:pt x="95" y="48"/>
                  </a:lnTo>
                  <a:lnTo>
                    <a:pt x="95" y="32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5"/>
            <p:cNvSpPr/>
            <p:nvPr/>
          </p:nvSpPr>
          <p:spPr>
            <a:xfrm>
              <a:off x="3414023" y="1804283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0" y="16"/>
                  </a:lnTo>
                  <a:lnTo>
                    <a:pt x="0" y="32"/>
                  </a:lnTo>
                  <a:cubicBezTo>
                    <a:pt x="0" y="48"/>
                    <a:pt x="0" y="64"/>
                    <a:pt x="16" y="64"/>
                  </a:cubicBezTo>
                  <a:lnTo>
                    <a:pt x="32" y="79"/>
                  </a:lnTo>
                  <a:cubicBezTo>
                    <a:pt x="32" y="64"/>
                    <a:pt x="32" y="64"/>
                    <a:pt x="48" y="64"/>
                  </a:cubicBezTo>
                  <a:lnTo>
                    <a:pt x="63" y="48"/>
                  </a:lnTo>
                  <a:lnTo>
                    <a:pt x="79" y="48"/>
                  </a:lnTo>
                  <a:lnTo>
                    <a:pt x="79" y="48"/>
                  </a:lnTo>
                  <a:cubicBezTo>
                    <a:pt x="95" y="48"/>
                    <a:pt x="95" y="64"/>
                    <a:pt x="111" y="64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26" y="95"/>
                    <a:pt x="143" y="95"/>
                  </a:cubicBezTo>
                  <a:lnTo>
                    <a:pt x="174" y="95"/>
                  </a:lnTo>
                  <a:cubicBezTo>
                    <a:pt x="174" y="95"/>
                    <a:pt x="189" y="95"/>
                    <a:pt x="189" y="111"/>
                  </a:cubicBezTo>
                  <a:lnTo>
                    <a:pt x="206" y="111"/>
                  </a:lnTo>
                  <a:cubicBezTo>
                    <a:pt x="221" y="111"/>
                    <a:pt x="221" y="95"/>
                    <a:pt x="237" y="79"/>
                  </a:cubicBezTo>
                  <a:lnTo>
                    <a:pt x="237" y="64"/>
                  </a:lnTo>
                  <a:cubicBezTo>
                    <a:pt x="237" y="64"/>
                    <a:pt x="237" y="48"/>
                    <a:pt x="221" y="48"/>
                  </a:cubicBezTo>
                  <a:lnTo>
                    <a:pt x="206" y="32"/>
                  </a:lnTo>
                  <a:lnTo>
                    <a:pt x="206" y="32"/>
                  </a:lnTo>
                  <a:lnTo>
                    <a:pt x="206" y="64"/>
                  </a:lnTo>
                  <a:lnTo>
                    <a:pt x="174" y="95"/>
                  </a:lnTo>
                  <a:lnTo>
                    <a:pt x="174" y="95"/>
                  </a:lnTo>
                  <a:lnTo>
                    <a:pt x="158" y="95"/>
                  </a:lnTo>
                  <a:lnTo>
                    <a:pt x="126" y="79"/>
                  </a:lnTo>
                  <a:cubicBezTo>
                    <a:pt x="111" y="64"/>
                    <a:pt x="111" y="64"/>
                    <a:pt x="111" y="48"/>
                  </a:cubicBezTo>
                  <a:lnTo>
                    <a:pt x="111" y="16"/>
                  </a:lnTo>
                  <a:lnTo>
                    <a:pt x="79" y="16"/>
                  </a:ln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5"/>
            <p:cNvSpPr/>
            <p:nvPr/>
          </p:nvSpPr>
          <p:spPr>
            <a:xfrm>
              <a:off x="3415518" y="180428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5"/>
            <p:cNvSpPr/>
            <p:nvPr/>
          </p:nvSpPr>
          <p:spPr>
            <a:xfrm>
              <a:off x="3422546" y="1769712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79" y="111"/>
                  </a:lnTo>
                  <a:cubicBezTo>
                    <a:pt x="79" y="126"/>
                    <a:pt x="95" y="126"/>
                    <a:pt x="95" y="126"/>
                  </a:cubicBezTo>
                  <a:cubicBezTo>
                    <a:pt x="95" y="111"/>
                    <a:pt x="110" y="95"/>
                    <a:pt x="110" y="95"/>
                  </a:cubicBezTo>
                  <a:lnTo>
                    <a:pt x="127" y="95"/>
                  </a:lnTo>
                  <a:lnTo>
                    <a:pt x="127" y="95"/>
                  </a:lnTo>
                  <a:lnTo>
                    <a:pt x="142" y="95"/>
                  </a:lnTo>
                  <a:cubicBezTo>
                    <a:pt x="142" y="80"/>
                    <a:pt x="142" y="63"/>
                    <a:pt x="127" y="63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5"/>
            <p:cNvSpPr/>
            <p:nvPr/>
          </p:nvSpPr>
          <p:spPr>
            <a:xfrm>
              <a:off x="3429034" y="1779254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64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95" y="78"/>
                  </a:lnTo>
                  <a:cubicBezTo>
                    <a:pt x="95" y="78"/>
                    <a:pt x="112" y="63"/>
                    <a:pt x="112" y="47"/>
                  </a:cubicBezTo>
                  <a:cubicBezTo>
                    <a:pt x="95" y="15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5"/>
            <p:cNvSpPr/>
            <p:nvPr/>
          </p:nvSpPr>
          <p:spPr>
            <a:xfrm>
              <a:off x="3385940" y="1772702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7"/>
                  </a:cubicBezTo>
                  <a:cubicBezTo>
                    <a:pt x="80" y="32"/>
                    <a:pt x="80" y="4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80" y="64"/>
                    <a:pt x="80" y="80"/>
                    <a:pt x="80" y="80"/>
                  </a:cubicBezTo>
                  <a:lnTo>
                    <a:pt x="80" y="80"/>
                  </a:lnTo>
                  <a:lnTo>
                    <a:pt x="49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80"/>
                    <a:pt x="1" y="112"/>
                  </a:cubicBezTo>
                  <a:lnTo>
                    <a:pt x="1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112" y="143"/>
                  </a:lnTo>
                  <a:lnTo>
                    <a:pt x="112" y="143"/>
                  </a:lnTo>
                  <a:cubicBezTo>
                    <a:pt x="112" y="127"/>
                    <a:pt x="112" y="127"/>
                    <a:pt x="127" y="112"/>
                  </a:cubicBezTo>
                  <a:cubicBezTo>
                    <a:pt x="112" y="112"/>
                    <a:pt x="95" y="95"/>
                    <a:pt x="95" y="80"/>
                  </a:cubicBezTo>
                  <a:cubicBezTo>
                    <a:pt x="95" y="64"/>
                    <a:pt x="112" y="49"/>
                    <a:pt x="127" y="49"/>
                  </a:cubicBezTo>
                  <a:lnTo>
                    <a:pt x="143" y="49"/>
                  </a:lnTo>
                  <a:lnTo>
                    <a:pt x="175" y="49"/>
                  </a:lnTo>
                  <a:lnTo>
                    <a:pt x="175" y="49"/>
                  </a:ln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5"/>
            <p:cNvSpPr/>
            <p:nvPr/>
          </p:nvSpPr>
          <p:spPr>
            <a:xfrm>
              <a:off x="3017654" y="1804792"/>
              <a:ext cx="4071" cy="6042"/>
            </a:xfrm>
            <a:custGeom>
              <a:avLst/>
              <a:gdLst/>
              <a:ahLst/>
              <a:cxnLst/>
              <a:rect l="l" t="t" r="r" b="b"/>
              <a:pathLst>
                <a:path w="128" h="190" extrusionOk="0">
                  <a:moveTo>
                    <a:pt x="33" y="0"/>
                  </a:moveTo>
                  <a:lnTo>
                    <a:pt x="33" y="16"/>
                  </a:lnTo>
                  <a:cubicBezTo>
                    <a:pt x="16" y="32"/>
                    <a:pt x="16" y="48"/>
                    <a:pt x="33" y="63"/>
                  </a:cubicBezTo>
                  <a:cubicBezTo>
                    <a:pt x="48" y="63"/>
                    <a:pt x="64" y="79"/>
                    <a:pt x="64" y="79"/>
                  </a:cubicBezTo>
                  <a:lnTo>
                    <a:pt x="48" y="79"/>
                  </a:lnTo>
                  <a:lnTo>
                    <a:pt x="33" y="79"/>
                  </a:lnTo>
                  <a:cubicBezTo>
                    <a:pt x="16" y="79"/>
                    <a:pt x="1" y="111"/>
                    <a:pt x="16" y="126"/>
                  </a:cubicBezTo>
                  <a:lnTo>
                    <a:pt x="16" y="142"/>
                  </a:lnTo>
                  <a:cubicBezTo>
                    <a:pt x="33" y="158"/>
                    <a:pt x="33" y="174"/>
                    <a:pt x="48" y="189"/>
                  </a:cubicBezTo>
                  <a:lnTo>
                    <a:pt x="48" y="189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74"/>
                  </a:lnTo>
                  <a:cubicBezTo>
                    <a:pt x="48" y="158"/>
                    <a:pt x="48" y="126"/>
                    <a:pt x="64" y="111"/>
                  </a:cubicBezTo>
                  <a:lnTo>
                    <a:pt x="79" y="111"/>
                  </a:lnTo>
                  <a:lnTo>
                    <a:pt x="79" y="111"/>
                  </a:lnTo>
                  <a:cubicBezTo>
                    <a:pt x="96" y="111"/>
                    <a:pt x="111" y="111"/>
                    <a:pt x="111" y="126"/>
                  </a:cubicBezTo>
                  <a:lnTo>
                    <a:pt x="127" y="142"/>
                  </a:lnTo>
                  <a:lnTo>
                    <a:pt x="127" y="111"/>
                  </a:lnTo>
                  <a:lnTo>
                    <a:pt x="111" y="111"/>
                  </a:lnTo>
                  <a:cubicBezTo>
                    <a:pt x="111" y="111"/>
                    <a:pt x="96" y="111"/>
                    <a:pt x="79" y="95"/>
                  </a:cubicBezTo>
                  <a:lnTo>
                    <a:pt x="79" y="63"/>
                  </a:lnTo>
                  <a:lnTo>
                    <a:pt x="79" y="48"/>
                  </a:lnTo>
                  <a:cubicBezTo>
                    <a:pt x="79" y="32"/>
                    <a:pt x="79" y="32"/>
                    <a:pt x="96" y="16"/>
                  </a:cubicBezTo>
                  <a:lnTo>
                    <a:pt x="96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cubicBezTo>
                    <a:pt x="33" y="16"/>
                    <a:pt x="33" y="16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5"/>
            <p:cNvSpPr/>
            <p:nvPr/>
          </p:nvSpPr>
          <p:spPr>
            <a:xfrm>
              <a:off x="3419557" y="1764687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63" y="1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63" y="49"/>
                    <a:pt x="63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5"/>
            <p:cNvSpPr/>
            <p:nvPr/>
          </p:nvSpPr>
          <p:spPr>
            <a:xfrm>
              <a:off x="3048726" y="1820344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5"/>
                    <a:pt x="1" y="15"/>
                    <a:pt x="1" y="32"/>
                  </a:cubicBezTo>
                  <a:lnTo>
                    <a:pt x="1" y="63"/>
                  </a:lnTo>
                  <a:cubicBezTo>
                    <a:pt x="16" y="63"/>
                    <a:pt x="16" y="63"/>
                    <a:pt x="32" y="47"/>
                  </a:cubicBezTo>
                  <a:cubicBezTo>
                    <a:pt x="47" y="47"/>
                    <a:pt x="79" y="47"/>
                    <a:pt x="95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79" y="15"/>
                  </a:lnTo>
                  <a:lnTo>
                    <a:pt x="4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5"/>
            <p:cNvSpPr/>
            <p:nvPr/>
          </p:nvSpPr>
          <p:spPr>
            <a:xfrm>
              <a:off x="3268203" y="176370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73" y="0"/>
                  </a:moveTo>
                  <a:cubicBezTo>
                    <a:pt x="110" y="0"/>
                    <a:pt x="47" y="16"/>
                    <a:pt x="1" y="16"/>
                  </a:cubicBezTo>
                  <a:lnTo>
                    <a:pt x="1" y="32"/>
                  </a:lnTo>
                  <a:lnTo>
                    <a:pt x="47" y="63"/>
                  </a:lnTo>
                  <a:lnTo>
                    <a:pt x="64" y="80"/>
                  </a:lnTo>
                  <a:lnTo>
                    <a:pt x="79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58" y="32"/>
                  </a:lnTo>
                  <a:cubicBezTo>
                    <a:pt x="173" y="32"/>
                    <a:pt x="173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5"/>
            <p:cNvSpPr/>
            <p:nvPr/>
          </p:nvSpPr>
          <p:spPr>
            <a:xfrm>
              <a:off x="3324813" y="1773243"/>
              <a:ext cx="9064" cy="4039"/>
            </a:xfrm>
            <a:custGeom>
              <a:avLst/>
              <a:gdLst/>
              <a:ahLst/>
              <a:cxnLst/>
              <a:rect l="l" t="t" r="r" b="b"/>
              <a:pathLst>
                <a:path w="285" h="127" extrusionOk="0">
                  <a:moveTo>
                    <a:pt x="238" y="0"/>
                  </a:moveTo>
                  <a:lnTo>
                    <a:pt x="238" y="0"/>
                  </a:lnTo>
                  <a:lnTo>
                    <a:pt x="238" y="0"/>
                  </a:lnTo>
                  <a:lnTo>
                    <a:pt x="158" y="32"/>
                  </a:lnTo>
                  <a:cubicBezTo>
                    <a:pt x="143" y="15"/>
                    <a:pt x="127" y="15"/>
                    <a:pt x="127" y="15"/>
                  </a:cubicBezTo>
                  <a:cubicBezTo>
                    <a:pt x="80" y="15"/>
                    <a:pt x="48" y="32"/>
                    <a:pt x="17" y="47"/>
                  </a:cubicBezTo>
                  <a:cubicBezTo>
                    <a:pt x="1" y="47"/>
                    <a:pt x="1" y="47"/>
                    <a:pt x="1" y="63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7" y="78"/>
                  </a:lnTo>
                  <a:lnTo>
                    <a:pt x="17" y="110"/>
                  </a:lnTo>
                  <a:lnTo>
                    <a:pt x="17" y="126"/>
                  </a:lnTo>
                  <a:lnTo>
                    <a:pt x="95" y="78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7" y="63"/>
                    <a:pt x="143" y="78"/>
                    <a:pt x="143" y="78"/>
                  </a:cubicBezTo>
                  <a:cubicBezTo>
                    <a:pt x="143" y="95"/>
                    <a:pt x="158" y="95"/>
                    <a:pt x="158" y="95"/>
                  </a:cubicBezTo>
                  <a:lnTo>
                    <a:pt x="158" y="95"/>
                  </a:lnTo>
                  <a:lnTo>
                    <a:pt x="158" y="95"/>
                  </a:lnTo>
                  <a:lnTo>
                    <a:pt x="158" y="78"/>
                  </a:lnTo>
                  <a:cubicBezTo>
                    <a:pt x="143" y="63"/>
                    <a:pt x="158" y="47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32"/>
                    <a:pt x="206" y="32"/>
                    <a:pt x="221" y="47"/>
                  </a:cubicBezTo>
                  <a:lnTo>
                    <a:pt x="221" y="47"/>
                  </a:lnTo>
                  <a:lnTo>
                    <a:pt x="221" y="47"/>
                  </a:lnTo>
                  <a:cubicBezTo>
                    <a:pt x="221" y="32"/>
                    <a:pt x="238" y="15"/>
                    <a:pt x="253" y="15"/>
                  </a:cubicBezTo>
                  <a:cubicBezTo>
                    <a:pt x="253" y="15"/>
                    <a:pt x="269" y="15"/>
                    <a:pt x="269" y="32"/>
                  </a:cubicBezTo>
                  <a:lnTo>
                    <a:pt x="284" y="32"/>
                  </a:lnTo>
                  <a:cubicBezTo>
                    <a:pt x="284" y="32"/>
                    <a:pt x="284" y="15"/>
                    <a:pt x="269" y="15"/>
                  </a:cubicBezTo>
                  <a:cubicBezTo>
                    <a:pt x="269" y="0"/>
                    <a:pt x="253" y="0"/>
                    <a:pt x="25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5"/>
            <p:cNvSpPr/>
            <p:nvPr/>
          </p:nvSpPr>
          <p:spPr>
            <a:xfrm>
              <a:off x="3420543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47" y="0"/>
                  </a:moveTo>
                  <a:lnTo>
                    <a:pt x="32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32" y="32"/>
                    <a:pt x="32" y="48"/>
                  </a:cubicBezTo>
                  <a:cubicBezTo>
                    <a:pt x="47" y="32"/>
                    <a:pt x="47" y="32"/>
                    <a:pt x="64" y="32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79" y="32"/>
                    <a:pt x="95" y="48"/>
                    <a:pt x="95" y="63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95"/>
                  </a:lnTo>
                  <a:lnTo>
                    <a:pt x="158" y="95"/>
                  </a:lnTo>
                  <a:cubicBezTo>
                    <a:pt x="158" y="111"/>
                    <a:pt x="190" y="111"/>
                    <a:pt x="205" y="111"/>
                  </a:cubicBezTo>
                  <a:lnTo>
                    <a:pt x="221" y="111"/>
                  </a:lnTo>
                  <a:cubicBezTo>
                    <a:pt x="236" y="111"/>
                    <a:pt x="253" y="95"/>
                    <a:pt x="236" y="79"/>
                  </a:cubicBezTo>
                  <a:cubicBezTo>
                    <a:pt x="236" y="63"/>
                    <a:pt x="221" y="48"/>
                    <a:pt x="205" y="48"/>
                  </a:cubicBezTo>
                  <a:lnTo>
                    <a:pt x="205" y="48"/>
                  </a:lnTo>
                  <a:lnTo>
                    <a:pt x="190" y="48"/>
                  </a:lnTo>
                  <a:cubicBezTo>
                    <a:pt x="173" y="32"/>
                    <a:pt x="158" y="32"/>
                    <a:pt x="127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32"/>
                    <a:pt x="64" y="32"/>
                    <a:pt x="64" y="16"/>
                  </a:cubicBezTo>
                  <a:cubicBezTo>
                    <a:pt x="47" y="16"/>
                    <a:pt x="47" y="16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5"/>
            <p:cNvSpPr/>
            <p:nvPr/>
          </p:nvSpPr>
          <p:spPr>
            <a:xfrm>
              <a:off x="3020166" y="1804283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3" y="16"/>
                    <a:pt x="143" y="32"/>
                    <a:pt x="126" y="32"/>
                  </a:cubicBezTo>
                  <a:lnTo>
                    <a:pt x="111" y="32"/>
                  </a:lnTo>
                  <a:lnTo>
                    <a:pt x="111" y="32"/>
                  </a:lnTo>
                  <a:lnTo>
                    <a:pt x="80" y="32"/>
                  </a:lnTo>
                  <a:cubicBezTo>
                    <a:pt x="80" y="48"/>
                    <a:pt x="95" y="48"/>
                    <a:pt x="95" y="64"/>
                  </a:cubicBezTo>
                  <a:cubicBezTo>
                    <a:pt x="95" y="79"/>
                    <a:pt x="80" y="95"/>
                    <a:pt x="63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17" y="95"/>
                    <a:pt x="0" y="79"/>
                  </a:cubicBezTo>
                  <a:lnTo>
                    <a:pt x="0" y="111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126" y="95"/>
                  </a:lnTo>
                  <a:lnTo>
                    <a:pt x="158" y="79"/>
                  </a:lnTo>
                  <a:cubicBezTo>
                    <a:pt x="158" y="64"/>
                    <a:pt x="158" y="64"/>
                    <a:pt x="174" y="64"/>
                  </a:cubicBezTo>
                  <a:lnTo>
                    <a:pt x="189" y="48"/>
                  </a:lnTo>
                  <a:lnTo>
                    <a:pt x="189" y="16"/>
                  </a:lnTo>
                  <a:cubicBezTo>
                    <a:pt x="189" y="16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5"/>
            <p:cNvSpPr/>
            <p:nvPr/>
          </p:nvSpPr>
          <p:spPr>
            <a:xfrm>
              <a:off x="3338362" y="1812806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95" y="17"/>
                  </a:lnTo>
                  <a:lnTo>
                    <a:pt x="47" y="32"/>
                  </a:lnTo>
                  <a:cubicBezTo>
                    <a:pt x="47" y="48"/>
                    <a:pt x="32" y="63"/>
                    <a:pt x="16" y="63"/>
                  </a:cubicBezTo>
                  <a:lnTo>
                    <a:pt x="16" y="63"/>
                  </a:lnTo>
                  <a:lnTo>
                    <a:pt x="1" y="63"/>
                  </a:lnTo>
                  <a:lnTo>
                    <a:pt x="1" y="80"/>
                  </a:lnTo>
                  <a:cubicBezTo>
                    <a:pt x="1" y="95"/>
                    <a:pt x="1" y="95"/>
                    <a:pt x="16" y="95"/>
                  </a:cubicBezTo>
                  <a:lnTo>
                    <a:pt x="32" y="95"/>
                  </a:lnTo>
                  <a:cubicBezTo>
                    <a:pt x="32" y="95"/>
                    <a:pt x="32" y="80"/>
                    <a:pt x="47" y="80"/>
                  </a:cubicBezTo>
                  <a:lnTo>
                    <a:pt x="64" y="63"/>
                  </a:ln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95" y="63"/>
                    <a:pt x="110" y="80"/>
                  </a:cubicBezTo>
                  <a:lnTo>
                    <a:pt x="110" y="80"/>
                  </a:lnTo>
                  <a:lnTo>
                    <a:pt x="142" y="63"/>
                  </a:lnTo>
                  <a:lnTo>
                    <a:pt x="127" y="63"/>
                  </a:lnTo>
                  <a:cubicBezTo>
                    <a:pt x="110" y="48"/>
                    <a:pt x="110" y="48"/>
                    <a:pt x="110" y="32"/>
                  </a:cubicBezTo>
                  <a:cubicBezTo>
                    <a:pt x="110" y="17"/>
                    <a:pt x="110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5"/>
            <p:cNvSpPr/>
            <p:nvPr/>
          </p:nvSpPr>
          <p:spPr>
            <a:xfrm>
              <a:off x="3182015" y="1804792"/>
              <a:ext cx="3053" cy="4548"/>
            </a:xfrm>
            <a:custGeom>
              <a:avLst/>
              <a:gdLst/>
              <a:ahLst/>
              <a:cxnLst/>
              <a:rect l="l" t="t" r="r" b="b"/>
              <a:pathLst>
                <a:path w="96" h="143" extrusionOk="0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cubicBezTo>
                    <a:pt x="1" y="0"/>
                    <a:pt x="1" y="0"/>
                    <a:pt x="1" y="16"/>
                  </a:cubicBezTo>
                  <a:lnTo>
                    <a:pt x="16" y="95"/>
                  </a:lnTo>
                  <a:lnTo>
                    <a:pt x="16" y="111"/>
                  </a:lnTo>
                  <a:lnTo>
                    <a:pt x="47" y="142"/>
                  </a:lnTo>
                  <a:lnTo>
                    <a:pt x="64" y="142"/>
                  </a:lnTo>
                  <a:cubicBezTo>
                    <a:pt x="79" y="126"/>
                    <a:pt x="95" y="111"/>
                    <a:pt x="79" y="95"/>
                  </a:cubicBezTo>
                  <a:lnTo>
                    <a:pt x="47" y="16"/>
                  </a:lnTo>
                  <a:cubicBezTo>
                    <a:pt x="47" y="16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5"/>
            <p:cNvSpPr/>
            <p:nvPr/>
          </p:nvSpPr>
          <p:spPr>
            <a:xfrm>
              <a:off x="3036704" y="1799767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10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79" y="1"/>
                    <a:pt x="64" y="17"/>
                    <a:pt x="64" y="32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6" y="64"/>
                    <a:pt x="1" y="80"/>
                  </a:cubicBezTo>
                  <a:cubicBezTo>
                    <a:pt x="1" y="95"/>
                    <a:pt x="1" y="111"/>
                    <a:pt x="16" y="111"/>
                  </a:cubicBezTo>
                  <a:cubicBezTo>
                    <a:pt x="1" y="95"/>
                    <a:pt x="16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79" y="95"/>
                  </a:cubicBezTo>
                  <a:lnTo>
                    <a:pt x="95" y="127"/>
                  </a:lnTo>
                  <a:lnTo>
                    <a:pt x="95" y="143"/>
                  </a:lnTo>
                  <a:lnTo>
                    <a:pt x="110" y="127"/>
                  </a:lnTo>
                  <a:lnTo>
                    <a:pt x="110" y="95"/>
                  </a:lnTo>
                  <a:lnTo>
                    <a:pt x="127" y="111"/>
                  </a:lnTo>
                  <a:lnTo>
                    <a:pt x="142" y="111"/>
                  </a:lnTo>
                  <a:cubicBezTo>
                    <a:pt x="173" y="95"/>
                    <a:pt x="173" y="80"/>
                    <a:pt x="158" y="64"/>
                  </a:cubicBezTo>
                  <a:lnTo>
                    <a:pt x="142" y="17"/>
                  </a:lnTo>
                  <a:cubicBezTo>
                    <a:pt x="142" y="1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5"/>
            <p:cNvSpPr/>
            <p:nvPr/>
          </p:nvSpPr>
          <p:spPr>
            <a:xfrm>
              <a:off x="3443600" y="1804283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63" y="16"/>
                  </a:lnTo>
                  <a:cubicBezTo>
                    <a:pt x="63" y="32"/>
                    <a:pt x="63" y="32"/>
                    <a:pt x="47" y="32"/>
                  </a:cubicBez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32" y="48"/>
                    <a:pt x="15" y="64"/>
                  </a:cubicBezTo>
                  <a:cubicBezTo>
                    <a:pt x="15" y="79"/>
                    <a:pt x="32" y="95"/>
                    <a:pt x="47" y="111"/>
                  </a:cubicBezTo>
                  <a:lnTo>
                    <a:pt x="15" y="127"/>
                  </a:lnTo>
                  <a:cubicBezTo>
                    <a:pt x="0" y="142"/>
                    <a:pt x="0" y="158"/>
                    <a:pt x="0" y="174"/>
                  </a:cubicBezTo>
                  <a:cubicBezTo>
                    <a:pt x="15" y="190"/>
                    <a:pt x="32" y="190"/>
                    <a:pt x="32" y="190"/>
                  </a:cubicBezTo>
                  <a:lnTo>
                    <a:pt x="47" y="190"/>
                  </a:lnTo>
                  <a:lnTo>
                    <a:pt x="63" y="190"/>
                  </a:lnTo>
                  <a:lnTo>
                    <a:pt x="95" y="158"/>
                  </a:lnTo>
                  <a:lnTo>
                    <a:pt x="95" y="142"/>
                  </a:lnTo>
                  <a:cubicBezTo>
                    <a:pt x="110" y="142"/>
                    <a:pt x="110" y="127"/>
                    <a:pt x="126" y="127"/>
                  </a:cubicBezTo>
                  <a:cubicBezTo>
                    <a:pt x="126" y="95"/>
                    <a:pt x="110" y="7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6" y="32"/>
                    <a:pt x="110" y="16"/>
                  </a:cubicBezTo>
                  <a:cubicBezTo>
                    <a:pt x="110" y="16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5"/>
            <p:cNvSpPr/>
            <p:nvPr/>
          </p:nvSpPr>
          <p:spPr>
            <a:xfrm>
              <a:off x="3309293" y="1813315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110" y="1"/>
                  </a:moveTo>
                  <a:cubicBezTo>
                    <a:pt x="127" y="1"/>
                    <a:pt x="127" y="16"/>
                    <a:pt x="110" y="16"/>
                  </a:cubicBezTo>
                  <a:cubicBezTo>
                    <a:pt x="110" y="32"/>
                    <a:pt x="95" y="47"/>
                    <a:pt x="79" y="47"/>
                  </a:cubicBezTo>
                  <a:lnTo>
                    <a:pt x="64" y="32"/>
                  </a:lnTo>
                  <a:lnTo>
                    <a:pt x="16" y="16"/>
                  </a:lnTo>
                  <a:lnTo>
                    <a:pt x="16" y="1"/>
                  </a:lnTo>
                  <a:cubicBezTo>
                    <a:pt x="16" y="16"/>
                    <a:pt x="16" y="16"/>
                    <a:pt x="1" y="16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7"/>
                  </a:lnTo>
                  <a:cubicBezTo>
                    <a:pt x="16" y="47"/>
                    <a:pt x="32" y="47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47"/>
                  </a:lnTo>
                  <a:cubicBezTo>
                    <a:pt x="79" y="47"/>
                    <a:pt x="79" y="47"/>
                    <a:pt x="95" y="64"/>
                  </a:cubicBezTo>
                  <a:lnTo>
                    <a:pt x="110" y="64"/>
                  </a:lnTo>
                  <a:lnTo>
                    <a:pt x="110" y="79"/>
                  </a:lnTo>
                  <a:lnTo>
                    <a:pt x="110" y="127"/>
                  </a:lnTo>
                  <a:lnTo>
                    <a:pt x="110" y="142"/>
                  </a:lnTo>
                  <a:cubicBezTo>
                    <a:pt x="110" y="158"/>
                    <a:pt x="127" y="173"/>
                    <a:pt x="142" y="173"/>
                  </a:cubicBezTo>
                  <a:lnTo>
                    <a:pt x="142" y="173"/>
                  </a:lnTo>
                  <a:cubicBezTo>
                    <a:pt x="173" y="173"/>
                    <a:pt x="190" y="158"/>
                    <a:pt x="173" y="142"/>
                  </a:cubicBezTo>
                  <a:lnTo>
                    <a:pt x="173" y="127"/>
                  </a:lnTo>
                  <a:lnTo>
                    <a:pt x="173" y="32"/>
                  </a:lnTo>
                  <a:cubicBezTo>
                    <a:pt x="173" y="16"/>
                    <a:pt x="158" y="16"/>
                    <a:pt x="142" y="1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5"/>
            <p:cNvSpPr/>
            <p:nvPr/>
          </p:nvSpPr>
          <p:spPr>
            <a:xfrm>
              <a:off x="3320329" y="1775246"/>
              <a:ext cx="5025" cy="3498"/>
            </a:xfrm>
            <a:custGeom>
              <a:avLst/>
              <a:gdLst/>
              <a:ahLst/>
              <a:cxnLst/>
              <a:rect l="l" t="t" r="r" b="b"/>
              <a:pathLst>
                <a:path w="158" h="110" extrusionOk="0"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79" y="15"/>
                  </a:lnTo>
                  <a:lnTo>
                    <a:pt x="47" y="15"/>
                  </a:lnTo>
                  <a:lnTo>
                    <a:pt x="32" y="15"/>
                  </a:lnTo>
                  <a:lnTo>
                    <a:pt x="32" y="15"/>
                  </a:lnTo>
                  <a:cubicBezTo>
                    <a:pt x="16" y="15"/>
                    <a:pt x="16" y="15"/>
                    <a:pt x="16" y="32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47"/>
                    <a:pt x="16" y="47"/>
                    <a:pt x="16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7" y="110"/>
                    <a:pt x="63" y="110"/>
                    <a:pt x="79" y="110"/>
                  </a:cubicBezTo>
                  <a:lnTo>
                    <a:pt x="79" y="110"/>
                  </a:lnTo>
                  <a:lnTo>
                    <a:pt x="79" y="110"/>
                  </a:lnTo>
                  <a:lnTo>
                    <a:pt x="110" y="110"/>
                  </a:lnTo>
                  <a:cubicBezTo>
                    <a:pt x="110" y="95"/>
                    <a:pt x="126" y="78"/>
                    <a:pt x="126" y="78"/>
                  </a:cubicBezTo>
                  <a:lnTo>
                    <a:pt x="158" y="63"/>
                  </a:lnTo>
                  <a:lnTo>
                    <a:pt x="158" y="47"/>
                  </a:lnTo>
                  <a:lnTo>
                    <a:pt x="158" y="15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5"/>
            <p:cNvSpPr/>
            <p:nvPr/>
          </p:nvSpPr>
          <p:spPr>
            <a:xfrm>
              <a:off x="3013137" y="179929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" y="47"/>
                    <a:pt x="1" y="63"/>
                    <a:pt x="1" y="79"/>
                  </a:cubicBezTo>
                  <a:cubicBezTo>
                    <a:pt x="17" y="110"/>
                    <a:pt x="48" y="142"/>
                    <a:pt x="80" y="189"/>
                  </a:cubicBezTo>
                  <a:cubicBezTo>
                    <a:pt x="95" y="158"/>
                    <a:pt x="95" y="142"/>
                    <a:pt x="95" y="110"/>
                  </a:cubicBezTo>
                  <a:lnTo>
                    <a:pt x="95" y="95"/>
                  </a:lnTo>
                  <a:cubicBezTo>
                    <a:pt x="95" y="79"/>
                    <a:pt x="80" y="79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32"/>
                    <a:pt x="80" y="16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5"/>
            <p:cNvSpPr/>
            <p:nvPr/>
          </p:nvSpPr>
          <p:spPr>
            <a:xfrm>
              <a:off x="3179025" y="1783261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cubicBezTo>
                    <a:pt x="78" y="0"/>
                    <a:pt x="63" y="15"/>
                    <a:pt x="47" y="15"/>
                  </a:cubicBezTo>
                  <a:cubicBezTo>
                    <a:pt x="32" y="15"/>
                    <a:pt x="32" y="15"/>
                    <a:pt x="15" y="0"/>
                  </a:cubicBezTo>
                  <a:lnTo>
                    <a:pt x="0" y="47"/>
                  </a:lnTo>
                  <a:cubicBezTo>
                    <a:pt x="0" y="63"/>
                    <a:pt x="15" y="78"/>
                    <a:pt x="32" y="78"/>
                  </a:cubicBezTo>
                  <a:lnTo>
                    <a:pt x="47" y="78"/>
                  </a:lnTo>
                  <a:lnTo>
                    <a:pt x="63" y="78"/>
                  </a:lnTo>
                  <a:lnTo>
                    <a:pt x="78" y="63"/>
                  </a:lnTo>
                  <a:lnTo>
                    <a:pt x="78" y="32"/>
                  </a:lnTo>
                  <a:lnTo>
                    <a:pt x="78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5"/>
            <p:cNvSpPr/>
            <p:nvPr/>
          </p:nvSpPr>
          <p:spPr>
            <a:xfrm>
              <a:off x="3327835" y="1766214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6"/>
                    <a:pt x="32" y="16"/>
                    <a:pt x="32" y="32"/>
                  </a:cubicBez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110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63" y="127"/>
                    <a:pt x="63" y="127"/>
                    <a:pt x="80" y="127"/>
                  </a:cubicBezTo>
                  <a:lnTo>
                    <a:pt x="95" y="127"/>
                  </a:lnTo>
                  <a:cubicBezTo>
                    <a:pt x="95" y="127"/>
                    <a:pt x="111" y="110"/>
                    <a:pt x="111" y="95"/>
                  </a:cubicBezTo>
                  <a:lnTo>
                    <a:pt x="111" y="79"/>
                  </a:lnTo>
                  <a:lnTo>
                    <a:pt x="95" y="32"/>
                  </a:lnTo>
                  <a:cubicBezTo>
                    <a:pt x="95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5"/>
            <p:cNvSpPr/>
            <p:nvPr/>
          </p:nvSpPr>
          <p:spPr>
            <a:xfrm>
              <a:off x="3439052" y="177270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17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32" y="64"/>
                  </a:lnTo>
                  <a:lnTo>
                    <a:pt x="17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64" y="206"/>
                  </a:lnTo>
                  <a:cubicBezTo>
                    <a:pt x="80" y="221"/>
                    <a:pt x="80" y="221"/>
                    <a:pt x="95" y="221"/>
                  </a:cubicBezTo>
                  <a:lnTo>
                    <a:pt x="95" y="221"/>
                  </a:lnTo>
                  <a:lnTo>
                    <a:pt x="95" y="221"/>
                  </a:lnTo>
                  <a:lnTo>
                    <a:pt x="95" y="221"/>
                  </a:lnTo>
                  <a:cubicBezTo>
                    <a:pt x="112" y="221"/>
                    <a:pt x="127" y="206"/>
                    <a:pt x="127" y="206"/>
                  </a:cubicBezTo>
                  <a:lnTo>
                    <a:pt x="143" y="175"/>
                  </a:lnTo>
                  <a:lnTo>
                    <a:pt x="158" y="127"/>
                  </a:lnTo>
                  <a:cubicBezTo>
                    <a:pt x="175" y="112"/>
                    <a:pt x="175" y="95"/>
                    <a:pt x="158" y="80"/>
                  </a:cubicBezTo>
                  <a:lnTo>
                    <a:pt x="143" y="80"/>
                  </a:lnTo>
                  <a:cubicBezTo>
                    <a:pt x="143" y="95"/>
                    <a:pt x="143" y="95"/>
                    <a:pt x="127" y="112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64" y="127"/>
                  </a:lnTo>
                  <a:cubicBezTo>
                    <a:pt x="64" y="127"/>
                    <a:pt x="49" y="127"/>
                    <a:pt x="32" y="112"/>
                  </a:cubicBezTo>
                  <a:cubicBezTo>
                    <a:pt x="32" y="95"/>
                    <a:pt x="32" y="64"/>
                    <a:pt x="64" y="64"/>
                  </a:cubicBezTo>
                  <a:lnTo>
                    <a:pt x="95" y="49"/>
                  </a:lnTo>
                  <a:lnTo>
                    <a:pt x="95" y="49"/>
                  </a:ln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5"/>
            <p:cNvSpPr/>
            <p:nvPr/>
          </p:nvSpPr>
          <p:spPr>
            <a:xfrm>
              <a:off x="3180011" y="1801771"/>
              <a:ext cx="2512" cy="7060"/>
            </a:xfrm>
            <a:custGeom>
              <a:avLst/>
              <a:gdLst/>
              <a:ahLst/>
              <a:cxnLst/>
              <a:rect l="l" t="t" r="r" b="b"/>
              <a:pathLst>
                <a:path w="79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47" y="17"/>
                    <a:pt x="32" y="32"/>
                    <a:pt x="16" y="48"/>
                  </a:cubicBezTo>
                  <a:lnTo>
                    <a:pt x="1" y="48"/>
                  </a:lnTo>
                  <a:lnTo>
                    <a:pt x="32" y="95"/>
                  </a:lnTo>
                  <a:cubicBezTo>
                    <a:pt x="32" y="111"/>
                    <a:pt x="32" y="143"/>
                    <a:pt x="16" y="143"/>
                  </a:cubicBezTo>
                  <a:lnTo>
                    <a:pt x="1" y="158"/>
                  </a:lnTo>
                  <a:lnTo>
                    <a:pt x="1" y="190"/>
                  </a:lnTo>
                  <a:cubicBezTo>
                    <a:pt x="1" y="206"/>
                    <a:pt x="16" y="221"/>
                    <a:pt x="32" y="221"/>
                  </a:cubicBezTo>
                  <a:lnTo>
                    <a:pt x="32" y="221"/>
                  </a:lnTo>
                  <a:cubicBezTo>
                    <a:pt x="64" y="221"/>
                    <a:pt x="79" y="206"/>
                    <a:pt x="79" y="190"/>
                  </a:cubicBezTo>
                  <a:lnTo>
                    <a:pt x="79" y="190"/>
                  </a:lnTo>
                  <a:lnTo>
                    <a:pt x="64" y="111"/>
                  </a:lnTo>
                  <a:lnTo>
                    <a:pt x="64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5"/>
            <p:cNvSpPr/>
            <p:nvPr/>
          </p:nvSpPr>
          <p:spPr>
            <a:xfrm>
              <a:off x="3170470" y="180177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43" y="1"/>
                  </a:lnTo>
                  <a:lnTo>
                    <a:pt x="127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" y="17"/>
                  </a:lnTo>
                  <a:lnTo>
                    <a:pt x="1" y="17"/>
                  </a:lnTo>
                  <a:cubicBezTo>
                    <a:pt x="17" y="17"/>
                    <a:pt x="17" y="32"/>
                    <a:pt x="32" y="48"/>
                  </a:cubicBezTo>
                  <a:cubicBezTo>
                    <a:pt x="32" y="64"/>
                    <a:pt x="32" y="80"/>
                    <a:pt x="1" y="95"/>
                  </a:cubicBezTo>
                  <a:lnTo>
                    <a:pt x="1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12" y="80"/>
                  </a:lnTo>
                  <a:lnTo>
                    <a:pt x="158" y="80"/>
                  </a:lnTo>
                  <a:lnTo>
                    <a:pt x="175" y="64"/>
                  </a:lnTo>
                  <a:cubicBezTo>
                    <a:pt x="158" y="64"/>
                    <a:pt x="158" y="48"/>
                    <a:pt x="158" y="32"/>
                  </a:cubicBezTo>
                  <a:lnTo>
                    <a:pt x="175" y="17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5"/>
            <p:cNvSpPr/>
            <p:nvPr/>
          </p:nvSpPr>
          <p:spPr>
            <a:xfrm>
              <a:off x="3158448" y="180479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32"/>
                    <a:pt x="1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63"/>
                  </a:lnTo>
                  <a:lnTo>
                    <a:pt x="17" y="48"/>
                  </a:lnTo>
                  <a:cubicBezTo>
                    <a:pt x="32" y="32"/>
                    <a:pt x="32" y="16"/>
                    <a:pt x="49" y="16"/>
                  </a:cubicBezTo>
                  <a:lnTo>
                    <a:pt x="49" y="16"/>
                  </a:lnTo>
                  <a:cubicBezTo>
                    <a:pt x="64" y="16"/>
                    <a:pt x="64" y="16"/>
                    <a:pt x="64" y="32"/>
                  </a:cubicBezTo>
                  <a:cubicBezTo>
                    <a:pt x="80" y="32"/>
                    <a:pt x="95" y="48"/>
                    <a:pt x="80" y="63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95" y="63"/>
                  </a:lnTo>
                  <a:cubicBezTo>
                    <a:pt x="95" y="48"/>
                    <a:pt x="112" y="32"/>
                    <a:pt x="127" y="32"/>
                  </a:cubicBezTo>
                  <a:lnTo>
                    <a:pt x="127" y="32"/>
                  </a:lnTo>
                  <a:lnTo>
                    <a:pt x="127" y="32"/>
                  </a:lnTo>
                  <a:lnTo>
                    <a:pt x="158" y="48"/>
                  </a:lnTo>
                  <a:lnTo>
                    <a:pt x="175" y="48"/>
                  </a:lnTo>
                  <a:lnTo>
                    <a:pt x="158" y="32"/>
                  </a:lnTo>
                  <a:cubicBezTo>
                    <a:pt x="158" y="16"/>
                    <a:pt x="143" y="16"/>
                    <a:pt x="127" y="16"/>
                  </a:cubicBezTo>
                  <a:lnTo>
                    <a:pt x="112" y="16"/>
                  </a:lnTo>
                  <a:cubicBezTo>
                    <a:pt x="112" y="32"/>
                    <a:pt x="95" y="32"/>
                    <a:pt x="95" y="32"/>
                  </a:cubicBezTo>
                  <a:cubicBezTo>
                    <a:pt x="80" y="32"/>
                    <a:pt x="80" y="32"/>
                    <a:pt x="80" y="16"/>
                  </a:cubicBezTo>
                  <a:lnTo>
                    <a:pt x="64" y="16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5"/>
            <p:cNvSpPr/>
            <p:nvPr/>
          </p:nvSpPr>
          <p:spPr>
            <a:xfrm>
              <a:off x="3110361" y="1786250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80" y="1"/>
                  </a:lnTo>
                  <a:lnTo>
                    <a:pt x="63" y="1"/>
                  </a:lnTo>
                  <a:cubicBezTo>
                    <a:pt x="48" y="16"/>
                    <a:pt x="32" y="16"/>
                    <a:pt x="17" y="16"/>
                  </a:cubicBezTo>
                  <a:lnTo>
                    <a:pt x="17" y="47"/>
                  </a:lnTo>
                  <a:cubicBezTo>
                    <a:pt x="17" y="64"/>
                    <a:pt x="17" y="79"/>
                    <a:pt x="0" y="79"/>
                  </a:cubicBezTo>
                  <a:cubicBezTo>
                    <a:pt x="0" y="95"/>
                    <a:pt x="17" y="95"/>
                    <a:pt x="17" y="95"/>
                  </a:cubicBezTo>
                  <a:lnTo>
                    <a:pt x="32" y="9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cubicBezTo>
                    <a:pt x="111" y="64"/>
                    <a:pt x="126" y="47"/>
                    <a:pt x="111" y="32"/>
                  </a:cubicBezTo>
                  <a:lnTo>
                    <a:pt x="111" y="16"/>
                  </a:lnTo>
                  <a:lnTo>
                    <a:pt x="111" y="16"/>
                  </a:lnTo>
                  <a:cubicBezTo>
                    <a:pt x="111" y="1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5"/>
            <p:cNvSpPr/>
            <p:nvPr/>
          </p:nvSpPr>
          <p:spPr>
            <a:xfrm>
              <a:off x="3245654" y="182482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cubicBezTo>
                    <a:pt x="48" y="80"/>
                    <a:pt x="63" y="111"/>
                    <a:pt x="95" y="111"/>
                  </a:cubicBezTo>
                  <a:lnTo>
                    <a:pt x="95" y="111"/>
                  </a:lnTo>
                  <a:cubicBezTo>
                    <a:pt x="126" y="111"/>
                    <a:pt x="143" y="80"/>
                    <a:pt x="158" y="63"/>
                  </a:cubicBezTo>
                  <a:lnTo>
                    <a:pt x="158" y="32"/>
                  </a:lnTo>
                  <a:cubicBezTo>
                    <a:pt x="158" y="32"/>
                    <a:pt x="158" y="17"/>
                    <a:pt x="143" y="17"/>
                  </a:cubicBezTo>
                  <a:lnTo>
                    <a:pt x="126" y="17"/>
                  </a:lnTo>
                  <a:cubicBezTo>
                    <a:pt x="111" y="17"/>
                    <a:pt x="111" y="17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80" y="17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5"/>
            <p:cNvSpPr/>
            <p:nvPr/>
          </p:nvSpPr>
          <p:spPr>
            <a:xfrm>
              <a:off x="3053751" y="1809308"/>
              <a:ext cx="5025" cy="4516"/>
            </a:xfrm>
            <a:custGeom>
              <a:avLst/>
              <a:gdLst/>
              <a:ahLst/>
              <a:cxnLst/>
              <a:rect l="l" t="t" r="r" b="b"/>
              <a:pathLst>
                <a:path w="158" h="142" extrusionOk="0">
                  <a:moveTo>
                    <a:pt x="126" y="0"/>
                  </a:moveTo>
                  <a:lnTo>
                    <a:pt x="126" y="0"/>
                  </a:lnTo>
                  <a:lnTo>
                    <a:pt x="95" y="0"/>
                  </a:lnTo>
                  <a:lnTo>
                    <a:pt x="16" y="95"/>
                  </a:lnTo>
                  <a:cubicBezTo>
                    <a:pt x="0" y="110"/>
                    <a:pt x="0" y="127"/>
                    <a:pt x="16" y="142"/>
                  </a:cubicBezTo>
                  <a:lnTo>
                    <a:pt x="32" y="142"/>
                  </a:lnTo>
                  <a:lnTo>
                    <a:pt x="63" y="142"/>
                  </a:lnTo>
                  <a:lnTo>
                    <a:pt x="142" y="47"/>
                  </a:lnTo>
                  <a:cubicBezTo>
                    <a:pt x="158" y="47"/>
                    <a:pt x="158" y="16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5"/>
            <p:cNvSpPr/>
            <p:nvPr/>
          </p:nvSpPr>
          <p:spPr>
            <a:xfrm>
              <a:off x="3337853" y="1788254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95" y="1"/>
                  </a:lnTo>
                  <a:lnTo>
                    <a:pt x="32" y="16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0" y="64"/>
                    <a:pt x="0" y="64"/>
                    <a:pt x="17" y="79"/>
                  </a:cubicBezTo>
                  <a:lnTo>
                    <a:pt x="17" y="79"/>
                  </a:lnTo>
                  <a:lnTo>
                    <a:pt x="32" y="64"/>
                  </a:lnTo>
                  <a:cubicBezTo>
                    <a:pt x="48" y="64"/>
                    <a:pt x="48" y="47"/>
                    <a:pt x="63" y="47"/>
                  </a:cubicBezTo>
                  <a:lnTo>
                    <a:pt x="63" y="47"/>
                  </a:lnTo>
                  <a:lnTo>
                    <a:pt x="63" y="47"/>
                  </a:lnTo>
                  <a:lnTo>
                    <a:pt x="63" y="47"/>
                  </a:lnTo>
                  <a:cubicBezTo>
                    <a:pt x="63" y="32"/>
                    <a:pt x="80" y="32"/>
                    <a:pt x="95" y="32"/>
                  </a:cubicBezTo>
                  <a:lnTo>
                    <a:pt x="95" y="32"/>
                  </a:lnTo>
                  <a:lnTo>
                    <a:pt x="111" y="32"/>
                  </a:lnTo>
                  <a:cubicBezTo>
                    <a:pt x="111" y="32"/>
                    <a:pt x="111" y="16"/>
                    <a:pt x="126" y="16"/>
                  </a:cubicBezTo>
                  <a:lnTo>
                    <a:pt x="126" y="16"/>
                  </a:lnTo>
                  <a:lnTo>
                    <a:pt x="126" y="16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5"/>
            <p:cNvSpPr/>
            <p:nvPr/>
          </p:nvSpPr>
          <p:spPr>
            <a:xfrm>
              <a:off x="3399488" y="1784724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7"/>
                    <a:pt x="110" y="32"/>
                  </a:cubicBezTo>
                  <a:lnTo>
                    <a:pt x="79" y="80"/>
                  </a:lnTo>
                  <a:lnTo>
                    <a:pt x="64" y="80"/>
                  </a:lnTo>
                  <a:lnTo>
                    <a:pt x="47" y="80"/>
                  </a:lnTo>
                  <a:cubicBezTo>
                    <a:pt x="16" y="80"/>
                    <a:pt x="1" y="95"/>
                    <a:pt x="16" y="127"/>
                  </a:cubicBezTo>
                  <a:cubicBezTo>
                    <a:pt x="16" y="143"/>
                    <a:pt x="32" y="143"/>
                    <a:pt x="47" y="143"/>
                  </a:cubicBezTo>
                  <a:lnTo>
                    <a:pt x="47" y="143"/>
                  </a:lnTo>
                  <a:lnTo>
                    <a:pt x="47" y="143"/>
                  </a:lnTo>
                  <a:lnTo>
                    <a:pt x="79" y="143"/>
                  </a:lnTo>
                  <a:lnTo>
                    <a:pt x="158" y="95"/>
                  </a:lnTo>
                  <a:lnTo>
                    <a:pt x="158" y="64"/>
                  </a:lnTo>
                  <a:lnTo>
                    <a:pt x="173" y="49"/>
                  </a:lnTo>
                  <a:lnTo>
                    <a:pt x="173" y="49"/>
                  </a:lnTo>
                  <a:cubicBezTo>
                    <a:pt x="173" y="32"/>
                    <a:pt x="173" y="17"/>
                    <a:pt x="14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5"/>
            <p:cNvSpPr/>
            <p:nvPr/>
          </p:nvSpPr>
          <p:spPr>
            <a:xfrm>
              <a:off x="3174000" y="1797763"/>
              <a:ext cx="9541" cy="2544"/>
            </a:xfrm>
            <a:custGeom>
              <a:avLst/>
              <a:gdLst/>
              <a:ahLst/>
              <a:cxnLst/>
              <a:rect l="l" t="t" r="r" b="b"/>
              <a:pathLst>
                <a:path w="300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17"/>
                    <a:pt x="1" y="32"/>
                    <a:pt x="16" y="48"/>
                  </a:cubicBezTo>
                  <a:lnTo>
                    <a:pt x="16" y="48"/>
                  </a:lnTo>
                  <a:cubicBezTo>
                    <a:pt x="16" y="64"/>
                    <a:pt x="32" y="64"/>
                    <a:pt x="32" y="64"/>
                  </a:cubicBezTo>
                  <a:lnTo>
                    <a:pt x="47" y="64"/>
                  </a:lnTo>
                  <a:cubicBezTo>
                    <a:pt x="79" y="80"/>
                    <a:pt x="110" y="80"/>
                    <a:pt x="142" y="80"/>
                  </a:cubicBezTo>
                  <a:lnTo>
                    <a:pt x="205" y="80"/>
                  </a:lnTo>
                  <a:cubicBezTo>
                    <a:pt x="221" y="80"/>
                    <a:pt x="236" y="80"/>
                    <a:pt x="253" y="64"/>
                  </a:cubicBezTo>
                  <a:lnTo>
                    <a:pt x="253" y="64"/>
                  </a:lnTo>
                  <a:lnTo>
                    <a:pt x="268" y="64"/>
                  </a:lnTo>
                  <a:lnTo>
                    <a:pt x="284" y="64"/>
                  </a:lnTo>
                  <a:cubicBezTo>
                    <a:pt x="284" y="48"/>
                    <a:pt x="299" y="48"/>
                    <a:pt x="299" y="32"/>
                  </a:cubicBezTo>
                  <a:cubicBezTo>
                    <a:pt x="299" y="17"/>
                    <a:pt x="284" y="17"/>
                    <a:pt x="284" y="0"/>
                  </a:cubicBezTo>
                  <a:lnTo>
                    <a:pt x="268" y="0"/>
                  </a:lnTo>
                  <a:lnTo>
                    <a:pt x="253" y="0"/>
                  </a:lnTo>
                  <a:lnTo>
                    <a:pt x="221" y="0"/>
                  </a:lnTo>
                  <a:lnTo>
                    <a:pt x="205" y="0"/>
                  </a:lnTo>
                  <a:cubicBezTo>
                    <a:pt x="173" y="17"/>
                    <a:pt x="158" y="32"/>
                    <a:pt x="142" y="32"/>
                  </a:cubicBezTo>
                  <a:cubicBezTo>
                    <a:pt x="127" y="32"/>
                    <a:pt x="127" y="48"/>
                    <a:pt x="110" y="48"/>
                  </a:cubicBezTo>
                  <a:lnTo>
                    <a:pt x="95" y="48"/>
                  </a:lnTo>
                  <a:cubicBezTo>
                    <a:pt x="95" y="48"/>
                    <a:pt x="79" y="48"/>
                    <a:pt x="64" y="32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5"/>
            <p:cNvSpPr/>
            <p:nvPr/>
          </p:nvSpPr>
          <p:spPr>
            <a:xfrm>
              <a:off x="3420034" y="175164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95" y="1"/>
                  </a:moveTo>
                  <a:lnTo>
                    <a:pt x="95" y="1"/>
                  </a:lnTo>
                  <a:cubicBezTo>
                    <a:pt x="63" y="1"/>
                    <a:pt x="48" y="17"/>
                    <a:pt x="32" y="32"/>
                  </a:cubicBezTo>
                  <a:lnTo>
                    <a:pt x="32" y="32"/>
                  </a:lnTo>
                  <a:lnTo>
                    <a:pt x="17" y="49"/>
                  </a:lnTo>
                  <a:cubicBezTo>
                    <a:pt x="17" y="49"/>
                    <a:pt x="0" y="64"/>
                    <a:pt x="17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17" y="96"/>
                    <a:pt x="32" y="96"/>
                    <a:pt x="32" y="96"/>
                  </a:cubicBezTo>
                  <a:lnTo>
                    <a:pt x="48" y="96"/>
                  </a:lnTo>
                  <a:lnTo>
                    <a:pt x="63" y="96"/>
                  </a:lnTo>
                  <a:cubicBezTo>
                    <a:pt x="63" y="96"/>
                    <a:pt x="80" y="96"/>
                    <a:pt x="80" y="80"/>
                  </a:cubicBezTo>
                  <a:lnTo>
                    <a:pt x="80" y="80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112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95" y="112"/>
                    <a:pt x="95" y="96"/>
                    <a:pt x="111" y="96"/>
                  </a:cubicBezTo>
                  <a:cubicBezTo>
                    <a:pt x="111" y="80"/>
                    <a:pt x="95" y="80"/>
                    <a:pt x="111" y="64"/>
                  </a:cubicBezTo>
                  <a:cubicBezTo>
                    <a:pt x="111" y="49"/>
                    <a:pt x="111" y="32"/>
                    <a:pt x="126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43" y="17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5"/>
            <p:cNvSpPr/>
            <p:nvPr/>
          </p:nvSpPr>
          <p:spPr>
            <a:xfrm>
              <a:off x="3403973" y="177372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1" y="32"/>
                    <a:pt x="17" y="63"/>
                    <a:pt x="32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64" y="126"/>
                  </a:lnTo>
                  <a:lnTo>
                    <a:pt x="64" y="126"/>
                  </a:lnTo>
                  <a:cubicBezTo>
                    <a:pt x="64" y="143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95" y="143"/>
                    <a:pt x="112" y="126"/>
                    <a:pt x="127" y="126"/>
                  </a:cubicBezTo>
                  <a:lnTo>
                    <a:pt x="127" y="126"/>
                  </a:lnTo>
                  <a:lnTo>
                    <a:pt x="127" y="111"/>
                  </a:lnTo>
                  <a:lnTo>
                    <a:pt x="127" y="80"/>
                  </a:lnTo>
                  <a:lnTo>
                    <a:pt x="112" y="32"/>
                  </a:lnTo>
                  <a:cubicBezTo>
                    <a:pt x="112" y="17"/>
                    <a:pt x="95" y="17"/>
                    <a:pt x="80" y="0"/>
                  </a:cubicBez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5"/>
            <p:cNvSpPr/>
            <p:nvPr/>
          </p:nvSpPr>
          <p:spPr>
            <a:xfrm>
              <a:off x="3334355" y="1771716"/>
              <a:ext cx="4516" cy="2544"/>
            </a:xfrm>
            <a:custGeom>
              <a:avLst/>
              <a:gdLst/>
              <a:ahLst/>
              <a:cxnLst/>
              <a:rect l="l" t="t" r="r" b="b"/>
              <a:pathLst>
                <a:path w="142" h="80" extrusionOk="0">
                  <a:moveTo>
                    <a:pt x="110" y="0"/>
                  </a:moveTo>
                  <a:lnTo>
                    <a:pt x="95" y="0"/>
                  </a:lnTo>
                  <a:lnTo>
                    <a:pt x="32" y="17"/>
                  </a:lnTo>
                  <a:lnTo>
                    <a:pt x="16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6" y="63"/>
                    <a:pt x="32" y="80"/>
                    <a:pt x="47" y="80"/>
                  </a:cubicBezTo>
                  <a:lnTo>
                    <a:pt x="47" y="80"/>
                  </a:lnTo>
                  <a:lnTo>
                    <a:pt x="79" y="80"/>
                  </a:lnTo>
                  <a:lnTo>
                    <a:pt x="110" y="80"/>
                  </a:lnTo>
                  <a:cubicBezTo>
                    <a:pt x="127" y="80"/>
                    <a:pt x="142" y="63"/>
                    <a:pt x="142" y="32"/>
                  </a:cubicBezTo>
                  <a:cubicBezTo>
                    <a:pt x="142" y="17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5"/>
            <p:cNvSpPr/>
            <p:nvPr/>
          </p:nvSpPr>
          <p:spPr>
            <a:xfrm>
              <a:off x="3300770" y="1822825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63" y="0"/>
                  </a:moveTo>
                  <a:lnTo>
                    <a:pt x="17" y="0"/>
                  </a:lnTo>
                  <a:cubicBezTo>
                    <a:pt x="0" y="0"/>
                    <a:pt x="0" y="0"/>
                    <a:pt x="0" y="17"/>
                  </a:cubicBezTo>
                  <a:cubicBezTo>
                    <a:pt x="17" y="17"/>
                    <a:pt x="17" y="32"/>
                    <a:pt x="17" y="48"/>
                  </a:cubicBezTo>
                  <a:cubicBezTo>
                    <a:pt x="17" y="63"/>
                    <a:pt x="0" y="63"/>
                    <a:pt x="0" y="63"/>
                  </a:cubicBezTo>
                  <a:cubicBezTo>
                    <a:pt x="0" y="63"/>
                    <a:pt x="0" y="80"/>
                    <a:pt x="17" y="80"/>
                  </a:cubicBezTo>
                  <a:lnTo>
                    <a:pt x="17" y="80"/>
                  </a:lnTo>
                  <a:lnTo>
                    <a:pt x="80" y="63"/>
                  </a:lnTo>
                  <a:cubicBezTo>
                    <a:pt x="95" y="63"/>
                    <a:pt x="111" y="48"/>
                    <a:pt x="111" y="32"/>
                  </a:cubicBezTo>
                  <a:lnTo>
                    <a:pt x="95" y="32"/>
                  </a:lnTo>
                  <a:cubicBezTo>
                    <a:pt x="80" y="32"/>
                    <a:pt x="63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5"/>
            <p:cNvSpPr/>
            <p:nvPr/>
          </p:nvSpPr>
          <p:spPr>
            <a:xfrm>
              <a:off x="3432564" y="1753174"/>
              <a:ext cx="3530" cy="4548"/>
            </a:xfrm>
            <a:custGeom>
              <a:avLst/>
              <a:gdLst/>
              <a:ahLst/>
              <a:cxnLst/>
              <a:rect l="l" t="t" r="r" b="b"/>
              <a:pathLst>
                <a:path w="111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32"/>
                    <a:pt x="1" y="48"/>
                  </a:cubicBezTo>
                  <a:lnTo>
                    <a:pt x="47" y="142"/>
                  </a:lnTo>
                  <a:lnTo>
                    <a:pt x="64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110" y="142"/>
                  </a:lnTo>
                  <a:cubicBezTo>
                    <a:pt x="95" y="127"/>
                    <a:pt x="110" y="127"/>
                    <a:pt x="110" y="111"/>
                  </a:cubicBezTo>
                  <a:lnTo>
                    <a:pt x="110" y="111"/>
                  </a:lnTo>
                  <a:lnTo>
                    <a:pt x="110" y="111"/>
                  </a:lnTo>
                  <a:lnTo>
                    <a:pt x="110" y="95"/>
                  </a:lnTo>
                  <a:cubicBezTo>
                    <a:pt x="95" y="95"/>
                    <a:pt x="79" y="79"/>
                    <a:pt x="79" y="79"/>
                  </a:cubicBezTo>
                  <a:cubicBezTo>
                    <a:pt x="47" y="64"/>
                    <a:pt x="47" y="32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5"/>
            <p:cNvSpPr/>
            <p:nvPr/>
          </p:nvSpPr>
          <p:spPr>
            <a:xfrm>
              <a:off x="3423564" y="1793756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0"/>
                  </a:moveTo>
                  <a:lnTo>
                    <a:pt x="47" y="0"/>
                  </a:lnTo>
                  <a:lnTo>
                    <a:pt x="32" y="0"/>
                  </a:lnTo>
                  <a:cubicBezTo>
                    <a:pt x="15" y="0"/>
                    <a:pt x="15" y="17"/>
                    <a:pt x="0" y="32"/>
                  </a:cubicBezTo>
                  <a:lnTo>
                    <a:pt x="0" y="80"/>
                  </a:ln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15" y="126"/>
                    <a:pt x="47" y="126"/>
                  </a:cubicBezTo>
                  <a:lnTo>
                    <a:pt x="47" y="126"/>
                  </a:lnTo>
                  <a:cubicBezTo>
                    <a:pt x="63" y="126"/>
                    <a:pt x="78" y="111"/>
                    <a:pt x="78" y="95"/>
                  </a:cubicBezTo>
                  <a:lnTo>
                    <a:pt x="78" y="80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5"/>
            <p:cNvSpPr/>
            <p:nvPr/>
          </p:nvSpPr>
          <p:spPr>
            <a:xfrm>
              <a:off x="3394495" y="1789749"/>
              <a:ext cx="2512" cy="3562"/>
            </a:xfrm>
            <a:custGeom>
              <a:avLst/>
              <a:gdLst/>
              <a:ahLst/>
              <a:cxnLst/>
              <a:rect l="l" t="t" r="r" b="b"/>
              <a:pathLst>
                <a:path w="79" h="112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17"/>
                    <a:pt x="47" y="32"/>
                    <a:pt x="32" y="32"/>
                  </a:cubicBezTo>
                  <a:lnTo>
                    <a:pt x="15" y="32"/>
                  </a:lnTo>
                  <a:cubicBezTo>
                    <a:pt x="15" y="32"/>
                    <a:pt x="0" y="32"/>
                    <a:pt x="0" y="17"/>
                  </a:cubicBezTo>
                  <a:lnTo>
                    <a:pt x="0" y="80"/>
                  </a:lnTo>
                  <a:cubicBezTo>
                    <a:pt x="15" y="95"/>
                    <a:pt x="15" y="111"/>
                    <a:pt x="32" y="111"/>
                  </a:cubicBezTo>
                  <a:lnTo>
                    <a:pt x="47" y="111"/>
                  </a:lnTo>
                  <a:lnTo>
                    <a:pt x="47" y="111"/>
                  </a:lnTo>
                  <a:cubicBezTo>
                    <a:pt x="63" y="111"/>
                    <a:pt x="78" y="95"/>
                    <a:pt x="78" y="80"/>
                  </a:cubicBezTo>
                  <a:lnTo>
                    <a:pt x="63" y="32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5"/>
            <p:cNvSpPr/>
            <p:nvPr/>
          </p:nvSpPr>
          <p:spPr>
            <a:xfrm>
              <a:off x="3109884" y="1794742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32" y="17"/>
                  </a:lnTo>
                  <a:lnTo>
                    <a:pt x="15" y="17"/>
                  </a:lnTo>
                  <a:lnTo>
                    <a:pt x="15" y="17"/>
                  </a:lnTo>
                  <a:cubicBezTo>
                    <a:pt x="0" y="32"/>
                    <a:pt x="0" y="32"/>
                    <a:pt x="0" y="49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64"/>
                  </a:lnTo>
                  <a:lnTo>
                    <a:pt x="95" y="64"/>
                  </a:lnTo>
                  <a:lnTo>
                    <a:pt x="95" y="49"/>
                  </a:lnTo>
                  <a:cubicBezTo>
                    <a:pt x="95" y="32"/>
                    <a:pt x="110" y="17"/>
                    <a:pt x="126" y="17"/>
                  </a:cubicBezTo>
                  <a:lnTo>
                    <a:pt x="126" y="17"/>
                  </a:lnTo>
                  <a:lnTo>
                    <a:pt x="126" y="17"/>
                  </a:lnTo>
                  <a:cubicBezTo>
                    <a:pt x="126" y="1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5"/>
            <p:cNvSpPr/>
            <p:nvPr/>
          </p:nvSpPr>
          <p:spPr>
            <a:xfrm>
              <a:off x="3056740" y="1799767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7"/>
                    <a:pt x="32" y="32"/>
                    <a:pt x="16" y="32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111"/>
                    <a:pt x="64" y="80"/>
                  </a:cubicBezTo>
                  <a:lnTo>
                    <a:pt x="79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5"/>
            <p:cNvSpPr/>
            <p:nvPr/>
          </p:nvSpPr>
          <p:spPr>
            <a:xfrm>
              <a:off x="3412019" y="175667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8"/>
                    <a:pt x="0" y="48"/>
                    <a:pt x="16" y="48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26" y="48"/>
                    <a:pt x="126" y="32"/>
                  </a:cubicBezTo>
                  <a:lnTo>
                    <a:pt x="126" y="17"/>
                  </a:lnTo>
                  <a:cubicBezTo>
                    <a:pt x="126" y="1"/>
                    <a:pt x="111" y="1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5"/>
            <p:cNvSpPr/>
            <p:nvPr/>
          </p:nvSpPr>
          <p:spPr>
            <a:xfrm>
              <a:off x="3304300" y="1807781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126" y="1"/>
                  </a:moveTo>
                  <a:lnTo>
                    <a:pt x="110" y="1"/>
                  </a:lnTo>
                  <a:cubicBezTo>
                    <a:pt x="110" y="1"/>
                    <a:pt x="110" y="17"/>
                    <a:pt x="95" y="17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5" y="80"/>
                    <a:pt x="0" y="95"/>
                    <a:pt x="15" y="112"/>
                  </a:cubicBezTo>
                  <a:cubicBezTo>
                    <a:pt x="32" y="127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141" y="64"/>
                  </a:lnTo>
                  <a:cubicBezTo>
                    <a:pt x="158" y="48"/>
                    <a:pt x="158" y="32"/>
                    <a:pt x="14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5"/>
            <p:cNvSpPr/>
            <p:nvPr/>
          </p:nvSpPr>
          <p:spPr>
            <a:xfrm>
              <a:off x="3190538" y="1784724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0" y="112"/>
                  </a:moveTo>
                  <a:lnTo>
                    <a:pt x="0" y="127"/>
                  </a:lnTo>
                  <a:lnTo>
                    <a:pt x="0" y="112"/>
                  </a:lnTo>
                  <a:lnTo>
                    <a:pt x="0" y="112"/>
                  </a:lnTo>
                  <a:close/>
                  <a:moveTo>
                    <a:pt x="111" y="1"/>
                  </a:moveTo>
                  <a:lnTo>
                    <a:pt x="48" y="49"/>
                  </a:lnTo>
                  <a:cubicBezTo>
                    <a:pt x="32" y="49"/>
                    <a:pt x="32" y="64"/>
                    <a:pt x="32" y="80"/>
                  </a:cubicBezTo>
                  <a:lnTo>
                    <a:pt x="32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126" y="95"/>
                  </a:lnTo>
                  <a:cubicBezTo>
                    <a:pt x="126" y="112"/>
                    <a:pt x="111" y="127"/>
                    <a:pt x="95" y="127"/>
                  </a:cubicBezTo>
                  <a:lnTo>
                    <a:pt x="63" y="143"/>
                  </a:lnTo>
                  <a:lnTo>
                    <a:pt x="63" y="158"/>
                  </a:lnTo>
                  <a:lnTo>
                    <a:pt x="63" y="175"/>
                  </a:lnTo>
                  <a:lnTo>
                    <a:pt x="79" y="175"/>
                  </a:lnTo>
                  <a:lnTo>
                    <a:pt x="95" y="158"/>
                  </a:lnTo>
                  <a:cubicBezTo>
                    <a:pt x="111" y="158"/>
                    <a:pt x="126" y="143"/>
                    <a:pt x="126" y="127"/>
                  </a:cubicBezTo>
                  <a:lnTo>
                    <a:pt x="126" y="112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6" y="64"/>
                  </a:lnTo>
                  <a:cubicBezTo>
                    <a:pt x="126" y="64"/>
                    <a:pt x="111" y="49"/>
                    <a:pt x="111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5"/>
            <p:cNvSpPr/>
            <p:nvPr/>
          </p:nvSpPr>
          <p:spPr>
            <a:xfrm>
              <a:off x="3090834" y="179226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cubicBezTo>
                    <a:pt x="95" y="1"/>
                    <a:pt x="95" y="16"/>
                    <a:pt x="95" y="16"/>
                  </a:cubicBezTo>
                  <a:lnTo>
                    <a:pt x="78" y="16"/>
                  </a:lnTo>
                  <a:cubicBezTo>
                    <a:pt x="63" y="32"/>
                    <a:pt x="0" y="64"/>
                    <a:pt x="32" y="127"/>
                  </a:cubicBezTo>
                  <a:cubicBezTo>
                    <a:pt x="47" y="142"/>
                    <a:pt x="63" y="142"/>
                    <a:pt x="63" y="142"/>
                  </a:cubicBezTo>
                  <a:lnTo>
                    <a:pt x="78" y="142"/>
                  </a:lnTo>
                  <a:lnTo>
                    <a:pt x="95" y="142"/>
                  </a:lnTo>
                  <a:lnTo>
                    <a:pt x="63" y="79"/>
                  </a:lnTo>
                  <a:cubicBezTo>
                    <a:pt x="63" y="64"/>
                    <a:pt x="63" y="47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110" y="32"/>
                    <a:pt x="110" y="32"/>
                    <a:pt x="110" y="47"/>
                  </a:cubicBezTo>
                  <a:cubicBezTo>
                    <a:pt x="126" y="32"/>
                    <a:pt x="126" y="16"/>
                    <a:pt x="141" y="16"/>
                  </a:cubicBezTo>
                  <a:lnTo>
                    <a:pt x="141" y="16"/>
                  </a:lnTo>
                  <a:lnTo>
                    <a:pt x="141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5"/>
            <p:cNvSpPr/>
            <p:nvPr/>
          </p:nvSpPr>
          <p:spPr>
            <a:xfrm>
              <a:off x="3193528" y="1782243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32" y="142"/>
                  </a:cubicBezTo>
                  <a:cubicBezTo>
                    <a:pt x="48" y="158"/>
                    <a:pt x="48" y="158"/>
                    <a:pt x="64" y="158"/>
                  </a:cubicBezTo>
                  <a:lnTo>
                    <a:pt x="64" y="158"/>
                  </a:lnTo>
                  <a:lnTo>
                    <a:pt x="80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12" y="158"/>
                    <a:pt x="127" y="158"/>
                    <a:pt x="127" y="142"/>
                  </a:cubicBezTo>
                  <a:cubicBezTo>
                    <a:pt x="127" y="142"/>
                    <a:pt x="143" y="142"/>
                    <a:pt x="143" y="127"/>
                  </a:cubicBezTo>
                  <a:lnTo>
                    <a:pt x="127" y="142"/>
                  </a:lnTo>
                  <a:lnTo>
                    <a:pt x="112" y="142"/>
                  </a:lnTo>
                  <a:cubicBezTo>
                    <a:pt x="95" y="142"/>
                    <a:pt x="80" y="127"/>
                    <a:pt x="80" y="110"/>
                  </a:cubicBezTo>
                  <a:lnTo>
                    <a:pt x="80" y="95"/>
                  </a:lnTo>
                  <a:lnTo>
                    <a:pt x="80" y="47"/>
                  </a:lnTo>
                  <a:lnTo>
                    <a:pt x="80" y="32"/>
                  </a:lnTo>
                  <a:lnTo>
                    <a:pt x="80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3392492" y="1812806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95" y="174"/>
                  </a:moveTo>
                  <a:lnTo>
                    <a:pt x="95" y="189"/>
                  </a:lnTo>
                  <a:lnTo>
                    <a:pt x="95" y="189"/>
                  </a:lnTo>
                  <a:lnTo>
                    <a:pt x="95" y="174"/>
                  </a:lnTo>
                  <a:close/>
                  <a:moveTo>
                    <a:pt x="47" y="48"/>
                  </a:moveTo>
                  <a:lnTo>
                    <a:pt x="47" y="48"/>
                  </a:lnTo>
                  <a:lnTo>
                    <a:pt x="47" y="48"/>
                  </a:lnTo>
                  <a:close/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47" y="17"/>
                  </a:lnTo>
                  <a:cubicBezTo>
                    <a:pt x="32" y="17"/>
                    <a:pt x="32" y="17"/>
                    <a:pt x="32" y="32"/>
                  </a:cubicBezTo>
                  <a:cubicBezTo>
                    <a:pt x="0" y="63"/>
                    <a:pt x="0" y="80"/>
                    <a:pt x="0" y="111"/>
                  </a:cubicBezTo>
                  <a:lnTo>
                    <a:pt x="32" y="111"/>
                  </a:lnTo>
                  <a:lnTo>
                    <a:pt x="32" y="111"/>
                  </a:lnTo>
                  <a:cubicBezTo>
                    <a:pt x="47" y="126"/>
                    <a:pt x="95" y="126"/>
                    <a:pt x="95" y="174"/>
                  </a:cubicBezTo>
                  <a:lnTo>
                    <a:pt x="95" y="174"/>
                  </a:lnTo>
                  <a:lnTo>
                    <a:pt x="126" y="174"/>
                  </a:lnTo>
                  <a:lnTo>
                    <a:pt x="141" y="174"/>
                  </a:lnTo>
                  <a:cubicBezTo>
                    <a:pt x="141" y="143"/>
                    <a:pt x="141" y="126"/>
                    <a:pt x="126" y="126"/>
                  </a:cubicBezTo>
                  <a:cubicBezTo>
                    <a:pt x="110" y="126"/>
                    <a:pt x="110" y="111"/>
                    <a:pt x="95" y="111"/>
                  </a:cubicBezTo>
                  <a:cubicBezTo>
                    <a:pt x="78" y="111"/>
                    <a:pt x="78" y="95"/>
                    <a:pt x="78" y="95"/>
                  </a:cubicBezTo>
                  <a:lnTo>
                    <a:pt x="78" y="80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lnTo>
                    <a:pt x="158" y="17"/>
                  </a:ln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5"/>
            <p:cNvSpPr/>
            <p:nvPr/>
          </p:nvSpPr>
          <p:spPr>
            <a:xfrm>
              <a:off x="3393955" y="181433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5"/>
            <p:cNvSpPr/>
            <p:nvPr/>
          </p:nvSpPr>
          <p:spPr>
            <a:xfrm>
              <a:off x="3297271" y="1820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cubicBezTo>
                    <a:pt x="47" y="0"/>
                    <a:pt x="47" y="0"/>
                    <a:pt x="47" y="15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16" y="15"/>
                    <a:pt x="16" y="15"/>
                  </a:cubicBezTo>
                  <a:lnTo>
                    <a:pt x="1" y="63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64" y="78"/>
                  </a:lnTo>
                  <a:lnTo>
                    <a:pt x="79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95" y="47"/>
                    <a:pt x="95" y="32"/>
                    <a:pt x="79" y="15"/>
                  </a:cubicBezTo>
                  <a:cubicBezTo>
                    <a:pt x="79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5"/>
            <p:cNvSpPr/>
            <p:nvPr/>
          </p:nvSpPr>
          <p:spPr>
            <a:xfrm>
              <a:off x="3127376" y="1825337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64"/>
                    <a:pt x="17" y="64"/>
                    <a:pt x="32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49" y="142"/>
                  </a:cubicBezTo>
                  <a:lnTo>
                    <a:pt x="64" y="142"/>
                  </a:lnTo>
                  <a:cubicBezTo>
                    <a:pt x="80" y="142"/>
                    <a:pt x="95" y="142"/>
                    <a:pt x="95" y="110"/>
                  </a:cubicBezTo>
                  <a:lnTo>
                    <a:pt x="95" y="47"/>
                  </a:lnTo>
                  <a:lnTo>
                    <a:pt x="95" y="16"/>
                  </a:lnTo>
                  <a:cubicBezTo>
                    <a:pt x="80" y="1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5"/>
            <p:cNvSpPr/>
            <p:nvPr/>
          </p:nvSpPr>
          <p:spPr>
            <a:xfrm>
              <a:off x="3412019" y="1761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111"/>
                  </a:moveTo>
                  <a:lnTo>
                    <a:pt x="16" y="127"/>
                  </a:lnTo>
                  <a:lnTo>
                    <a:pt x="63" y="174"/>
                  </a:lnTo>
                  <a:lnTo>
                    <a:pt x="79" y="174"/>
                  </a:lnTo>
                  <a:lnTo>
                    <a:pt x="79" y="174"/>
                  </a:lnTo>
                  <a:lnTo>
                    <a:pt x="95" y="174"/>
                  </a:lnTo>
                  <a:lnTo>
                    <a:pt x="111" y="174"/>
                  </a:lnTo>
                  <a:cubicBezTo>
                    <a:pt x="126" y="159"/>
                    <a:pt x="126" y="142"/>
                    <a:pt x="111" y="127"/>
                  </a:cubicBezTo>
                  <a:cubicBezTo>
                    <a:pt x="111" y="111"/>
                    <a:pt x="95" y="111"/>
                    <a:pt x="95" y="111"/>
                  </a:cubicBezTo>
                  <a:close/>
                  <a:moveTo>
                    <a:pt x="16" y="1"/>
                  </a:moveTo>
                  <a:cubicBezTo>
                    <a:pt x="16" y="1"/>
                    <a:pt x="0" y="1"/>
                    <a:pt x="0" y="16"/>
                  </a:cubicBezTo>
                  <a:lnTo>
                    <a:pt x="0" y="64"/>
                  </a:lnTo>
                  <a:lnTo>
                    <a:pt x="32" y="48"/>
                  </a:lnTo>
                  <a:cubicBezTo>
                    <a:pt x="16" y="48"/>
                    <a:pt x="32" y="48"/>
                    <a:pt x="32" y="32"/>
                  </a:cubicBezTo>
                  <a:cubicBezTo>
                    <a:pt x="32" y="16"/>
                    <a:pt x="32" y="16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5"/>
            <p:cNvSpPr/>
            <p:nvPr/>
          </p:nvSpPr>
          <p:spPr>
            <a:xfrm>
              <a:off x="3332828" y="1816814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75" y="0"/>
                  </a:moveTo>
                  <a:lnTo>
                    <a:pt x="175" y="0"/>
                  </a:lnTo>
                  <a:lnTo>
                    <a:pt x="158" y="0"/>
                  </a:lnTo>
                  <a:lnTo>
                    <a:pt x="127" y="17"/>
                  </a:lnTo>
                  <a:lnTo>
                    <a:pt x="112" y="17"/>
                  </a:lnTo>
                  <a:cubicBezTo>
                    <a:pt x="127" y="32"/>
                    <a:pt x="127" y="32"/>
                    <a:pt x="127" y="48"/>
                  </a:cubicBezTo>
                  <a:cubicBezTo>
                    <a:pt x="143" y="63"/>
                    <a:pt x="127" y="80"/>
                    <a:pt x="112" y="80"/>
                  </a:cubicBezTo>
                  <a:lnTo>
                    <a:pt x="95" y="80"/>
                  </a:lnTo>
                  <a:cubicBezTo>
                    <a:pt x="80" y="80"/>
                    <a:pt x="64" y="80"/>
                    <a:pt x="64" y="63"/>
                  </a:cubicBezTo>
                  <a:lnTo>
                    <a:pt x="64" y="63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111"/>
                    <a:pt x="17" y="126"/>
                  </a:cubicBezTo>
                  <a:cubicBezTo>
                    <a:pt x="17" y="126"/>
                    <a:pt x="32" y="143"/>
                    <a:pt x="49" y="143"/>
                  </a:cubicBezTo>
                  <a:cubicBezTo>
                    <a:pt x="49" y="143"/>
                    <a:pt x="64" y="143"/>
                    <a:pt x="64" y="126"/>
                  </a:cubicBezTo>
                  <a:lnTo>
                    <a:pt x="80" y="126"/>
                  </a:lnTo>
                  <a:lnTo>
                    <a:pt x="190" y="63"/>
                  </a:lnTo>
                  <a:lnTo>
                    <a:pt x="190" y="48"/>
                  </a:lnTo>
                  <a:lnTo>
                    <a:pt x="206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5"/>
            <p:cNvSpPr/>
            <p:nvPr/>
          </p:nvSpPr>
          <p:spPr>
            <a:xfrm>
              <a:off x="3189521" y="1798272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48" y="16"/>
                    <a:pt x="17" y="32"/>
                    <a:pt x="1" y="32"/>
                  </a:cubicBezTo>
                  <a:lnTo>
                    <a:pt x="1" y="48"/>
                  </a:lnTo>
                  <a:cubicBezTo>
                    <a:pt x="1" y="64"/>
                    <a:pt x="17" y="79"/>
                    <a:pt x="32" y="79"/>
                  </a:cubicBezTo>
                  <a:lnTo>
                    <a:pt x="32" y="79"/>
                  </a:lnTo>
                  <a:lnTo>
                    <a:pt x="80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80" y="48"/>
                    <a:pt x="64" y="32"/>
                    <a:pt x="80" y="16"/>
                  </a:cubicBezTo>
                  <a:lnTo>
                    <a:pt x="95" y="16"/>
                  </a:lnTo>
                  <a:cubicBezTo>
                    <a:pt x="80" y="16"/>
                    <a:pt x="64" y="16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5"/>
            <p:cNvSpPr/>
            <p:nvPr/>
          </p:nvSpPr>
          <p:spPr>
            <a:xfrm>
              <a:off x="3081802" y="1808799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95" y="0"/>
                  </a:moveTo>
                  <a:lnTo>
                    <a:pt x="95" y="16"/>
                  </a:lnTo>
                  <a:cubicBezTo>
                    <a:pt x="110" y="32"/>
                    <a:pt x="95" y="48"/>
                    <a:pt x="79" y="48"/>
                  </a:cubicBezTo>
                  <a:cubicBezTo>
                    <a:pt x="79" y="63"/>
                    <a:pt x="79" y="63"/>
                    <a:pt x="64" y="63"/>
                  </a:cubicBezTo>
                  <a:cubicBezTo>
                    <a:pt x="64" y="63"/>
                    <a:pt x="64" y="48"/>
                    <a:pt x="47" y="48"/>
                  </a:cubicBezTo>
                  <a:cubicBezTo>
                    <a:pt x="47" y="63"/>
                    <a:pt x="47" y="80"/>
                    <a:pt x="32" y="80"/>
                  </a:cubicBezTo>
                  <a:lnTo>
                    <a:pt x="16" y="80"/>
                  </a:lnTo>
                  <a:lnTo>
                    <a:pt x="1" y="80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47" y="126"/>
                    <a:pt x="64" y="126"/>
                    <a:pt x="64" y="126"/>
                  </a:cubicBezTo>
                  <a:lnTo>
                    <a:pt x="110" y="158"/>
                  </a:lnTo>
                  <a:lnTo>
                    <a:pt x="142" y="158"/>
                  </a:lnTo>
                  <a:lnTo>
                    <a:pt x="142" y="158"/>
                  </a:lnTo>
                  <a:lnTo>
                    <a:pt x="158" y="158"/>
                  </a:lnTo>
                  <a:cubicBezTo>
                    <a:pt x="158" y="158"/>
                    <a:pt x="173" y="158"/>
                    <a:pt x="173" y="143"/>
                  </a:cubicBezTo>
                  <a:lnTo>
                    <a:pt x="158" y="143"/>
                  </a:lnTo>
                  <a:cubicBezTo>
                    <a:pt x="127" y="126"/>
                    <a:pt x="127" y="111"/>
                    <a:pt x="127" y="95"/>
                  </a:cubicBezTo>
                  <a:cubicBezTo>
                    <a:pt x="142" y="80"/>
                    <a:pt x="142" y="80"/>
                    <a:pt x="158" y="80"/>
                  </a:cubicBezTo>
                  <a:lnTo>
                    <a:pt x="173" y="80"/>
                  </a:lnTo>
                  <a:lnTo>
                    <a:pt x="173" y="80"/>
                  </a:lnTo>
                  <a:lnTo>
                    <a:pt x="158" y="48"/>
                  </a:lnTo>
                  <a:cubicBezTo>
                    <a:pt x="158" y="48"/>
                    <a:pt x="158" y="32"/>
                    <a:pt x="142" y="32"/>
                  </a:cubicBezTo>
                  <a:cubicBezTo>
                    <a:pt x="142" y="1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5"/>
            <p:cNvSpPr/>
            <p:nvPr/>
          </p:nvSpPr>
          <p:spPr>
            <a:xfrm>
              <a:off x="3425568" y="1772702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15" y="64"/>
                    <a:pt x="15" y="80"/>
                    <a:pt x="47" y="80"/>
                  </a:cubicBezTo>
                  <a:lnTo>
                    <a:pt x="47" y="80"/>
                  </a:lnTo>
                  <a:lnTo>
                    <a:pt x="126" y="80"/>
                  </a:lnTo>
                  <a:cubicBezTo>
                    <a:pt x="141" y="64"/>
                    <a:pt x="141" y="64"/>
                    <a:pt x="141" y="32"/>
                  </a:cubicBezTo>
                  <a:lnTo>
                    <a:pt x="141" y="32"/>
                  </a:lnTo>
                  <a:cubicBezTo>
                    <a:pt x="141" y="17"/>
                    <a:pt x="126" y="1"/>
                    <a:pt x="110" y="1"/>
                  </a:cubicBezTo>
                  <a:lnTo>
                    <a:pt x="110" y="1"/>
                  </a:lnTo>
                  <a:lnTo>
                    <a:pt x="95" y="1"/>
                  </a:lnTo>
                  <a:lnTo>
                    <a:pt x="63" y="17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5"/>
            <p:cNvSpPr/>
            <p:nvPr/>
          </p:nvSpPr>
          <p:spPr>
            <a:xfrm>
              <a:off x="3167481" y="1797763"/>
              <a:ext cx="7569" cy="4548"/>
            </a:xfrm>
            <a:custGeom>
              <a:avLst/>
              <a:gdLst/>
              <a:ahLst/>
              <a:cxnLst/>
              <a:rect l="l" t="t" r="r" b="b"/>
              <a:pathLst>
                <a:path w="238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80"/>
                  </a:lnTo>
                  <a:cubicBezTo>
                    <a:pt x="0" y="95"/>
                    <a:pt x="0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lnTo>
                    <a:pt x="32" y="127"/>
                  </a:lnTo>
                  <a:cubicBezTo>
                    <a:pt x="48" y="127"/>
                    <a:pt x="48" y="111"/>
                    <a:pt x="63" y="111"/>
                  </a:cubicBezTo>
                  <a:lnTo>
                    <a:pt x="63" y="111"/>
                  </a:lnTo>
                  <a:lnTo>
                    <a:pt x="63" y="111"/>
                  </a:lnTo>
                  <a:lnTo>
                    <a:pt x="80" y="127"/>
                  </a:lnTo>
                  <a:cubicBezTo>
                    <a:pt x="95" y="127"/>
                    <a:pt x="95" y="143"/>
                    <a:pt x="111" y="143"/>
                  </a:cubicBezTo>
                  <a:lnTo>
                    <a:pt x="111" y="143"/>
                  </a:lnTo>
                  <a:cubicBezTo>
                    <a:pt x="126" y="143"/>
                    <a:pt x="126" y="127"/>
                    <a:pt x="126" y="127"/>
                  </a:cubicBezTo>
                  <a:lnTo>
                    <a:pt x="143" y="127"/>
                  </a:lnTo>
                  <a:lnTo>
                    <a:pt x="206" y="95"/>
                  </a:lnTo>
                  <a:lnTo>
                    <a:pt x="221" y="95"/>
                  </a:lnTo>
                  <a:lnTo>
                    <a:pt x="221" y="80"/>
                  </a:lnTo>
                  <a:cubicBezTo>
                    <a:pt x="237" y="80"/>
                    <a:pt x="237" y="64"/>
                    <a:pt x="221" y="64"/>
                  </a:cubicBezTo>
                  <a:lnTo>
                    <a:pt x="221" y="48"/>
                  </a:lnTo>
                  <a:lnTo>
                    <a:pt x="221" y="48"/>
                  </a:lnTo>
                  <a:cubicBezTo>
                    <a:pt x="206" y="32"/>
                    <a:pt x="206" y="32"/>
                    <a:pt x="189" y="32"/>
                  </a:cubicBezTo>
                  <a:lnTo>
                    <a:pt x="189" y="32"/>
                  </a:lnTo>
                  <a:lnTo>
                    <a:pt x="174" y="48"/>
                  </a:lnTo>
                  <a:lnTo>
                    <a:pt x="111" y="6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5"/>
            <p:cNvSpPr/>
            <p:nvPr/>
          </p:nvSpPr>
          <p:spPr>
            <a:xfrm>
              <a:off x="3409507" y="1775246"/>
              <a:ext cx="4548" cy="3498"/>
            </a:xfrm>
            <a:custGeom>
              <a:avLst/>
              <a:gdLst/>
              <a:ahLst/>
              <a:cxnLst/>
              <a:rect l="l" t="t" r="r" b="b"/>
              <a:pathLst>
                <a:path w="143" h="110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16" y="47"/>
                  </a:lnTo>
                  <a:cubicBezTo>
                    <a:pt x="1" y="47"/>
                    <a:pt x="1" y="63"/>
                    <a:pt x="1" y="78"/>
                  </a:cubicBezTo>
                  <a:lnTo>
                    <a:pt x="1" y="78"/>
                  </a:lnTo>
                  <a:cubicBezTo>
                    <a:pt x="16" y="78"/>
                    <a:pt x="32" y="95"/>
                    <a:pt x="32" y="110"/>
                  </a:cubicBezTo>
                  <a:lnTo>
                    <a:pt x="48" y="110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79" y="95"/>
                  </a:lnTo>
                  <a:cubicBezTo>
                    <a:pt x="79" y="78"/>
                    <a:pt x="95" y="63"/>
                    <a:pt x="111" y="63"/>
                  </a:cubicBezTo>
                  <a:lnTo>
                    <a:pt x="111" y="63"/>
                  </a:lnTo>
                  <a:lnTo>
                    <a:pt x="127" y="63"/>
                  </a:lnTo>
                  <a:lnTo>
                    <a:pt x="142" y="78"/>
                  </a:lnTo>
                  <a:lnTo>
                    <a:pt x="142" y="63"/>
                  </a:lnTo>
                  <a:lnTo>
                    <a:pt x="142" y="32"/>
                  </a:lnTo>
                  <a:cubicBezTo>
                    <a:pt x="142" y="15"/>
                    <a:pt x="142" y="15"/>
                    <a:pt x="127" y="0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5"/>
            <p:cNvSpPr/>
            <p:nvPr/>
          </p:nvSpPr>
          <p:spPr>
            <a:xfrm>
              <a:off x="3403496" y="179327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47"/>
                  </a:moveTo>
                  <a:lnTo>
                    <a:pt x="1" y="63"/>
                  </a:lnTo>
                  <a:lnTo>
                    <a:pt x="16" y="63"/>
                  </a:lnTo>
                  <a:lnTo>
                    <a:pt x="16" y="47"/>
                  </a:lnTo>
                  <a:close/>
                  <a:moveTo>
                    <a:pt x="79" y="0"/>
                  </a:moveTo>
                  <a:lnTo>
                    <a:pt x="79" y="15"/>
                  </a:lnTo>
                  <a:lnTo>
                    <a:pt x="79" y="47"/>
                  </a:lnTo>
                  <a:lnTo>
                    <a:pt x="127" y="32"/>
                  </a:lnTo>
                  <a:lnTo>
                    <a:pt x="110" y="15"/>
                  </a:lnTo>
                  <a:lnTo>
                    <a:pt x="110" y="0"/>
                  </a:lnTo>
                  <a:lnTo>
                    <a:pt x="95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5"/>
            <p:cNvSpPr/>
            <p:nvPr/>
          </p:nvSpPr>
          <p:spPr>
            <a:xfrm>
              <a:off x="3072801" y="1809308"/>
              <a:ext cx="2512" cy="4516"/>
            </a:xfrm>
            <a:custGeom>
              <a:avLst/>
              <a:gdLst/>
              <a:ahLst/>
              <a:cxnLst/>
              <a:rect l="l" t="t" r="r" b="b"/>
              <a:pathLst>
                <a:path w="79" h="142" extrusionOk="0">
                  <a:moveTo>
                    <a:pt x="47" y="0"/>
                  </a:moveTo>
                  <a:lnTo>
                    <a:pt x="32" y="0"/>
                  </a:lnTo>
                  <a:cubicBezTo>
                    <a:pt x="15" y="0"/>
                    <a:pt x="15" y="16"/>
                    <a:pt x="15" y="32"/>
                  </a:cubicBezTo>
                  <a:lnTo>
                    <a:pt x="0" y="95"/>
                  </a:lnTo>
                  <a:cubicBezTo>
                    <a:pt x="0" y="110"/>
                    <a:pt x="15" y="127"/>
                    <a:pt x="32" y="142"/>
                  </a:cubicBezTo>
                  <a:lnTo>
                    <a:pt x="32" y="142"/>
                  </a:lnTo>
                  <a:cubicBezTo>
                    <a:pt x="47" y="142"/>
                    <a:pt x="63" y="127"/>
                    <a:pt x="63" y="110"/>
                  </a:cubicBezTo>
                  <a:lnTo>
                    <a:pt x="78" y="47"/>
                  </a:lnTo>
                  <a:cubicBezTo>
                    <a:pt x="78" y="32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5"/>
            <p:cNvSpPr/>
            <p:nvPr/>
          </p:nvSpPr>
          <p:spPr>
            <a:xfrm>
              <a:off x="3019148" y="1808290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6"/>
                    <a:pt x="1" y="48"/>
                    <a:pt x="17" y="64"/>
                  </a:cubicBezTo>
                  <a:lnTo>
                    <a:pt x="17" y="64"/>
                  </a:lnTo>
                  <a:lnTo>
                    <a:pt x="17" y="64"/>
                  </a:lnTo>
                  <a:lnTo>
                    <a:pt x="17" y="79"/>
                  </a:lnTo>
                  <a:cubicBezTo>
                    <a:pt x="17" y="96"/>
                    <a:pt x="1" y="96"/>
                    <a:pt x="1" y="96"/>
                  </a:cubicBezTo>
                  <a:cubicBezTo>
                    <a:pt x="17" y="127"/>
                    <a:pt x="32" y="142"/>
                    <a:pt x="32" y="174"/>
                  </a:cubicBezTo>
                  <a:cubicBezTo>
                    <a:pt x="64" y="142"/>
                    <a:pt x="80" y="111"/>
                    <a:pt x="95" y="96"/>
                  </a:cubicBezTo>
                  <a:cubicBezTo>
                    <a:pt x="112" y="64"/>
                    <a:pt x="95" y="48"/>
                    <a:pt x="80" y="32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16"/>
                  </a:lnTo>
                  <a:cubicBezTo>
                    <a:pt x="64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5"/>
            <p:cNvSpPr/>
            <p:nvPr/>
          </p:nvSpPr>
          <p:spPr>
            <a:xfrm>
              <a:off x="3180488" y="181633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cubicBezTo>
                    <a:pt x="32" y="0"/>
                    <a:pt x="32" y="15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32" y="63"/>
                    <a:pt x="49" y="63"/>
                    <a:pt x="49" y="78"/>
                  </a:cubicBezTo>
                  <a:cubicBezTo>
                    <a:pt x="64" y="95"/>
                    <a:pt x="49" y="110"/>
                    <a:pt x="32" y="126"/>
                  </a:cubicBezTo>
                  <a:lnTo>
                    <a:pt x="1" y="126"/>
                  </a:lnTo>
                  <a:cubicBezTo>
                    <a:pt x="17" y="141"/>
                    <a:pt x="17" y="158"/>
                    <a:pt x="1" y="173"/>
                  </a:cubicBezTo>
                  <a:lnTo>
                    <a:pt x="1" y="173"/>
                  </a:lnTo>
                  <a:lnTo>
                    <a:pt x="1" y="189"/>
                  </a:lnTo>
                  <a:lnTo>
                    <a:pt x="17" y="189"/>
                  </a:lnTo>
                  <a:cubicBezTo>
                    <a:pt x="32" y="189"/>
                    <a:pt x="49" y="173"/>
                    <a:pt x="49" y="158"/>
                  </a:cubicBezTo>
                  <a:lnTo>
                    <a:pt x="80" y="47"/>
                  </a:lnTo>
                  <a:cubicBezTo>
                    <a:pt x="95" y="32"/>
                    <a:pt x="80" y="15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5"/>
            <p:cNvSpPr/>
            <p:nvPr/>
          </p:nvSpPr>
          <p:spPr>
            <a:xfrm>
              <a:off x="3190538" y="1794742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63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16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49"/>
                  </a:lnTo>
                  <a:cubicBezTo>
                    <a:pt x="0" y="49"/>
                    <a:pt x="16" y="49"/>
                    <a:pt x="16" y="32"/>
                  </a:cubicBez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49"/>
                    <a:pt x="63" y="49"/>
                  </a:cubicBezTo>
                  <a:cubicBezTo>
                    <a:pt x="63" y="80"/>
                    <a:pt x="63" y="95"/>
                    <a:pt x="48" y="95"/>
                  </a:cubicBezTo>
                  <a:cubicBezTo>
                    <a:pt x="32" y="95"/>
                    <a:pt x="32" y="112"/>
                    <a:pt x="16" y="112"/>
                  </a:cubicBezTo>
                  <a:lnTo>
                    <a:pt x="32" y="112"/>
                  </a:lnTo>
                  <a:cubicBezTo>
                    <a:pt x="32" y="127"/>
                    <a:pt x="48" y="127"/>
                    <a:pt x="63" y="127"/>
                  </a:cubicBezTo>
                  <a:cubicBezTo>
                    <a:pt x="63" y="127"/>
                    <a:pt x="63" y="112"/>
                    <a:pt x="79" y="112"/>
                  </a:cubicBezTo>
                  <a:lnTo>
                    <a:pt x="79" y="112"/>
                  </a:lnTo>
                  <a:cubicBezTo>
                    <a:pt x="79" y="112"/>
                    <a:pt x="95" y="112"/>
                    <a:pt x="95" y="127"/>
                  </a:cubicBezTo>
                  <a:lnTo>
                    <a:pt x="126" y="143"/>
                  </a:lnTo>
                  <a:lnTo>
                    <a:pt x="126" y="143"/>
                  </a:lnTo>
                  <a:lnTo>
                    <a:pt x="158" y="95"/>
                  </a:lnTo>
                  <a:cubicBezTo>
                    <a:pt x="174" y="95"/>
                    <a:pt x="174" y="80"/>
                    <a:pt x="174" y="64"/>
                  </a:cubicBezTo>
                  <a:cubicBezTo>
                    <a:pt x="174" y="49"/>
                    <a:pt x="158" y="49"/>
                    <a:pt x="142" y="49"/>
                  </a:cubicBezTo>
                  <a:lnTo>
                    <a:pt x="126" y="49"/>
                  </a:lnTo>
                  <a:lnTo>
                    <a:pt x="126" y="32"/>
                  </a:lnTo>
                  <a:lnTo>
                    <a:pt x="126" y="32"/>
                  </a:lnTo>
                  <a:cubicBezTo>
                    <a:pt x="111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5"/>
            <p:cNvSpPr/>
            <p:nvPr/>
          </p:nvSpPr>
          <p:spPr>
            <a:xfrm>
              <a:off x="3082819" y="180628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15" y="1"/>
                  </a:moveTo>
                  <a:lnTo>
                    <a:pt x="15" y="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5" y="32"/>
                  </a:lnTo>
                  <a:cubicBezTo>
                    <a:pt x="32" y="48"/>
                    <a:pt x="15" y="79"/>
                    <a:pt x="0" y="95"/>
                  </a:cubicBezTo>
                  <a:lnTo>
                    <a:pt x="0" y="95"/>
                  </a:lnTo>
                  <a:lnTo>
                    <a:pt x="0" y="95"/>
                  </a:lnTo>
                  <a:lnTo>
                    <a:pt x="15" y="111"/>
                  </a:lnTo>
                  <a:lnTo>
                    <a:pt x="15" y="127"/>
                  </a:lnTo>
                  <a:cubicBezTo>
                    <a:pt x="32" y="127"/>
                    <a:pt x="32" y="142"/>
                    <a:pt x="32" y="142"/>
                  </a:cubicBezTo>
                  <a:cubicBezTo>
                    <a:pt x="47" y="142"/>
                    <a:pt x="47" y="142"/>
                    <a:pt x="47" y="127"/>
                  </a:cubicBezTo>
                  <a:cubicBezTo>
                    <a:pt x="63" y="127"/>
                    <a:pt x="78" y="111"/>
                    <a:pt x="63" y="95"/>
                  </a:cubicBezTo>
                  <a:lnTo>
                    <a:pt x="63" y="79"/>
                  </a:lnTo>
                  <a:lnTo>
                    <a:pt x="47" y="32"/>
                  </a:lnTo>
                  <a:cubicBezTo>
                    <a:pt x="47" y="16"/>
                    <a:pt x="32" y="1"/>
                    <a:pt x="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5"/>
            <p:cNvSpPr/>
            <p:nvPr/>
          </p:nvSpPr>
          <p:spPr>
            <a:xfrm>
              <a:off x="3133928" y="180027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6"/>
                    <a:pt x="0" y="32"/>
                    <a:pt x="0" y="48"/>
                  </a:cubicBezTo>
                  <a:lnTo>
                    <a:pt x="32" y="111"/>
                  </a:lnTo>
                  <a:cubicBezTo>
                    <a:pt x="32" y="127"/>
                    <a:pt x="47" y="127"/>
                    <a:pt x="63" y="127"/>
                  </a:cubicBezTo>
                  <a:lnTo>
                    <a:pt x="63" y="127"/>
                  </a:lnTo>
                  <a:cubicBezTo>
                    <a:pt x="95" y="127"/>
                    <a:pt x="95" y="111"/>
                    <a:pt x="95" y="95"/>
                  </a:cubicBez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35"/>
            <p:cNvSpPr/>
            <p:nvPr/>
          </p:nvSpPr>
          <p:spPr>
            <a:xfrm>
              <a:off x="3280225" y="1803774"/>
              <a:ext cx="6074" cy="2544"/>
            </a:xfrm>
            <a:custGeom>
              <a:avLst/>
              <a:gdLst/>
              <a:ahLst/>
              <a:cxnLst/>
              <a:rect l="l" t="t" r="r" b="b"/>
              <a:pathLst>
                <a:path w="191" h="80" extrusionOk="0">
                  <a:moveTo>
                    <a:pt x="142" y="1"/>
                  </a:move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80"/>
                    <a:pt x="16" y="80"/>
                    <a:pt x="32" y="80"/>
                  </a:cubicBezTo>
                  <a:lnTo>
                    <a:pt x="32" y="80"/>
                  </a:lnTo>
                  <a:lnTo>
                    <a:pt x="159" y="80"/>
                  </a:lnTo>
                  <a:lnTo>
                    <a:pt x="174" y="80"/>
                  </a:lnTo>
                  <a:cubicBezTo>
                    <a:pt x="190" y="64"/>
                    <a:pt x="190" y="48"/>
                    <a:pt x="190" y="32"/>
                  </a:cubicBezTo>
                  <a:lnTo>
                    <a:pt x="190" y="32"/>
                  </a:lnTo>
                  <a:lnTo>
                    <a:pt x="159" y="32"/>
                  </a:lnTo>
                  <a:lnTo>
                    <a:pt x="14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5"/>
            <p:cNvSpPr/>
            <p:nvPr/>
          </p:nvSpPr>
          <p:spPr>
            <a:xfrm>
              <a:off x="3099325" y="181080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lnTo>
                    <a:pt x="17" y="95"/>
                  </a:lnTo>
                  <a:cubicBezTo>
                    <a:pt x="17" y="111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80" y="111"/>
                    <a:pt x="80" y="80"/>
                  </a:cubicBezTo>
                  <a:lnTo>
                    <a:pt x="80" y="32"/>
                  </a:lnTo>
                  <a:cubicBezTo>
                    <a:pt x="80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5"/>
            <p:cNvSpPr/>
            <p:nvPr/>
          </p:nvSpPr>
          <p:spPr>
            <a:xfrm>
              <a:off x="3322333" y="1786727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7"/>
                    <a:pt x="0" y="17"/>
                  </a:cubicBezTo>
                  <a:lnTo>
                    <a:pt x="0" y="49"/>
                  </a:lnTo>
                  <a:cubicBezTo>
                    <a:pt x="0" y="49"/>
                    <a:pt x="0" y="64"/>
                    <a:pt x="16" y="80"/>
                  </a:cubicBezTo>
                  <a:lnTo>
                    <a:pt x="79" y="112"/>
                  </a:lnTo>
                  <a:lnTo>
                    <a:pt x="95" y="112"/>
                  </a:lnTo>
                  <a:cubicBezTo>
                    <a:pt x="95" y="112"/>
                    <a:pt x="110" y="112"/>
                    <a:pt x="126" y="95"/>
                  </a:cubicBezTo>
                  <a:lnTo>
                    <a:pt x="126" y="95"/>
                  </a:lnTo>
                  <a:lnTo>
                    <a:pt x="110" y="95"/>
                  </a:lnTo>
                  <a:lnTo>
                    <a:pt x="95" y="95"/>
                  </a:lnTo>
                  <a:cubicBezTo>
                    <a:pt x="79" y="95"/>
                    <a:pt x="63" y="80"/>
                    <a:pt x="63" y="64"/>
                  </a:cubicBezTo>
                  <a:cubicBezTo>
                    <a:pt x="63" y="49"/>
                    <a:pt x="79" y="49"/>
                    <a:pt x="79" y="49"/>
                  </a:cubicBezTo>
                  <a:cubicBezTo>
                    <a:pt x="79" y="17"/>
                    <a:pt x="79" y="17"/>
                    <a:pt x="63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5"/>
            <p:cNvSpPr/>
            <p:nvPr/>
          </p:nvSpPr>
          <p:spPr>
            <a:xfrm>
              <a:off x="3171011" y="180479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0"/>
                  </a:moveTo>
                  <a:lnTo>
                    <a:pt x="158" y="0"/>
                  </a:lnTo>
                  <a:lnTo>
                    <a:pt x="141" y="0"/>
                  </a:lnTo>
                  <a:lnTo>
                    <a:pt x="32" y="32"/>
                  </a:lnTo>
                  <a:cubicBezTo>
                    <a:pt x="15" y="48"/>
                    <a:pt x="0" y="63"/>
                    <a:pt x="15" y="79"/>
                  </a:cubicBezTo>
                  <a:cubicBezTo>
                    <a:pt x="15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173" y="63"/>
                  </a:lnTo>
                  <a:lnTo>
                    <a:pt x="189" y="63"/>
                  </a:lnTo>
                  <a:lnTo>
                    <a:pt x="189" y="32"/>
                  </a:lnTo>
                  <a:cubicBezTo>
                    <a:pt x="189" y="16"/>
                    <a:pt x="189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5"/>
            <p:cNvSpPr/>
            <p:nvPr/>
          </p:nvSpPr>
          <p:spPr>
            <a:xfrm>
              <a:off x="3294282" y="1791752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32"/>
                  </a:cubicBezTo>
                  <a:lnTo>
                    <a:pt x="15" y="80"/>
                  </a:lnTo>
                  <a:cubicBezTo>
                    <a:pt x="0" y="95"/>
                    <a:pt x="15" y="111"/>
                    <a:pt x="32" y="126"/>
                  </a:cubicBezTo>
                  <a:lnTo>
                    <a:pt x="47" y="126"/>
                  </a:lnTo>
                  <a:cubicBezTo>
                    <a:pt x="63" y="126"/>
                    <a:pt x="63" y="111"/>
                    <a:pt x="78" y="111"/>
                  </a:cubicBezTo>
                  <a:lnTo>
                    <a:pt x="95" y="63"/>
                  </a:lnTo>
                  <a:cubicBezTo>
                    <a:pt x="110" y="32"/>
                    <a:pt x="95" y="17"/>
                    <a:pt x="78" y="17"/>
                  </a:cubicBezTo>
                  <a:cubicBezTo>
                    <a:pt x="78" y="0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5"/>
            <p:cNvSpPr/>
            <p:nvPr/>
          </p:nvSpPr>
          <p:spPr>
            <a:xfrm>
              <a:off x="3037722" y="1818817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15" y="32"/>
                    <a:pt x="32" y="48"/>
                    <a:pt x="32" y="48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95" y="63"/>
                  </a:lnTo>
                  <a:cubicBezTo>
                    <a:pt x="110" y="48"/>
                    <a:pt x="110" y="32"/>
                    <a:pt x="95" y="32"/>
                  </a:cubicBezTo>
                  <a:cubicBezTo>
                    <a:pt x="95" y="17"/>
                    <a:pt x="78" y="17"/>
                    <a:pt x="78" y="1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5"/>
            <p:cNvSpPr/>
            <p:nvPr/>
          </p:nvSpPr>
          <p:spPr>
            <a:xfrm>
              <a:off x="3153964" y="1816337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79" y="0"/>
                  </a:moveTo>
                  <a:lnTo>
                    <a:pt x="79" y="0"/>
                  </a:lnTo>
                  <a:cubicBezTo>
                    <a:pt x="79" y="15"/>
                    <a:pt x="64" y="15"/>
                    <a:pt x="64" y="15"/>
                  </a:cubicBezTo>
                  <a:lnTo>
                    <a:pt x="64" y="15"/>
                  </a:lnTo>
                  <a:cubicBezTo>
                    <a:pt x="47" y="15"/>
                    <a:pt x="47" y="32"/>
                    <a:pt x="47" y="47"/>
                  </a:cubicBezTo>
                  <a:lnTo>
                    <a:pt x="47" y="63"/>
                  </a:lnTo>
                  <a:lnTo>
                    <a:pt x="16" y="78"/>
                  </a:lnTo>
                  <a:cubicBezTo>
                    <a:pt x="1" y="95"/>
                    <a:pt x="1" y="110"/>
                    <a:pt x="16" y="126"/>
                  </a:cubicBezTo>
                  <a:cubicBezTo>
                    <a:pt x="16" y="141"/>
                    <a:pt x="32" y="141"/>
                    <a:pt x="32" y="141"/>
                  </a:cubicBezTo>
                  <a:lnTo>
                    <a:pt x="47" y="141"/>
                  </a:lnTo>
                  <a:lnTo>
                    <a:pt x="64" y="141"/>
                  </a:lnTo>
                  <a:lnTo>
                    <a:pt x="110" y="95"/>
                  </a:lnTo>
                  <a:cubicBezTo>
                    <a:pt x="127" y="95"/>
                    <a:pt x="127" y="78"/>
                    <a:pt x="127" y="78"/>
                  </a:cubicBezTo>
                  <a:lnTo>
                    <a:pt x="127" y="63"/>
                  </a:lnTo>
                  <a:lnTo>
                    <a:pt x="110" y="32"/>
                  </a:lnTo>
                  <a:cubicBezTo>
                    <a:pt x="110" y="15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5"/>
            <p:cNvSpPr/>
            <p:nvPr/>
          </p:nvSpPr>
          <p:spPr>
            <a:xfrm>
              <a:off x="3085809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64" y="49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32" y="49"/>
                  </a:lnTo>
                  <a:cubicBezTo>
                    <a:pt x="16" y="49"/>
                    <a:pt x="16" y="49"/>
                    <a:pt x="1" y="64"/>
                  </a:cubicBezTo>
                  <a:cubicBezTo>
                    <a:pt x="1" y="80"/>
                    <a:pt x="1" y="95"/>
                    <a:pt x="32" y="112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27"/>
                  </a:lnTo>
                  <a:cubicBezTo>
                    <a:pt x="79" y="127"/>
                    <a:pt x="95" y="112"/>
                    <a:pt x="95" y="112"/>
                  </a:cubicBez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64"/>
                    <a:pt x="158" y="64"/>
                    <a:pt x="158" y="49"/>
                  </a:cubicBezTo>
                  <a:cubicBezTo>
                    <a:pt x="158" y="32"/>
                    <a:pt x="158" y="32"/>
                    <a:pt x="142" y="17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5"/>
            <p:cNvSpPr/>
            <p:nvPr/>
          </p:nvSpPr>
          <p:spPr>
            <a:xfrm>
              <a:off x="3167004" y="1802279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6"/>
                  </a:lnTo>
                  <a:lnTo>
                    <a:pt x="32" y="32"/>
                  </a:lnTo>
                  <a:lnTo>
                    <a:pt x="15" y="32"/>
                  </a:lnTo>
                  <a:cubicBezTo>
                    <a:pt x="15" y="48"/>
                    <a:pt x="0" y="64"/>
                    <a:pt x="15" y="79"/>
                  </a:cubicBezTo>
                  <a:cubicBezTo>
                    <a:pt x="15" y="95"/>
                    <a:pt x="32" y="95"/>
                    <a:pt x="47" y="95"/>
                  </a:cubicBezTo>
                  <a:lnTo>
                    <a:pt x="63" y="95"/>
                  </a:lnTo>
                  <a:lnTo>
                    <a:pt x="78" y="79"/>
                  </a:lnTo>
                  <a:lnTo>
                    <a:pt x="110" y="79"/>
                  </a:lnTo>
                  <a:lnTo>
                    <a:pt x="110" y="79"/>
                  </a:lnTo>
                  <a:cubicBezTo>
                    <a:pt x="141" y="64"/>
                    <a:pt x="141" y="48"/>
                    <a:pt x="141" y="32"/>
                  </a:cubicBezTo>
                  <a:cubicBezTo>
                    <a:pt x="126" y="16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5"/>
            <p:cNvSpPr/>
            <p:nvPr/>
          </p:nvSpPr>
          <p:spPr>
            <a:xfrm>
              <a:off x="3411001" y="177871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" y="17"/>
                  </a:lnTo>
                  <a:lnTo>
                    <a:pt x="1" y="49"/>
                  </a:lnTo>
                  <a:lnTo>
                    <a:pt x="1" y="49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48" y="17"/>
                  </a:lnTo>
                  <a:cubicBezTo>
                    <a:pt x="48" y="17"/>
                    <a:pt x="32" y="17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5"/>
            <p:cNvSpPr/>
            <p:nvPr/>
          </p:nvSpPr>
          <p:spPr>
            <a:xfrm>
              <a:off x="3415518" y="1791275"/>
              <a:ext cx="4548" cy="4516"/>
            </a:xfrm>
            <a:custGeom>
              <a:avLst/>
              <a:gdLst/>
              <a:ahLst/>
              <a:cxnLst/>
              <a:rect l="l" t="t" r="r" b="b"/>
              <a:pathLst>
                <a:path w="143" h="142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6" y="0"/>
                    <a:pt x="96" y="0"/>
                    <a:pt x="96" y="15"/>
                  </a:cubicBezTo>
                  <a:lnTo>
                    <a:pt x="64" y="15"/>
                  </a:lnTo>
                  <a:cubicBezTo>
                    <a:pt x="64" y="15"/>
                    <a:pt x="48" y="32"/>
                    <a:pt x="32" y="32"/>
                  </a:cubicBezTo>
                  <a:cubicBezTo>
                    <a:pt x="16" y="32"/>
                    <a:pt x="16" y="47"/>
                    <a:pt x="16" y="47"/>
                  </a:cubicBezTo>
                  <a:cubicBezTo>
                    <a:pt x="1" y="63"/>
                    <a:pt x="1" y="63"/>
                    <a:pt x="1" y="78"/>
                  </a:cubicBezTo>
                  <a:lnTo>
                    <a:pt x="16" y="95"/>
                  </a:lnTo>
                  <a:cubicBezTo>
                    <a:pt x="16" y="110"/>
                    <a:pt x="16" y="126"/>
                    <a:pt x="1" y="126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64" y="126"/>
                    <a:pt x="64" y="95"/>
                  </a:cubicBezTo>
                  <a:lnTo>
                    <a:pt x="79" y="78"/>
                  </a:lnTo>
                  <a:lnTo>
                    <a:pt x="96" y="78"/>
                  </a:lnTo>
                  <a:cubicBezTo>
                    <a:pt x="96" y="78"/>
                    <a:pt x="111" y="78"/>
                    <a:pt x="127" y="63"/>
                  </a:cubicBezTo>
                  <a:cubicBezTo>
                    <a:pt x="142" y="63"/>
                    <a:pt x="142" y="32"/>
                    <a:pt x="142" y="15"/>
                  </a:cubicBezTo>
                  <a:lnTo>
                    <a:pt x="142" y="15"/>
                  </a:lnTo>
                  <a:cubicBezTo>
                    <a:pt x="127" y="15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5"/>
            <p:cNvSpPr/>
            <p:nvPr/>
          </p:nvSpPr>
          <p:spPr>
            <a:xfrm>
              <a:off x="3178008" y="1801294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" y="32"/>
                  </a:lnTo>
                  <a:cubicBezTo>
                    <a:pt x="16" y="32"/>
                    <a:pt x="16" y="32"/>
                    <a:pt x="1" y="47"/>
                  </a:cubicBezTo>
                  <a:lnTo>
                    <a:pt x="1" y="79"/>
                  </a:lnTo>
                  <a:lnTo>
                    <a:pt x="32" y="142"/>
                  </a:lnTo>
                  <a:cubicBezTo>
                    <a:pt x="32" y="158"/>
                    <a:pt x="47" y="173"/>
                    <a:pt x="64" y="173"/>
                  </a:cubicBezTo>
                  <a:lnTo>
                    <a:pt x="64" y="173"/>
                  </a:lnTo>
                  <a:lnTo>
                    <a:pt x="64" y="173"/>
                  </a:lnTo>
                  <a:lnTo>
                    <a:pt x="79" y="158"/>
                  </a:lnTo>
                  <a:cubicBezTo>
                    <a:pt x="95" y="158"/>
                    <a:pt x="95" y="126"/>
                    <a:pt x="95" y="110"/>
                  </a:cubicBezTo>
                  <a:lnTo>
                    <a:pt x="64" y="63"/>
                  </a:lnTo>
                  <a:lnTo>
                    <a:pt x="79" y="63"/>
                  </a:lnTo>
                  <a:cubicBezTo>
                    <a:pt x="95" y="47"/>
                    <a:pt x="110" y="32"/>
                    <a:pt x="95" y="16"/>
                  </a:cubicBezTo>
                  <a:lnTo>
                    <a:pt x="95" y="16"/>
                  </a:ln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5"/>
            <p:cNvSpPr/>
            <p:nvPr/>
          </p:nvSpPr>
          <p:spPr>
            <a:xfrm>
              <a:off x="3157463" y="1809308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0" y="0"/>
                  </a:lnTo>
                  <a:lnTo>
                    <a:pt x="17" y="16"/>
                  </a:lnTo>
                  <a:lnTo>
                    <a:pt x="32" y="47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80" y="64"/>
                  </a:lnTo>
                  <a:cubicBezTo>
                    <a:pt x="80" y="64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64"/>
                  </a:lnTo>
                  <a:cubicBezTo>
                    <a:pt x="126" y="47"/>
                    <a:pt x="126" y="32"/>
                    <a:pt x="111" y="16"/>
                  </a:cubicBezTo>
                  <a:lnTo>
                    <a:pt x="95" y="16"/>
                  </a:lnTo>
                  <a:lnTo>
                    <a:pt x="95" y="16"/>
                  </a:lnTo>
                  <a:lnTo>
                    <a:pt x="95" y="1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5"/>
            <p:cNvSpPr/>
            <p:nvPr/>
          </p:nvSpPr>
          <p:spPr>
            <a:xfrm>
              <a:off x="3323828" y="1775246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142" y="0"/>
                  </a:moveTo>
                  <a:lnTo>
                    <a:pt x="142" y="0"/>
                  </a:lnTo>
                  <a:lnTo>
                    <a:pt x="126" y="15"/>
                  </a:lnTo>
                  <a:lnTo>
                    <a:pt x="48" y="63"/>
                  </a:lnTo>
                  <a:lnTo>
                    <a:pt x="16" y="78"/>
                  </a:lnTo>
                  <a:cubicBezTo>
                    <a:pt x="16" y="78"/>
                    <a:pt x="0" y="95"/>
                    <a:pt x="0" y="110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48" y="141"/>
                    <a:pt x="63" y="126"/>
                  </a:cubicBezTo>
                  <a:lnTo>
                    <a:pt x="95" y="110"/>
                  </a:lnTo>
                  <a:lnTo>
                    <a:pt x="142" y="78"/>
                  </a:lnTo>
                  <a:cubicBezTo>
                    <a:pt x="126" y="78"/>
                    <a:pt x="126" y="63"/>
                    <a:pt x="142" y="47"/>
                  </a:cubicBezTo>
                  <a:lnTo>
                    <a:pt x="158" y="32"/>
                  </a:lnTo>
                  <a:lnTo>
                    <a:pt x="174" y="32"/>
                  </a:lnTo>
                  <a:lnTo>
                    <a:pt x="189" y="32"/>
                  </a:lnTo>
                  <a:lnTo>
                    <a:pt x="189" y="32"/>
                  </a:lnTo>
                  <a:cubicBezTo>
                    <a:pt x="189" y="32"/>
                    <a:pt x="174" y="32"/>
                    <a:pt x="174" y="15"/>
                  </a:cubicBezTo>
                  <a:cubicBezTo>
                    <a:pt x="174" y="15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5"/>
            <p:cNvSpPr/>
            <p:nvPr/>
          </p:nvSpPr>
          <p:spPr>
            <a:xfrm>
              <a:off x="3432055" y="1787268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58" y="78"/>
                  </a:lnTo>
                  <a:lnTo>
                    <a:pt x="158" y="63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58" y="15"/>
                    <a:pt x="143" y="15"/>
                    <a:pt x="143" y="15"/>
                  </a:cubicBezTo>
                  <a:lnTo>
                    <a:pt x="111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5"/>
            <p:cNvSpPr/>
            <p:nvPr/>
          </p:nvSpPr>
          <p:spPr>
            <a:xfrm>
              <a:off x="3421560" y="1762684"/>
              <a:ext cx="3498" cy="6042"/>
            </a:xfrm>
            <a:custGeom>
              <a:avLst/>
              <a:gdLst/>
              <a:ahLst/>
              <a:cxnLst/>
              <a:rect l="l" t="t" r="r" b="b"/>
              <a:pathLst>
                <a:path w="110" h="190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7"/>
                  </a:cubicBezTo>
                  <a:lnTo>
                    <a:pt x="15" y="17"/>
                  </a:lnTo>
                  <a:cubicBezTo>
                    <a:pt x="15" y="32"/>
                    <a:pt x="15" y="48"/>
                    <a:pt x="0" y="64"/>
                  </a:cubicBezTo>
                  <a:lnTo>
                    <a:pt x="0" y="64"/>
                  </a:lnTo>
                  <a:cubicBezTo>
                    <a:pt x="0" y="80"/>
                    <a:pt x="0" y="112"/>
                    <a:pt x="15" y="127"/>
                  </a:cubicBezTo>
                  <a:cubicBezTo>
                    <a:pt x="15" y="112"/>
                    <a:pt x="15" y="112"/>
                    <a:pt x="32" y="112"/>
                  </a:cubicBezTo>
                  <a:lnTo>
                    <a:pt x="47" y="112"/>
                  </a:lnTo>
                  <a:cubicBezTo>
                    <a:pt x="63" y="112"/>
                    <a:pt x="78" y="127"/>
                    <a:pt x="78" y="143"/>
                  </a:cubicBezTo>
                  <a:lnTo>
                    <a:pt x="78" y="190"/>
                  </a:lnTo>
                  <a:lnTo>
                    <a:pt x="78" y="190"/>
                  </a:lnTo>
                  <a:cubicBezTo>
                    <a:pt x="78" y="175"/>
                    <a:pt x="78" y="158"/>
                    <a:pt x="95" y="158"/>
                  </a:cubicBezTo>
                  <a:lnTo>
                    <a:pt x="110" y="143"/>
                  </a:lnTo>
                  <a:lnTo>
                    <a:pt x="95" y="143"/>
                  </a:lnTo>
                  <a:lnTo>
                    <a:pt x="78" y="127"/>
                  </a:lnTo>
                  <a:lnTo>
                    <a:pt x="63" y="112"/>
                  </a:lnTo>
                  <a:cubicBezTo>
                    <a:pt x="47" y="112"/>
                    <a:pt x="47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63" y="32"/>
                  </a:ln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5"/>
            <p:cNvSpPr/>
            <p:nvPr/>
          </p:nvSpPr>
          <p:spPr>
            <a:xfrm>
              <a:off x="3421560" y="1809785"/>
              <a:ext cx="7028" cy="6042"/>
            </a:xfrm>
            <a:custGeom>
              <a:avLst/>
              <a:gdLst/>
              <a:ahLst/>
              <a:cxnLst/>
              <a:rect l="l" t="t" r="r" b="b"/>
              <a:pathLst>
                <a:path w="221" h="190" extrusionOk="0">
                  <a:moveTo>
                    <a:pt x="189" y="1"/>
                  </a:moveTo>
                  <a:lnTo>
                    <a:pt x="189" y="1"/>
                  </a:lnTo>
                  <a:cubicBezTo>
                    <a:pt x="173" y="1"/>
                    <a:pt x="158" y="17"/>
                    <a:pt x="158" y="32"/>
                  </a:cubicBezTo>
                  <a:lnTo>
                    <a:pt x="158" y="32"/>
                  </a:lnTo>
                  <a:cubicBezTo>
                    <a:pt x="158" y="49"/>
                    <a:pt x="141" y="49"/>
                    <a:pt x="110" y="49"/>
                  </a:cubicBezTo>
                  <a:lnTo>
                    <a:pt x="78" y="49"/>
                  </a:lnTo>
                  <a:lnTo>
                    <a:pt x="63" y="64"/>
                  </a:lnTo>
                  <a:cubicBezTo>
                    <a:pt x="47" y="64"/>
                    <a:pt x="47" y="64"/>
                    <a:pt x="32" y="80"/>
                  </a:cubicBezTo>
                  <a:lnTo>
                    <a:pt x="32" y="95"/>
                  </a:lnTo>
                  <a:lnTo>
                    <a:pt x="15" y="127"/>
                  </a:lnTo>
                  <a:lnTo>
                    <a:pt x="15" y="158"/>
                  </a:lnTo>
                  <a:cubicBezTo>
                    <a:pt x="0" y="175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63" y="190"/>
                    <a:pt x="78" y="190"/>
                    <a:pt x="78" y="175"/>
                  </a:cubicBezTo>
                  <a:lnTo>
                    <a:pt x="95" y="127"/>
                  </a:lnTo>
                  <a:cubicBezTo>
                    <a:pt x="95" y="127"/>
                    <a:pt x="110" y="112"/>
                    <a:pt x="126" y="112"/>
                  </a:cubicBezTo>
                  <a:cubicBezTo>
                    <a:pt x="158" y="112"/>
                    <a:pt x="204" y="112"/>
                    <a:pt x="221" y="49"/>
                  </a:cubicBezTo>
                  <a:lnTo>
                    <a:pt x="221" y="49"/>
                  </a:lnTo>
                  <a:lnTo>
                    <a:pt x="221" y="17"/>
                  </a:lnTo>
                  <a:cubicBezTo>
                    <a:pt x="204" y="17"/>
                    <a:pt x="204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5"/>
            <p:cNvSpPr/>
            <p:nvPr/>
          </p:nvSpPr>
          <p:spPr>
            <a:xfrm>
              <a:off x="3278730" y="1779254"/>
              <a:ext cx="5025" cy="5502"/>
            </a:xfrm>
            <a:custGeom>
              <a:avLst/>
              <a:gdLst/>
              <a:ahLst/>
              <a:cxnLst/>
              <a:rect l="l" t="t" r="r" b="b"/>
              <a:pathLst>
                <a:path w="158" h="173" extrusionOk="0">
                  <a:moveTo>
                    <a:pt x="48" y="0"/>
                  </a:moveTo>
                  <a:lnTo>
                    <a:pt x="32" y="0"/>
                  </a:lnTo>
                  <a:lnTo>
                    <a:pt x="16" y="15"/>
                  </a:lnTo>
                  <a:lnTo>
                    <a:pt x="0" y="32"/>
                  </a:lnTo>
                  <a:cubicBezTo>
                    <a:pt x="0" y="47"/>
                    <a:pt x="0" y="47"/>
                    <a:pt x="16" y="63"/>
                  </a:cubicBezTo>
                  <a:lnTo>
                    <a:pt x="32" y="78"/>
                  </a:lnTo>
                  <a:lnTo>
                    <a:pt x="63" y="141"/>
                  </a:lnTo>
                  <a:lnTo>
                    <a:pt x="79" y="158"/>
                  </a:lnTo>
                  <a:cubicBezTo>
                    <a:pt x="79" y="173"/>
                    <a:pt x="95" y="173"/>
                    <a:pt x="111" y="173"/>
                  </a:cubicBezTo>
                  <a:lnTo>
                    <a:pt x="111" y="173"/>
                  </a:lnTo>
                  <a:cubicBezTo>
                    <a:pt x="126" y="173"/>
                    <a:pt x="142" y="158"/>
                    <a:pt x="142" y="141"/>
                  </a:cubicBezTo>
                  <a:lnTo>
                    <a:pt x="158" y="95"/>
                  </a:lnTo>
                  <a:cubicBezTo>
                    <a:pt x="158" y="78"/>
                    <a:pt x="142" y="63"/>
                    <a:pt x="126" y="63"/>
                  </a:cubicBezTo>
                  <a:lnTo>
                    <a:pt x="111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63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5"/>
            <p:cNvSpPr/>
            <p:nvPr/>
          </p:nvSpPr>
          <p:spPr>
            <a:xfrm>
              <a:off x="3183510" y="1787745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95" y="17"/>
                  </a:lnTo>
                  <a:lnTo>
                    <a:pt x="32" y="32"/>
                  </a:lnTo>
                  <a:cubicBezTo>
                    <a:pt x="17" y="32"/>
                    <a:pt x="0" y="63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lnTo>
                    <a:pt x="111" y="80"/>
                  </a:lnTo>
                  <a:lnTo>
                    <a:pt x="111" y="80"/>
                  </a:lnTo>
                  <a:cubicBezTo>
                    <a:pt x="127" y="63"/>
                    <a:pt x="143" y="48"/>
                    <a:pt x="127" y="32"/>
                  </a:cubicBezTo>
                  <a:cubicBezTo>
                    <a:pt x="127" y="17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5"/>
            <p:cNvSpPr/>
            <p:nvPr/>
          </p:nvSpPr>
          <p:spPr>
            <a:xfrm>
              <a:off x="3441597" y="1786250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78" y="1"/>
                  </a:lnTo>
                  <a:lnTo>
                    <a:pt x="32" y="32"/>
                  </a:lnTo>
                  <a:cubicBezTo>
                    <a:pt x="15" y="32"/>
                    <a:pt x="0" y="47"/>
                    <a:pt x="0" y="64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110" y="64"/>
                  </a:lnTo>
                  <a:cubicBezTo>
                    <a:pt x="126" y="64"/>
                    <a:pt x="141" y="47"/>
                    <a:pt x="126" y="16"/>
                  </a:cubicBezTo>
                  <a:lnTo>
                    <a:pt x="126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5"/>
            <p:cNvSpPr/>
            <p:nvPr/>
          </p:nvSpPr>
          <p:spPr>
            <a:xfrm>
              <a:off x="3057758" y="1825337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79" y="1"/>
                  </a:moveTo>
                  <a:lnTo>
                    <a:pt x="79" y="16"/>
                  </a:lnTo>
                  <a:lnTo>
                    <a:pt x="79" y="47"/>
                  </a:lnTo>
                  <a:lnTo>
                    <a:pt x="79" y="79"/>
                  </a:lnTo>
                  <a:lnTo>
                    <a:pt x="110" y="79"/>
                  </a:lnTo>
                  <a:lnTo>
                    <a:pt x="126" y="79"/>
                  </a:lnTo>
                  <a:lnTo>
                    <a:pt x="158" y="95"/>
                  </a:lnTo>
                  <a:lnTo>
                    <a:pt x="158" y="110"/>
                  </a:lnTo>
                  <a:cubicBezTo>
                    <a:pt x="173" y="110"/>
                    <a:pt x="173" y="127"/>
                    <a:pt x="190" y="127"/>
                  </a:cubicBez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cubicBezTo>
                    <a:pt x="205" y="95"/>
                    <a:pt x="205" y="95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05" y="32"/>
                    <a:pt x="173" y="32"/>
                    <a:pt x="142" y="16"/>
                  </a:cubicBezTo>
                  <a:lnTo>
                    <a:pt x="126" y="16"/>
                  </a:lnTo>
                  <a:cubicBezTo>
                    <a:pt x="110" y="16"/>
                    <a:pt x="95" y="1"/>
                    <a:pt x="79" y="1"/>
                  </a:cubicBezTo>
                  <a:close/>
                  <a:moveTo>
                    <a:pt x="32" y="1"/>
                  </a:moveTo>
                  <a:cubicBezTo>
                    <a:pt x="16" y="1"/>
                    <a:pt x="16" y="16"/>
                    <a:pt x="16" y="32"/>
                  </a:cubicBezTo>
                  <a:cubicBezTo>
                    <a:pt x="0" y="32"/>
                    <a:pt x="16" y="47"/>
                    <a:pt x="16" y="47"/>
                  </a:cubicBezTo>
                  <a:lnTo>
                    <a:pt x="16" y="32"/>
                  </a:lnTo>
                  <a:cubicBezTo>
                    <a:pt x="16" y="32"/>
                    <a:pt x="16" y="16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5"/>
            <p:cNvSpPr/>
            <p:nvPr/>
          </p:nvSpPr>
          <p:spPr>
            <a:xfrm>
              <a:off x="3185036" y="1792738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16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32"/>
                    <a:pt x="16" y="49"/>
                  </a:cubicBezTo>
                  <a:lnTo>
                    <a:pt x="16" y="49"/>
                  </a:lnTo>
                  <a:cubicBezTo>
                    <a:pt x="16" y="64"/>
                    <a:pt x="0" y="80"/>
                    <a:pt x="0" y="80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16" y="112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63" y="112"/>
                    <a:pt x="79" y="95"/>
                    <a:pt x="63" y="80"/>
                  </a:cubicBezTo>
                  <a:lnTo>
                    <a:pt x="63" y="49"/>
                  </a:lnTo>
                  <a:lnTo>
                    <a:pt x="63" y="49"/>
                  </a:lnTo>
                  <a:lnTo>
                    <a:pt x="47" y="17"/>
                  </a:lnTo>
                  <a:cubicBezTo>
                    <a:pt x="47" y="1"/>
                    <a:pt x="32" y="1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5"/>
            <p:cNvSpPr/>
            <p:nvPr/>
          </p:nvSpPr>
          <p:spPr>
            <a:xfrm>
              <a:off x="3408012" y="1772702"/>
              <a:ext cx="2544" cy="2576"/>
            </a:xfrm>
            <a:custGeom>
              <a:avLst/>
              <a:gdLst/>
              <a:ahLst/>
              <a:cxnLst/>
              <a:rect l="l" t="t" r="r" b="b"/>
              <a:pathLst>
                <a:path w="80" h="8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cubicBezTo>
                    <a:pt x="63" y="17"/>
                    <a:pt x="48" y="49"/>
                    <a:pt x="32" y="49"/>
                  </a:cubicBezTo>
                  <a:cubicBezTo>
                    <a:pt x="32" y="64"/>
                    <a:pt x="32" y="64"/>
                    <a:pt x="16" y="64"/>
                  </a:cubicBezTo>
                  <a:cubicBezTo>
                    <a:pt x="16" y="64"/>
                    <a:pt x="0" y="64"/>
                    <a:pt x="0" y="49"/>
                  </a:cubicBezTo>
                  <a:cubicBezTo>
                    <a:pt x="0" y="64"/>
                    <a:pt x="16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48" y="80"/>
                  </a:lnTo>
                  <a:cubicBezTo>
                    <a:pt x="79" y="80"/>
                    <a:pt x="79" y="64"/>
                    <a:pt x="79" y="32"/>
                  </a:cubicBezTo>
                  <a:cubicBezTo>
                    <a:pt x="79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5"/>
            <p:cNvSpPr/>
            <p:nvPr/>
          </p:nvSpPr>
          <p:spPr>
            <a:xfrm>
              <a:off x="3160993" y="1795760"/>
              <a:ext cx="6520" cy="4548"/>
            </a:xfrm>
            <a:custGeom>
              <a:avLst/>
              <a:gdLst/>
              <a:ahLst/>
              <a:cxnLst/>
              <a:rect l="l" t="t" r="r" b="b"/>
              <a:pathLst>
                <a:path w="205" h="143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58" y="17"/>
                    <a:pt x="158" y="17"/>
                    <a:pt x="141" y="17"/>
                  </a:cubicBezTo>
                  <a:lnTo>
                    <a:pt x="32" y="95"/>
                  </a:lnTo>
                  <a:cubicBezTo>
                    <a:pt x="15" y="95"/>
                    <a:pt x="0" y="111"/>
                    <a:pt x="15" y="143"/>
                  </a:cubicBezTo>
                  <a:lnTo>
                    <a:pt x="15" y="143"/>
                  </a:lnTo>
                  <a:lnTo>
                    <a:pt x="47" y="143"/>
                  </a:lnTo>
                  <a:lnTo>
                    <a:pt x="63" y="143"/>
                  </a:lnTo>
                  <a:lnTo>
                    <a:pt x="110" y="127"/>
                  </a:lnTo>
                  <a:lnTo>
                    <a:pt x="189" y="63"/>
                  </a:lnTo>
                  <a:cubicBezTo>
                    <a:pt x="204" y="63"/>
                    <a:pt x="204" y="32"/>
                    <a:pt x="189" y="17"/>
                  </a:cubicBezTo>
                  <a:cubicBezTo>
                    <a:pt x="189" y="17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5"/>
            <p:cNvSpPr/>
            <p:nvPr/>
          </p:nvSpPr>
          <p:spPr>
            <a:xfrm>
              <a:off x="3274214" y="1804283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6"/>
                    <a:pt x="1" y="32"/>
                  </a:cubicBezTo>
                  <a:cubicBezTo>
                    <a:pt x="1" y="48"/>
                    <a:pt x="16" y="64"/>
                    <a:pt x="32" y="79"/>
                  </a:cubicBezTo>
                  <a:lnTo>
                    <a:pt x="95" y="79"/>
                  </a:lnTo>
                  <a:lnTo>
                    <a:pt x="95" y="79"/>
                  </a:lnTo>
                  <a:cubicBezTo>
                    <a:pt x="111" y="79"/>
                    <a:pt x="127" y="64"/>
                    <a:pt x="142" y="48"/>
                  </a:cubicBezTo>
                  <a:cubicBezTo>
                    <a:pt x="142" y="32"/>
                    <a:pt x="127" y="16"/>
                    <a:pt x="111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35"/>
            <p:cNvSpPr/>
            <p:nvPr/>
          </p:nvSpPr>
          <p:spPr>
            <a:xfrm>
              <a:off x="3398980" y="179127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48" y="78"/>
                  </a:lnTo>
                  <a:lnTo>
                    <a:pt x="80" y="95"/>
                  </a:lnTo>
                  <a:lnTo>
                    <a:pt x="126" y="32"/>
                  </a:lnTo>
                  <a:lnTo>
                    <a:pt x="111" y="32"/>
                  </a:lnTo>
                  <a:lnTo>
                    <a:pt x="6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5"/>
            <p:cNvSpPr/>
            <p:nvPr/>
          </p:nvSpPr>
          <p:spPr>
            <a:xfrm>
              <a:off x="3406517" y="1769712"/>
              <a:ext cx="3530" cy="5025"/>
            </a:xfrm>
            <a:custGeom>
              <a:avLst/>
              <a:gdLst/>
              <a:ahLst/>
              <a:cxnLst/>
              <a:rect l="l" t="t" r="r" b="b"/>
              <a:pathLst>
                <a:path w="111" h="158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32" y="17"/>
                    <a:pt x="15" y="32"/>
                    <a:pt x="15" y="48"/>
                  </a:cubicBezTo>
                  <a:lnTo>
                    <a:pt x="15" y="63"/>
                  </a:lnTo>
                  <a:cubicBezTo>
                    <a:pt x="0" y="95"/>
                    <a:pt x="15" y="126"/>
                    <a:pt x="32" y="143"/>
                  </a:cubicBezTo>
                  <a:lnTo>
                    <a:pt x="47" y="143"/>
                  </a:lnTo>
                  <a:cubicBezTo>
                    <a:pt x="47" y="158"/>
                    <a:pt x="63" y="158"/>
                    <a:pt x="63" y="158"/>
                  </a:cubicBezTo>
                  <a:cubicBezTo>
                    <a:pt x="79" y="158"/>
                    <a:pt x="79" y="158"/>
                    <a:pt x="79" y="143"/>
                  </a:cubicBezTo>
                  <a:cubicBezTo>
                    <a:pt x="95" y="143"/>
                    <a:pt x="110" y="111"/>
                    <a:pt x="95" y="95"/>
                  </a:cubicBezTo>
                  <a:lnTo>
                    <a:pt x="95" y="95"/>
                  </a:lnTo>
                  <a:lnTo>
                    <a:pt x="79" y="80"/>
                  </a:lnTo>
                  <a:lnTo>
                    <a:pt x="95" y="63"/>
                  </a:lnTo>
                  <a:cubicBezTo>
                    <a:pt x="110" y="63"/>
                    <a:pt x="110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5"/>
            <p:cNvSpPr/>
            <p:nvPr/>
          </p:nvSpPr>
          <p:spPr>
            <a:xfrm>
              <a:off x="3379929" y="1771239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64" y="0"/>
                  </a:moveTo>
                  <a:lnTo>
                    <a:pt x="49" y="0"/>
                  </a:lnTo>
                  <a:lnTo>
                    <a:pt x="32" y="15"/>
                  </a:lnTo>
                  <a:lnTo>
                    <a:pt x="1" y="126"/>
                  </a:lnTo>
                  <a:lnTo>
                    <a:pt x="1" y="158"/>
                  </a:lnTo>
                  <a:cubicBezTo>
                    <a:pt x="1" y="158"/>
                    <a:pt x="1" y="173"/>
                    <a:pt x="17" y="189"/>
                  </a:cubicBezTo>
                  <a:lnTo>
                    <a:pt x="32" y="189"/>
                  </a:lnTo>
                  <a:lnTo>
                    <a:pt x="32" y="189"/>
                  </a:lnTo>
                  <a:cubicBezTo>
                    <a:pt x="49" y="189"/>
                    <a:pt x="64" y="173"/>
                    <a:pt x="64" y="158"/>
                  </a:cubicBezTo>
                  <a:lnTo>
                    <a:pt x="95" y="32"/>
                  </a:lnTo>
                  <a:cubicBezTo>
                    <a:pt x="95" y="15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5"/>
            <p:cNvSpPr/>
            <p:nvPr/>
          </p:nvSpPr>
          <p:spPr>
            <a:xfrm>
              <a:off x="3061256" y="1829344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80" y="1"/>
                    <a:pt x="63" y="16"/>
                    <a:pt x="63" y="32"/>
                  </a:cubicBezTo>
                  <a:cubicBezTo>
                    <a:pt x="48" y="32"/>
                    <a:pt x="48" y="16"/>
                    <a:pt x="48" y="16"/>
                  </a:cubicBezTo>
                  <a:lnTo>
                    <a:pt x="32" y="16"/>
                  </a:lnTo>
                  <a:lnTo>
                    <a:pt x="16" y="32"/>
                  </a:lnTo>
                  <a:cubicBezTo>
                    <a:pt x="16" y="47"/>
                    <a:pt x="0" y="47"/>
                    <a:pt x="0" y="64"/>
                  </a:cubicBezTo>
                  <a:lnTo>
                    <a:pt x="16" y="110"/>
                  </a:lnTo>
                  <a:cubicBezTo>
                    <a:pt x="16" y="127"/>
                    <a:pt x="32" y="142"/>
                    <a:pt x="48" y="142"/>
                  </a:cubicBezTo>
                  <a:lnTo>
                    <a:pt x="48" y="142"/>
                  </a:lnTo>
                  <a:cubicBezTo>
                    <a:pt x="80" y="142"/>
                    <a:pt x="95" y="127"/>
                    <a:pt x="111" y="110"/>
                  </a:cubicBezTo>
                  <a:cubicBezTo>
                    <a:pt x="126" y="95"/>
                    <a:pt x="126" y="79"/>
                    <a:pt x="126" y="79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5"/>
            <p:cNvSpPr/>
            <p:nvPr/>
          </p:nvSpPr>
          <p:spPr>
            <a:xfrm>
              <a:off x="3120379" y="1824351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5"/>
                    <a:pt x="0" y="32"/>
                    <a:pt x="17" y="47"/>
                  </a:cubicBezTo>
                  <a:lnTo>
                    <a:pt x="48" y="78"/>
                  </a:lnTo>
                  <a:lnTo>
                    <a:pt x="48" y="95"/>
                  </a:lnTo>
                  <a:cubicBezTo>
                    <a:pt x="63" y="110"/>
                    <a:pt x="80" y="110"/>
                    <a:pt x="80" y="110"/>
                  </a:cubicBezTo>
                  <a:lnTo>
                    <a:pt x="111" y="110"/>
                  </a:lnTo>
                  <a:cubicBezTo>
                    <a:pt x="111" y="95"/>
                    <a:pt x="126" y="78"/>
                    <a:pt x="111" y="63"/>
                  </a:cubicBezTo>
                  <a:cubicBezTo>
                    <a:pt x="111" y="78"/>
                    <a:pt x="95" y="78"/>
                    <a:pt x="95" y="78"/>
                  </a:cubicBezTo>
                  <a:cubicBezTo>
                    <a:pt x="95" y="78"/>
                    <a:pt x="80" y="78"/>
                    <a:pt x="80" y="63"/>
                  </a:cubicBezTo>
                  <a:lnTo>
                    <a:pt x="63" y="47"/>
                  </a:lnTo>
                  <a:cubicBezTo>
                    <a:pt x="48" y="47"/>
                    <a:pt x="32" y="15"/>
                    <a:pt x="4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5"/>
            <p:cNvSpPr/>
            <p:nvPr/>
          </p:nvSpPr>
          <p:spPr>
            <a:xfrm>
              <a:off x="3403496" y="1789749"/>
              <a:ext cx="6042" cy="7569"/>
            </a:xfrm>
            <a:custGeom>
              <a:avLst/>
              <a:gdLst/>
              <a:ahLst/>
              <a:cxnLst/>
              <a:rect l="l" t="t" r="r" b="b"/>
              <a:pathLst>
                <a:path w="190" h="238" extrusionOk="0">
                  <a:moveTo>
                    <a:pt x="79" y="0"/>
                  </a:moveTo>
                  <a:lnTo>
                    <a:pt x="79" y="0"/>
                  </a:lnTo>
                  <a:lnTo>
                    <a:pt x="64" y="0"/>
                  </a:lnTo>
                  <a:lnTo>
                    <a:pt x="47" y="17"/>
                  </a:lnTo>
                  <a:cubicBezTo>
                    <a:pt x="32" y="32"/>
                    <a:pt x="16" y="48"/>
                    <a:pt x="16" y="63"/>
                  </a:cubicBezTo>
                  <a:lnTo>
                    <a:pt x="32" y="63"/>
                  </a:lnTo>
                  <a:lnTo>
                    <a:pt x="32" y="63"/>
                  </a:lnTo>
                  <a:lnTo>
                    <a:pt x="64" y="63"/>
                  </a:lnTo>
                  <a:cubicBezTo>
                    <a:pt x="79" y="80"/>
                    <a:pt x="64" y="111"/>
                    <a:pt x="64" y="111"/>
                  </a:cubicBezTo>
                  <a:lnTo>
                    <a:pt x="16" y="158"/>
                  </a:lnTo>
                  <a:lnTo>
                    <a:pt x="16" y="174"/>
                  </a:lnTo>
                  <a:cubicBezTo>
                    <a:pt x="16" y="174"/>
                    <a:pt x="16" y="189"/>
                    <a:pt x="1" y="189"/>
                  </a:cubicBezTo>
                  <a:lnTo>
                    <a:pt x="1" y="221"/>
                  </a:lnTo>
                  <a:cubicBezTo>
                    <a:pt x="1" y="237"/>
                    <a:pt x="1" y="237"/>
                    <a:pt x="16" y="237"/>
                  </a:cubicBezTo>
                  <a:lnTo>
                    <a:pt x="32" y="237"/>
                  </a:lnTo>
                  <a:lnTo>
                    <a:pt x="47" y="237"/>
                  </a:lnTo>
                  <a:lnTo>
                    <a:pt x="47" y="237"/>
                  </a:lnTo>
                  <a:lnTo>
                    <a:pt x="158" y="206"/>
                  </a:lnTo>
                  <a:lnTo>
                    <a:pt x="174" y="206"/>
                  </a:lnTo>
                  <a:lnTo>
                    <a:pt x="174" y="206"/>
                  </a:lnTo>
                  <a:cubicBezTo>
                    <a:pt x="190" y="189"/>
                    <a:pt x="190" y="174"/>
                    <a:pt x="190" y="158"/>
                  </a:cubicBezTo>
                  <a:cubicBezTo>
                    <a:pt x="190" y="143"/>
                    <a:pt x="174" y="143"/>
                    <a:pt x="174" y="126"/>
                  </a:cubicBezTo>
                  <a:lnTo>
                    <a:pt x="158" y="126"/>
                  </a:lnTo>
                  <a:lnTo>
                    <a:pt x="142" y="126"/>
                  </a:lnTo>
                  <a:lnTo>
                    <a:pt x="127" y="143"/>
                  </a:lnTo>
                  <a:lnTo>
                    <a:pt x="79" y="158"/>
                  </a:lnTo>
                  <a:lnTo>
                    <a:pt x="79" y="126"/>
                  </a:lnTo>
                  <a:lnTo>
                    <a:pt x="79" y="111"/>
                  </a:lnTo>
                  <a:lnTo>
                    <a:pt x="79" y="80"/>
                  </a:lnTo>
                  <a:cubicBezTo>
                    <a:pt x="79" y="80"/>
                    <a:pt x="79" y="63"/>
                    <a:pt x="95" y="63"/>
                  </a:cubicBezTo>
                  <a:cubicBezTo>
                    <a:pt x="110" y="48"/>
                    <a:pt x="127" y="32"/>
                    <a:pt x="110" y="17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5"/>
            <p:cNvSpPr/>
            <p:nvPr/>
          </p:nvSpPr>
          <p:spPr>
            <a:xfrm>
              <a:off x="3160993" y="1815319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63" y="1"/>
                  </a:moveTo>
                  <a:cubicBezTo>
                    <a:pt x="78" y="1"/>
                    <a:pt x="63" y="16"/>
                    <a:pt x="63" y="16"/>
                  </a:cubicBezTo>
                  <a:cubicBezTo>
                    <a:pt x="63" y="32"/>
                    <a:pt x="47" y="32"/>
                    <a:pt x="47" y="32"/>
                  </a:cubicBezTo>
                  <a:lnTo>
                    <a:pt x="32" y="32"/>
                  </a:lnTo>
                  <a:lnTo>
                    <a:pt x="15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5" y="110"/>
                  </a:cubicBezTo>
                  <a:lnTo>
                    <a:pt x="32" y="142"/>
                  </a:lnTo>
                  <a:lnTo>
                    <a:pt x="47" y="142"/>
                  </a:lnTo>
                  <a:lnTo>
                    <a:pt x="63" y="142"/>
                  </a:lnTo>
                  <a:lnTo>
                    <a:pt x="95" y="142"/>
                  </a:lnTo>
                  <a:lnTo>
                    <a:pt x="110" y="142"/>
                  </a:lnTo>
                  <a:lnTo>
                    <a:pt x="110" y="142"/>
                  </a:lnTo>
                  <a:lnTo>
                    <a:pt x="126" y="142"/>
                  </a:lnTo>
                  <a:cubicBezTo>
                    <a:pt x="126" y="142"/>
                    <a:pt x="126" y="127"/>
                    <a:pt x="110" y="127"/>
                  </a:cubicBezTo>
                  <a:lnTo>
                    <a:pt x="78" y="79"/>
                  </a:lnTo>
                  <a:lnTo>
                    <a:pt x="95" y="32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95" y="16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35"/>
            <p:cNvSpPr/>
            <p:nvPr/>
          </p:nvSpPr>
          <p:spPr>
            <a:xfrm>
              <a:off x="3391951" y="1794742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"/>
                    <a:pt x="32" y="17"/>
                  </a:cubicBezTo>
                  <a:cubicBezTo>
                    <a:pt x="32" y="17"/>
                    <a:pt x="32" y="32"/>
                    <a:pt x="17" y="32"/>
                  </a:cubicBezTo>
                  <a:cubicBezTo>
                    <a:pt x="17" y="49"/>
                    <a:pt x="1" y="64"/>
                    <a:pt x="1" y="95"/>
                  </a:cubicBezTo>
                  <a:cubicBezTo>
                    <a:pt x="1" y="112"/>
                    <a:pt x="17" y="112"/>
                    <a:pt x="17" y="127"/>
                  </a:cubicBezTo>
                  <a:cubicBezTo>
                    <a:pt x="32" y="127"/>
                    <a:pt x="32" y="127"/>
                    <a:pt x="49" y="143"/>
                  </a:cubicBezTo>
                  <a:lnTo>
                    <a:pt x="64" y="143"/>
                  </a:lnTo>
                  <a:cubicBezTo>
                    <a:pt x="80" y="143"/>
                    <a:pt x="80" y="143"/>
                    <a:pt x="95" y="127"/>
                  </a:cubicBezTo>
                  <a:lnTo>
                    <a:pt x="95" y="127"/>
                  </a:lnTo>
                  <a:cubicBezTo>
                    <a:pt x="95" y="112"/>
                    <a:pt x="95" y="80"/>
                    <a:pt x="80" y="80"/>
                  </a:cubicBezTo>
                  <a:lnTo>
                    <a:pt x="80" y="80"/>
                  </a:lnTo>
                  <a:lnTo>
                    <a:pt x="80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80" y="1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35"/>
            <p:cNvSpPr/>
            <p:nvPr/>
          </p:nvSpPr>
          <p:spPr>
            <a:xfrm>
              <a:off x="3393955" y="179728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5"/>
            <p:cNvSpPr/>
            <p:nvPr/>
          </p:nvSpPr>
          <p:spPr>
            <a:xfrm>
              <a:off x="3334832" y="1809785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64" y="1"/>
                  </a:moveTo>
                  <a:lnTo>
                    <a:pt x="17" y="32"/>
                  </a:lnTo>
                  <a:lnTo>
                    <a:pt x="32" y="49"/>
                  </a:lnTo>
                  <a:cubicBezTo>
                    <a:pt x="32" y="64"/>
                    <a:pt x="17" y="80"/>
                    <a:pt x="1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64" y="80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80" y="127"/>
                  </a:lnTo>
                  <a:cubicBezTo>
                    <a:pt x="95" y="143"/>
                    <a:pt x="95" y="158"/>
                    <a:pt x="112" y="158"/>
                  </a:cubicBezTo>
                  <a:lnTo>
                    <a:pt x="127" y="158"/>
                  </a:lnTo>
                  <a:lnTo>
                    <a:pt x="127" y="158"/>
                  </a:lnTo>
                  <a:cubicBezTo>
                    <a:pt x="143" y="158"/>
                    <a:pt x="158" y="143"/>
                    <a:pt x="158" y="127"/>
                  </a:cubicBezTo>
                  <a:lnTo>
                    <a:pt x="158" y="112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43" y="49"/>
                  </a:lnTo>
                  <a:lnTo>
                    <a:pt x="127" y="32"/>
                  </a:lnTo>
                  <a:lnTo>
                    <a:pt x="127" y="49"/>
                  </a:lnTo>
                  <a:cubicBezTo>
                    <a:pt x="127" y="64"/>
                    <a:pt x="112" y="64"/>
                    <a:pt x="95" y="64"/>
                  </a:cubicBezTo>
                  <a:lnTo>
                    <a:pt x="95" y="64"/>
                  </a:lnTo>
                  <a:cubicBezTo>
                    <a:pt x="64" y="64"/>
                    <a:pt x="64" y="49"/>
                    <a:pt x="64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5"/>
            <p:cNvSpPr/>
            <p:nvPr/>
          </p:nvSpPr>
          <p:spPr>
            <a:xfrm>
              <a:off x="3353405" y="1813315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78" y="1"/>
                  </a:moveTo>
                  <a:lnTo>
                    <a:pt x="63" y="16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95" y="64"/>
                    <a:pt x="95" y="64"/>
                    <a:pt x="110" y="47"/>
                  </a:cubicBezTo>
                  <a:cubicBezTo>
                    <a:pt x="110" y="32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5"/>
            <p:cNvSpPr/>
            <p:nvPr/>
          </p:nvSpPr>
          <p:spPr>
            <a:xfrm>
              <a:off x="3295745" y="1814333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95" y="0"/>
                  </a:moveTo>
                  <a:lnTo>
                    <a:pt x="95" y="15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64" y="95"/>
                  </a:lnTo>
                  <a:cubicBezTo>
                    <a:pt x="49" y="95"/>
                    <a:pt x="49" y="95"/>
                    <a:pt x="49" y="78"/>
                  </a:cubicBezTo>
                  <a:lnTo>
                    <a:pt x="17" y="78"/>
                  </a:lnTo>
                  <a:lnTo>
                    <a:pt x="17" y="78"/>
                  </a:lnTo>
                  <a:cubicBezTo>
                    <a:pt x="17" y="95"/>
                    <a:pt x="17" y="110"/>
                    <a:pt x="1" y="110"/>
                  </a:cubicBezTo>
                  <a:lnTo>
                    <a:pt x="1" y="126"/>
                  </a:lnTo>
                  <a:cubicBezTo>
                    <a:pt x="17" y="126"/>
                    <a:pt x="17" y="141"/>
                    <a:pt x="32" y="141"/>
                  </a:cubicBezTo>
                  <a:cubicBezTo>
                    <a:pt x="49" y="141"/>
                    <a:pt x="49" y="126"/>
                    <a:pt x="64" y="126"/>
                  </a:cubicBezTo>
                  <a:lnTo>
                    <a:pt x="64" y="110"/>
                  </a:lnTo>
                  <a:cubicBezTo>
                    <a:pt x="80" y="110"/>
                    <a:pt x="80" y="95"/>
                    <a:pt x="95" y="95"/>
                  </a:cubicBezTo>
                  <a:lnTo>
                    <a:pt x="95" y="95"/>
                  </a:lnTo>
                  <a:lnTo>
                    <a:pt x="143" y="47"/>
                  </a:lnTo>
                  <a:cubicBezTo>
                    <a:pt x="158" y="47"/>
                    <a:pt x="175" y="32"/>
                    <a:pt x="175" y="32"/>
                  </a:cubicBezTo>
                  <a:lnTo>
                    <a:pt x="190" y="32"/>
                  </a:lnTo>
                  <a:lnTo>
                    <a:pt x="175" y="15"/>
                  </a:lnTo>
                  <a:cubicBezTo>
                    <a:pt x="175" y="32"/>
                    <a:pt x="158" y="32"/>
                    <a:pt x="158" y="32"/>
                  </a:cubicBezTo>
                  <a:lnTo>
                    <a:pt x="143" y="32"/>
                  </a:lnTo>
                  <a:lnTo>
                    <a:pt x="12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35"/>
            <p:cNvSpPr/>
            <p:nvPr/>
          </p:nvSpPr>
          <p:spPr>
            <a:xfrm>
              <a:off x="3316322" y="1814333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79" y="0"/>
                  </a:moveTo>
                  <a:lnTo>
                    <a:pt x="32" y="15"/>
                  </a:lnTo>
                  <a:cubicBezTo>
                    <a:pt x="15" y="15"/>
                    <a:pt x="15" y="15"/>
                    <a:pt x="0" y="32"/>
                  </a:cubicBezTo>
                  <a:cubicBezTo>
                    <a:pt x="15" y="32"/>
                    <a:pt x="15" y="15"/>
                    <a:pt x="15" y="15"/>
                  </a:cubicBezTo>
                  <a:lnTo>
                    <a:pt x="15" y="15"/>
                  </a:lnTo>
                  <a:cubicBezTo>
                    <a:pt x="32" y="15"/>
                    <a:pt x="47" y="32"/>
                    <a:pt x="47" y="32"/>
                  </a:cubicBezTo>
                  <a:lnTo>
                    <a:pt x="47" y="47"/>
                  </a:lnTo>
                  <a:lnTo>
                    <a:pt x="63" y="47"/>
                  </a:lnTo>
                  <a:lnTo>
                    <a:pt x="95" y="78"/>
                  </a:lnTo>
                  <a:lnTo>
                    <a:pt x="95" y="78"/>
                  </a:lnTo>
                  <a:lnTo>
                    <a:pt x="126" y="63"/>
                  </a:lnTo>
                  <a:cubicBezTo>
                    <a:pt x="142" y="63"/>
                    <a:pt x="158" y="47"/>
                    <a:pt x="158" y="32"/>
                  </a:cubicBezTo>
                  <a:lnTo>
                    <a:pt x="158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5"/>
            <p:cNvSpPr/>
            <p:nvPr/>
          </p:nvSpPr>
          <p:spPr>
            <a:xfrm>
              <a:off x="3393478" y="1752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0"/>
                  </a:moveTo>
                  <a:lnTo>
                    <a:pt x="79" y="0"/>
                  </a:lnTo>
                  <a:cubicBezTo>
                    <a:pt x="79" y="0"/>
                    <a:pt x="64" y="15"/>
                    <a:pt x="47" y="15"/>
                  </a:cubicBezTo>
                  <a:lnTo>
                    <a:pt x="16" y="126"/>
                  </a:lnTo>
                  <a:cubicBezTo>
                    <a:pt x="1" y="158"/>
                    <a:pt x="16" y="173"/>
                    <a:pt x="32" y="173"/>
                  </a:cubicBezTo>
                  <a:lnTo>
                    <a:pt x="47" y="173"/>
                  </a:lnTo>
                  <a:cubicBezTo>
                    <a:pt x="64" y="173"/>
                    <a:pt x="79" y="173"/>
                    <a:pt x="79" y="158"/>
                  </a:cubicBezTo>
                  <a:lnTo>
                    <a:pt x="79" y="142"/>
                  </a:lnTo>
                  <a:cubicBezTo>
                    <a:pt x="64" y="142"/>
                    <a:pt x="64" y="126"/>
                    <a:pt x="47" y="110"/>
                  </a:cubicBezTo>
                  <a:cubicBezTo>
                    <a:pt x="47" y="95"/>
                    <a:pt x="64" y="79"/>
                    <a:pt x="79" y="63"/>
                  </a:cubicBezTo>
                  <a:lnTo>
                    <a:pt x="110" y="63"/>
                  </a:lnTo>
                  <a:lnTo>
                    <a:pt x="127" y="47"/>
                  </a:lnTo>
                  <a:cubicBezTo>
                    <a:pt x="127" y="32"/>
                    <a:pt x="11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35"/>
            <p:cNvSpPr/>
            <p:nvPr/>
          </p:nvSpPr>
          <p:spPr>
            <a:xfrm>
              <a:off x="3176004" y="183134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lnTo>
                    <a:pt x="47" y="1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35"/>
            <p:cNvSpPr/>
            <p:nvPr/>
          </p:nvSpPr>
          <p:spPr>
            <a:xfrm>
              <a:off x="3265690" y="181531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6"/>
                    <a:pt x="63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64"/>
                    <a:pt x="48" y="64"/>
                    <a:pt x="48" y="79"/>
                  </a:cubicBezTo>
                  <a:cubicBezTo>
                    <a:pt x="32" y="79"/>
                    <a:pt x="32" y="95"/>
                    <a:pt x="32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0" y="110"/>
                  </a:cubicBezTo>
                  <a:lnTo>
                    <a:pt x="0" y="127"/>
                  </a:lnTo>
                  <a:lnTo>
                    <a:pt x="0" y="158"/>
                  </a:lnTo>
                  <a:cubicBezTo>
                    <a:pt x="17" y="173"/>
                    <a:pt x="17" y="173"/>
                    <a:pt x="32" y="173"/>
                  </a:cubicBezTo>
                  <a:cubicBezTo>
                    <a:pt x="32" y="173"/>
                    <a:pt x="48" y="173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lnTo>
                    <a:pt x="63" y="158"/>
                  </a:lnTo>
                  <a:lnTo>
                    <a:pt x="32" y="127"/>
                  </a:lnTo>
                  <a:cubicBezTo>
                    <a:pt x="32" y="110"/>
                    <a:pt x="32" y="79"/>
                    <a:pt x="48" y="79"/>
                  </a:cubicBezTo>
                  <a:lnTo>
                    <a:pt x="63" y="64"/>
                  </a:lnTo>
                  <a:lnTo>
                    <a:pt x="63" y="64"/>
                  </a:lnTo>
                  <a:cubicBezTo>
                    <a:pt x="80" y="64"/>
                    <a:pt x="95" y="79"/>
                    <a:pt x="95" y="79"/>
                  </a:cubicBezTo>
                  <a:lnTo>
                    <a:pt x="111" y="110"/>
                  </a:lnTo>
                  <a:cubicBezTo>
                    <a:pt x="111" y="95"/>
                    <a:pt x="126" y="79"/>
                    <a:pt x="126" y="64"/>
                  </a:cubicBezTo>
                  <a:lnTo>
                    <a:pt x="126" y="64"/>
                  </a:lnTo>
                  <a:lnTo>
                    <a:pt x="126" y="47"/>
                  </a:lnTo>
                  <a:cubicBezTo>
                    <a:pt x="143" y="32"/>
                    <a:pt x="126" y="16"/>
                    <a:pt x="126" y="16"/>
                  </a:cubicBezTo>
                  <a:cubicBezTo>
                    <a:pt x="111" y="16"/>
                    <a:pt x="111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5"/>
            <p:cNvSpPr/>
            <p:nvPr/>
          </p:nvSpPr>
          <p:spPr>
            <a:xfrm>
              <a:off x="3412528" y="1781734"/>
              <a:ext cx="3530" cy="5565"/>
            </a:xfrm>
            <a:custGeom>
              <a:avLst/>
              <a:gdLst/>
              <a:ahLst/>
              <a:cxnLst/>
              <a:rect l="l" t="t" r="r" b="b"/>
              <a:pathLst>
                <a:path w="111" h="175" extrusionOk="0">
                  <a:moveTo>
                    <a:pt x="79" y="0"/>
                  </a:moveTo>
                  <a:lnTo>
                    <a:pt x="79" y="0"/>
                  </a:lnTo>
                  <a:cubicBezTo>
                    <a:pt x="63" y="0"/>
                    <a:pt x="63" y="0"/>
                    <a:pt x="63" y="17"/>
                  </a:cubicBezTo>
                  <a:cubicBezTo>
                    <a:pt x="63" y="17"/>
                    <a:pt x="47" y="17"/>
                    <a:pt x="47" y="32"/>
                  </a:cubicBezTo>
                  <a:lnTo>
                    <a:pt x="32" y="63"/>
                  </a:lnTo>
                  <a:lnTo>
                    <a:pt x="0" y="126"/>
                  </a:lnTo>
                  <a:cubicBezTo>
                    <a:pt x="0" y="143"/>
                    <a:pt x="0" y="158"/>
                    <a:pt x="16" y="174"/>
                  </a:cubicBezTo>
                  <a:lnTo>
                    <a:pt x="32" y="174"/>
                  </a:lnTo>
                  <a:cubicBezTo>
                    <a:pt x="47" y="174"/>
                    <a:pt x="63" y="158"/>
                    <a:pt x="63" y="158"/>
                  </a:cubicBezTo>
                  <a:lnTo>
                    <a:pt x="63" y="143"/>
                  </a:lnTo>
                  <a:cubicBezTo>
                    <a:pt x="79" y="143"/>
                    <a:pt x="79" y="126"/>
                    <a:pt x="79" y="126"/>
                  </a:cubicBezTo>
                  <a:lnTo>
                    <a:pt x="79" y="126"/>
                  </a:lnTo>
                  <a:lnTo>
                    <a:pt x="110" y="63"/>
                  </a:lnTo>
                  <a:lnTo>
                    <a:pt x="110" y="48"/>
                  </a:lnTo>
                  <a:lnTo>
                    <a:pt x="110" y="17"/>
                  </a:lnTo>
                  <a:lnTo>
                    <a:pt x="95" y="17"/>
                  </a:lnTo>
                  <a:cubicBezTo>
                    <a:pt x="95" y="17"/>
                    <a:pt x="79" y="17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5"/>
            <p:cNvSpPr/>
            <p:nvPr/>
          </p:nvSpPr>
          <p:spPr>
            <a:xfrm>
              <a:off x="3165986" y="1826832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27" y="80"/>
                  </a:lnTo>
                  <a:cubicBezTo>
                    <a:pt x="142" y="80"/>
                    <a:pt x="158" y="48"/>
                    <a:pt x="158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42" y="48"/>
                    <a:pt x="142" y="48"/>
                    <a:pt x="127" y="48"/>
                  </a:cubicBezTo>
                  <a:lnTo>
                    <a:pt x="110" y="48"/>
                  </a:lnTo>
                  <a:lnTo>
                    <a:pt x="79" y="32"/>
                  </a:lnTo>
                  <a:cubicBezTo>
                    <a:pt x="79" y="17"/>
                    <a:pt x="64" y="17"/>
                    <a:pt x="64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35"/>
            <p:cNvSpPr/>
            <p:nvPr/>
          </p:nvSpPr>
          <p:spPr>
            <a:xfrm>
              <a:off x="3398980" y="1802788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0" y="32"/>
                    <a:pt x="0" y="32"/>
                    <a:pt x="0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79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32" y="95"/>
                    <a:pt x="48" y="95"/>
                    <a:pt x="48" y="79"/>
                  </a:cubicBezTo>
                  <a:lnTo>
                    <a:pt x="48" y="79"/>
                  </a:lnTo>
                  <a:lnTo>
                    <a:pt x="80" y="63"/>
                  </a:lnTo>
                  <a:lnTo>
                    <a:pt x="95" y="48"/>
                  </a:lnTo>
                  <a:cubicBezTo>
                    <a:pt x="111" y="32"/>
                    <a:pt x="111" y="16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35"/>
            <p:cNvSpPr/>
            <p:nvPr/>
          </p:nvSpPr>
          <p:spPr>
            <a:xfrm>
              <a:off x="3444077" y="1799767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"/>
                    <a:pt x="63" y="17"/>
                  </a:cubicBezTo>
                  <a:lnTo>
                    <a:pt x="63" y="32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17" y="111"/>
                  </a:lnTo>
                  <a:lnTo>
                    <a:pt x="0" y="111"/>
                  </a:lnTo>
                  <a:lnTo>
                    <a:pt x="0" y="158"/>
                  </a:lnTo>
                  <a:cubicBezTo>
                    <a:pt x="17" y="158"/>
                    <a:pt x="17" y="158"/>
                    <a:pt x="32" y="174"/>
                  </a:cubicBezTo>
                  <a:lnTo>
                    <a:pt x="32" y="174"/>
                  </a:lnTo>
                  <a:cubicBezTo>
                    <a:pt x="48" y="174"/>
                    <a:pt x="48" y="174"/>
                    <a:pt x="48" y="158"/>
                  </a:cubicBezTo>
                  <a:lnTo>
                    <a:pt x="80" y="143"/>
                  </a:lnTo>
                  <a:lnTo>
                    <a:pt x="126" y="127"/>
                  </a:lnTo>
                  <a:cubicBezTo>
                    <a:pt x="126" y="111"/>
                    <a:pt x="143" y="111"/>
                    <a:pt x="143" y="95"/>
                  </a:cubicBezTo>
                  <a:lnTo>
                    <a:pt x="126" y="32"/>
                  </a:lnTo>
                  <a:lnTo>
                    <a:pt x="126" y="32"/>
                  </a:lnTo>
                  <a:cubicBezTo>
                    <a:pt x="126" y="17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35"/>
            <p:cNvSpPr/>
            <p:nvPr/>
          </p:nvSpPr>
          <p:spPr>
            <a:xfrm>
              <a:off x="3438575" y="1802788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79" y="0"/>
                  </a:moveTo>
                  <a:lnTo>
                    <a:pt x="79" y="0"/>
                  </a:lnTo>
                  <a:lnTo>
                    <a:pt x="79" y="0"/>
                  </a:lnTo>
                  <a:lnTo>
                    <a:pt x="32" y="0"/>
                  </a:lnTo>
                  <a:lnTo>
                    <a:pt x="16" y="16"/>
                  </a:lnTo>
                  <a:cubicBezTo>
                    <a:pt x="1" y="16"/>
                    <a:pt x="1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6" y="79"/>
                    <a:pt x="16" y="79"/>
                    <a:pt x="32" y="79"/>
                  </a:cubicBezTo>
                  <a:lnTo>
                    <a:pt x="32" y="79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48"/>
                    <a:pt x="127" y="32"/>
                    <a:pt x="110" y="16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35"/>
            <p:cNvSpPr/>
            <p:nvPr/>
          </p:nvSpPr>
          <p:spPr>
            <a:xfrm>
              <a:off x="3329361" y="1813315"/>
              <a:ext cx="4516" cy="3530"/>
            </a:xfrm>
            <a:custGeom>
              <a:avLst/>
              <a:gdLst/>
              <a:ahLst/>
              <a:cxnLst/>
              <a:rect l="l" t="t" r="r" b="b"/>
              <a:pathLst>
                <a:path w="142" h="111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32" y="1"/>
                    <a:pt x="15" y="1"/>
                    <a:pt x="15" y="16"/>
                  </a:cubicBezTo>
                  <a:cubicBezTo>
                    <a:pt x="0" y="16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47"/>
                    <a:pt x="15" y="64"/>
                    <a:pt x="32" y="64"/>
                  </a:cubicBez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47" y="79"/>
                  </a:lnTo>
                  <a:cubicBezTo>
                    <a:pt x="63" y="95"/>
                    <a:pt x="63" y="95"/>
                    <a:pt x="63" y="110"/>
                  </a:cubicBezTo>
                  <a:lnTo>
                    <a:pt x="78" y="110"/>
                  </a:lnTo>
                  <a:lnTo>
                    <a:pt x="78" y="110"/>
                  </a:lnTo>
                  <a:lnTo>
                    <a:pt x="110" y="79"/>
                  </a:lnTo>
                  <a:lnTo>
                    <a:pt x="126" y="79"/>
                  </a:lnTo>
                  <a:cubicBezTo>
                    <a:pt x="141" y="79"/>
                    <a:pt x="141" y="64"/>
                    <a:pt x="141" y="47"/>
                  </a:cubicBezTo>
                  <a:cubicBezTo>
                    <a:pt x="141" y="32"/>
                    <a:pt x="141" y="32"/>
                    <a:pt x="126" y="32"/>
                  </a:cubicBezTo>
                  <a:cubicBezTo>
                    <a:pt x="126" y="16"/>
                    <a:pt x="126" y="16"/>
                    <a:pt x="110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35"/>
            <p:cNvSpPr/>
            <p:nvPr/>
          </p:nvSpPr>
          <p:spPr>
            <a:xfrm>
              <a:off x="3296286" y="1810803"/>
              <a:ext cx="9032" cy="4548"/>
            </a:xfrm>
            <a:custGeom>
              <a:avLst/>
              <a:gdLst/>
              <a:ahLst/>
              <a:cxnLst/>
              <a:rect l="l" t="t" r="r" b="b"/>
              <a:pathLst>
                <a:path w="28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17"/>
                    <a:pt x="15" y="17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95"/>
                    <a:pt x="63" y="95"/>
                    <a:pt x="63" y="111"/>
                  </a:cubicBezTo>
                  <a:lnTo>
                    <a:pt x="78" y="111"/>
                  </a:lnTo>
                  <a:lnTo>
                    <a:pt x="110" y="143"/>
                  </a:lnTo>
                  <a:lnTo>
                    <a:pt x="126" y="143"/>
                  </a:lnTo>
                  <a:lnTo>
                    <a:pt x="141" y="143"/>
                  </a:lnTo>
                  <a:cubicBezTo>
                    <a:pt x="141" y="143"/>
                    <a:pt x="158" y="143"/>
                    <a:pt x="158" y="126"/>
                  </a:cubicBezTo>
                  <a:lnTo>
                    <a:pt x="173" y="143"/>
                  </a:lnTo>
                  <a:lnTo>
                    <a:pt x="236" y="143"/>
                  </a:lnTo>
                  <a:lnTo>
                    <a:pt x="252" y="143"/>
                  </a:lnTo>
                  <a:cubicBezTo>
                    <a:pt x="267" y="143"/>
                    <a:pt x="284" y="126"/>
                    <a:pt x="284" y="111"/>
                  </a:cubicBezTo>
                  <a:lnTo>
                    <a:pt x="284" y="95"/>
                  </a:lnTo>
                  <a:cubicBezTo>
                    <a:pt x="267" y="95"/>
                    <a:pt x="267" y="95"/>
                    <a:pt x="267" y="80"/>
                  </a:cubicBezTo>
                  <a:cubicBezTo>
                    <a:pt x="267" y="95"/>
                    <a:pt x="267" y="95"/>
                    <a:pt x="252" y="95"/>
                  </a:cubicBezTo>
                  <a:lnTo>
                    <a:pt x="236" y="126"/>
                  </a:lnTo>
                  <a:lnTo>
                    <a:pt x="221" y="126"/>
                  </a:lnTo>
                  <a:cubicBezTo>
                    <a:pt x="204" y="126"/>
                    <a:pt x="189" y="126"/>
                    <a:pt x="189" y="111"/>
                  </a:cubicBezTo>
                  <a:cubicBezTo>
                    <a:pt x="173" y="95"/>
                    <a:pt x="173" y="80"/>
                    <a:pt x="189" y="63"/>
                  </a:cubicBezTo>
                  <a:lnTo>
                    <a:pt x="173" y="63"/>
                  </a:lnTo>
                  <a:lnTo>
                    <a:pt x="14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5"/>
            <p:cNvSpPr/>
            <p:nvPr/>
          </p:nvSpPr>
          <p:spPr>
            <a:xfrm>
              <a:off x="3264196" y="182234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79" y="0"/>
                    <a:pt x="79" y="15"/>
                  </a:cubicBezTo>
                  <a:lnTo>
                    <a:pt x="64" y="15"/>
                  </a:lnTo>
                  <a:lnTo>
                    <a:pt x="32" y="32"/>
                  </a:lnTo>
                  <a:cubicBezTo>
                    <a:pt x="16" y="47"/>
                    <a:pt x="1" y="63"/>
                    <a:pt x="16" y="78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63"/>
                  </a:lnTo>
                  <a:cubicBezTo>
                    <a:pt x="127" y="63"/>
                    <a:pt x="142" y="32"/>
                    <a:pt x="127" y="15"/>
                  </a:cubicBezTo>
                  <a:lnTo>
                    <a:pt x="127" y="15"/>
                  </a:lnTo>
                  <a:cubicBezTo>
                    <a:pt x="110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5"/>
            <p:cNvSpPr/>
            <p:nvPr/>
          </p:nvSpPr>
          <p:spPr>
            <a:xfrm>
              <a:off x="3322333" y="176370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63"/>
                    <a:pt x="16" y="80"/>
                    <a:pt x="32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63"/>
                  </a:cubicBezTo>
                  <a:lnTo>
                    <a:pt x="126" y="63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26" y="16"/>
                    <a:pt x="110" y="0"/>
                    <a:pt x="95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5"/>
            <p:cNvSpPr/>
            <p:nvPr/>
          </p:nvSpPr>
          <p:spPr>
            <a:xfrm>
              <a:off x="3243650" y="1772702"/>
              <a:ext cx="4548" cy="2576"/>
            </a:xfrm>
            <a:custGeom>
              <a:avLst/>
              <a:gdLst/>
              <a:ahLst/>
              <a:cxnLst/>
              <a:rect l="l" t="t" r="r" b="b"/>
              <a:pathLst>
                <a:path w="143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cubicBezTo>
                    <a:pt x="0" y="49"/>
                    <a:pt x="17" y="64"/>
                    <a:pt x="32" y="64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1" y="80"/>
                    <a:pt x="126" y="64"/>
                    <a:pt x="126" y="49"/>
                  </a:cubicBezTo>
                  <a:cubicBezTo>
                    <a:pt x="143" y="32"/>
                    <a:pt x="126" y="17"/>
                    <a:pt x="111" y="1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5"/>
            <p:cNvSpPr/>
            <p:nvPr/>
          </p:nvSpPr>
          <p:spPr>
            <a:xfrm>
              <a:off x="3376940" y="1790258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63" y="1"/>
                  </a:moveTo>
                  <a:lnTo>
                    <a:pt x="63" y="1"/>
                  </a:lnTo>
                  <a:lnTo>
                    <a:pt x="63" y="1"/>
                  </a:lnTo>
                  <a:lnTo>
                    <a:pt x="48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0" y="127"/>
                  </a:lnTo>
                  <a:cubicBezTo>
                    <a:pt x="0" y="142"/>
                    <a:pt x="0" y="158"/>
                    <a:pt x="17" y="158"/>
                  </a:cubicBezTo>
                  <a:lnTo>
                    <a:pt x="80" y="190"/>
                  </a:lnTo>
                  <a:cubicBezTo>
                    <a:pt x="80" y="190"/>
                    <a:pt x="80" y="205"/>
                    <a:pt x="95" y="205"/>
                  </a:cubicBezTo>
                  <a:lnTo>
                    <a:pt x="111" y="190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8" y="142"/>
                  </a:lnTo>
                  <a:cubicBezTo>
                    <a:pt x="174" y="127"/>
                    <a:pt x="158" y="110"/>
                    <a:pt x="158" y="110"/>
                  </a:cubicBezTo>
                  <a:cubicBezTo>
                    <a:pt x="158" y="95"/>
                    <a:pt x="143" y="95"/>
                    <a:pt x="126" y="95"/>
                  </a:cubicBezTo>
                  <a:lnTo>
                    <a:pt x="126" y="95"/>
                  </a:lnTo>
                  <a:lnTo>
                    <a:pt x="126" y="95"/>
                  </a:lnTo>
                  <a:cubicBezTo>
                    <a:pt x="126" y="110"/>
                    <a:pt x="126" y="142"/>
                    <a:pt x="95" y="142"/>
                  </a:cubicBezTo>
                  <a:lnTo>
                    <a:pt x="80" y="142"/>
                  </a:lnTo>
                  <a:lnTo>
                    <a:pt x="80" y="142"/>
                  </a:lnTo>
                  <a:cubicBezTo>
                    <a:pt x="63" y="142"/>
                    <a:pt x="48" y="127"/>
                    <a:pt x="32" y="110"/>
                  </a:cubicBezTo>
                  <a:cubicBezTo>
                    <a:pt x="32" y="95"/>
                    <a:pt x="48" y="79"/>
                    <a:pt x="63" y="64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111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5"/>
            <p:cNvSpPr/>
            <p:nvPr/>
          </p:nvSpPr>
          <p:spPr>
            <a:xfrm>
              <a:off x="3398980" y="180078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95" y="0"/>
                  </a:lnTo>
                  <a:lnTo>
                    <a:pt x="48" y="0"/>
                  </a:lnTo>
                  <a:cubicBezTo>
                    <a:pt x="32" y="16"/>
                    <a:pt x="32" y="16"/>
                    <a:pt x="17" y="16"/>
                  </a:cubicBezTo>
                  <a:lnTo>
                    <a:pt x="17" y="16"/>
                  </a:lnTo>
                  <a:lnTo>
                    <a:pt x="17" y="16"/>
                  </a:lnTo>
                  <a:cubicBezTo>
                    <a:pt x="17" y="16"/>
                    <a:pt x="0" y="32"/>
                    <a:pt x="0" y="48"/>
                  </a:cubicBezTo>
                  <a:cubicBezTo>
                    <a:pt x="0" y="63"/>
                    <a:pt x="17" y="63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6" y="63"/>
                    <a:pt x="143" y="48"/>
                    <a:pt x="143" y="32"/>
                  </a:cubicBezTo>
                  <a:cubicBezTo>
                    <a:pt x="143" y="32"/>
                    <a:pt x="143" y="16"/>
                    <a:pt x="126" y="16"/>
                  </a:cubicBezTo>
                  <a:cubicBezTo>
                    <a:pt x="126" y="0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5"/>
            <p:cNvSpPr/>
            <p:nvPr/>
          </p:nvSpPr>
          <p:spPr>
            <a:xfrm>
              <a:off x="3290275" y="1815796"/>
              <a:ext cx="3498" cy="2576"/>
            </a:xfrm>
            <a:custGeom>
              <a:avLst/>
              <a:gdLst/>
              <a:ahLst/>
              <a:cxnLst/>
              <a:rect l="l" t="t" r="r" b="b"/>
              <a:pathLst>
                <a:path w="110" h="81" extrusionOk="0">
                  <a:moveTo>
                    <a:pt x="110" y="1"/>
                  </a:move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17"/>
                    <a:pt x="63" y="1"/>
                  </a:cubicBezTo>
                  <a:lnTo>
                    <a:pt x="47" y="17"/>
                  </a:lnTo>
                  <a:lnTo>
                    <a:pt x="0" y="32"/>
                  </a:lnTo>
                  <a:cubicBezTo>
                    <a:pt x="0" y="49"/>
                    <a:pt x="0" y="64"/>
                    <a:pt x="15" y="64"/>
                  </a:cubicBezTo>
                  <a:lnTo>
                    <a:pt x="32" y="80"/>
                  </a:lnTo>
                  <a:cubicBezTo>
                    <a:pt x="47" y="80"/>
                    <a:pt x="63" y="64"/>
                    <a:pt x="63" y="64"/>
                  </a:cubicBezTo>
                  <a:lnTo>
                    <a:pt x="78" y="49"/>
                  </a:lnTo>
                  <a:lnTo>
                    <a:pt x="95" y="17"/>
                  </a:lnTo>
                  <a:cubicBezTo>
                    <a:pt x="110" y="17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5"/>
            <p:cNvSpPr/>
            <p:nvPr/>
          </p:nvSpPr>
          <p:spPr>
            <a:xfrm>
              <a:off x="3393955" y="1784247"/>
              <a:ext cx="3562" cy="6520"/>
            </a:xfrm>
            <a:custGeom>
              <a:avLst/>
              <a:gdLst/>
              <a:ahLst/>
              <a:cxnLst/>
              <a:rect l="l" t="t" r="r" b="b"/>
              <a:pathLst>
                <a:path w="112" h="205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49" y="1"/>
                    <a:pt x="49" y="16"/>
                  </a:cubicBezTo>
                  <a:lnTo>
                    <a:pt x="49" y="16"/>
                  </a:lnTo>
                  <a:lnTo>
                    <a:pt x="1" y="158"/>
                  </a:lnTo>
                  <a:lnTo>
                    <a:pt x="1" y="173"/>
                  </a:lnTo>
                  <a:cubicBezTo>
                    <a:pt x="1" y="190"/>
                    <a:pt x="17" y="190"/>
                    <a:pt x="17" y="190"/>
                  </a:cubicBezTo>
                  <a:cubicBezTo>
                    <a:pt x="17" y="205"/>
                    <a:pt x="32" y="205"/>
                    <a:pt x="32" y="205"/>
                  </a:cubicBezTo>
                  <a:lnTo>
                    <a:pt x="49" y="205"/>
                  </a:lnTo>
                  <a:cubicBezTo>
                    <a:pt x="64" y="205"/>
                    <a:pt x="80" y="190"/>
                    <a:pt x="80" y="173"/>
                  </a:cubicBezTo>
                  <a:lnTo>
                    <a:pt x="80" y="173"/>
                  </a:lnTo>
                  <a:lnTo>
                    <a:pt x="95" y="95"/>
                  </a:lnTo>
                  <a:lnTo>
                    <a:pt x="112" y="32"/>
                  </a:lnTo>
                  <a:lnTo>
                    <a:pt x="112" y="32"/>
                  </a:lnTo>
                  <a:cubicBezTo>
                    <a:pt x="112" y="16"/>
                    <a:pt x="112" y="16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5"/>
            <p:cNvSpPr/>
            <p:nvPr/>
          </p:nvSpPr>
          <p:spPr>
            <a:xfrm>
              <a:off x="3423023" y="1754669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95" y="17"/>
                  </a:moveTo>
                  <a:cubicBezTo>
                    <a:pt x="112" y="17"/>
                    <a:pt x="112" y="32"/>
                    <a:pt x="112" y="48"/>
                  </a:cubicBezTo>
                  <a:lnTo>
                    <a:pt x="112" y="48"/>
                  </a:lnTo>
                  <a:lnTo>
                    <a:pt x="175" y="32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95" y="17"/>
                  </a:lnTo>
                  <a:close/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7" y="17"/>
                  </a:lnTo>
                  <a:lnTo>
                    <a:pt x="32" y="32"/>
                  </a:lnTo>
                  <a:cubicBezTo>
                    <a:pt x="49" y="32"/>
                    <a:pt x="49" y="48"/>
                    <a:pt x="49" y="48"/>
                  </a:cubicBezTo>
                  <a:lnTo>
                    <a:pt x="49" y="32"/>
                  </a:lnTo>
                  <a:cubicBezTo>
                    <a:pt x="49" y="17"/>
                    <a:pt x="64" y="17"/>
                    <a:pt x="64" y="1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5"/>
            <p:cNvSpPr/>
            <p:nvPr/>
          </p:nvSpPr>
          <p:spPr>
            <a:xfrm>
              <a:off x="3162996" y="1812806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5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lnTo>
                    <a:pt x="0" y="80"/>
                  </a:lnTo>
                  <a:cubicBezTo>
                    <a:pt x="15" y="80"/>
                    <a:pt x="15" y="80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63" y="95"/>
                    <a:pt x="78" y="95"/>
                    <a:pt x="95" y="80"/>
                  </a:cubicBezTo>
                  <a:lnTo>
                    <a:pt x="95" y="80"/>
                  </a:lnTo>
                  <a:cubicBezTo>
                    <a:pt x="110" y="80"/>
                    <a:pt x="110" y="48"/>
                    <a:pt x="110" y="32"/>
                  </a:cubicBezTo>
                  <a:cubicBezTo>
                    <a:pt x="110" y="17"/>
                    <a:pt x="95" y="17"/>
                    <a:pt x="78" y="17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35"/>
            <p:cNvSpPr/>
            <p:nvPr/>
          </p:nvSpPr>
          <p:spPr>
            <a:xfrm>
              <a:off x="3425568" y="1800276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32"/>
                  </a:cubicBezTo>
                  <a:cubicBezTo>
                    <a:pt x="0" y="48"/>
                    <a:pt x="15" y="64"/>
                    <a:pt x="32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3" y="79"/>
                    <a:pt x="63" y="79"/>
                    <a:pt x="63" y="95"/>
                  </a:cubicBezTo>
                  <a:cubicBezTo>
                    <a:pt x="78" y="95"/>
                    <a:pt x="95" y="111"/>
                    <a:pt x="110" y="111"/>
                  </a:cubicBezTo>
                  <a:cubicBezTo>
                    <a:pt x="126" y="111"/>
                    <a:pt x="141" y="95"/>
                    <a:pt x="158" y="79"/>
                  </a:cubicBezTo>
                  <a:lnTo>
                    <a:pt x="173" y="79"/>
                  </a:lnTo>
                  <a:lnTo>
                    <a:pt x="173" y="32"/>
                  </a:lnTo>
                  <a:cubicBezTo>
                    <a:pt x="158" y="16"/>
                    <a:pt x="158" y="16"/>
                    <a:pt x="141" y="16"/>
                  </a:cubicBezTo>
                  <a:cubicBezTo>
                    <a:pt x="126" y="16"/>
                    <a:pt x="126" y="16"/>
                    <a:pt x="110" y="32"/>
                  </a:cubicBezTo>
                  <a:lnTo>
                    <a:pt x="110" y="32"/>
                  </a:lnTo>
                  <a:lnTo>
                    <a:pt x="95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5"/>
            <p:cNvSpPr/>
            <p:nvPr/>
          </p:nvSpPr>
          <p:spPr>
            <a:xfrm>
              <a:off x="3386481" y="1785741"/>
              <a:ext cx="3498" cy="3562"/>
            </a:xfrm>
            <a:custGeom>
              <a:avLst/>
              <a:gdLst/>
              <a:ahLst/>
              <a:cxnLst/>
              <a:rect l="l" t="t" r="r" b="b"/>
              <a:pathLst>
                <a:path w="110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5" y="63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63" y="95"/>
                    <a:pt x="78" y="95"/>
                    <a:pt x="95" y="95"/>
                  </a:cubicBezTo>
                  <a:lnTo>
                    <a:pt x="110" y="95"/>
                  </a:lnTo>
                  <a:lnTo>
                    <a:pt x="110" y="95"/>
                  </a:lnTo>
                  <a:lnTo>
                    <a:pt x="110" y="6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5"/>
            <p:cNvSpPr/>
            <p:nvPr/>
          </p:nvSpPr>
          <p:spPr>
            <a:xfrm>
              <a:off x="3425027" y="1788254"/>
              <a:ext cx="4580" cy="6520"/>
            </a:xfrm>
            <a:custGeom>
              <a:avLst/>
              <a:gdLst/>
              <a:ahLst/>
              <a:cxnLst/>
              <a:rect l="l" t="t" r="r" b="b"/>
              <a:pathLst>
                <a:path w="144" h="205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32"/>
                  </a:cubicBezTo>
                  <a:lnTo>
                    <a:pt x="32" y="47"/>
                  </a:lnTo>
                  <a:lnTo>
                    <a:pt x="1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27" y="205"/>
                  </a:lnTo>
                  <a:cubicBezTo>
                    <a:pt x="143" y="205"/>
                    <a:pt x="143" y="173"/>
                    <a:pt x="127" y="158"/>
                  </a:cubicBezTo>
                  <a:lnTo>
                    <a:pt x="127" y="14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64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16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5"/>
            <p:cNvSpPr/>
            <p:nvPr/>
          </p:nvSpPr>
          <p:spPr>
            <a:xfrm>
              <a:off x="3437049" y="1788254"/>
              <a:ext cx="2035" cy="2512"/>
            </a:xfrm>
            <a:custGeom>
              <a:avLst/>
              <a:gdLst/>
              <a:ahLst/>
              <a:cxnLst/>
              <a:rect l="l" t="t" r="r" b="b"/>
              <a:pathLst>
                <a:path w="64" h="79" extrusionOk="0">
                  <a:moveTo>
                    <a:pt x="1" y="1"/>
                  </a:moveTo>
                  <a:lnTo>
                    <a:pt x="1" y="32"/>
                  </a:lnTo>
                  <a:lnTo>
                    <a:pt x="1" y="47"/>
                  </a:lnTo>
                  <a:cubicBezTo>
                    <a:pt x="1" y="64"/>
                    <a:pt x="1" y="64"/>
                    <a:pt x="17" y="64"/>
                  </a:cubicBez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lnTo>
                    <a:pt x="49" y="64"/>
                  </a:lnTo>
                  <a:cubicBezTo>
                    <a:pt x="64" y="64"/>
                    <a:pt x="64" y="47"/>
                    <a:pt x="64" y="47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32" y="32"/>
                    <a:pt x="17" y="16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5"/>
            <p:cNvSpPr/>
            <p:nvPr/>
          </p:nvSpPr>
          <p:spPr>
            <a:xfrm>
              <a:off x="3076808" y="1807304"/>
              <a:ext cx="3498" cy="2512"/>
            </a:xfrm>
            <a:custGeom>
              <a:avLst/>
              <a:gdLst/>
              <a:ahLst/>
              <a:cxnLst/>
              <a:rect l="l" t="t" r="r" b="b"/>
              <a:pathLst>
                <a:path w="110" h="79" extrusionOk="0">
                  <a:moveTo>
                    <a:pt x="95" y="0"/>
                  </a:moveTo>
                  <a:lnTo>
                    <a:pt x="78" y="0"/>
                  </a:lnTo>
                  <a:lnTo>
                    <a:pt x="78" y="0"/>
                  </a:lnTo>
                  <a:lnTo>
                    <a:pt x="32" y="16"/>
                  </a:lnTo>
                  <a:cubicBezTo>
                    <a:pt x="15" y="16"/>
                    <a:pt x="0" y="32"/>
                    <a:pt x="0" y="47"/>
                  </a:cubicBezTo>
                  <a:cubicBezTo>
                    <a:pt x="0" y="63"/>
                    <a:pt x="15" y="79"/>
                    <a:pt x="32" y="79"/>
                  </a:cubicBezTo>
                  <a:lnTo>
                    <a:pt x="47" y="79"/>
                  </a:lnTo>
                  <a:lnTo>
                    <a:pt x="63" y="63"/>
                  </a:lnTo>
                  <a:lnTo>
                    <a:pt x="63" y="47"/>
                  </a:lnTo>
                  <a:cubicBezTo>
                    <a:pt x="63" y="32"/>
                    <a:pt x="63" y="32"/>
                    <a:pt x="78" y="16"/>
                  </a:cubicBezTo>
                  <a:lnTo>
                    <a:pt x="95" y="16"/>
                  </a:lnTo>
                  <a:cubicBezTo>
                    <a:pt x="95" y="0"/>
                    <a:pt x="95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5"/>
            <p:cNvSpPr/>
            <p:nvPr/>
          </p:nvSpPr>
          <p:spPr>
            <a:xfrm>
              <a:off x="3426045" y="1777250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48" y="110"/>
                  </a:lnTo>
                  <a:cubicBezTo>
                    <a:pt x="63" y="110"/>
                    <a:pt x="80" y="95"/>
                    <a:pt x="80" y="63"/>
                  </a:cubicBezTo>
                  <a:lnTo>
                    <a:pt x="63" y="15"/>
                  </a:lnTo>
                  <a:cubicBezTo>
                    <a:pt x="63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5"/>
            <p:cNvSpPr/>
            <p:nvPr/>
          </p:nvSpPr>
          <p:spPr>
            <a:xfrm>
              <a:off x="3400506" y="1791752"/>
              <a:ext cx="5502" cy="4548"/>
            </a:xfrm>
            <a:custGeom>
              <a:avLst/>
              <a:gdLst/>
              <a:ahLst/>
              <a:cxnLst/>
              <a:rect l="l" t="t" r="r" b="b"/>
              <a:pathLst>
                <a:path w="173" h="143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78" y="17"/>
                  </a:lnTo>
                  <a:lnTo>
                    <a:pt x="32" y="80"/>
                  </a:lnTo>
                  <a:lnTo>
                    <a:pt x="15" y="80"/>
                  </a:lnTo>
                  <a:cubicBezTo>
                    <a:pt x="0" y="95"/>
                    <a:pt x="0" y="111"/>
                    <a:pt x="15" y="126"/>
                  </a:cubicBezTo>
                  <a:cubicBezTo>
                    <a:pt x="15" y="143"/>
                    <a:pt x="32" y="143"/>
                    <a:pt x="47" y="143"/>
                  </a:cubicBezTo>
                  <a:cubicBezTo>
                    <a:pt x="47" y="143"/>
                    <a:pt x="63" y="143"/>
                    <a:pt x="63" y="126"/>
                  </a:cubicBezTo>
                  <a:lnTo>
                    <a:pt x="95" y="111"/>
                  </a:lnTo>
                  <a:lnTo>
                    <a:pt x="110" y="95"/>
                  </a:lnTo>
                  <a:lnTo>
                    <a:pt x="158" y="48"/>
                  </a:lnTo>
                  <a:cubicBezTo>
                    <a:pt x="158" y="48"/>
                    <a:pt x="173" y="17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5"/>
            <p:cNvSpPr/>
            <p:nvPr/>
          </p:nvSpPr>
          <p:spPr>
            <a:xfrm>
              <a:off x="3399966" y="1773720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cubicBezTo>
                    <a:pt x="17" y="48"/>
                    <a:pt x="17" y="63"/>
                    <a:pt x="17" y="63"/>
                  </a:cubicBezTo>
                  <a:lnTo>
                    <a:pt x="80" y="80"/>
                  </a:lnTo>
                  <a:lnTo>
                    <a:pt x="95" y="95"/>
                  </a:lnTo>
                  <a:cubicBezTo>
                    <a:pt x="112" y="95"/>
                    <a:pt x="127" y="80"/>
                    <a:pt x="127" y="63"/>
                  </a:cubicBezTo>
                  <a:cubicBezTo>
                    <a:pt x="143" y="48"/>
                    <a:pt x="127" y="32"/>
                    <a:pt x="112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5"/>
            <p:cNvSpPr/>
            <p:nvPr/>
          </p:nvSpPr>
          <p:spPr>
            <a:xfrm>
              <a:off x="3344850" y="1786250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47"/>
                    <a:pt x="17" y="64"/>
                    <a:pt x="32" y="64"/>
                  </a:cubicBezTo>
                  <a:lnTo>
                    <a:pt x="64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64"/>
                    <a:pt x="127" y="47"/>
                  </a:cubicBezTo>
                  <a:lnTo>
                    <a:pt x="127" y="47"/>
                  </a:lnTo>
                  <a:cubicBezTo>
                    <a:pt x="127" y="47"/>
                    <a:pt x="112" y="47"/>
                    <a:pt x="112" y="32"/>
                  </a:cubicBezTo>
                  <a:lnTo>
                    <a:pt x="95" y="32"/>
                  </a:lnTo>
                  <a:lnTo>
                    <a:pt x="80" y="16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5"/>
            <p:cNvSpPr/>
            <p:nvPr/>
          </p:nvSpPr>
          <p:spPr>
            <a:xfrm>
              <a:off x="3079289" y="1804792"/>
              <a:ext cx="4548" cy="4548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48" y="0"/>
                  </a:moveTo>
                  <a:lnTo>
                    <a:pt x="32" y="0"/>
                  </a:lnTo>
                  <a:lnTo>
                    <a:pt x="17" y="16"/>
                  </a:lnTo>
                  <a:cubicBezTo>
                    <a:pt x="0" y="16"/>
                    <a:pt x="0" y="48"/>
                    <a:pt x="17" y="63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8" y="79"/>
                    <a:pt x="48" y="79"/>
                    <a:pt x="63" y="95"/>
                  </a:cubicBez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80" y="126"/>
                  </a:lnTo>
                  <a:lnTo>
                    <a:pt x="80" y="126"/>
                  </a:lnTo>
                  <a:cubicBezTo>
                    <a:pt x="95" y="126"/>
                    <a:pt x="111" y="126"/>
                    <a:pt x="111" y="142"/>
                  </a:cubicBezTo>
                  <a:lnTo>
                    <a:pt x="111" y="142"/>
                  </a:lnTo>
                  <a:cubicBezTo>
                    <a:pt x="126" y="126"/>
                    <a:pt x="143" y="95"/>
                    <a:pt x="126" y="79"/>
                  </a:cubicBezTo>
                  <a:lnTo>
                    <a:pt x="111" y="63"/>
                  </a:lnTo>
                  <a:lnTo>
                    <a:pt x="63" y="16"/>
                  </a:ln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5"/>
            <p:cNvSpPr/>
            <p:nvPr/>
          </p:nvSpPr>
          <p:spPr>
            <a:xfrm>
              <a:off x="3371915" y="177572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48" y="0"/>
                    <a:pt x="17" y="17"/>
                    <a:pt x="1" y="32"/>
                  </a:cubicBezTo>
                  <a:lnTo>
                    <a:pt x="1" y="111"/>
                  </a:lnTo>
                  <a:cubicBezTo>
                    <a:pt x="1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4" y="126"/>
                    <a:pt x="64" y="111"/>
                    <a:pt x="64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95" y="63"/>
                    <a:pt x="112" y="63"/>
                    <a:pt x="112" y="48"/>
                  </a:cubicBezTo>
                  <a:lnTo>
                    <a:pt x="112" y="32"/>
                  </a:lnTo>
                  <a:cubicBezTo>
                    <a:pt x="112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5"/>
            <p:cNvSpPr/>
            <p:nvPr/>
          </p:nvSpPr>
          <p:spPr>
            <a:xfrm>
              <a:off x="3178008" y="1818340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0"/>
                  </a:moveTo>
                  <a:lnTo>
                    <a:pt x="95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32" y="15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32" y="110"/>
                  </a:lnTo>
                  <a:cubicBezTo>
                    <a:pt x="32" y="110"/>
                    <a:pt x="47" y="126"/>
                    <a:pt x="64" y="126"/>
                  </a:cubicBezTo>
                  <a:cubicBezTo>
                    <a:pt x="64" y="126"/>
                    <a:pt x="64" y="110"/>
                    <a:pt x="79" y="110"/>
                  </a:cubicBezTo>
                  <a:lnTo>
                    <a:pt x="79" y="110"/>
                  </a:lnTo>
                  <a:cubicBezTo>
                    <a:pt x="95" y="95"/>
                    <a:pt x="95" y="78"/>
                    <a:pt x="79" y="63"/>
                  </a:cubicBezTo>
                  <a:lnTo>
                    <a:pt x="110" y="63"/>
                  </a:lnTo>
                  <a:cubicBezTo>
                    <a:pt x="127" y="47"/>
                    <a:pt x="142" y="32"/>
                    <a:pt x="127" y="15"/>
                  </a:cubicBezTo>
                  <a:cubicBezTo>
                    <a:pt x="127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5"/>
            <p:cNvSpPr/>
            <p:nvPr/>
          </p:nvSpPr>
          <p:spPr>
            <a:xfrm>
              <a:off x="3412528" y="1793279"/>
              <a:ext cx="3530" cy="2512"/>
            </a:xfrm>
            <a:custGeom>
              <a:avLst/>
              <a:gdLst/>
              <a:ahLst/>
              <a:cxnLst/>
              <a:rect l="l" t="t" r="r" b="b"/>
              <a:pathLst>
                <a:path w="111" h="79" extrusionOk="0">
                  <a:moveTo>
                    <a:pt x="79" y="0"/>
                  </a:moveTo>
                  <a:lnTo>
                    <a:pt x="79" y="0"/>
                  </a:lnTo>
                  <a:lnTo>
                    <a:pt x="32" y="15"/>
                  </a:lnTo>
                  <a:cubicBezTo>
                    <a:pt x="16" y="15"/>
                    <a:pt x="0" y="15"/>
                    <a:pt x="0" y="32"/>
                  </a:cubicBezTo>
                  <a:lnTo>
                    <a:pt x="0" y="47"/>
                  </a:lnTo>
                  <a:lnTo>
                    <a:pt x="16" y="47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7" y="47"/>
                  </a:lnTo>
                  <a:cubicBezTo>
                    <a:pt x="63" y="63"/>
                    <a:pt x="63" y="63"/>
                    <a:pt x="63" y="78"/>
                  </a:cubicBezTo>
                  <a:lnTo>
                    <a:pt x="79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110" y="63"/>
                    <a:pt x="110" y="47"/>
                    <a:pt x="110" y="32"/>
                  </a:cubicBezTo>
                  <a:lnTo>
                    <a:pt x="95" y="15"/>
                  </a:lnTo>
                  <a:cubicBezTo>
                    <a:pt x="79" y="15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5"/>
            <p:cNvSpPr/>
            <p:nvPr/>
          </p:nvSpPr>
          <p:spPr>
            <a:xfrm>
              <a:off x="3154441" y="1813315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64" y="47"/>
                  </a:moveTo>
                  <a:lnTo>
                    <a:pt x="64" y="47"/>
                  </a:lnTo>
                  <a:lnTo>
                    <a:pt x="64" y="47"/>
                  </a:lnTo>
                  <a:close/>
                  <a:moveTo>
                    <a:pt x="32" y="1"/>
                  </a:moveTo>
                  <a:cubicBezTo>
                    <a:pt x="17" y="1"/>
                    <a:pt x="17" y="16"/>
                    <a:pt x="1" y="32"/>
                  </a:cubicBezTo>
                  <a:cubicBezTo>
                    <a:pt x="1" y="47"/>
                    <a:pt x="17" y="79"/>
                    <a:pt x="17" y="95"/>
                  </a:cubicBezTo>
                  <a:cubicBezTo>
                    <a:pt x="17" y="95"/>
                    <a:pt x="32" y="110"/>
                    <a:pt x="49" y="110"/>
                  </a:cubicBezTo>
                  <a:lnTo>
                    <a:pt x="49" y="110"/>
                  </a:lnTo>
                  <a:cubicBezTo>
                    <a:pt x="49" y="110"/>
                    <a:pt x="64" y="110"/>
                    <a:pt x="64" y="95"/>
                  </a:cubicBezTo>
                  <a:lnTo>
                    <a:pt x="64" y="95"/>
                  </a:lnTo>
                  <a:cubicBezTo>
                    <a:pt x="80" y="95"/>
                    <a:pt x="80" y="64"/>
                    <a:pt x="80" y="47"/>
                  </a:cubicBezTo>
                  <a:lnTo>
                    <a:pt x="80" y="47"/>
                  </a:lnTo>
                  <a:lnTo>
                    <a:pt x="80" y="47"/>
                  </a:lnTo>
                  <a:lnTo>
                    <a:pt x="95" y="47"/>
                  </a:lnTo>
                  <a:lnTo>
                    <a:pt x="95" y="47"/>
                  </a:lnTo>
                  <a:cubicBezTo>
                    <a:pt x="95" y="32"/>
                    <a:pt x="112" y="16"/>
                    <a:pt x="112" y="16"/>
                  </a:cubicBezTo>
                  <a:lnTo>
                    <a:pt x="127" y="16"/>
                  </a:lnTo>
                  <a:lnTo>
                    <a:pt x="127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5"/>
            <p:cNvSpPr/>
            <p:nvPr/>
          </p:nvSpPr>
          <p:spPr>
            <a:xfrm>
              <a:off x="3156445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5"/>
            <p:cNvSpPr/>
            <p:nvPr/>
          </p:nvSpPr>
          <p:spPr>
            <a:xfrm>
              <a:off x="3387467" y="1788731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16" y="17"/>
                  </a:cubicBezTo>
                  <a:lnTo>
                    <a:pt x="16" y="17"/>
                  </a:lnTo>
                  <a:lnTo>
                    <a:pt x="16" y="17"/>
                  </a:lnTo>
                  <a:cubicBezTo>
                    <a:pt x="1" y="32"/>
                    <a:pt x="1" y="64"/>
                    <a:pt x="16" y="95"/>
                  </a:cubicBezTo>
                  <a:lnTo>
                    <a:pt x="16" y="95"/>
                  </a:lnTo>
                  <a:cubicBezTo>
                    <a:pt x="16" y="112"/>
                    <a:pt x="32" y="127"/>
                    <a:pt x="47" y="127"/>
                  </a:cubicBezTo>
                  <a:lnTo>
                    <a:pt x="64" y="127"/>
                  </a:lnTo>
                  <a:cubicBezTo>
                    <a:pt x="79" y="112"/>
                    <a:pt x="79" y="112"/>
                    <a:pt x="79" y="95"/>
                  </a:cubicBezTo>
                  <a:lnTo>
                    <a:pt x="79" y="80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42" y="17"/>
                    <a:pt x="127" y="1"/>
                    <a:pt x="95" y="1"/>
                  </a:cubicBez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5"/>
            <p:cNvSpPr/>
            <p:nvPr/>
          </p:nvSpPr>
          <p:spPr>
            <a:xfrm>
              <a:off x="3080816" y="1814333"/>
              <a:ext cx="2512" cy="3498"/>
            </a:xfrm>
            <a:custGeom>
              <a:avLst/>
              <a:gdLst/>
              <a:ahLst/>
              <a:cxnLst/>
              <a:rect l="l" t="t" r="r" b="b"/>
              <a:pathLst>
                <a:path w="79" h="110" extrusionOk="0">
                  <a:moveTo>
                    <a:pt x="32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15" y="32"/>
                  </a:lnTo>
                  <a:cubicBezTo>
                    <a:pt x="32" y="47"/>
                    <a:pt x="32" y="63"/>
                    <a:pt x="15" y="78"/>
                  </a:cubicBezTo>
                  <a:lnTo>
                    <a:pt x="15" y="78"/>
                  </a:lnTo>
                  <a:lnTo>
                    <a:pt x="15" y="78"/>
                  </a:lnTo>
                  <a:cubicBezTo>
                    <a:pt x="15" y="95"/>
                    <a:pt x="32" y="110"/>
                    <a:pt x="47" y="110"/>
                  </a:cubicBezTo>
                  <a:lnTo>
                    <a:pt x="63" y="95"/>
                  </a:lnTo>
                  <a:cubicBezTo>
                    <a:pt x="78" y="95"/>
                    <a:pt x="78" y="78"/>
                    <a:pt x="78" y="63"/>
                  </a:cubicBezTo>
                  <a:lnTo>
                    <a:pt x="63" y="32"/>
                  </a:lnTo>
                  <a:lnTo>
                    <a:pt x="63" y="15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5"/>
            <p:cNvSpPr/>
            <p:nvPr/>
          </p:nvSpPr>
          <p:spPr>
            <a:xfrm>
              <a:off x="3357889" y="1809785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cubicBezTo>
                    <a:pt x="48" y="17"/>
                    <a:pt x="32" y="17"/>
                    <a:pt x="32" y="32"/>
                  </a:cubicBezTo>
                  <a:lnTo>
                    <a:pt x="0" y="127"/>
                  </a:ln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63" y="158"/>
                  </a:lnTo>
                  <a:lnTo>
                    <a:pt x="80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126" y="64"/>
                  </a:lnTo>
                  <a:lnTo>
                    <a:pt x="126" y="32"/>
                  </a:lnTo>
                  <a:cubicBezTo>
                    <a:pt x="126" y="17"/>
                    <a:pt x="111" y="17"/>
                    <a:pt x="111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5"/>
            <p:cNvSpPr/>
            <p:nvPr/>
          </p:nvSpPr>
          <p:spPr>
            <a:xfrm>
              <a:off x="3326817" y="177871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4" y="49"/>
                  </a:moveTo>
                  <a:lnTo>
                    <a:pt x="64" y="49"/>
                  </a:lnTo>
                  <a:lnTo>
                    <a:pt x="64" y="49"/>
                  </a:lnTo>
                  <a:close/>
                  <a:moveTo>
                    <a:pt x="64" y="1"/>
                  </a:moveTo>
                  <a:lnTo>
                    <a:pt x="32" y="1"/>
                  </a:lnTo>
                  <a:lnTo>
                    <a:pt x="1" y="32"/>
                  </a:lnTo>
                  <a:lnTo>
                    <a:pt x="1" y="80"/>
                  </a:lnTo>
                  <a:cubicBezTo>
                    <a:pt x="1" y="95"/>
                    <a:pt x="17" y="112"/>
                    <a:pt x="32" y="127"/>
                  </a:cubicBezTo>
                  <a:lnTo>
                    <a:pt x="64" y="127"/>
                  </a:lnTo>
                  <a:lnTo>
                    <a:pt x="80" y="127"/>
                  </a:lnTo>
                  <a:cubicBezTo>
                    <a:pt x="95" y="112"/>
                    <a:pt x="95" y="95"/>
                    <a:pt x="80" y="80"/>
                  </a:cubicBezTo>
                  <a:lnTo>
                    <a:pt x="80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9"/>
                    <a:pt x="112" y="17"/>
                  </a:cubicBezTo>
                  <a:lnTo>
                    <a:pt x="11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5"/>
            <p:cNvSpPr/>
            <p:nvPr/>
          </p:nvSpPr>
          <p:spPr>
            <a:xfrm>
              <a:off x="3328821" y="178023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5"/>
            <p:cNvSpPr/>
            <p:nvPr/>
          </p:nvSpPr>
          <p:spPr>
            <a:xfrm>
              <a:off x="3317785" y="1812329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3" y="0"/>
                  </a:moveTo>
                  <a:lnTo>
                    <a:pt x="33" y="0"/>
                  </a:lnTo>
                  <a:cubicBezTo>
                    <a:pt x="17" y="0"/>
                    <a:pt x="1" y="15"/>
                    <a:pt x="1" y="15"/>
                  </a:cubicBezTo>
                  <a:cubicBezTo>
                    <a:pt x="1" y="47"/>
                    <a:pt x="1" y="63"/>
                    <a:pt x="33" y="63"/>
                  </a:cubicBezTo>
                  <a:lnTo>
                    <a:pt x="33" y="63"/>
                  </a:lnTo>
                  <a:lnTo>
                    <a:pt x="112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3" y="95"/>
                    <a:pt x="159" y="78"/>
                    <a:pt x="159" y="63"/>
                  </a:cubicBezTo>
                  <a:cubicBezTo>
                    <a:pt x="175" y="47"/>
                    <a:pt x="159" y="32"/>
                    <a:pt x="143" y="32"/>
                  </a:cubicBezTo>
                  <a:lnTo>
                    <a:pt x="143" y="32"/>
                  </a:lnTo>
                  <a:lnTo>
                    <a:pt x="127" y="32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5"/>
            <p:cNvSpPr/>
            <p:nvPr/>
          </p:nvSpPr>
          <p:spPr>
            <a:xfrm>
              <a:off x="3419016" y="1801294"/>
              <a:ext cx="2576" cy="2035"/>
            </a:xfrm>
            <a:custGeom>
              <a:avLst/>
              <a:gdLst/>
              <a:ahLst/>
              <a:cxnLst/>
              <a:rect l="l" t="t" r="r" b="b"/>
              <a:pathLst>
                <a:path w="81" h="64" extrusionOk="0">
                  <a:moveTo>
                    <a:pt x="49" y="0"/>
                  </a:moveTo>
                  <a:lnTo>
                    <a:pt x="49" y="0"/>
                  </a:lnTo>
                  <a:lnTo>
                    <a:pt x="17" y="0"/>
                  </a:lnTo>
                  <a:lnTo>
                    <a:pt x="1" y="16"/>
                  </a:lnTo>
                  <a:lnTo>
                    <a:pt x="32" y="47"/>
                  </a:lnTo>
                  <a:lnTo>
                    <a:pt x="3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64" y="47"/>
                  </a:lnTo>
                  <a:cubicBezTo>
                    <a:pt x="80" y="47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5"/>
            <p:cNvSpPr/>
            <p:nvPr/>
          </p:nvSpPr>
          <p:spPr>
            <a:xfrm>
              <a:off x="3440070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63" y="1"/>
                  </a:moveTo>
                  <a:lnTo>
                    <a:pt x="32" y="16"/>
                  </a:lnTo>
                  <a:cubicBezTo>
                    <a:pt x="0" y="16"/>
                    <a:pt x="0" y="47"/>
                    <a:pt x="0" y="64"/>
                  </a:cubicBezTo>
                  <a:cubicBezTo>
                    <a:pt x="17" y="79"/>
                    <a:pt x="32" y="79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63" y="79"/>
                  </a:lnTo>
                  <a:lnTo>
                    <a:pt x="95" y="64"/>
                  </a:lnTo>
                  <a:cubicBezTo>
                    <a:pt x="111" y="47"/>
                    <a:pt x="111" y="47"/>
                    <a:pt x="111" y="32"/>
                  </a:cubicBezTo>
                  <a:cubicBezTo>
                    <a:pt x="126" y="32"/>
                    <a:pt x="126" y="16"/>
                    <a:pt x="111" y="16"/>
                  </a:cubicBezTo>
                  <a:lnTo>
                    <a:pt x="111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5"/>
            <p:cNvSpPr/>
            <p:nvPr/>
          </p:nvSpPr>
          <p:spPr>
            <a:xfrm>
              <a:off x="3416535" y="1800785"/>
              <a:ext cx="5057" cy="4548"/>
            </a:xfrm>
            <a:custGeom>
              <a:avLst/>
              <a:gdLst/>
              <a:ahLst/>
              <a:cxnLst/>
              <a:rect l="l" t="t" r="r" b="b"/>
              <a:pathLst>
                <a:path w="159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0" y="0"/>
                    <a:pt x="0" y="16"/>
                    <a:pt x="0" y="32"/>
                  </a:cubicBezTo>
                  <a:lnTo>
                    <a:pt x="0" y="48"/>
                  </a:lnTo>
                  <a:cubicBezTo>
                    <a:pt x="0" y="79"/>
                    <a:pt x="16" y="79"/>
                    <a:pt x="32" y="95"/>
                  </a:cubicBezTo>
                  <a:lnTo>
                    <a:pt x="32" y="95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47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cubicBezTo>
                    <a:pt x="79" y="79"/>
                    <a:pt x="95" y="79"/>
                    <a:pt x="95" y="95"/>
                  </a:cubicBezTo>
                  <a:lnTo>
                    <a:pt x="95" y="95"/>
                  </a:lnTo>
                  <a:lnTo>
                    <a:pt x="110" y="95"/>
                  </a:lnTo>
                  <a:cubicBezTo>
                    <a:pt x="127" y="111"/>
                    <a:pt x="142" y="126"/>
                    <a:pt x="127" y="142"/>
                  </a:cubicBezTo>
                  <a:lnTo>
                    <a:pt x="127" y="142"/>
                  </a:lnTo>
                  <a:lnTo>
                    <a:pt x="127" y="142"/>
                  </a:lnTo>
                  <a:cubicBezTo>
                    <a:pt x="142" y="142"/>
                    <a:pt x="158" y="142"/>
                    <a:pt x="158" y="126"/>
                  </a:cubicBezTo>
                  <a:lnTo>
                    <a:pt x="158" y="126"/>
                  </a:lnTo>
                  <a:cubicBezTo>
                    <a:pt x="158" y="95"/>
                    <a:pt x="142" y="79"/>
                    <a:pt x="127" y="79"/>
                  </a:cubicBezTo>
                  <a:lnTo>
                    <a:pt x="127" y="79"/>
                  </a:lnTo>
                  <a:lnTo>
                    <a:pt x="110" y="79"/>
                  </a:lnTo>
                  <a:lnTo>
                    <a:pt x="110" y="63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64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5"/>
            <p:cNvSpPr/>
            <p:nvPr/>
          </p:nvSpPr>
          <p:spPr>
            <a:xfrm>
              <a:off x="3440579" y="177123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32" y="63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5"/>
            <p:cNvSpPr/>
            <p:nvPr/>
          </p:nvSpPr>
          <p:spPr>
            <a:xfrm>
              <a:off x="3042715" y="181232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110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5"/>
            <p:cNvSpPr/>
            <p:nvPr/>
          </p:nvSpPr>
          <p:spPr>
            <a:xfrm>
              <a:off x="3418539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6" y="1"/>
                    <a:pt x="1" y="16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32" y="79"/>
                  </a:lnTo>
                  <a:lnTo>
                    <a:pt x="47" y="64"/>
                  </a:lnTo>
                  <a:lnTo>
                    <a:pt x="79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127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5"/>
            <p:cNvSpPr/>
            <p:nvPr/>
          </p:nvSpPr>
          <p:spPr>
            <a:xfrm>
              <a:off x="3197058" y="1796269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1" y="47"/>
                    <a:pt x="1" y="64"/>
                    <a:pt x="1" y="79"/>
                  </a:cubicBezTo>
                  <a:cubicBezTo>
                    <a:pt x="16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5"/>
            <p:cNvSpPr/>
            <p:nvPr/>
          </p:nvSpPr>
          <p:spPr>
            <a:xfrm>
              <a:off x="3323828" y="1785264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0" y="15"/>
                    <a:pt x="0" y="32"/>
                    <a:pt x="16" y="47"/>
                  </a:cubicBezTo>
                  <a:lnTo>
                    <a:pt x="16" y="63"/>
                  </a:lnTo>
                  <a:cubicBezTo>
                    <a:pt x="32" y="63"/>
                    <a:pt x="32" y="63"/>
                    <a:pt x="32" y="95"/>
                  </a:cubicBezTo>
                  <a:cubicBezTo>
                    <a:pt x="32" y="95"/>
                    <a:pt x="16" y="95"/>
                    <a:pt x="16" y="110"/>
                  </a:cubicBezTo>
                  <a:cubicBezTo>
                    <a:pt x="16" y="126"/>
                    <a:pt x="32" y="141"/>
                    <a:pt x="48" y="141"/>
                  </a:cubicBezTo>
                  <a:lnTo>
                    <a:pt x="63" y="141"/>
                  </a:lnTo>
                  <a:lnTo>
                    <a:pt x="79" y="141"/>
                  </a:lnTo>
                  <a:cubicBezTo>
                    <a:pt x="79" y="141"/>
                    <a:pt x="95" y="126"/>
                    <a:pt x="95" y="110"/>
                  </a:cubicBezTo>
                  <a:lnTo>
                    <a:pt x="95" y="110"/>
                  </a:lnTo>
                  <a:cubicBezTo>
                    <a:pt x="95" y="78"/>
                    <a:pt x="111" y="32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5"/>
            <p:cNvSpPr/>
            <p:nvPr/>
          </p:nvSpPr>
          <p:spPr>
            <a:xfrm>
              <a:off x="3375922" y="1780239"/>
              <a:ext cx="2576" cy="4516"/>
            </a:xfrm>
            <a:custGeom>
              <a:avLst/>
              <a:gdLst/>
              <a:ahLst/>
              <a:cxnLst/>
              <a:rect l="l" t="t" r="r" b="b"/>
              <a:pathLst>
                <a:path w="81" h="142" extrusionOk="0">
                  <a:moveTo>
                    <a:pt x="32" y="1"/>
                  </a:moveTo>
                  <a:lnTo>
                    <a:pt x="17" y="1"/>
                  </a:lnTo>
                  <a:lnTo>
                    <a:pt x="17" y="16"/>
                  </a:lnTo>
                  <a:cubicBezTo>
                    <a:pt x="1" y="16"/>
                    <a:pt x="1" y="32"/>
                    <a:pt x="1" y="32"/>
                  </a:cubicBezTo>
                  <a:lnTo>
                    <a:pt x="1" y="47"/>
                  </a:lnTo>
                  <a:lnTo>
                    <a:pt x="1" y="64"/>
                  </a:lnTo>
                  <a:lnTo>
                    <a:pt x="1" y="64"/>
                  </a:lnTo>
                  <a:cubicBezTo>
                    <a:pt x="17" y="64"/>
                    <a:pt x="17" y="79"/>
                    <a:pt x="17" y="95"/>
                  </a:cubicBezTo>
                  <a:lnTo>
                    <a:pt x="17" y="110"/>
                  </a:lnTo>
                  <a:lnTo>
                    <a:pt x="17" y="110"/>
                  </a:lnTo>
                  <a:lnTo>
                    <a:pt x="17" y="110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9" y="142"/>
                  </a:lnTo>
                  <a:cubicBezTo>
                    <a:pt x="49" y="142"/>
                    <a:pt x="64" y="142"/>
                    <a:pt x="64" y="127"/>
                  </a:cubicBezTo>
                  <a:cubicBezTo>
                    <a:pt x="64" y="127"/>
                    <a:pt x="80" y="127"/>
                    <a:pt x="80" y="110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49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5"/>
            <p:cNvSpPr/>
            <p:nvPr/>
          </p:nvSpPr>
          <p:spPr>
            <a:xfrm>
              <a:off x="3185036" y="1795760"/>
              <a:ext cx="7537" cy="3562"/>
            </a:xfrm>
            <a:custGeom>
              <a:avLst/>
              <a:gdLst/>
              <a:ahLst/>
              <a:cxnLst/>
              <a:rect l="l" t="t" r="r" b="b"/>
              <a:pathLst>
                <a:path w="237" h="112" extrusionOk="0">
                  <a:moveTo>
                    <a:pt x="205" y="0"/>
                  </a:moveTo>
                  <a:lnTo>
                    <a:pt x="205" y="0"/>
                  </a:lnTo>
                  <a:lnTo>
                    <a:pt x="189" y="0"/>
                  </a:lnTo>
                  <a:cubicBezTo>
                    <a:pt x="189" y="17"/>
                    <a:pt x="173" y="17"/>
                    <a:pt x="173" y="17"/>
                  </a:cubicBezTo>
                  <a:cubicBezTo>
                    <a:pt x="158" y="17"/>
                    <a:pt x="158" y="32"/>
                    <a:pt x="158" y="32"/>
                  </a:cubicBezTo>
                  <a:cubicBezTo>
                    <a:pt x="142" y="32"/>
                    <a:pt x="126" y="48"/>
                    <a:pt x="126" y="48"/>
                  </a:cubicBezTo>
                  <a:cubicBezTo>
                    <a:pt x="126" y="48"/>
                    <a:pt x="110" y="48"/>
                    <a:pt x="110" y="32"/>
                  </a:cubicBezTo>
                  <a:cubicBezTo>
                    <a:pt x="110" y="32"/>
                    <a:pt x="95" y="17"/>
                    <a:pt x="79" y="17"/>
                  </a:cubicBezTo>
                  <a:lnTo>
                    <a:pt x="79" y="17"/>
                  </a:lnTo>
                  <a:cubicBezTo>
                    <a:pt x="63" y="32"/>
                    <a:pt x="47" y="32"/>
                    <a:pt x="47" y="32"/>
                  </a:cubicBezTo>
                  <a:lnTo>
                    <a:pt x="32" y="48"/>
                  </a:lnTo>
                  <a:cubicBezTo>
                    <a:pt x="16" y="48"/>
                    <a:pt x="0" y="80"/>
                    <a:pt x="16" y="95"/>
                  </a:cubicBezTo>
                  <a:cubicBezTo>
                    <a:pt x="16" y="95"/>
                    <a:pt x="16" y="111"/>
                    <a:pt x="32" y="111"/>
                  </a:cubicBezTo>
                  <a:lnTo>
                    <a:pt x="47" y="111"/>
                  </a:lnTo>
                  <a:lnTo>
                    <a:pt x="63" y="80"/>
                  </a:lnTo>
                  <a:cubicBezTo>
                    <a:pt x="63" y="63"/>
                    <a:pt x="79" y="48"/>
                    <a:pt x="95" y="48"/>
                  </a:cubicBezTo>
                  <a:lnTo>
                    <a:pt x="95" y="48"/>
                  </a:lnTo>
                  <a:lnTo>
                    <a:pt x="110" y="63"/>
                  </a:lnTo>
                  <a:cubicBezTo>
                    <a:pt x="126" y="63"/>
                    <a:pt x="126" y="80"/>
                    <a:pt x="126" y="95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42" y="111"/>
                  </a:lnTo>
                  <a:cubicBezTo>
                    <a:pt x="158" y="111"/>
                    <a:pt x="189" y="95"/>
                    <a:pt x="189" y="80"/>
                  </a:cubicBezTo>
                  <a:lnTo>
                    <a:pt x="189" y="80"/>
                  </a:lnTo>
                  <a:cubicBezTo>
                    <a:pt x="205" y="80"/>
                    <a:pt x="205" y="63"/>
                    <a:pt x="221" y="63"/>
                  </a:cubicBezTo>
                  <a:cubicBezTo>
                    <a:pt x="236" y="63"/>
                    <a:pt x="236" y="48"/>
                    <a:pt x="236" y="17"/>
                  </a:cubicBezTo>
                  <a:cubicBezTo>
                    <a:pt x="236" y="17"/>
                    <a:pt x="221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5"/>
            <p:cNvSpPr/>
            <p:nvPr/>
          </p:nvSpPr>
          <p:spPr>
            <a:xfrm>
              <a:off x="3171011" y="1818340"/>
              <a:ext cx="6042" cy="3498"/>
            </a:xfrm>
            <a:custGeom>
              <a:avLst/>
              <a:gdLst/>
              <a:ahLst/>
              <a:cxnLst/>
              <a:rect l="l" t="t" r="r" b="b"/>
              <a:pathLst>
                <a:path w="190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5" y="15"/>
                    <a:pt x="15" y="32"/>
                  </a:cubicBezTo>
                  <a:cubicBezTo>
                    <a:pt x="0" y="47"/>
                    <a:pt x="15" y="63"/>
                    <a:pt x="32" y="78"/>
                  </a:cubicBezTo>
                  <a:lnTo>
                    <a:pt x="47" y="78"/>
                  </a:lnTo>
                  <a:cubicBezTo>
                    <a:pt x="63" y="78"/>
                    <a:pt x="78" y="78"/>
                    <a:pt x="95" y="95"/>
                  </a:cubicBezTo>
                  <a:cubicBezTo>
                    <a:pt x="110" y="95"/>
                    <a:pt x="110" y="95"/>
                    <a:pt x="126" y="110"/>
                  </a:cubicBezTo>
                  <a:lnTo>
                    <a:pt x="141" y="110"/>
                  </a:lnTo>
                  <a:lnTo>
                    <a:pt x="158" y="110"/>
                  </a:lnTo>
                  <a:cubicBezTo>
                    <a:pt x="173" y="110"/>
                    <a:pt x="189" y="110"/>
                    <a:pt x="189" y="95"/>
                  </a:cubicBezTo>
                  <a:lnTo>
                    <a:pt x="189" y="95"/>
                  </a:lnTo>
                  <a:lnTo>
                    <a:pt x="189" y="95"/>
                  </a:lnTo>
                  <a:lnTo>
                    <a:pt x="173" y="95"/>
                  </a:lnTo>
                  <a:lnTo>
                    <a:pt x="158" y="78"/>
                  </a:lnTo>
                  <a:lnTo>
                    <a:pt x="141" y="78"/>
                  </a:lnTo>
                  <a:cubicBezTo>
                    <a:pt x="141" y="95"/>
                    <a:pt x="126" y="95"/>
                    <a:pt x="126" y="95"/>
                  </a:cubicBezTo>
                  <a:cubicBezTo>
                    <a:pt x="110" y="95"/>
                    <a:pt x="95" y="78"/>
                    <a:pt x="95" y="63"/>
                  </a:cubicBezTo>
                  <a:cubicBezTo>
                    <a:pt x="95" y="47"/>
                    <a:pt x="95" y="32"/>
                    <a:pt x="110" y="15"/>
                  </a:cubicBezTo>
                  <a:lnTo>
                    <a:pt x="78" y="1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5"/>
            <p:cNvSpPr/>
            <p:nvPr/>
          </p:nvSpPr>
          <p:spPr>
            <a:xfrm>
              <a:off x="3385463" y="177670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6" y="17"/>
                  </a:lnTo>
                  <a:cubicBezTo>
                    <a:pt x="1" y="32"/>
                    <a:pt x="16" y="49"/>
                    <a:pt x="32" y="64"/>
                  </a:cubicBezTo>
                  <a:lnTo>
                    <a:pt x="47" y="64"/>
                  </a:lnTo>
                  <a:cubicBezTo>
                    <a:pt x="47" y="49"/>
                    <a:pt x="64" y="32"/>
                    <a:pt x="64" y="32"/>
                  </a:cubicBezTo>
                  <a:lnTo>
                    <a:pt x="127" y="32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5"/>
            <p:cNvSpPr/>
            <p:nvPr/>
          </p:nvSpPr>
          <p:spPr>
            <a:xfrm>
              <a:off x="3415009" y="1777250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64" y="15"/>
                  </a:lnTo>
                  <a:lnTo>
                    <a:pt x="48" y="32"/>
                  </a:lnTo>
                  <a:lnTo>
                    <a:pt x="1" y="15"/>
                  </a:lnTo>
                  <a:lnTo>
                    <a:pt x="1" y="15"/>
                  </a:lnTo>
                  <a:cubicBezTo>
                    <a:pt x="1" y="32"/>
                    <a:pt x="17" y="32"/>
                    <a:pt x="17" y="47"/>
                  </a:cubicBezTo>
                  <a:lnTo>
                    <a:pt x="17" y="95"/>
                  </a:lnTo>
                  <a:lnTo>
                    <a:pt x="17" y="95"/>
                  </a:lnTo>
                  <a:lnTo>
                    <a:pt x="80" y="78"/>
                  </a:lnTo>
                  <a:lnTo>
                    <a:pt x="112" y="63"/>
                  </a:lnTo>
                  <a:cubicBezTo>
                    <a:pt x="112" y="47"/>
                    <a:pt x="127" y="47"/>
                    <a:pt x="127" y="32"/>
                  </a:cubicBezTo>
                  <a:lnTo>
                    <a:pt x="112" y="15"/>
                  </a:lnTo>
                  <a:cubicBezTo>
                    <a:pt x="112" y="0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5"/>
            <p:cNvSpPr/>
            <p:nvPr/>
          </p:nvSpPr>
          <p:spPr>
            <a:xfrm>
              <a:off x="3294759" y="181531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7" y="1"/>
                  </a:moveTo>
                  <a:lnTo>
                    <a:pt x="0" y="1"/>
                  </a:lnTo>
                  <a:lnTo>
                    <a:pt x="0" y="16"/>
                  </a:lnTo>
                  <a:lnTo>
                    <a:pt x="17" y="16"/>
                  </a:lnTo>
                  <a:lnTo>
                    <a:pt x="17" y="16"/>
                  </a:lnTo>
                  <a:cubicBezTo>
                    <a:pt x="32" y="16"/>
                    <a:pt x="48" y="32"/>
                    <a:pt x="48" y="47"/>
                  </a:cubicBezTo>
                  <a:lnTo>
                    <a:pt x="80" y="47"/>
                  </a:lnTo>
                  <a:cubicBezTo>
                    <a:pt x="80" y="64"/>
                    <a:pt x="80" y="64"/>
                    <a:pt x="95" y="64"/>
                  </a:cubicBezTo>
                  <a:lnTo>
                    <a:pt x="126" y="32"/>
                  </a:lnTo>
                  <a:lnTo>
                    <a:pt x="126" y="1"/>
                  </a:lnTo>
                  <a:cubicBezTo>
                    <a:pt x="111" y="16"/>
                    <a:pt x="111" y="32"/>
                    <a:pt x="95" y="32"/>
                  </a:cubicBezTo>
                  <a:lnTo>
                    <a:pt x="80" y="32"/>
                  </a:lnTo>
                  <a:cubicBezTo>
                    <a:pt x="63" y="32"/>
                    <a:pt x="48" y="16"/>
                    <a:pt x="48" y="1"/>
                  </a:cubicBez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5"/>
            <p:cNvSpPr/>
            <p:nvPr/>
          </p:nvSpPr>
          <p:spPr>
            <a:xfrm>
              <a:off x="3311774" y="180679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" y="79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7" y="79"/>
                  </a:lnTo>
                  <a:cubicBezTo>
                    <a:pt x="32" y="95"/>
                    <a:pt x="32" y="111"/>
                    <a:pt x="32" y="126"/>
                  </a:cubicBezTo>
                  <a:cubicBezTo>
                    <a:pt x="32" y="126"/>
                    <a:pt x="49" y="111"/>
                    <a:pt x="64" y="111"/>
                  </a:cubicBezTo>
                  <a:lnTo>
                    <a:pt x="80" y="48"/>
                  </a:lnTo>
                  <a:cubicBezTo>
                    <a:pt x="95" y="32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5"/>
            <p:cNvSpPr/>
            <p:nvPr/>
          </p:nvSpPr>
          <p:spPr>
            <a:xfrm>
              <a:off x="3394972" y="1754192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63" y="0"/>
                  </a:lnTo>
                  <a:lnTo>
                    <a:pt x="32" y="0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17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95" y="63"/>
                  </a:lnTo>
                  <a:cubicBezTo>
                    <a:pt x="126" y="47"/>
                    <a:pt x="126" y="32"/>
                    <a:pt x="126" y="16"/>
                  </a:cubicBezTo>
                  <a:cubicBezTo>
                    <a:pt x="126" y="0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5"/>
            <p:cNvSpPr/>
            <p:nvPr/>
          </p:nvSpPr>
          <p:spPr>
            <a:xfrm>
              <a:off x="3086286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49" y="0"/>
                  </a:moveTo>
                  <a:lnTo>
                    <a:pt x="1" y="32"/>
                  </a:lnTo>
                  <a:cubicBezTo>
                    <a:pt x="17" y="32"/>
                    <a:pt x="17" y="47"/>
                    <a:pt x="32" y="47"/>
                  </a:cubicBezTo>
                  <a:lnTo>
                    <a:pt x="32" y="47"/>
                  </a:lnTo>
                  <a:lnTo>
                    <a:pt x="80" y="47"/>
                  </a:lnTo>
                  <a:lnTo>
                    <a:pt x="80" y="63"/>
                  </a:lnTo>
                  <a:cubicBezTo>
                    <a:pt x="95" y="63"/>
                    <a:pt x="95" y="47"/>
                    <a:pt x="95" y="47"/>
                  </a:cubicBezTo>
                  <a:cubicBezTo>
                    <a:pt x="80" y="47"/>
                    <a:pt x="64" y="32"/>
                    <a:pt x="4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5"/>
            <p:cNvSpPr/>
            <p:nvPr/>
          </p:nvSpPr>
          <p:spPr>
            <a:xfrm>
              <a:off x="3456608" y="1802788"/>
              <a:ext cx="1527" cy="6551"/>
            </a:xfrm>
            <a:custGeom>
              <a:avLst/>
              <a:gdLst/>
              <a:ahLst/>
              <a:cxnLst/>
              <a:rect l="l" t="t" r="r" b="b"/>
              <a:pathLst>
                <a:path w="48" h="206" extrusionOk="0">
                  <a:moveTo>
                    <a:pt x="48" y="0"/>
                  </a:moveTo>
                  <a:lnTo>
                    <a:pt x="32" y="16"/>
                  </a:lnTo>
                  <a:lnTo>
                    <a:pt x="32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32" y="63"/>
                    <a:pt x="32" y="79"/>
                    <a:pt x="16" y="79"/>
                  </a:cubicBezTo>
                  <a:lnTo>
                    <a:pt x="16" y="79"/>
                  </a:lnTo>
                  <a:lnTo>
                    <a:pt x="1" y="174"/>
                  </a:lnTo>
                  <a:lnTo>
                    <a:pt x="1" y="205"/>
                  </a:lnTo>
                  <a:cubicBezTo>
                    <a:pt x="16" y="189"/>
                    <a:pt x="32" y="189"/>
                    <a:pt x="48" y="18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5"/>
            <p:cNvSpPr/>
            <p:nvPr/>
          </p:nvSpPr>
          <p:spPr>
            <a:xfrm>
              <a:off x="3349398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15" y="48"/>
                  </a:moveTo>
                  <a:cubicBezTo>
                    <a:pt x="32" y="63"/>
                    <a:pt x="15" y="80"/>
                    <a:pt x="0" y="80"/>
                  </a:cubicBezTo>
                  <a:lnTo>
                    <a:pt x="15" y="80"/>
                  </a:lnTo>
                  <a:lnTo>
                    <a:pt x="47" y="80"/>
                  </a:lnTo>
                  <a:lnTo>
                    <a:pt x="63" y="63"/>
                  </a:lnTo>
                  <a:lnTo>
                    <a:pt x="47" y="63"/>
                  </a:lnTo>
                  <a:lnTo>
                    <a:pt x="47" y="63"/>
                  </a:lnTo>
                  <a:cubicBezTo>
                    <a:pt x="47" y="63"/>
                    <a:pt x="32" y="48"/>
                    <a:pt x="15" y="48"/>
                  </a:cubicBezTo>
                  <a:close/>
                  <a:moveTo>
                    <a:pt x="15" y="0"/>
                  </a:moveTo>
                  <a:lnTo>
                    <a:pt x="0" y="17"/>
                  </a:lnTo>
                  <a:cubicBezTo>
                    <a:pt x="15" y="17"/>
                    <a:pt x="15" y="17"/>
                    <a:pt x="15" y="32"/>
                  </a:cubicBezTo>
                  <a:lnTo>
                    <a:pt x="1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5"/>
            <p:cNvSpPr/>
            <p:nvPr/>
          </p:nvSpPr>
          <p:spPr>
            <a:xfrm>
              <a:off x="3118885" y="1789272"/>
              <a:ext cx="3530" cy="3498"/>
            </a:xfrm>
            <a:custGeom>
              <a:avLst/>
              <a:gdLst/>
              <a:ahLst/>
              <a:cxnLst/>
              <a:rect l="l" t="t" r="r" b="b"/>
              <a:pathLst>
                <a:path w="111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63"/>
                  </a:lnTo>
                  <a:lnTo>
                    <a:pt x="47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110" y="110"/>
                    <a:pt x="110" y="95"/>
                    <a:pt x="110" y="95"/>
                  </a:cubicBezTo>
                  <a:lnTo>
                    <a:pt x="110" y="78"/>
                  </a:lnTo>
                  <a:lnTo>
                    <a:pt x="110" y="78"/>
                  </a:lnTo>
                  <a:lnTo>
                    <a:pt x="110" y="63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5"/>
            <p:cNvSpPr/>
            <p:nvPr/>
          </p:nvSpPr>
          <p:spPr>
            <a:xfrm>
              <a:off x="3349875" y="1812329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48" y="0"/>
                  </a:moveTo>
                  <a:lnTo>
                    <a:pt x="48" y="15"/>
                  </a:lnTo>
                  <a:lnTo>
                    <a:pt x="0" y="141"/>
                  </a:lnTo>
                  <a:lnTo>
                    <a:pt x="0" y="158"/>
                  </a:lnTo>
                  <a:lnTo>
                    <a:pt x="0" y="173"/>
                  </a:lnTo>
                  <a:lnTo>
                    <a:pt x="0" y="189"/>
                  </a:lnTo>
                  <a:lnTo>
                    <a:pt x="0" y="189"/>
                  </a:lnTo>
                  <a:cubicBezTo>
                    <a:pt x="17" y="189"/>
                    <a:pt x="32" y="204"/>
                    <a:pt x="32" y="204"/>
                  </a:cubicBezTo>
                  <a:lnTo>
                    <a:pt x="32" y="204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143" y="204"/>
                  </a:lnTo>
                  <a:lnTo>
                    <a:pt x="143" y="204"/>
                  </a:lnTo>
                  <a:cubicBezTo>
                    <a:pt x="158" y="204"/>
                    <a:pt x="174" y="189"/>
                    <a:pt x="174" y="158"/>
                  </a:cubicBezTo>
                  <a:cubicBezTo>
                    <a:pt x="174" y="158"/>
                    <a:pt x="158" y="141"/>
                    <a:pt x="143" y="141"/>
                  </a:cubicBezTo>
                  <a:lnTo>
                    <a:pt x="143" y="126"/>
                  </a:lnTo>
                  <a:lnTo>
                    <a:pt x="143" y="126"/>
                  </a:lnTo>
                  <a:lnTo>
                    <a:pt x="80" y="126"/>
                  </a:lnTo>
                  <a:lnTo>
                    <a:pt x="95" y="95"/>
                  </a:lnTo>
                  <a:lnTo>
                    <a:pt x="111" y="63"/>
                  </a:lnTo>
                  <a:lnTo>
                    <a:pt x="111" y="47"/>
                  </a:lnTo>
                  <a:lnTo>
                    <a:pt x="95" y="47"/>
                  </a:lnTo>
                  <a:lnTo>
                    <a:pt x="80" y="47"/>
                  </a:lnTo>
                  <a:cubicBezTo>
                    <a:pt x="80" y="47"/>
                    <a:pt x="63" y="47"/>
                    <a:pt x="63" y="32"/>
                  </a:cubicBezTo>
                  <a:cubicBezTo>
                    <a:pt x="48" y="32"/>
                    <a:pt x="48" y="15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5"/>
            <p:cNvSpPr/>
            <p:nvPr/>
          </p:nvSpPr>
          <p:spPr>
            <a:xfrm>
              <a:off x="3081293" y="1794742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3" y="1"/>
                    <a:pt x="63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cubicBezTo>
                    <a:pt x="17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80" y="80"/>
                  </a:lnTo>
                  <a:lnTo>
                    <a:pt x="95" y="112"/>
                  </a:lnTo>
                  <a:cubicBezTo>
                    <a:pt x="95" y="127"/>
                    <a:pt x="111" y="127"/>
                    <a:pt x="126" y="127"/>
                  </a:cubicBezTo>
                  <a:lnTo>
                    <a:pt x="126" y="127"/>
                  </a:lnTo>
                  <a:lnTo>
                    <a:pt x="143" y="127"/>
                  </a:lnTo>
                  <a:cubicBezTo>
                    <a:pt x="158" y="112"/>
                    <a:pt x="158" y="95"/>
                    <a:pt x="158" y="80"/>
                  </a:cubicBezTo>
                  <a:lnTo>
                    <a:pt x="143" y="49"/>
                  </a:lnTo>
                  <a:cubicBezTo>
                    <a:pt x="126" y="49"/>
                    <a:pt x="126" y="49"/>
                    <a:pt x="111" y="32"/>
                  </a:cubicBezTo>
                  <a:lnTo>
                    <a:pt x="111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5"/>
            <p:cNvSpPr/>
            <p:nvPr/>
          </p:nvSpPr>
          <p:spPr>
            <a:xfrm>
              <a:off x="3021152" y="180227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32"/>
                    <a:pt x="32" y="32"/>
                    <a:pt x="32" y="48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112" y="95"/>
                    <a:pt x="112" y="79"/>
                    <a:pt x="127" y="64"/>
                  </a:cubicBezTo>
                  <a:lnTo>
                    <a:pt x="127" y="64"/>
                  </a:lnTo>
                  <a:cubicBezTo>
                    <a:pt x="127" y="48"/>
                    <a:pt x="112" y="32"/>
                    <a:pt x="95" y="32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5"/>
            <p:cNvSpPr/>
            <p:nvPr/>
          </p:nvSpPr>
          <p:spPr>
            <a:xfrm>
              <a:off x="3302774" y="1821807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"/>
                    <a:pt x="0" y="17"/>
                  </a:cubicBezTo>
                  <a:lnTo>
                    <a:pt x="0" y="32"/>
                  </a:lnTo>
                  <a:cubicBezTo>
                    <a:pt x="0" y="49"/>
                    <a:pt x="17" y="64"/>
                    <a:pt x="32" y="64"/>
                  </a:cubicBezTo>
                  <a:lnTo>
                    <a:pt x="48" y="64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74" y="80"/>
                  </a:lnTo>
                  <a:cubicBezTo>
                    <a:pt x="174" y="80"/>
                    <a:pt x="189" y="64"/>
                    <a:pt x="189" y="49"/>
                  </a:cubicBezTo>
                  <a:cubicBezTo>
                    <a:pt x="189" y="32"/>
                    <a:pt x="174" y="17"/>
                    <a:pt x="158" y="17"/>
                  </a:cubicBezTo>
                  <a:lnTo>
                    <a:pt x="158" y="17"/>
                  </a:lnTo>
                  <a:lnTo>
                    <a:pt x="143" y="17"/>
                  </a:lnTo>
                  <a:lnTo>
                    <a:pt x="126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5"/>
            <p:cNvSpPr/>
            <p:nvPr/>
          </p:nvSpPr>
          <p:spPr>
            <a:xfrm>
              <a:off x="3200556" y="1772225"/>
              <a:ext cx="6551" cy="2512"/>
            </a:xfrm>
            <a:custGeom>
              <a:avLst/>
              <a:gdLst/>
              <a:ahLst/>
              <a:cxnLst/>
              <a:rect l="l" t="t" r="r" b="b"/>
              <a:pathLst>
                <a:path w="206" h="79" extrusionOk="0">
                  <a:moveTo>
                    <a:pt x="206" y="1"/>
                  </a:moveTo>
                  <a:cubicBezTo>
                    <a:pt x="143" y="1"/>
                    <a:pt x="95" y="1"/>
                    <a:pt x="48" y="16"/>
                  </a:cubicBezTo>
                  <a:lnTo>
                    <a:pt x="32" y="16"/>
                  </a:lnTo>
                  <a:cubicBezTo>
                    <a:pt x="17" y="32"/>
                    <a:pt x="0" y="47"/>
                    <a:pt x="17" y="64"/>
                  </a:cubicBezTo>
                  <a:cubicBezTo>
                    <a:pt x="17" y="79"/>
                    <a:pt x="32" y="79"/>
                    <a:pt x="48" y="79"/>
                  </a:cubicBezTo>
                  <a:lnTo>
                    <a:pt x="63" y="79"/>
                  </a:lnTo>
                  <a:lnTo>
                    <a:pt x="174" y="16"/>
                  </a:lnTo>
                  <a:cubicBezTo>
                    <a:pt x="189" y="16"/>
                    <a:pt x="206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5"/>
            <p:cNvSpPr/>
            <p:nvPr/>
          </p:nvSpPr>
          <p:spPr>
            <a:xfrm>
              <a:off x="3411001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221" y="0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174" y="16"/>
                  </a:lnTo>
                  <a:lnTo>
                    <a:pt x="127" y="32"/>
                  </a:lnTo>
                  <a:lnTo>
                    <a:pt x="127" y="48"/>
                  </a:lnTo>
                  <a:cubicBezTo>
                    <a:pt x="111" y="63"/>
                    <a:pt x="111" y="63"/>
                    <a:pt x="95" y="63"/>
                  </a:cubicBezTo>
                  <a:lnTo>
                    <a:pt x="80" y="63"/>
                  </a:lnTo>
                  <a:cubicBezTo>
                    <a:pt x="64" y="63"/>
                    <a:pt x="64" y="48"/>
                    <a:pt x="64" y="32"/>
                  </a:cubicBezTo>
                  <a:lnTo>
                    <a:pt x="32" y="48"/>
                  </a:lnTo>
                  <a:lnTo>
                    <a:pt x="17" y="48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79"/>
                  </a:cubicBezTo>
                  <a:lnTo>
                    <a:pt x="17" y="95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127" y="95"/>
                  </a:lnTo>
                  <a:lnTo>
                    <a:pt x="190" y="79"/>
                  </a:lnTo>
                  <a:lnTo>
                    <a:pt x="221" y="79"/>
                  </a:lnTo>
                  <a:lnTo>
                    <a:pt x="253" y="63"/>
                  </a:lnTo>
                  <a:lnTo>
                    <a:pt x="253" y="32"/>
                  </a:lnTo>
                  <a:lnTo>
                    <a:pt x="253" y="32"/>
                  </a:lnTo>
                  <a:cubicBezTo>
                    <a:pt x="253" y="16"/>
                    <a:pt x="238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5"/>
            <p:cNvSpPr/>
            <p:nvPr/>
          </p:nvSpPr>
          <p:spPr>
            <a:xfrm>
              <a:off x="3131924" y="182435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5" y="63"/>
                  </a:moveTo>
                  <a:lnTo>
                    <a:pt x="15" y="63"/>
                  </a:lnTo>
                  <a:lnTo>
                    <a:pt x="15" y="63"/>
                  </a:lnTo>
                  <a:close/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5" y="15"/>
                  </a:cubicBezTo>
                  <a:cubicBezTo>
                    <a:pt x="0" y="32"/>
                    <a:pt x="0" y="47"/>
                    <a:pt x="15" y="63"/>
                  </a:cubicBezTo>
                  <a:lnTo>
                    <a:pt x="15" y="63"/>
                  </a:lnTo>
                  <a:cubicBezTo>
                    <a:pt x="15" y="78"/>
                    <a:pt x="32" y="110"/>
                    <a:pt x="47" y="126"/>
                  </a:cubicBezTo>
                  <a:lnTo>
                    <a:pt x="78" y="126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95" y="141"/>
                    <a:pt x="110" y="141"/>
                    <a:pt x="110" y="141"/>
                  </a:cubicBezTo>
                  <a:lnTo>
                    <a:pt x="126" y="141"/>
                  </a:lnTo>
                  <a:lnTo>
                    <a:pt x="126" y="141"/>
                  </a:lnTo>
                  <a:cubicBezTo>
                    <a:pt x="141" y="126"/>
                    <a:pt x="141" y="126"/>
                    <a:pt x="141" y="110"/>
                  </a:cubicBezTo>
                  <a:lnTo>
                    <a:pt x="141" y="95"/>
                  </a:lnTo>
                  <a:lnTo>
                    <a:pt x="141" y="78"/>
                  </a:lnTo>
                  <a:cubicBezTo>
                    <a:pt x="126" y="63"/>
                    <a:pt x="110" y="47"/>
                    <a:pt x="95" y="47"/>
                  </a:cubicBezTo>
                  <a:lnTo>
                    <a:pt x="78" y="47"/>
                  </a:lnTo>
                  <a:cubicBezTo>
                    <a:pt x="78" y="32"/>
                    <a:pt x="78" y="32"/>
                    <a:pt x="63" y="15"/>
                  </a:cubicBez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5"/>
            <p:cNvSpPr/>
            <p:nvPr/>
          </p:nvSpPr>
          <p:spPr>
            <a:xfrm>
              <a:off x="3132401" y="182635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35"/>
            <p:cNvSpPr/>
            <p:nvPr/>
          </p:nvSpPr>
          <p:spPr>
            <a:xfrm>
              <a:off x="3196072" y="1783261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5" y="47"/>
                  </a:lnTo>
                  <a:cubicBezTo>
                    <a:pt x="15" y="47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5" y="110"/>
                    <a:pt x="32" y="110"/>
                  </a:cubicBezTo>
                  <a:lnTo>
                    <a:pt x="47" y="110"/>
                  </a:lnTo>
                  <a:lnTo>
                    <a:pt x="63" y="95"/>
                  </a:lnTo>
                  <a:lnTo>
                    <a:pt x="141" y="63"/>
                  </a:lnTo>
                  <a:cubicBezTo>
                    <a:pt x="158" y="63"/>
                    <a:pt x="173" y="32"/>
                    <a:pt x="158" y="15"/>
                  </a:cubicBez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35"/>
            <p:cNvSpPr/>
            <p:nvPr/>
          </p:nvSpPr>
          <p:spPr>
            <a:xfrm>
              <a:off x="3017145" y="1801294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cubicBezTo>
                    <a:pt x="17" y="16"/>
                    <a:pt x="1" y="32"/>
                    <a:pt x="17" y="47"/>
                  </a:cubicBezTo>
                  <a:lnTo>
                    <a:pt x="32" y="95"/>
                  </a:lnTo>
                  <a:cubicBezTo>
                    <a:pt x="32" y="110"/>
                    <a:pt x="49" y="110"/>
                    <a:pt x="49" y="110"/>
                  </a:cubicBezTo>
                  <a:cubicBezTo>
                    <a:pt x="49" y="126"/>
                    <a:pt x="49" y="126"/>
                    <a:pt x="64" y="126"/>
                  </a:cubicBezTo>
                  <a:lnTo>
                    <a:pt x="49" y="110"/>
                  </a:lnTo>
                  <a:lnTo>
                    <a:pt x="32" y="63"/>
                  </a:lnTo>
                  <a:cubicBezTo>
                    <a:pt x="32" y="47"/>
                    <a:pt x="49" y="32"/>
                    <a:pt x="64" y="32"/>
                  </a:cubicBezTo>
                  <a:lnTo>
                    <a:pt x="64" y="16"/>
                  </a:lnTo>
                  <a:lnTo>
                    <a:pt x="80" y="16"/>
                  </a:lnTo>
                  <a:lnTo>
                    <a:pt x="80" y="32"/>
                  </a:lnTo>
                  <a:cubicBezTo>
                    <a:pt x="80" y="16"/>
                    <a:pt x="80" y="16"/>
                    <a:pt x="64" y="16"/>
                  </a:cubicBezTo>
                  <a:cubicBezTo>
                    <a:pt x="64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35"/>
            <p:cNvSpPr/>
            <p:nvPr/>
          </p:nvSpPr>
          <p:spPr>
            <a:xfrm>
              <a:off x="3317308" y="1817800"/>
              <a:ext cx="7537" cy="4039"/>
            </a:xfrm>
            <a:custGeom>
              <a:avLst/>
              <a:gdLst/>
              <a:ahLst/>
              <a:cxnLst/>
              <a:rect l="l" t="t" r="r" b="b"/>
              <a:pathLst>
                <a:path w="237" h="127" extrusionOk="0">
                  <a:moveTo>
                    <a:pt x="111" y="1"/>
                  </a:moveTo>
                  <a:cubicBezTo>
                    <a:pt x="127" y="17"/>
                    <a:pt x="127" y="17"/>
                    <a:pt x="127" y="32"/>
                  </a:cubicBezTo>
                  <a:cubicBezTo>
                    <a:pt x="127" y="49"/>
                    <a:pt x="111" y="64"/>
                    <a:pt x="95" y="64"/>
                  </a:cubicBezTo>
                  <a:lnTo>
                    <a:pt x="79" y="64"/>
                  </a:lnTo>
                  <a:lnTo>
                    <a:pt x="64" y="64"/>
                  </a:lnTo>
                  <a:lnTo>
                    <a:pt x="48" y="64"/>
                  </a:lnTo>
                  <a:lnTo>
                    <a:pt x="32" y="64"/>
                  </a:lnTo>
                  <a:lnTo>
                    <a:pt x="16" y="64"/>
                  </a:lnTo>
                  <a:lnTo>
                    <a:pt x="32" y="64"/>
                  </a:lnTo>
                  <a:lnTo>
                    <a:pt x="32" y="80"/>
                  </a:lnTo>
                  <a:lnTo>
                    <a:pt x="79" y="95"/>
                  </a:lnTo>
                  <a:lnTo>
                    <a:pt x="79" y="95"/>
                  </a:lnTo>
                  <a:cubicBezTo>
                    <a:pt x="95" y="95"/>
                    <a:pt x="111" y="80"/>
                    <a:pt x="111" y="80"/>
                  </a:cubicBezTo>
                  <a:lnTo>
                    <a:pt x="111" y="80"/>
                  </a:lnTo>
                  <a:cubicBezTo>
                    <a:pt x="111" y="80"/>
                    <a:pt x="127" y="80"/>
                    <a:pt x="127" y="95"/>
                  </a:cubicBezTo>
                  <a:cubicBezTo>
                    <a:pt x="142" y="95"/>
                    <a:pt x="158" y="112"/>
                    <a:pt x="190" y="112"/>
                  </a:cubicBezTo>
                  <a:lnTo>
                    <a:pt x="190" y="127"/>
                  </a:lnTo>
                  <a:cubicBezTo>
                    <a:pt x="205" y="127"/>
                    <a:pt x="221" y="112"/>
                    <a:pt x="221" y="95"/>
                  </a:cubicBezTo>
                  <a:cubicBezTo>
                    <a:pt x="237" y="80"/>
                    <a:pt x="221" y="49"/>
                    <a:pt x="205" y="49"/>
                  </a:cubicBezTo>
                  <a:lnTo>
                    <a:pt x="190" y="49"/>
                  </a:lnTo>
                  <a:cubicBezTo>
                    <a:pt x="174" y="49"/>
                    <a:pt x="174" y="32"/>
                    <a:pt x="174" y="32"/>
                  </a:cubicBezTo>
                  <a:cubicBezTo>
                    <a:pt x="174" y="32"/>
                    <a:pt x="158" y="17"/>
                    <a:pt x="142" y="17"/>
                  </a:cubicBezTo>
                  <a:cubicBezTo>
                    <a:pt x="127" y="17"/>
                    <a:pt x="127" y="1"/>
                    <a:pt x="111" y="1"/>
                  </a:cubicBezTo>
                  <a:close/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35"/>
            <p:cNvSpPr/>
            <p:nvPr/>
          </p:nvSpPr>
          <p:spPr>
            <a:xfrm>
              <a:off x="3424041" y="1754669"/>
              <a:ext cx="6042" cy="7060"/>
            </a:xfrm>
            <a:custGeom>
              <a:avLst/>
              <a:gdLst/>
              <a:ahLst/>
              <a:cxnLst/>
              <a:rect l="l" t="t" r="r" b="b"/>
              <a:pathLst>
                <a:path w="190" h="222" extrusionOk="0">
                  <a:moveTo>
                    <a:pt x="32" y="1"/>
                  </a:moveTo>
                  <a:cubicBezTo>
                    <a:pt x="32" y="17"/>
                    <a:pt x="17" y="17"/>
                    <a:pt x="17" y="32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0" y="80"/>
                    <a:pt x="17" y="95"/>
                    <a:pt x="17" y="111"/>
                  </a:cubicBezTo>
                  <a:lnTo>
                    <a:pt x="17" y="127"/>
                  </a:lnTo>
                  <a:cubicBezTo>
                    <a:pt x="17" y="143"/>
                    <a:pt x="32" y="143"/>
                    <a:pt x="32" y="143"/>
                  </a:cubicBezTo>
                  <a:lnTo>
                    <a:pt x="48" y="143"/>
                  </a:lnTo>
                  <a:lnTo>
                    <a:pt x="111" y="111"/>
                  </a:lnTo>
                  <a:lnTo>
                    <a:pt x="80" y="190"/>
                  </a:lnTo>
                  <a:cubicBezTo>
                    <a:pt x="80" y="206"/>
                    <a:pt x="95" y="221"/>
                    <a:pt x="111" y="221"/>
                  </a:cubicBezTo>
                  <a:lnTo>
                    <a:pt x="126" y="221"/>
                  </a:lnTo>
                  <a:cubicBezTo>
                    <a:pt x="143" y="221"/>
                    <a:pt x="143" y="221"/>
                    <a:pt x="158" y="206"/>
                  </a:cubicBezTo>
                  <a:lnTo>
                    <a:pt x="158" y="174"/>
                  </a:lnTo>
                  <a:lnTo>
                    <a:pt x="189" y="80"/>
                  </a:lnTo>
                  <a:lnTo>
                    <a:pt x="189" y="64"/>
                  </a:lnTo>
                  <a:cubicBezTo>
                    <a:pt x="189" y="64"/>
                    <a:pt x="189" y="48"/>
                    <a:pt x="174" y="32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43" y="32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80" y="17"/>
                    <a:pt x="63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35"/>
            <p:cNvSpPr/>
            <p:nvPr/>
          </p:nvSpPr>
          <p:spPr>
            <a:xfrm>
              <a:off x="3142928" y="1823333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48" y="1"/>
                  </a:moveTo>
                  <a:lnTo>
                    <a:pt x="32" y="1"/>
                  </a:lnTo>
                  <a:lnTo>
                    <a:pt x="32" y="16"/>
                  </a:lnTo>
                  <a:cubicBezTo>
                    <a:pt x="16" y="16"/>
                    <a:pt x="1" y="32"/>
                    <a:pt x="16" y="47"/>
                  </a:cubicBezTo>
                  <a:lnTo>
                    <a:pt x="16" y="79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1" y="110"/>
                  </a:lnTo>
                  <a:cubicBezTo>
                    <a:pt x="1" y="127"/>
                    <a:pt x="1" y="158"/>
                    <a:pt x="16" y="158"/>
                  </a:cubicBezTo>
                  <a:cubicBezTo>
                    <a:pt x="16" y="173"/>
                    <a:pt x="32" y="173"/>
                    <a:pt x="32" y="173"/>
                  </a:cubicBezTo>
                  <a:cubicBezTo>
                    <a:pt x="48" y="173"/>
                    <a:pt x="48" y="173"/>
                    <a:pt x="64" y="158"/>
                  </a:cubicBezTo>
                  <a:lnTo>
                    <a:pt x="64" y="158"/>
                  </a:lnTo>
                  <a:cubicBezTo>
                    <a:pt x="79" y="142"/>
                    <a:pt x="79" y="127"/>
                    <a:pt x="95" y="110"/>
                  </a:cubicBezTo>
                  <a:cubicBezTo>
                    <a:pt x="95" y="110"/>
                    <a:pt x="95" y="95"/>
                    <a:pt x="79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95" y="47"/>
                    <a:pt x="95" y="32"/>
                  </a:cubicBezTo>
                  <a:cubicBezTo>
                    <a:pt x="95" y="32"/>
                    <a:pt x="79" y="32"/>
                    <a:pt x="79" y="16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35"/>
            <p:cNvSpPr/>
            <p:nvPr/>
          </p:nvSpPr>
          <p:spPr>
            <a:xfrm>
              <a:off x="3326817" y="1815319"/>
              <a:ext cx="4580" cy="4516"/>
            </a:xfrm>
            <a:custGeom>
              <a:avLst/>
              <a:gdLst/>
              <a:ahLst/>
              <a:cxnLst/>
              <a:rect l="l" t="t" r="r" b="b"/>
              <a:pathLst>
                <a:path w="144" h="142" extrusionOk="0">
                  <a:moveTo>
                    <a:pt x="112" y="1"/>
                  </a:moveTo>
                  <a:lnTo>
                    <a:pt x="112" y="1"/>
                  </a:lnTo>
                  <a:lnTo>
                    <a:pt x="95" y="1"/>
                  </a:lnTo>
                  <a:cubicBezTo>
                    <a:pt x="95" y="1"/>
                    <a:pt x="95" y="16"/>
                    <a:pt x="80" y="16"/>
                  </a:cubicBezTo>
                  <a:lnTo>
                    <a:pt x="80" y="16"/>
                  </a:lnTo>
                  <a:lnTo>
                    <a:pt x="80" y="16"/>
                  </a:lnTo>
                  <a:cubicBezTo>
                    <a:pt x="64" y="32"/>
                    <a:pt x="64" y="32"/>
                    <a:pt x="48" y="32"/>
                  </a:cubicBezTo>
                  <a:lnTo>
                    <a:pt x="48" y="47"/>
                  </a:lnTo>
                  <a:lnTo>
                    <a:pt x="48" y="47"/>
                  </a:lnTo>
                  <a:cubicBezTo>
                    <a:pt x="32" y="47"/>
                    <a:pt x="32" y="64"/>
                    <a:pt x="17" y="64"/>
                  </a:cubicBezTo>
                  <a:lnTo>
                    <a:pt x="17" y="79"/>
                  </a:lnTo>
                  <a:cubicBezTo>
                    <a:pt x="1" y="95"/>
                    <a:pt x="1" y="110"/>
                    <a:pt x="17" y="127"/>
                  </a:cubicBezTo>
                  <a:cubicBezTo>
                    <a:pt x="32" y="127"/>
                    <a:pt x="32" y="142"/>
                    <a:pt x="48" y="142"/>
                  </a:cubicBezTo>
                  <a:lnTo>
                    <a:pt x="64" y="127"/>
                  </a:lnTo>
                  <a:cubicBezTo>
                    <a:pt x="80" y="127"/>
                    <a:pt x="80" y="110"/>
                    <a:pt x="80" y="110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2" y="79"/>
                  </a:lnTo>
                  <a:cubicBezTo>
                    <a:pt x="127" y="79"/>
                    <a:pt x="127" y="64"/>
                    <a:pt x="127" y="64"/>
                  </a:cubicBezTo>
                  <a:cubicBezTo>
                    <a:pt x="127" y="64"/>
                    <a:pt x="143" y="64"/>
                    <a:pt x="143" y="47"/>
                  </a:cubicBezTo>
                  <a:cubicBezTo>
                    <a:pt x="143" y="32"/>
                    <a:pt x="143" y="32"/>
                    <a:pt x="12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35"/>
            <p:cNvSpPr/>
            <p:nvPr/>
          </p:nvSpPr>
          <p:spPr>
            <a:xfrm>
              <a:off x="3021152" y="1794265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80" y="1"/>
                  </a:moveTo>
                  <a:lnTo>
                    <a:pt x="80" y="1"/>
                  </a:lnTo>
                  <a:lnTo>
                    <a:pt x="64" y="1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1" y="47"/>
                    <a:pt x="1" y="64"/>
                    <a:pt x="1" y="64"/>
                  </a:cubicBezTo>
                  <a:cubicBezTo>
                    <a:pt x="1" y="79"/>
                    <a:pt x="17" y="95"/>
                    <a:pt x="32" y="95"/>
                  </a:cubicBezTo>
                  <a:lnTo>
                    <a:pt x="32" y="95"/>
                  </a:lnTo>
                  <a:lnTo>
                    <a:pt x="95" y="110"/>
                  </a:lnTo>
                  <a:lnTo>
                    <a:pt x="95" y="110"/>
                  </a:lnTo>
                  <a:cubicBezTo>
                    <a:pt x="112" y="110"/>
                    <a:pt x="127" y="95"/>
                    <a:pt x="127" y="79"/>
                  </a:cubicBezTo>
                  <a:cubicBezTo>
                    <a:pt x="143" y="64"/>
                    <a:pt x="127" y="47"/>
                    <a:pt x="112" y="47"/>
                  </a:cubicBezTo>
                  <a:lnTo>
                    <a:pt x="112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35"/>
            <p:cNvSpPr/>
            <p:nvPr/>
          </p:nvSpPr>
          <p:spPr>
            <a:xfrm>
              <a:off x="3268203" y="1771239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47" y="15"/>
                    <a:pt x="32" y="15"/>
                    <a:pt x="16" y="15"/>
                  </a:cubicBezTo>
                  <a:lnTo>
                    <a:pt x="1" y="15"/>
                  </a:lnTo>
                  <a:cubicBezTo>
                    <a:pt x="1" y="32"/>
                    <a:pt x="1" y="47"/>
                    <a:pt x="16" y="63"/>
                  </a:cubicBezTo>
                  <a:cubicBezTo>
                    <a:pt x="32" y="63"/>
                    <a:pt x="47" y="63"/>
                    <a:pt x="47" y="78"/>
                  </a:cubicBezTo>
                  <a:lnTo>
                    <a:pt x="79" y="78"/>
                  </a:lnTo>
                  <a:lnTo>
                    <a:pt x="95" y="78"/>
                  </a:lnTo>
                  <a:cubicBezTo>
                    <a:pt x="110" y="63"/>
                    <a:pt x="110" y="63"/>
                    <a:pt x="127" y="63"/>
                  </a:cubicBezTo>
                  <a:lnTo>
                    <a:pt x="127" y="63"/>
                  </a:lnTo>
                  <a:cubicBezTo>
                    <a:pt x="142" y="63"/>
                    <a:pt x="142" y="78"/>
                    <a:pt x="142" y="78"/>
                  </a:cubicBezTo>
                  <a:lnTo>
                    <a:pt x="142" y="78"/>
                  </a:lnTo>
                  <a:cubicBezTo>
                    <a:pt x="158" y="95"/>
                    <a:pt x="158" y="95"/>
                    <a:pt x="173" y="95"/>
                  </a:cubicBezTo>
                  <a:lnTo>
                    <a:pt x="190" y="95"/>
                  </a:lnTo>
                  <a:cubicBezTo>
                    <a:pt x="205" y="95"/>
                    <a:pt x="205" y="78"/>
                    <a:pt x="205" y="78"/>
                  </a:cubicBezTo>
                  <a:lnTo>
                    <a:pt x="205" y="47"/>
                  </a:lnTo>
                  <a:cubicBezTo>
                    <a:pt x="205" y="32"/>
                    <a:pt x="190" y="32"/>
                    <a:pt x="190" y="15"/>
                  </a:cubicBezTo>
                  <a:lnTo>
                    <a:pt x="190" y="15"/>
                  </a:lnTo>
                  <a:cubicBezTo>
                    <a:pt x="190" y="47"/>
                    <a:pt x="173" y="63"/>
                    <a:pt x="158" y="63"/>
                  </a:cubicBezTo>
                  <a:lnTo>
                    <a:pt x="142" y="63"/>
                  </a:lnTo>
                  <a:cubicBezTo>
                    <a:pt x="127" y="63"/>
                    <a:pt x="110" y="47"/>
                    <a:pt x="110" y="32"/>
                  </a:cubicBezTo>
                  <a:lnTo>
                    <a:pt x="110" y="0"/>
                  </a:lnTo>
                  <a:lnTo>
                    <a:pt x="9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35"/>
            <p:cNvSpPr/>
            <p:nvPr/>
          </p:nvSpPr>
          <p:spPr>
            <a:xfrm>
              <a:off x="3417012" y="1755178"/>
              <a:ext cx="7569" cy="7537"/>
            </a:xfrm>
            <a:custGeom>
              <a:avLst/>
              <a:gdLst/>
              <a:ahLst/>
              <a:cxnLst/>
              <a:rect l="l" t="t" r="r" b="b"/>
              <a:pathLst>
                <a:path w="238" h="237" extrusionOk="0">
                  <a:moveTo>
                    <a:pt x="190" y="1"/>
                  </a:moveTo>
                  <a:lnTo>
                    <a:pt x="158" y="1"/>
                  </a:lnTo>
                  <a:lnTo>
                    <a:pt x="143" y="16"/>
                  </a:lnTo>
                  <a:lnTo>
                    <a:pt x="127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9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7" y="16"/>
                    <a:pt x="17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cubicBezTo>
                    <a:pt x="49" y="79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95"/>
                    <a:pt x="127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cubicBezTo>
                    <a:pt x="158" y="95"/>
                    <a:pt x="158" y="95"/>
                    <a:pt x="175" y="111"/>
                  </a:cubicBezTo>
                  <a:cubicBezTo>
                    <a:pt x="175" y="142"/>
                    <a:pt x="175" y="158"/>
                    <a:pt x="158" y="174"/>
                  </a:cubicBezTo>
                  <a:lnTo>
                    <a:pt x="158" y="205"/>
                  </a:lnTo>
                  <a:cubicBezTo>
                    <a:pt x="158" y="221"/>
                    <a:pt x="158" y="221"/>
                    <a:pt x="175" y="221"/>
                  </a:cubicBezTo>
                  <a:cubicBezTo>
                    <a:pt x="175" y="237"/>
                    <a:pt x="175" y="237"/>
                    <a:pt x="190" y="237"/>
                  </a:cubicBezTo>
                  <a:lnTo>
                    <a:pt x="190" y="237"/>
                  </a:lnTo>
                  <a:cubicBezTo>
                    <a:pt x="206" y="237"/>
                    <a:pt x="206" y="221"/>
                    <a:pt x="221" y="221"/>
                  </a:cubicBezTo>
                  <a:cubicBezTo>
                    <a:pt x="238" y="190"/>
                    <a:pt x="238" y="142"/>
                    <a:pt x="238" y="111"/>
                  </a:cubicBezTo>
                  <a:lnTo>
                    <a:pt x="238" y="95"/>
                  </a:lnTo>
                  <a:cubicBezTo>
                    <a:pt x="238" y="79"/>
                    <a:pt x="221" y="64"/>
                    <a:pt x="238" y="48"/>
                  </a:cubicBezTo>
                  <a:lnTo>
                    <a:pt x="238" y="32"/>
                  </a:lnTo>
                  <a:cubicBezTo>
                    <a:pt x="238" y="32"/>
                    <a:pt x="238" y="16"/>
                    <a:pt x="221" y="16"/>
                  </a:cubicBezTo>
                  <a:lnTo>
                    <a:pt x="206" y="1"/>
                  </a:lnTo>
                  <a:lnTo>
                    <a:pt x="19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35"/>
            <p:cNvSpPr/>
            <p:nvPr/>
          </p:nvSpPr>
          <p:spPr>
            <a:xfrm>
              <a:off x="3271701" y="176923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47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26"/>
                    <a:pt x="80" y="110"/>
                    <a:pt x="80" y="78"/>
                  </a:cubicBezTo>
                  <a:lnTo>
                    <a:pt x="80" y="78"/>
                  </a:lnTo>
                  <a:lnTo>
                    <a:pt x="63" y="32"/>
                  </a:lnTo>
                  <a:lnTo>
                    <a:pt x="63" y="15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5"/>
            <p:cNvSpPr/>
            <p:nvPr/>
          </p:nvSpPr>
          <p:spPr>
            <a:xfrm>
              <a:off x="3080275" y="178974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48"/>
                  </a:moveTo>
                  <a:lnTo>
                    <a:pt x="95" y="32"/>
                  </a:lnTo>
                  <a:lnTo>
                    <a:pt x="95" y="48"/>
                  </a:lnTo>
                  <a:lnTo>
                    <a:pt x="95" y="48"/>
                  </a:lnTo>
                  <a:close/>
                  <a:moveTo>
                    <a:pt x="17" y="0"/>
                  </a:moveTo>
                  <a:cubicBezTo>
                    <a:pt x="17" y="0"/>
                    <a:pt x="1" y="0"/>
                    <a:pt x="1" y="17"/>
                  </a:cubicBezTo>
                  <a:lnTo>
                    <a:pt x="1" y="32"/>
                  </a:lnTo>
                  <a:cubicBezTo>
                    <a:pt x="17" y="95"/>
                    <a:pt x="64" y="111"/>
                    <a:pt x="95" y="111"/>
                  </a:cubicBezTo>
                  <a:lnTo>
                    <a:pt x="112" y="111"/>
                  </a:lnTo>
                  <a:lnTo>
                    <a:pt x="143" y="111"/>
                  </a:lnTo>
                  <a:lnTo>
                    <a:pt x="143" y="111"/>
                  </a:lnTo>
                  <a:lnTo>
                    <a:pt x="143" y="111"/>
                  </a:lnTo>
                  <a:cubicBezTo>
                    <a:pt x="158" y="111"/>
                    <a:pt x="175" y="95"/>
                    <a:pt x="175" y="95"/>
                  </a:cubicBezTo>
                  <a:lnTo>
                    <a:pt x="175" y="80"/>
                  </a:lnTo>
                  <a:lnTo>
                    <a:pt x="175" y="63"/>
                  </a:lnTo>
                  <a:lnTo>
                    <a:pt x="175" y="48"/>
                  </a:lnTo>
                  <a:cubicBezTo>
                    <a:pt x="158" y="48"/>
                    <a:pt x="158" y="32"/>
                    <a:pt x="158" y="32"/>
                  </a:cubicBezTo>
                  <a:lnTo>
                    <a:pt x="143" y="17"/>
                  </a:lnTo>
                  <a:lnTo>
                    <a:pt x="127" y="17"/>
                  </a:lnTo>
                  <a:lnTo>
                    <a:pt x="95" y="32"/>
                  </a:lnTo>
                  <a:lnTo>
                    <a:pt x="95" y="32"/>
                  </a:lnTo>
                  <a:cubicBezTo>
                    <a:pt x="80" y="32"/>
                    <a:pt x="64" y="17"/>
                    <a:pt x="64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5"/>
            <p:cNvSpPr/>
            <p:nvPr/>
          </p:nvSpPr>
          <p:spPr>
            <a:xfrm>
              <a:off x="3083296" y="1790735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"/>
                  </a:move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5"/>
            <p:cNvSpPr/>
            <p:nvPr/>
          </p:nvSpPr>
          <p:spPr>
            <a:xfrm>
              <a:off x="3340843" y="1788731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17"/>
                  </a:cubicBezTo>
                  <a:lnTo>
                    <a:pt x="17" y="17"/>
                  </a:lnTo>
                  <a:cubicBezTo>
                    <a:pt x="32" y="17"/>
                    <a:pt x="49" y="49"/>
                    <a:pt x="32" y="64"/>
                  </a:cubicBezTo>
                  <a:lnTo>
                    <a:pt x="32" y="80"/>
                  </a:lnTo>
                  <a:lnTo>
                    <a:pt x="49" y="95"/>
                  </a:lnTo>
                  <a:lnTo>
                    <a:pt x="32" y="95"/>
                  </a:lnTo>
                  <a:cubicBezTo>
                    <a:pt x="17" y="95"/>
                    <a:pt x="1" y="127"/>
                    <a:pt x="17" y="143"/>
                  </a:cubicBezTo>
                  <a:cubicBezTo>
                    <a:pt x="17" y="143"/>
                    <a:pt x="17" y="158"/>
                    <a:pt x="32" y="158"/>
                  </a:cubicBezTo>
                  <a:lnTo>
                    <a:pt x="32" y="158"/>
                  </a:lnTo>
                  <a:lnTo>
                    <a:pt x="112" y="127"/>
                  </a:lnTo>
                  <a:cubicBezTo>
                    <a:pt x="112" y="112"/>
                    <a:pt x="127" y="95"/>
                    <a:pt x="143" y="95"/>
                  </a:cubicBezTo>
                  <a:lnTo>
                    <a:pt x="158" y="95"/>
                  </a:lnTo>
                  <a:cubicBezTo>
                    <a:pt x="158" y="80"/>
                    <a:pt x="143" y="80"/>
                    <a:pt x="143" y="64"/>
                  </a:cubicBezTo>
                  <a:lnTo>
                    <a:pt x="95" y="49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5"/>
            <p:cNvSpPr/>
            <p:nvPr/>
          </p:nvSpPr>
          <p:spPr>
            <a:xfrm>
              <a:off x="3092837" y="1786727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80"/>
                  </a:lnTo>
                  <a:cubicBezTo>
                    <a:pt x="0" y="95"/>
                    <a:pt x="0" y="95"/>
                    <a:pt x="15" y="112"/>
                  </a:cubicBezTo>
                  <a:lnTo>
                    <a:pt x="15" y="112"/>
                  </a:lnTo>
                  <a:cubicBezTo>
                    <a:pt x="15" y="112"/>
                    <a:pt x="15" y="127"/>
                    <a:pt x="32" y="127"/>
                  </a:cubicBezTo>
                  <a:lnTo>
                    <a:pt x="110" y="158"/>
                  </a:lnTo>
                  <a:lnTo>
                    <a:pt x="126" y="158"/>
                  </a:lnTo>
                  <a:lnTo>
                    <a:pt x="142" y="158"/>
                  </a:lnTo>
                  <a:lnTo>
                    <a:pt x="142" y="158"/>
                  </a:lnTo>
                  <a:cubicBezTo>
                    <a:pt x="158" y="158"/>
                    <a:pt x="158" y="158"/>
                    <a:pt x="158" y="143"/>
                  </a:cubicBezTo>
                  <a:lnTo>
                    <a:pt x="173" y="143"/>
                  </a:lnTo>
                  <a:lnTo>
                    <a:pt x="189" y="80"/>
                  </a:lnTo>
                  <a:lnTo>
                    <a:pt x="189" y="80"/>
                  </a:lnTo>
                  <a:lnTo>
                    <a:pt x="189" y="80"/>
                  </a:lnTo>
                  <a:cubicBezTo>
                    <a:pt x="189" y="64"/>
                    <a:pt x="189" y="49"/>
                    <a:pt x="173" y="32"/>
                  </a:cubicBezTo>
                  <a:lnTo>
                    <a:pt x="158" y="32"/>
                  </a:lnTo>
                  <a:cubicBezTo>
                    <a:pt x="142" y="32"/>
                    <a:pt x="126" y="49"/>
                    <a:pt x="126" y="64"/>
                  </a:cubicBezTo>
                  <a:lnTo>
                    <a:pt x="110" y="80"/>
                  </a:lnTo>
                  <a:lnTo>
                    <a:pt x="78" y="80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110" y="32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35"/>
            <p:cNvSpPr/>
            <p:nvPr/>
          </p:nvSpPr>
          <p:spPr>
            <a:xfrm>
              <a:off x="3273228" y="181131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10" y="1"/>
                  </a:moveTo>
                  <a:lnTo>
                    <a:pt x="110" y="1"/>
                  </a:lnTo>
                  <a:cubicBezTo>
                    <a:pt x="79" y="1"/>
                    <a:pt x="79" y="16"/>
                    <a:pt x="79" y="32"/>
                  </a:cubicBezTo>
                  <a:lnTo>
                    <a:pt x="63" y="79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15" y="64"/>
                  </a:lnTo>
                  <a:lnTo>
                    <a:pt x="15" y="79"/>
                  </a:lnTo>
                  <a:lnTo>
                    <a:pt x="15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95" y="158"/>
                  </a:lnTo>
                  <a:lnTo>
                    <a:pt x="110" y="158"/>
                  </a:lnTo>
                  <a:lnTo>
                    <a:pt x="126" y="158"/>
                  </a:lnTo>
                  <a:cubicBezTo>
                    <a:pt x="126" y="142"/>
                    <a:pt x="142" y="127"/>
                    <a:pt x="142" y="127"/>
                  </a:cubicBezTo>
                  <a:lnTo>
                    <a:pt x="142" y="95"/>
                  </a:lnTo>
                  <a:lnTo>
                    <a:pt x="142" y="32"/>
                  </a:lnTo>
                  <a:lnTo>
                    <a:pt x="142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5"/>
            <p:cNvSpPr/>
            <p:nvPr/>
          </p:nvSpPr>
          <p:spPr>
            <a:xfrm>
              <a:off x="3084823" y="1793279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78" y="0"/>
                  </a:moveTo>
                  <a:lnTo>
                    <a:pt x="63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15" y="95"/>
                    <a:pt x="15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95" y="63"/>
                  </a:lnTo>
                  <a:cubicBezTo>
                    <a:pt x="78" y="47"/>
                    <a:pt x="95" y="32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5"/>
            <p:cNvSpPr/>
            <p:nvPr/>
          </p:nvSpPr>
          <p:spPr>
            <a:xfrm>
              <a:off x="3310311" y="1819326"/>
              <a:ext cx="3498" cy="3053"/>
            </a:xfrm>
            <a:custGeom>
              <a:avLst/>
              <a:gdLst/>
              <a:ahLst/>
              <a:cxnLst/>
              <a:rect l="l" t="t" r="r" b="b"/>
              <a:pathLst>
                <a:path w="110" h="96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15" y="16"/>
                  </a:cubicBezTo>
                  <a:lnTo>
                    <a:pt x="15" y="16"/>
                  </a:lnTo>
                  <a:cubicBezTo>
                    <a:pt x="0" y="32"/>
                    <a:pt x="15" y="47"/>
                    <a:pt x="15" y="64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cubicBezTo>
                    <a:pt x="110" y="64"/>
                    <a:pt x="110" y="47"/>
                    <a:pt x="95" y="32"/>
                  </a:cubicBez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5"/>
            <p:cNvSpPr/>
            <p:nvPr/>
          </p:nvSpPr>
          <p:spPr>
            <a:xfrm>
              <a:off x="3423023" y="1752666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17" y="32"/>
                  </a:cubicBezTo>
                  <a:cubicBezTo>
                    <a:pt x="1" y="48"/>
                    <a:pt x="17" y="48"/>
                    <a:pt x="17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95" y="80"/>
                  </a:lnTo>
                  <a:lnTo>
                    <a:pt x="190" y="80"/>
                  </a:lnTo>
                  <a:lnTo>
                    <a:pt x="253" y="80"/>
                  </a:lnTo>
                  <a:lnTo>
                    <a:pt x="253" y="80"/>
                  </a:lnTo>
                  <a:cubicBezTo>
                    <a:pt x="269" y="80"/>
                    <a:pt x="284" y="64"/>
                    <a:pt x="284" y="48"/>
                  </a:cubicBezTo>
                  <a:lnTo>
                    <a:pt x="284" y="32"/>
                  </a:lnTo>
                  <a:cubicBezTo>
                    <a:pt x="284" y="17"/>
                    <a:pt x="269" y="17"/>
                    <a:pt x="253" y="17"/>
                  </a:cubicBezTo>
                  <a:lnTo>
                    <a:pt x="19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35"/>
            <p:cNvSpPr/>
            <p:nvPr/>
          </p:nvSpPr>
          <p:spPr>
            <a:xfrm>
              <a:off x="3292278" y="181331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95"/>
                    <a:pt x="15" y="95"/>
                  </a:cubicBezTo>
                  <a:lnTo>
                    <a:pt x="15" y="95"/>
                  </a:lnTo>
                  <a:lnTo>
                    <a:pt x="47" y="79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95" y="64"/>
                  </a:lnTo>
                  <a:lnTo>
                    <a:pt x="78" y="64"/>
                  </a:lnTo>
                  <a:cubicBezTo>
                    <a:pt x="78" y="47"/>
                    <a:pt x="63" y="16"/>
                    <a:pt x="78" y="16"/>
                  </a:cubicBezTo>
                  <a:lnTo>
                    <a:pt x="7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35"/>
            <p:cNvSpPr/>
            <p:nvPr/>
          </p:nvSpPr>
          <p:spPr>
            <a:xfrm>
              <a:off x="3317308" y="1776232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1" y="47"/>
                  </a:lnTo>
                  <a:cubicBezTo>
                    <a:pt x="1" y="64"/>
                    <a:pt x="1" y="95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cubicBezTo>
                    <a:pt x="32" y="110"/>
                    <a:pt x="48" y="110"/>
                    <a:pt x="48" y="95"/>
                  </a:cubicBezTo>
                  <a:lnTo>
                    <a:pt x="32" y="47"/>
                  </a:lnTo>
                  <a:cubicBezTo>
                    <a:pt x="32" y="32"/>
                    <a:pt x="48" y="1"/>
                    <a:pt x="64" y="1"/>
                  </a:cubicBez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35"/>
            <p:cNvSpPr/>
            <p:nvPr/>
          </p:nvSpPr>
          <p:spPr>
            <a:xfrm>
              <a:off x="3436063" y="1763702"/>
              <a:ext cx="2035" cy="4548"/>
            </a:xfrm>
            <a:custGeom>
              <a:avLst/>
              <a:gdLst/>
              <a:ahLst/>
              <a:cxnLst/>
              <a:rect l="l" t="t" r="r" b="b"/>
              <a:pathLst>
                <a:path w="6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16"/>
                  </a:cubicBezTo>
                  <a:lnTo>
                    <a:pt x="0" y="32"/>
                  </a:lnTo>
                  <a:lnTo>
                    <a:pt x="0" y="111"/>
                  </a:lnTo>
                  <a:cubicBezTo>
                    <a:pt x="0" y="126"/>
                    <a:pt x="17" y="126"/>
                    <a:pt x="32" y="143"/>
                  </a:cubicBezTo>
                  <a:lnTo>
                    <a:pt x="17" y="126"/>
                  </a:lnTo>
                  <a:lnTo>
                    <a:pt x="17" y="111"/>
                  </a:lnTo>
                  <a:lnTo>
                    <a:pt x="48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63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35"/>
            <p:cNvSpPr/>
            <p:nvPr/>
          </p:nvSpPr>
          <p:spPr>
            <a:xfrm>
              <a:off x="3400983" y="1765705"/>
              <a:ext cx="6551" cy="5025"/>
            </a:xfrm>
            <a:custGeom>
              <a:avLst/>
              <a:gdLst/>
              <a:ahLst/>
              <a:cxnLst/>
              <a:rect l="l" t="t" r="r" b="b"/>
              <a:pathLst>
                <a:path w="206" h="158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7"/>
                    <a:pt x="0" y="32"/>
                    <a:pt x="17" y="48"/>
                  </a:cubicBezTo>
                  <a:lnTo>
                    <a:pt x="17" y="63"/>
                  </a:lnTo>
                  <a:lnTo>
                    <a:pt x="32" y="111"/>
                  </a:lnTo>
                  <a:lnTo>
                    <a:pt x="32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95" y="126"/>
                  </a:lnTo>
                  <a:lnTo>
                    <a:pt x="126" y="126"/>
                  </a:lnTo>
                  <a:lnTo>
                    <a:pt x="126" y="143"/>
                  </a:lnTo>
                  <a:cubicBezTo>
                    <a:pt x="143" y="158"/>
                    <a:pt x="143" y="158"/>
                    <a:pt x="158" y="158"/>
                  </a:cubicBezTo>
                  <a:lnTo>
                    <a:pt x="174" y="158"/>
                  </a:lnTo>
                  <a:cubicBezTo>
                    <a:pt x="189" y="143"/>
                    <a:pt x="206" y="126"/>
                    <a:pt x="189" y="111"/>
                  </a:cubicBezTo>
                  <a:lnTo>
                    <a:pt x="189" y="95"/>
                  </a:lnTo>
                  <a:lnTo>
                    <a:pt x="174" y="63"/>
                  </a:lnTo>
                  <a:cubicBezTo>
                    <a:pt x="158" y="48"/>
                    <a:pt x="158" y="48"/>
                    <a:pt x="143" y="48"/>
                  </a:cubicBezTo>
                  <a:lnTo>
                    <a:pt x="126" y="48"/>
                  </a:lnTo>
                  <a:lnTo>
                    <a:pt x="80" y="63"/>
                  </a:lnTo>
                  <a:lnTo>
                    <a:pt x="80" y="32"/>
                  </a:lnTo>
                  <a:cubicBezTo>
                    <a:pt x="80" y="17"/>
                    <a:pt x="63" y="17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35"/>
            <p:cNvSpPr/>
            <p:nvPr/>
          </p:nvSpPr>
          <p:spPr>
            <a:xfrm>
              <a:off x="3049203" y="180227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16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17" y="64"/>
                  </a:lnTo>
                  <a:lnTo>
                    <a:pt x="64" y="95"/>
                  </a:lnTo>
                  <a:cubicBezTo>
                    <a:pt x="80" y="79"/>
                    <a:pt x="80" y="79"/>
                    <a:pt x="96" y="79"/>
                  </a:cubicBezTo>
                  <a:lnTo>
                    <a:pt x="96" y="79"/>
                  </a:lnTo>
                  <a:cubicBezTo>
                    <a:pt x="112" y="79"/>
                    <a:pt x="127" y="95"/>
                    <a:pt x="127" y="111"/>
                  </a:cubicBezTo>
                  <a:lnTo>
                    <a:pt x="127" y="111"/>
                  </a:lnTo>
                  <a:cubicBezTo>
                    <a:pt x="143" y="111"/>
                    <a:pt x="143" y="111"/>
                    <a:pt x="159" y="95"/>
                  </a:cubicBezTo>
                  <a:cubicBezTo>
                    <a:pt x="159" y="79"/>
                    <a:pt x="159" y="64"/>
                    <a:pt x="143" y="48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35"/>
            <p:cNvSpPr/>
            <p:nvPr/>
          </p:nvSpPr>
          <p:spPr>
            <a:xfrm>
              <a:off x="3176004" y="1789749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16" y="80"/>
                  </a:moveTo>
                  <a:lnTo>
                    <a:pt x="16" y="80"/>
                  </a:lnTo>
                  <a:lnTo>
                    <a:pt x="16" y="80"/>
                  </a:lnTo>
                  <a:close/>
                  <a:moveTo>
                    <a:pt x="79" y="0"/>
                  </a:moveTo>
                  <a:lnTo>
                    <a:pt x="64" y="0"/>
                  </a:lnTo>
                  <a:cubicBezTo>
                    <a:pt x="64" y="0"/>
                    <a:pt x="47" y="0"/>
                    <a:pt x="32" y="17"/>
                  </a:cubicBezTo>
                  <a:cubicBezTo>
                    <a:pt x="16" y="32"/>
                    <a:pt x="16" y="48"/>
                    <a:pt x="16" y="63"/>
                  </a:cubicBezTo>
                  <a:lnTo>
                    <a:pt x="16" y="80"/>
                  </a:lnTo>
                  <a:lnTo>
                    <a:pt x="16" y="80"/>
                  </a:lnTo>
                  <a:cubicBezTo>
                    <a:pt x="1" y="95"/>
                    <a:pt x="16" y="111"/>
                    <a:pt x="16" y="126"/>
                  </a:cubicBezTo>
                  <a:cubicBezTo>
                    <a:pt x="32" y="126"/>
                    <a:pt x="32" y="143"/>
                    <a:pt x="47" y="143"/>
                  </a:cubicBezTo>
                  <a:cubicBezTo>
                    <a:pt x="47" y="143"/>
                    <a:pt x="64" y="126"/>
                    <a:pt x="79" y="126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63"/>
                    <a:pt x="127" y="63"/>
                    <a:pt x="127" y="48"/>
                  </a:cubicBezTo>
                  <a:cubicBezTo>
                    <a:pt x="127" y="17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35"/>
            <p:cNvSpPr/>
            <p:nvPr/>
          </p:nvSpPr>
          <p:spPr>
            <a:xfrm>
              <a:off x="3176481" y="179226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35"/>
            <p:cNvSpPr/>
            <p:nvPr/>
          </p:nvSpPr>
          <p:spPr>
            <a:xfrm>
              <a:off x="3314795" y="1814810"/>
              <a:ext cx="3562" cy="6551"/>
            </a:xfrm>
            <a:custGeom>
              <a:avLst/>
              <a:gdLst/>
              <a:ahLst/>
              <a:cxnLst/>
              <a:rect l="l" t="t" r="r" b="b"/>
              <a:pathLst>
                <a:path w="112" h="206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0"/>
                    <a:pt x="63" y="17"/>
                    <a:pt x="48" y="17"/>
                  </a:cubicBezTo>
                  <a:lnTo>
                    <a:pt x="48" y="17"/>
                  </a:lnTo>
                  <a:lnTo>
                    <a:pt x="48" y="17"/>
                  </a:lnTo>
                  <a:cubicBezTo>
                    <a:pt x="32" y="17"/>
                    <a:pt x="17" y="32"/>
                    <a:pt x="17" y="48"/>
                  </a:cubicBezTo>
                  <a:lnTo>
                    <a:pt x="17" y="80"/>
                  </a:lnTo>
                  <a:cubicBezTo>
                    <a:pt x="0" y="95"/>
                    <a:pt x="17" y="126"/>
                    <a:pt x="17" y="143"/>
                  </a:cubicBezTo>
                  <a:cubicBezTo>
                    <a:pt x="32" y="158"/>
                    <a:pt x="32" y="158"/>
                    <a:pt x="32" y="174"/>
                  </a:cubicBezTo>
                  <a:lnTo>
                    <a:pt x="48" y="189"/>
                  </a:lnTo>
                  <a:cubicBezTo>
                    <a:pt x="48" y="206"/>
                    <a:pt x="63" y="206"/>
                    <a:pt x="80" y="206"/>
                  </a:cubicBezTo>
                  <a:lnTo>
                    <a:pt x="95" y="206"/>
                  </a:lnTo>
                  <a:cubicBezTo>
                    <a:pt x="111" y="206"/>
                    <a:pt x="111" y="189"/>
                    <a:pt x="111" y="174"/>
                  </a:cubicBezTo>
                  <a:lnTo>
                    <a:pt x="111" y="158"/>
                  </a:lnTo>
                  <a:lnTo>
                    <a:pt x="95" y="158"/>
                  </a:lnTo>
                  <a:lnTo>
                    <a:pt x="95" y="158"/>
                  </a:lnTo>
                  <a:cubicBezTo>
                    <a:pt x="80" y="143"/>
                    <a:pt x="63" y="126"/>
                    <a:pt x="80" y="111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63" y="80"/>
                  </a:lnTo>
                  <a:lnTo>
                    <a:pt x="63" y="32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35"/>
            <p:cNvSpPr/>
            <p:nvPr/>
          </p:nvSpPr>
          <p:spPr>
            <a:xfrm>
              <a:off x="3392492" y="1805301"/>
              <a:ext cx="7028" cy="5534"/>
            </a:xfrm>
            <a:custGeom>
              <a:avLst/>
              <a:gdLst/>
              <a:ahLst/>
              <a:cxnLst/>
              <a:rect l="l" t="t" r="r" b="b"/>
              <a:pathLst>
                <a:path w="221" h="174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cubicBezTo>
                    <a:pt x="110" y="16"/>
                    <a:pt x="95" y="32"/>
                    <a:pt x="78" y="32"/>
                  </a:cubicBezTo>
                  <a:lnTo>
                    <a:pt x="63" y="32"/>
                  </a:lnTo>
                  <a:lnTo>
                    <a:pt x="63" y="47"/>
                  </a:lnTo>
                  <a:lnTo>
                    <a:pt x="15" y="95"/>
                  </a:lnTo>
                  <a:lnTo>
                    <a:pt x="15" y="95"/>
                  </a:lnTo>
                  <a:cubicBezTo>
                    <a:pt x="0" y="110"/>
                    <a:pt x="0" y="126"/>
                    <a:pt x="15" y="142"/>
                  </a:cubicBezTo>
                  <a:lnTo>
                    <a:pt x="15" y="142"/>
                  </a:lnTo>
                  <a:lnTo>
                    <a:pt x="15" y="142"/>
                  </a:lnTo>
                  <a:lnTo>
                    <a:pt x="32" y="173"/>
                  </a:lnTo>
                  <a:lnTo>
                    <a:pt x="63" y="173"/>
                  </a:lnTo>
                  <a:cubicBezTo>
                    <a:pt x="63" y="173"/>
                    <a:pt x="78" y="173"/>
                    <a:pt x="78" y="158"/>
                  </a:cubicBezTo>
                  <a:cubicBezTo>
                    <a:pt x="95" y="158"/>
                    <a:pt x="95" y="126"/>
                    <a:pt x="78" y="126"/>
                  </a:cubicBezTo>
                  <a:lnTo>
                    <a:pt x="110" y="79"/>
                  </a:lnTo>
                  <a:lnTo>
                    <a:pt x="158" y="158"/>
                  </a:lnTo>
                  <a:cubicBezTo>
                    <a:pt x="173" y="158"/>
                    <a:pt x="173" y="173"/>
                    <a:pt x="189" y="173"/>
                  </a:cubicBezTo>
                  <a:lnTo>
                    <a:pt x="189" y="173"/>
                  </a:lnTo>
                  <a:cubicBezTo>
                    <a:pt x="204" y="158"/>
                    <a:pt x="204" y="142"/>
                    <a:pt x="221" y="142"/>
                  </a:cubicBezTo>
                  <a:lnTo>
                    <a:pt x="221" y="142"/>
                  </a:lnTo>
                  <a:lnTo>
                    <a:pt x="221" y="110"/>
                  </a:lnTo>
                  <a:lnTo>
                    <a:pt x="189" y="47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1" y="32"/>
                    <a:pt x="126" y="16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5"/>
            <p:cNvSpPr/>
            <p:nvPr/>
          </p:nvSpPr>
          <p:spPr>
            <a:xfrm>
              <a:off x="3319311" y="1820821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8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142" y="95"/>
                  </a:lnTo>
                  <a:cubicBezTo>
                    <a:pt x="158" y="95"/>
                    <a:pt x="174" y="80"/>
                    <a:pt x="174" y="48"/>
                  </a:cubicBezTo>
                  <a:cubicBezTo>
                    <a:pt x="174" y="32"/>
                    <a:pt x="158" y="32"/>
                    <a:pt x="142" y="32"/>
                  </a:cubicBezTo>
                  <a:lnTo>
                    <a:pt x="127" y="32"/>
                  </a:lnTo>
                  <a:lnTo>
                    <a:pt x="79" y="32"/>
                  </a:lnTo>
                  <a:lnTo>
                    <a:pt x="48" y="17"/>
                  </a:lnTo>
                  <a:cubicBezTo>
                    <a:pt x="48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5"/>
            <p:cNvSpPr/>
            <p:nvPr/>
          </p:nvSpPr>
          <p:spPr>
            <a:xfrm>
              <a:off x="317549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lnTo>
                    <a:pt x="0" y="48"/>
                  </a:lnTo>
                  <a:lnTo>
                    <a:pt x="17" y="80"/>
                  </a:ln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80"/>
                    <a:pt x="80" y="63"/>
                  </a:cubicBezTo>
                  <a:cubicBezTo>
                    <a:pt x="95" y="48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5"/>
            <p:cNvSpPr/>
            <p:nvPr/>
          </p:nvSpPr>
          <p:spPr>
            <a:xfrm>
              <a:off x="3397485" y="1814810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10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63"/>
                    <a:pt x="16" y="80"/>
                    <a:pt x="47" y="80"/>
                  </a:cubicBezTo>
                  <a:lnTo>
                    <a:pt x="47" y="80"/>
                  </a:lnTo>
                  <a:lnTo>
                    <a:pt x="95" y="80"/>
                  </a:lnTo>
                  <a:lnTo>
                    <a:pt x="142" y="80"/>
                  </a:lnTo>
                  <a:cubicBezTo>
                    <a:pt x="158" y="80"/>
                    <a:pt x="173" y="63"/>
                    <a:pt x="173" y="48"/>
                  </a:cubicBezTo>
                  <a:cubicBezTo>
                    <a:pt x="173" y="17"/>
                    <a:pt x="158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5"/>
            <p:cNvSpPr/>
            <p:nvPr/>
          </p:nvSpPr>
          <p:spPr>
            <a:xfrm>
              <a:off x="3037181" y="1819803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17"/>
                    <a:pt x="1" y="17"/>
                  </a:cubicBezTo>
                  <a:lnTo>
                    <a:pt x="17" y="17"/>
                  </a:lnTo>
                  <a:cubicBezTo>
                    <a:pt x="17" y="32"/>
                    <a:pt x="17" y="49"/>
                    <a:pt x="1" y="64"/>
                  </a:cubicBezTo>
                  <a:lnTo>
                    <a:pt x="1" y="64"/>
                  </a:lnTo>
                  <a:lnTo>
                    <a:pt x="32" y="112"/>
                  </a:lnTo>
                  <a:cubicBezTo>
                    <a:pt x="32" y="127"/>
                    <a:pt x="49" y="127"/>
                    <a:pt x="64" y="127"/>
                  </a:cubicBezTo>
                  <a:lnTo>
                    <a:pt x="64" y="127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80" y="64"/>
                  </a:lnTo>
                  <a:lnTo>
                    <a:pt x="49" y="17"/>
                  </a:lnTo>
                  <a:cubicBezTo>
                    <a:pt x="49" y="17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5"/>
            <p:cNvSpPr/>
            <p:nvPr/>
          </p:nvSpPr>
          <p:spPr>
            <a:xfrm>
              <a:off x="3327835" y="177623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32" y="1"/>
                  </a:lnTo>
                  <a:lnTo>
                    <a:pt x="16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80" y="95"/>
                    <a:pt x="80" y="79"/>
                    <a:pt x="80" y="79"/>
                  </a:cubicBezTo>
                  <a:cubicBezTo>
                    <a:pt x="80" y="64"/>
                    <a:pt x="95" y="47"/>
                    <a:pt x="111" y="47"/>
                  </a:cubicBezTo>
                  <a:lnTo>
                    <a:pt x="111" y="47"/>
                  </a:lnTo>
                  <a:lnTo>
                    <a:pt x="126" y="47"/>
                  </a:lnTo>
                  <a:lnTo>
                    <a:pt x="126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5"/>
            <p:cNvSpPr/>
            <p:nvPr/>
          </p:nvSpPr>
          <p:spPr>
            <a:xfrm>
              <a:off x="3318803" y="1772225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47"/>
                  </a:lnTo>
                  <a:lnTo>
                    <a:pt x="1" y="95"/>
                  </a:lnTo>
                  <a:cubicBezTo>
                    <a:pt x="1" y="95"/>
                    <a:pt x="1" y="110"/>
                    <a:pt x="17" y="110"/>
                  </a:cubicBezTo>
                  <a:lnTo>
                    <a:pt x="17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64" y="127"/>
                  </a:lnTo>
                  <a:cubicBezTo>
                    <a:pt x="64" y="110"/>
                    <a:pt x="64" y="110"/>
                    <a:pt x="80" y="110"/>
                  </a:cubicBezTo>
                  <a:cubicBezTo>
                    <a:pt x="95" y="110"/>
                    <a:pt x="95" y="95"/>
                    <a:pt x="111" y="64"/>
                  </a:cubicBezTo>
                  <a:lnTo>
                    <a:pt x="111" y="4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5"/>
            <p:cNvSpPr/>
            <p:nvPr/>
          </p:nvSpPr>
          <p:spPr>
            <a:xfrm>
              <a:off x="3443600" y="1796746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5" y="17"/>
                  </a:lnTo>
                  <a:cubicBezTo>
                    <a:pt x="0" y="32"/>
                    <a:pt x="0" y="49"/>
                    <a:pt x="0" y="64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15" y="80"/>
                  </a:lnTo>
                  <a:lnTo>
                    <a:pt x="15" y="80"/>
                  </a:lnTo>
                  <a:cubicBezTo>
                    <a:pt x="32" y="96"/>
                    <a:pt x="32" y="96"/>
                    <a:pt x="47" y="96"/>
                  </a:cubicBezTo>
                  <a:lnTo>
                    <a:pt x="47" y="96"/>
                  </a:lnTo>
                  <a:cubicBezTo>
                    <a:pt x="47" y="96"/>
                    <a:pt x="63" y="96"/>
                    <a:pt x="63" y="80"/>
                  </a:cubicBezTo>
                  <a:cubicBezTo>
                    <a:pt x="63" y="80"/>
                    <a:pt x="78" y="80"/>
                    <a:pt x="78" y="64"/>
                  </a:cubicBez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95" y="80"/>
                    <a:pt x="110" y="64"/>
                    <a:pt x="126" y="49"/>
                  </a:cubicBezTo>
                  <a:cubicBezTo>
                    <a:pt x="126" y="49"/>
                    <a:pt x="126" y="32"/>
                    <a:pt x="110" y="32"/>
                  </a:cubicBezTo>
                  <a:cubicBezTo>
                    <a:pt x="110" y="17"/>
                    <a:pt x="110" y="17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5"/>
            <p:cNvSpPr/>
            <p:nvPr/>
          </p:nvSpPr>
          <p:spPr>
            <a:xfrm>
              <a:off x="3334355" y="1803774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1"/>
                  </a:move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32"/>
                    <a:pt x="16" y="32"/>
                    <a:pt x="1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95" y="95"/>
                    <a:pt x="95" y="95"/>
                  </a:cubicBezTo>
                  <a:lnTo>
                    <a:pt x="110" y="80"/>
                  </a:lnTo>
                  <a:lnTo>
                    <a:pt x="95" y="80"/>
                  </a:lnTo>
                  <a:cubicBezTo>
                    <a:pt x="79" y="80"/>
                    <a:pt x="64" y="64"/>
                    <a:pt x="64" y="32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5"/>
            <p:cNvSpPr/>
            <p:nvPr/>
          </p:nvSpPr>
          <p:spPr>
            <a:xfrm>
              <a:off x="3205073" y="178574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95"/>
                  </a:cubicBezTo>
                  <a:cubicBezTo>
                    <a:pt x="127" y="80"/>
                    <a:pt x="110" y="63"/>
                    <a:pt x="110" y="48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5"/>
            <p:cNvSpPr/>
            <p:nvPr/>
          </p:nvSpPr>
          <p:spPr>
            <a:xfrm>
              <a:off x="3408521" y="1763193"/>
              <a:ext cx="3021" cy="5534"/>
            </a:xfrm>
            <a:custGeom>
              <a:avLst/>
              <a:gdLst/>
              <a:ahLst/>
              <a:cxnLst/>
              <a:rect l="l" t="t" r="r" b="b"/>
              <a:pathLst>
                <a:path w="95" h="174" extrusionOk="0">
                  <a:moveTo>
                    <a:pt x="63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32" y="64"/>
                  </a:lnTo>
                  <a:lnTo>
                    <a:pt x="32" y="96"/>
                  </a:lnTo>
                  <a:cubicBezTo>
                    <a:pt x="16" y="96"/>
                    <a:pt x="16" y="96"/>
                    <a:pt x="16" y="111"/>
                  </a:cubicBezTo>
                  <a:cubicBezTo>
                    <a:pt x="0" y="127"/>
                    <a:pt x="0" y="142"/>
                    <a:pt x="16" y="159"/>
                  </a:cubicBezTo>
                  <a:cubicBezTo>
                    <a:pt x="16" y="159"/>
                    <a:pt x="32" y="174"/>
                    <a:pt x="47" y="174"/>
                  </a:cubicBezTo>
                  <a:lnTo>
                    <a:pt x="63" y="174"/>
                  </a:lnTo>
                  <a:lnTo>
                    <a:pt x="79" y="174"/>
                  </a:lnTo>
                  <a:cubicBezTo>
                    <a:pt x="95" y="159"/>
                    <a:pt x="95" y="159"/>
                    <a:pt x="95" y="142"/>
                  </a:cubicBezTo>
                  <a:lnTo>
                    <a:pt x="95" y="111"/>
                  </a:lnTo>
                  <a:lnTo>
                    <a:pt x="95" y="64"/>
                  </a:lnTo>
                  <a:lnTo>
                    <a:pt x="95" y="48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5"/>
            <p:cNvSpPr/>
            <p:nvPr/>
          </p:nvSpPr>
          <p:spPr>
            <a:xfrm>
              <a:off x="3188026" y="1788731"/>
              <a:ext cx="2544" cy="2035"/>
            </a:xfrm>
            <a:custGeom>
              <a:avLst/>
              <a:gdLst/>
              <a:ahLst/>
              <a:cxnLst/>
              <a:rect l="l" t="t" r="r" b="b"/>
              <a:pathLst>
                <a:path w="80" h="64" extrusionOk="0">
                  <a:moveTo>
                    <a:pt x="79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6" y="64"/>
                    <a:pt x="32" y="64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5"/>
            <p:cNvSpPr/>
            <p:nvPr/>
          </p:nvSpPr>
          <p:spPr>
            <a:xfrm>
              <a:off x="3112365" y="179528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cubicBezTo>
                    <a:pt x="32" y="0"/>
                    <a:pt x="17" y="15"/>
                    <a:pt x="17" y="32"/>
                  </a:cubicBezTo>
                  <a:lnTo>
                    <a:pt x="17" y="47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8" y="126"/>
                    <a:pt x="63" y="110"/>
                    <a:pt x="80" y="95"/>
                  </a:cubicBezTo>
                  <a:lnTo>
                    <a:pt x="80" y="32"/>
                  </a:lnTo>
                  <a:cubicBezTo>
                    <a:pt x="80" y="15"/>
                    <a:pt x="80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5"/>
            <p:cNvSpPr/>
            <p:nvPr/>
          </p:nvSpPr>
          <p:spPr>
            <a:xfrm>
              <a:off x="3338839" y="1814810"/>
              <a:ext cx="6042" cy="6551"/>
            </a:xfrm>
            <a:custGeom>
              <a:avLst/>
              <a:gdLst/>
              <a:ahLst/>
              <a:cxnLst/>
              <a:rect l="l" t="t" r="r" b="b"/>
              <a:pathLst>
                <a:path w="190" h="206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7"/>
                  </a:lnTo>
                  <a:cubicBezTo>
                    <a:pt x="17" y="17"/>
                    <a:pt x="17" y="32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" y="111"/>
                  </a:lnTo>
                  <a:lnTo>
                    <a:pt x="1" y="126"/>
                  </a:lnTo>
                  <a:cubicBezTo>
                    <a:pt x="1" y="158"/>
                    <a:pt x="17" y="174"/>
                    <a:pt x="49" y="174"/>
                  </a:cubicBezTo>
                  <a:cubicBezTo>
                    <a:pt x="64" y="174"/>
                    <a:pt x="80" y="158"/>
                    <a:pt x="80" y="126"/>
                  </a:cubicBezTo>
                  <a:lnTo>
                    <a:pt x="80" y="111"/>
                  </a:lnTo>
                  <a:lnTo>
                    <a:pt x="80" y="126"/>
                  </a:lnTo>
                  <a:cubicBezTo>
                    <a:pt x="95" y="143"/>
                    <a:pt x="95" y="158"/>
                    <a:pt x="112" y="174"/>
                  </a:cubicBezTo>
                  <a:lnTo>
                    <a:pt x="112" y="174"/>
                  </a:lnTo>
                  <a:lnTo>
                    <a:pt x="127" y="189"/>
                  </a:lnTo>
                  <a:cubicBezTo>
                    <a:pt x="127" y="189"/>
                    <a:pt x="143" y="206"/>
                    <a:pt x="158" y="206"/>
                  </a:cubicBezTo>
                  <a:cubicBezTo>
                    <a:pt x="158" y="206"/>
                    <a:pt x="175" y="206"/>
                    <a:pt x="175" y="189"/>
                  </a:cubicBezTo>
                  <a:cubicBezTo>
                    <a:pt x="190" y="189"/>
                    <a:pt x="190" y="158"/>
                    <a:pt x="190" y="143"/>
                  </a:cubicBezTo>
                  <a:lnTo>
                    <a:pt x="175" y="143"/>
                  </a:lnTo>
                  <a:lnTo>
                    <a:pt x="175" y="126"/>
                  </a:lnTo>
                  <a:cubicBezTo>
                    <a:pt x="158" y="111"/>
                    <a:pt x="143" y="95"/>
                    <a:pt x="143" y="80"/>
                  </a:cubicBezTo>
                  <a:cubicBezTo>
                    <a:pt x="127" y="63"/>
                    <a:pt x="112" y="48"/>
                    <a:pt x="112" y="32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80" y="0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5"/>
            <p:cNvSpPr/>
            <p:nvPr/>
          </p:nvSpPr>
          <p:spPr>
            <a:xfrm>
              <a:off x="3417012" y="1762684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112" y="1"/>
                  </a:lnTo>
                  <a:lnTo>
                    <a:pt x="64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17" y="64"/>
                    <a:pt x="1" y="80"/>
                    <a:pt x="17" y="95"/>
                  </a:cubicBezTo>
                  <a:cubicBezTo>
                    <a:pt x="17" y="112"/>
                    <a:pt x="32" y="112"/>
                    <a:pt x="49" y="112"/>
                  </a:cubicBezTo>
                  <a:lnTo>
                    <a:pt x="64" y="11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58" y="48"/>
                    <a:pt x="158" y="32"/>
                    <a:pt x="158" y="17"/>
                  </a:cubicBezTo>
                  <a:lnTo>
                    <a:pt x="143" y="17"/>
                  </a:ln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5"/>
            <p:cNvSpPr/>
            <p:nvPr/>
          </p:nvSpPr>
          <p:spPr>
            <a:xfrm>
              <a:off x="3167990" y="1825337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6"/>
                    <a:pt x="16" y="16"/>
                  </a:cubicBezTo>
                  <a:lnTo>
                    <a:pt x="16" y="16"/>
                  </a:lnTo>
                  <a:lnTo>
                    <a:pt x="16" y="32"/>
                  </a:lnTo>
                  <a:cubicBezTo>
                    <a:pt x="1" y="32"/>
                    <a:pt x="1" y="47"/>
                    <a:pt x="1" y="47"/>
                  </a:cubicBezTo>
                  <a:cubicBezTo>
                    <a:pt x="1" y="64"/>
                    <a:pt x="16" y="64"/>
                    <a:pt x="16" y="79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79" y="95"/>
                    <a:pt x="79" y="95"/>
                    <a:pt x="95" y="79"/>
                  </a:cubicBezTo>
                  <a:lnTo>
                    <a:pt x="95" y="79"/>
                  </a:lnTo>
                  <a:lnTo>
                    <a:pt x="95" y="64"/>
                  </a:lnTo>
                  <a:cubicBezTo>
                    <a:pt x="110" y="64"/>
                    <a:pt x="110" y="47"/>
                    <a:pt x="110" y="47"/>
                  </a:cubicBez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5"/>
            <p:cNvSpPr/>
            <p:nvPr/>
          </p:nvSpPr>
          <p:spPr>
            <a:xfrm>
              <a:off x="3305286" y="1816337"/>
              <a:ext cx="6520" cy="3498"/>
            </a:xfrm>
            <a:custGeom>
              <a:avLst/>
              <a:gdLst/>
              <a:ahLst/>
              <a:cxnLst/>
              <a:rect l="l" t="t" r="r" b="b"/>
              <a:pathLst>
                <a:path w="205" h="110" extrusionOk="0">
                  <a:moveTo>
                    <a:pt x="158" y="0"/>
                  </a:moveTo>
                  <a:lnTo>
                    <a:pt x="158" y="15"/>
                  </a:lnTo>
                  <a:lnTo>
                    <a:pt x="110" y="47"/>
                  </a:lnTo>
                  <a:cubicBezTo>
                    <a:pt x="110" y="63"/>
                    <a:pt x="95" y="63"/>
                    <a:pt x="95" y="63"/>
                  </a:cubicBezTo>
                  <a:lnTo>
                    <a:pt x="79" y="63"/>
                  </a:lnTo>
                  <a:lnTo>
                    <a:pt x="32" y="47"/>
                  </a:lnTo>
                  <a:cubicBezTo>
                    <a:pt x="16" y="47"/>
                    <a:pt x="1" y="63"/>
                    <a:pt x="1" y="78"/>
                  </a:cubicBezTo>
                  <a:cubicBezTo>
                    <a:pt x="1" y="95"/>
                    <a:pt x="16" y="95"/>
                    <a:pt x="16" y="95"/>
                  </a:cubicBezTo>
                  <a:cubicBezTo>
                    <a:pt x="16" y="110"/>
                    <a:pt x="32" y="110"/>
                    <a:pt x="47" y="110"/>
                  </a:cubicBezTo>
                  <a:lnTo>
                    <a:pt x="47" y="110"/>
                  </a:lnTo>
                  <a:lnTo>
                    <a:pt x="47" y="110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95" y="110"/>
                  </a:lnTo>
                  <a:lnTo>
                    <a:pt x="127" y="110"/>
                  </a:lnTo>
                  <a:lnTo>
                    <a:pt x="127" y="110"/>
                  </a:lnTo>
                  <a:cubicBezTo>
                    <a:pt x="142" y="110"/>
                    <a:pt x="190" y="110"/>
                    <a:pt x="190" y="47"/>
                  </a:cubicBezTo>
                  <a:cubicBezTo>
                    <a:pt x="205" y="47"/>
                    <a:pt x="190" y="32"/>
                    <a:pt x="190" y="32"/>
                  </a:cubicBezTo>
                  <a:cubicBezTo>
                    <a:pt x="190" y="15"/>
                    <a:pt x="190" y="15"/>
                    <a:pt x="173" y="15"/>
                  </a:cubicBezTo>
                  <a:cubicBezTo>
                    <a:pt x="173" y="15"/>
                    <a:pt x="158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5"/>
            <p:cNvSpPr/>
            <p:nvPr/>
          </p:nvSpPr>
          <p:spPr>
            <a:xfrm>
              <a:off x="3174477" y="1792738"/>
              <a:ext cx="11067" cy="4039"/>
            </a:xfrm>
            <a:custGeom>
              <a:avLst/>
              <a:gdLst/>
              <a:ahLst/>
              <a:cxnLst/>
              <a:rect l="l" t="t" r="r" b="b"/>
              <a:pathLst>
                <a:path w="348" h="127" extrusionOk="0">
                  <a:moveTo>
                    <a:pt x="316" y="1"/>
                  </a:moveTo>
                  <a:lnTo>
                    <a:pt x="316" y="1"/>
                  </a:lnTo>
                  <a:cubicBezTo>
                    <a:pt x="301" y="1"/>
                    <a:pt x="284" y="1"/>
                    <a:pt x="284" y="17"/>
                  </a:cubicBezTo>
                  <a:lnTo>
                    <a:pt x="284" y="32"/>
                  </a:lnTo>
                  <a:lnTo>
                    <a:pt x="284" y="32"/>
                  </a:lnTo>
                  <a:cubicBezTo>
                    <a:pt x="253" y="49"/>
                    <a:pt x="221" y="49"/>
                    <a:pt x="206" y="49"/>
                  </a:cubicBezTo>
                  <a:cubicBezTo>
                    <a:pt x="190" y="64"/>
                    <a:pt x="158" y="64"/>
                    <a:pt x="143" y="64"/>
                  </a:cubicBezTo>
                  <a:lnTo>
                    <a:pt x="95" y="64"/>
                  </a:lnTo>
                  <a:cubicBezTo>
                    <a:pt x="80" y="49"/>
                    <a:pt x="64" y="49"/>
                    <a:pt x="32" y="49"/>
                  </a:cubicBezTo>
                  <a:lnTo>
                    <a:pt x="32" y="49"/>
                  </a:lnTo>
                  <a:cubicBezTo>
                    <a:pt x="17" y="49"/>
                    <a:pt x="1" y="64"/>
                    <a:pt x="1" y="80"/>
                  </a:cubicBezTo>
                  <a:cubicBezTo>
                    <a:pt x="1" y="95"/>
                    <a:pt x="1" y="112"/>
                    <a:pt x="32" y="112"/>
                  </a:cubicBezTo>
                  <a:lnTo>
                    <a:pt x="32" y="112"/>
                  </a:lnTo>
                  <a:cubicBezTo>
                    <a:pt x="64" y="127"/>
                    <a:pt x="80" y="127"/>
                    <a:pt x="112" y="127"/>
                  </a:cubicBezTo>
                  <a:cubicBezTo>
                    <a:pt x="143" y="112"/>
                    <a:pt x="143" y="112"/>
                    <a:pt x="143" y="95"/>
                  </a:cubicBezTo>
                  <a:cubicBezTo>
                    <a:pt x="143" y="80"/>
                    <a:pt x="158" y="64"/>
                    <a:pt x="175" y="64"/>
                  </a:cubicBezTo>
                  <a:lnTo>
                    <a:pt x="175" y="64"/>
                  </a:lnTo>
                  <a:lnTo>
                    <a:pt x="175" y="64"/>
                  </a:lnTo>
                  <a:cubicBezTo>
                    <a:pt x="190" y="64"/>
                    <a:pt x="206" y="80"/>
                    <a:pt x="206" y="95"/>
                  </a:cubicBezTo>
                  <a:lnTo>
                    <a:pt x="206" y="127"/>
                  </a:lnTo>
                  <a:cubicBezTo>
                    <a:pt x="221" y="127"/>
                    <a:pt x="253" y="112"/>
                    <a:pt x="269" y="112"/>
                  </a:cubicBezTo>
                  <a:cubicBezTo>
                    <a:pt x="284" y="112"/>
                    <a:pt x="301" y="95"/>
                    <a:pt x="316" y="95"/>
                  </a:cubicBezTo>
                  <a:cubicBezTo>
                    <a:pt x="316" y="95"/>
                    <a:pt x="332" y="95"/>
                    <a:pt x="332" y="80"/>
                  </a:cubicBezTo>
                  <a:cubicBezTo>
                    <a:pt x="332" y="80"/>
                    <a:pt x="348" y="64"/>
                    <a:pt x="348" y="49"/>
                  </a:cubicBezTo>
                  <a:lnTo>
                    <a:pt x="348" y="49"/>
                  </a:lnTo>
                  <a:cubicBezTo>
                    <a:pt x="348" y="32"/>
                    <a:pt x="348" y="1"/>
                    <a:pt x="332" y="1"/>
                  </a:cubicBezTo>
                  <a:lnTo>
                    <a:pt x="3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5"/>
            <p:cNvSpPr/>
            <p:nvPr/>
          </p:nvSpPr>
          <p:spPr>
            <a:xfrm>
              <a:off x="3299752" y="1781257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49" y="15"/>
                  </a:lnTo>
                  <a:lnTo>
                    <a:pt x="32" y="32"/>
                  </a:lnTo>
                  <a:cubicBezTo>
                    <a:pt x="17" y="32"/>
                    <a:pt x="1" y="47"/>
                    <a:pt x="1" y="78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127" y="78"/>
                  </a:lnTo>
                  <a:lnTo>
                    <a:pt x="127" y="63"/>
                  </a:lnTo>
                  <a:cubicBezTo>
                    <a:pt x="143" y="63"/>
                    <a:pt x="143" y="47"/>
                    <a:pt x="143" y="32"/>
                  </a:cubicBezTo>
                  <a:cubicBezTo>
                    <a:pt x="143" y="15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5"/>
            <p:cNvSpPr/>
            <p:nvPr/>
          </p:nvSpPr>
          <p:spPr>
            <a:xfrm>
              <a:off x="3088290" y="1785741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7"/>
                    <a:pt x="1" y="48"/>
                  </a:cubicBezTo>
                  <a:lnTo>
                    <a:pt x="17" y="95"/>
                  </a:lnTo>
                  <a:lnTo>
                    <a:pt x="80" y="95"/>
                  </a:lnTo>
                  <a:lnTo>
                    <a:pt x="95" y="95"/>
                  </a:lnTo>
                  <a:lnTo>
                    <a:pt x="80" y="32"/>
                  </a:lnTo>
                  <a:cubicBezTo>
                    <a:pt x="64" y="17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5"/>
            <p:cNvSpPr/>
            <p:nvPr/>
          </p:nvSpPr>
          <p:spPr>
            <a:xfrm>
              <a:off x="3104350" y="1791752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7"/>
                    <a:pt x="16" y="32"/>
                  </a:cubicBezTo>
                  <a:lnTo>
                    <a:pt x="16" y="32"/>
                  </a:lnTo>
                  <a:lnTo>
                    <a:pt x="16" y="32"/>
                  </a:lnTo>
                  <a:lnTo>
                    <a:pt x="0" y="80"/>
                  </a:lnTo>
                  <a:cubicBezTo>
                    <a:pt x="0" y="80"/>
                    <a:pt x="0" y="95"/>
                    <a:pt x="16" y="95"/>
                  </a:cubicBezTo>
                  <a:cubicBezTo>
                    <a:pt x="16" y="111"/>
                    <a:pt x="32" y="111"/>
                    <a:pt x="48" y="111"/>
                  </a:cubicBezTo>
                  <a:lnTo>
                    <a:pt x="48" y="111"/>
                  </a:lnTo>
                  <a:lnTo>
                    <a:pt x="63" y="111"/>
                  </a:lnTo>
                  <a:lnTo>
                    <a:pt x="95" y="111"/>
                  </a:lnTo>
                  <a:cubicBezTo>
                    <a:pt x="95" y="111"/>
                    <a:pt x="111" y="111"/>
                    <a:pt x="111" y="95"/>
                  </a:cubicBezTo>
                  <a:cubicBezTo>
                    <a:pt x="126" y="95"/>
                    <a:pt x="126" y="80"/>
                    <a:pt x="126" y="63"/>
                  </a:cubicBezTo>
                  <a:cubicBezTo>
                    <a:pt x="126" y="48"/>
                    <a:pt x="111" y="48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7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5"/>
            <p:cNvSpPr/>
            <p:nvPr/>
          </p:nvSpPr>
          <p:spPr>
            <a:xfrm>
              <a:off x="3156445" y="1806796"/>
              <a:ext cx="2576" cy="2544"/>
            </a:xfrm>
            <a:custGeom>
              <a:avLst/>
              <a:gdLst/>
              <a:ahLst/>
              <a:cxnLst/>
              <a:rect l="l" t="t" r="r" b="b"/>
              <a:pathLst>
                <a:path w="81" h="80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64" y="0"/>
                  </a:lnTo>
                  <a:lnTo>
                    <a:pt x="32" y="16"/>
                  </a:lnTo>
                  <a:cubicBezTo>
                    <a:pt x="17" y="16"/>
                    <a:pt x="1" y="48"/>
                    <a:pt x="17" y="63"/>
                  </a:cubicBezTo>
                  <a:lnTo>
                    <a:pt x="32" y="79"/>
                  </a:lnTo>
                  <a:lnTo>
                    <a:pt x="49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63"/>
                  </a:lnTo>
                  <a:lnTo>
                    <a:pt x="64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5"/>
            <p:cNvSpPr/>
            <p:nvPr/>
          </p:nvSpPr>
          <p:spPr>
            <a:xfrm>
              <a:off x="3414532" y="1779731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95" y="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32"/>
                  </a:lnTo>
                  <a:cubicBezTo>
                    <a:pt x="32" y="48"/>
                    <a:pt x="16" y="48"/>
                    <a:pt x="0" y="63"/>
                  </a:cubicBezTo>
                  <a:lnTo>
                    <a:pt x="16" y="63"/>
                  </a:lnTo>
                  <a:cubicBezTo>
                    <a:pt x="16" y="80"/>
                    <a:pt x="32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42" y="63"/>
                  </a:lnTo>
                  <a:lnTo>
                    <a:pt x="142" y="63"/>
                  </a:lnTo>
                  <a:cubicBezTo>
                    <a:pt x="158" y="48"/>
                    <a:pt x="173" y="32"/>
                    <a:pt x="158" y="17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5"/>
            <p:cNvSpPr/>
            <p:nvPr/>
          </p:nvSpPr>
          <p:spPr>
            <a:xfrm>
              <a:off x="3437049" y="176770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27" y="0"/>
                  </a:moveTo>
                  <a:lnTo>
                    <a:pt x="64" y="17"/>
                  </a:lnTo>
                  <a:lnTo>
                    <a:pt x="80" y="17"/>
                  </a:lnTo>
                  <a:cubicBezTo>
                    <a:pt x="80" y="32"/>
                    <a:pt x="80" y="63"/>
                    <a:pt x="49" y="63"/>
                  </a:cubicBezTo>
                  <a:lnTo>
                    <a:pt x="49" y="63"/>
                  </a:lnTo>
                  <a:cubicBezTo>
                    <a:pt x="32" y="63"/>
                    <a:pt x="17" y="63"/>
                    <a:pt x="17" y="48"/>
                  </a:cubicBezTo>
                  <a:lnTo>
                    <a:pt x="1" y="48"/>
                  </a:lnTo>
                  <a:lnTo>
                    <a:pt x="1" y="95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80" y="126"/>
                  </a:lnTo>
                  <a:cubicBezTo>
                    <a:pt x="95" y="111"/>
                    <a:pt x="112" y="95"/>
                    <a:pt x="112" y="80"/>
                  </a:cubicBezTo>
                  <a:cubicBezTo>
                    <a:pt x="95" y="63"/>
                    <a:pt x="95" y="63"/>
                    <a:pt x="80" y="63"/>
                  </a:cubicBezTo>
                  <a:lnTo>
                    <a:pt x="95" y="48"/>
                  </a:lnTo>
                  <a:cubicBezTo>
                    <a:pt x="95" y="48"/>
                    <a:pt x="112" y="48"/>
                    <a:pt x="112" y="32"/>
                  </a:cubicBezTo>
                  <a:cubicBezTo>
                    <a:pt x="127" y="32"/>
                    <a:pt x="127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5"/>
            <p:cNvSpPr/>
            <p:nvPr/>
          </p:nvSpPr>
          <p:spPr>
            <a:xfrm>
              <a:off x="3190538" y="1786727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9"/>
                  </a:cubicBezTo>
                  <a:lnTo>
                    <a:pt x="0" y="49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48" y="49"/>
                  </a:lnTo>
                  <a:cubicBezTo>
                    <a:pt x="48" y="49"/>
                    <a:pt x="63" y="64"/>
                    <a:pt x="63" y="80"/>
                  </a:cubicBezTo>
                  <a:lnTo>
                    <a:pt x="95" y="64"/>
                  </a:lnTo>
                  <a:cubicBezTo>
                    <a:pt x="111" y="64"/>
                    <a:pt x="126" y="49"/>
                    <a:pt x="126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5"/>
            <p:cNvSpPr/>
            <p:nvPr/>
          </p:nvSpPr>
          <p:spPr>
            <a:xfrm>
              <a:off x="3431038" y="1768218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49" y="1"/>
                  </a:moveTo>
                  <a:cubicBezTo>
                    <a:pt x="32" y="1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7" y="47"/>
                    <a:pt x="1" y="64"/>
                    <a:pt x="17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32" y="127"/>
                  </a:cubicBezTo>
                  <a:lnTo>
                    <a:pt x="32" y="158"/>
                  </a:lnTo>
                  <a:cubicBezTo>
                    <a:pt x="49" y="158"/>
                    <a:pt x="49" y="173"/>
                    <a:pt x="49" y="173"/>
                  </a:cubicBezTo>
                  <a:cubicBezTo>
                    <a:pt x="49" y="190"/>
                    <a:pt x="64" y="190"/>
                    <a:pt x="80" y="190"/>
                  </a:cubicBezTo>
                  <a:lnTo>
                    <a:pt x="95" y="190"/>
                  </a:lnTo>
                  <a:cubicBezTo>
                    <a:pt x="112" y="173"/>
                    <a:pt x="127" y="158"/>
                    <a:pt x="112" y="142"/>
                  </a:cubicBezTo>
                  <a:lnTo>
                    <a:pt x="112" y="142"/>
                  </a:lnTo>
                  <a:cubicBezTo>
                    <a:pt x="112" y="127"/>
                    <a:pt x="95" y="127"/>
                    <a:pt x="95" y="127"/>
                  </a:cubicBezTo>
                  <a:cubicBezTo>
                    <a:pt x="95" y="95"/>
                    <a:pt x="80" y="79"/>
                    <a:pt x="80" y="64"/>
                  </a:cubicBezTo>
                  <a:lnTo>
                    <a:pt x="80" y="64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2"/>
                  </a:lnTo>
                  <a:cubicBezTo>
                    <a:pt x="80" y="32"/>
                    <a:pt x="64" y="32"/>
                    <a:pt x="64" y="16"/>
                  </a:cubicBezTo>
                  <a:cubicBezTo>
                    <a:pt x="49" y="16"/>
                    <a:pt x="49" y="1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5"/>
            <p:cNvSpPr/>
            <p:nvPr/>
          </p:nvSpPr>
          <p:spPr>
            <a:xfrm>
              <a:off x="3308784" y="1780239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lnTo>
                    <a:pt x="63" y="79"/>
                  </a:lnTo>
                  <a:lnTo>
                    <a:pt x="63" y="110"/>
                  </a:lnTo>
                  <a:lnTo>
                    <a:pt x="95" y="142"/>
                  </a:lnTo>
                  <a:lnTo>
                    <a:pt x="111" y="142"/>
                  </a:lnTo>
                  <a:lnTo>
                    <a:pt x="126" y="127"/>
                  </a:lnTo>
                  <a:lnTo>
                    <a:pt x="158" y="110"/>
                  </a:lnTo>
                  <a:cubicBezTo>
                    <a:pt x="174" y="110"/>
                    <a:pt x="174" y="95"/>
                    <a:pt x="174" y="79"/>
                  </a:cubicBezTo>
                  <a:lnTo>
                    <a:pt x="174" y="64"/>
                  </a:lnTo>
                  <a:cubicBezTo>
                    <a:pt x="174" y="64"/>
                    <a:pt x="174" y="47"/>
                    <a:pt x="158" y="47"/>
                  </a:cubicBezTo>
                  <a:lnTo>
                    <a:pt x="126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5"/>
            <p:cNvSpPr/>
            <p:nvPr/>
          </p:nvSpPr>
          <p:spPr>
            <a:xfrm>
              <a:off x="3416026" y="1769235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5"/>
                    <a:pt x="16" y="32"/>
                  </a:cubicBezTo>
                  <a:lnTo>
                    <a:pt x="0" y="78"/>
                  </a:lnTo>
                  <a:cubicBezTo>
                    <a:pt x="0" y="78"/>
                    <a:pt x="0" y="95"/>
                    <a:pt x="16" y="110"/>
                  </a:cubicBezTo>
                  <a:lnTo>
                    <a:pt x="32" y="126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95" y="126"/>
                  </a:lnTo>
                  <a:cubicBezTo>
                    <a:pt x="111" y="126"/>
                    <a:pt x="126" y="126"/>
                    <a:pt x="126" y="110"/>
                  </a:cubicBezTo>
                  <a:cubicBezTo>
                    <a:pt x="126" y="78"/>
                    <a:pt x="111" y="63"/>
                    <a:pt x="95" y="63"/>
                  </a:cubicBezTo>
                  <a:lnTo>
                    <a:pt x="80" y="63"/>
                  </a:lnTo>
                  <a:lnTo>
                    <a:pt x="80" y="63"/>
                  </a:ln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80" y="15"/>
                    <a:pt x="63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5"/>
            <p:cNvSpPr/>
            <p:nvPr/>
          </p:nvSpPr>
          <p:spPr>
            <a:xfrm>
              <a:off x="3388961" y="1771716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143" y="0"/>
                  </a:moveTo>
                  <a:lnTo>
                    <a:pt x="126" y="0"/>
                  </a:lnTo>
                  <a:lnTo>
                    <a:pt x="111" y="17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48" y="80"/>
                  </a:lnTo>
                  <a:lnTo>
                    <a:pt x="32" y="80"/>
                  </a:lnTo>
                  <a:cubicBezTo>
                    <a:pt x="17" y="80"/>
                    <a:pt x="0" y="95"/>
                    <a:pt x="0" y="111"/>
                  </a:cubicBezTo>
                  <a:cubicBezTo>
                    <a:pt x="0" y="126"/>
                    <a:pt x="17" y="143"/>
                    <a:pt x="32" y="143"/>
                  </a:cubicBezTo>
                  <a:lnTo>
                    <a:pt x="48" y="143"/>
                  </a:lnTo>
                  <a:lnTo>
                    <a:pt x="63" y="143"/>
                  </a:lnTo>
                  <a:lnTo>
                    <a:pt x="80" y="143"/>
                  </a:lnTo>
                  <a:cubicBezTo>
                    <a:pt x="80" y="143"/>
                    <a:pt x="95" y="143"/>
                    <a:pt x="111" y="158"/>
                  </a:cubicBezTo>
                  <a:lnTo>
                    <a:pt x="126" y="143"/>
                  </a:lnTo>
                  <a:lnTo>
                    <a:pt x="143" y="95"/>
                  </a:lnTo>
                  <a:lnTo>
                    <a:pt x="174" y="48"/>
                  </a:lnTo>
                  <a:cubicBezTo>
                    <a:pt x="174" y="32"/>
                    <a:pt x="174" y="17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5"/>
            <p:cNvSpPr/>
            <p:nvPr/>
          </p:nvSpPr>
          <p:spPr>
            <a:xfrm>
              <a:off x="3421020" y="1774229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64" y="16"/>
                    <a:pt x="49" y="16"/>
                  </a:cubicBezTo>
                  <a:lnTo>
                    <a:pt x="49" y="16"/>
                  </a:lnTo>
                  <a:lnTo>
                    <a:pt x="17" y="47"/>
                  </a:lnTo>
                  <a:cubicBezTo>
                    <a:pt x="1" y="47"/>
                    <a:pt x="1" y="64"/>
                    <a:pt x="1" y="64"/>
                  </a:cubicBezTo>
                  <a:lnTo>
                    <a:pt x="1" y="95"/>
                  </a:lnTo>
                  <a:cubicBezTo>
                    <a:pt x="17" y="110"/>
                    <a:pt x="17" y="110"/>
                    <a:pt x="32" y="110"/>
                  </a:cubicBezTo>
                  <a:cubicBezTo>
                    <a:pt x="32" y="110"/>
                    <a:pt x="49" y="110"/>
                    <a:pt x="49" y="95"/>
                  </a:cubicBezTo>
                  <a:lnTo>
                    <a:pt x="95" y="64"/>
                  </a:lnTo>
                  <a:cubicBezTo>
                    <a:pt x="112" y="47"/>
                    <a:pt x="112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5"/>
            <p:cNvSpPr/>
            <p:nvPr/>
          </p:nvSpPr>
          <p:spPr>
            <a:xfrm>
              <a:off x="3406994" y="1777727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48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48" y="63"/>
                  </a:lnTo>
                  <a:lnTo>
                    <a:pt x="80" y="80"/>
                  </a:lnTo>
                  <a:lnTo>
                    <a:pt x="80" y="80"/>
                  </a:lnTo>
                  <a:cubicBezTo>
                    <a:pt x="95" y="80"/>
                    <a:pt x="111" y="63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lnTo>
                    <a:pt x="8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5"/>
            <p:cNvSpPr/>
            <p:nvPr/>
          </p:nvSpPr>
          <p:spPr>
            <a:xfrm>
              <a:off x="3369434" y="175619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0" y="47"/>
                  </a:lnTo>
                  <a:cubicBezTo>
                    <a:pt x="0" y="63"/>
                    <a:pt x="0" y="79"/>
                    <a:pt x="16" y="95"/>
                  </a:cubicBezTo>
                  <a:lnTo>
                    <a:pt x="32" y="95"/>
                  </a:lnTo>
                  <a:lnTo>
                    <a:pt x="63" y="95"/>
                  </a:lnTo>
                  <a:lnTo>
                    <a:pt x="79" y="63"/>
                  </a:lnTo>
                  <a:cubicBezTo>
                    <a:pt x="95" y="47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5"/>
            <p:cNvSpPr/>
            <p:nvPr/>
          </p:nvSpPr>
          <p:spPr>
            <a:xfrm>
              <a:off x="3092837" y="1793279"/>
              <a:ext cx="3498" cy="5502"/>
            </a:xfrm>
            <a:custGeom>
              <a:avLst/>
              <a:gdLst/>
              <a:ahLst/>
              <a:cxnLst/>
              <a:rect l="l" t="t" r="r" b="b"/>
              <a:pathLst>
                <a:path w="110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32" y="110"/>
                  </a:lnTo>
                  <a:lnTo>
                    <a:pt x="47" y="141"/>
                  </a:lnTo>
                  <a:cubicBezTo>
                    <a:pt x="47" y="158"/>
                    <a:pt x="63" y="173"/>
                    <a:pt x="78" y="173"/>
                  </a:cubicBezTo>
                  <a:lnTo>
                    <a:pt x="78" y="158"/>
                  </a:lnTo>
                  <a:cubicBezTo>
                    <a:pt x="110" y="158"/>
                    <a:pt x="110" y="141"/>
                    <a:pt x="110" y="126"/>
                  </a:cubicBezTo>
                  <a:lnTo>
                    <a:pt x="95" y="110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47" y="126"/>
                    <a:pt x="32" y="95"/>
                    <a:pt x="47" y="78"/>
                  </a:cubicBezTo>
                  <a:lnTo>
                    <a:pt x="47" y="15"/>
                  </a:lnTo>
                  <a:lnTo>
                    <a:pt x="47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5"/>
            <p:cNvSpPr/>
            <p:nvPr/>
          </p:nvSpPr>
          <p:spPr>
            <a:xfrm>
              <a:off x="3392969" y="1801294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6"/>
                  </a:cubicBezTo>
                  <a:cubicBezTo>
                    <a:pt x="17" y="16"/>
                    <a:pt x="0" y="16"/>
                    <a:pt x="17" y="32"/>
                  </a:cubicBezTo>
                  <a:lnTo>
                    <a:pt x="17" y="79"/>
                  </a:lnTo>
                  <a:lnTo>
                    <a:pt x="17" y="95"/>
                  </a:lnTo>
                  <a:cubicBezTo>
                    <a:pt x="32" y="95"/>
                    <a:pt x="32" y="110"/>
                    <a:pt x="17" y="126"/>
                  </a:cubicBezTo>
                  <a:lnTo>
                    <a:pt x="17" y="126"/>
                  </a:lnTo>
                  <a:cubicBezTo>
                    <a:pt x="17" y="142"/>
                    <a:pt x="32" y="158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cubicBezTo>
                    <a:pt x="80" y="158"/>
                    <a:pt x="95" y="142"/>
                    <a:pt x="95" y="126"/>
                  </a:cubicBezTo>
                  <a:lnTo>
                    <a:pt x="95" y="126"/>
                  </a:lnTo>
                  <a:lnTo>
                    <a:pt x="80" y="110"/>
                  </a:lnTo>
                  <a:lnTo>
                    <a:pt x="80" y="32"/>
                  </a:lnTo>
                  <a:lnTo>
                    <a:pt x="80" y="16"/>
                  </a:lnTo>
                  <a:lnTo>
                    <a:pt x="80" y="16"/>
                  </a:ln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5"/>
            <p:cNvSpPr/>
            <p:nvPr/>
          </p:nvSpPr>
          <p:spPr>
            <a:xfrm>
              <a:off x="3332828" y="1807781"/>
              <a:ext cx="3053" cy="5057"/>
            </a:xfrm>
            <a:custGeom>
              <a:avLst/>
              <a:gdLst/>
              <a:ahLst/>
              <a:cxnLst/>
              <a:rect l="l" t="t" r="r" b="b"/>
              <a:pathLst>
                <a:path w="96" h="159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"/>
                    <a:pt x="1" y="32"/>
                    <a:pt x="1" y="48"/>
                  </a:cubicBezTo>
                  <a:lnTo>
                    <a:pt x="17" y="112"/>
                  </a:lnTo>
                  <a:lnTo>
                    <a:pt x="32" y="127"/>
                  </a:lnTo>
                  <a:cubicBezTo>
                    <a:pt x="32" y="143"/>
                    <a:pt x="49" y="158"/>
                    <a:pt x="64" y="158"/>
                  </a:cubicBezTo>
                  <a:lnTo>
                    <a:pt x="64" y="158"/>
                  </a:lnTo>
                  <a:lnTo>
                    <a:pt x="64" y="158"/>
                  </a:lnTo>
                  <a:cubicBezTo>
                    <a:pt x="80" y="143"/>
                    <a:pt x="95" y="127"/>
                    <a:pt x="95" y="112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64" y="17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5"/>
            <p:cNvSpPr/>
            <p:nvPr/>
          </p:nvSpPr>
          <p:spPr>
            <a:xfrm>
              <a:off x="3030184" y="1797286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17" y="0"/>
                  </a:moveTo>
                  <a:lnTo>
                    <a:pt x="17" y="0"/>
                  </a:lnTo>
                  <a:cubicBezTo>
                    <a:pt x="32" y="15"/>
                    <a:pt x="32" y="15"/>
                    <a:pt x="32" y="32"/>
                  </a:cubicBezTo>
                  <a:cubicBezTo>
                    <a:pt x="32" y="47"/>
                    <a:pt x="17" y="47"/>
                    <a:pt x="17" y="63"/>
                  </a:cubicBezTo>
                  <a:lnTo>
                    <a:pt x="0" y="63"/>
                  </a:lnTo>
                  <a:lnTo>
                    <a:pt x="17" y="63"/>
                  </a:lnTo>
                  <a:lnTo>
                    <a:pt x="80" y="63"/>
                  </a:lnTo>
                  <a:lnTo>
                    <a:pt x="80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5"/>
            <p:cNvSpPr/>
            <p:nvPr/>
          </p:nvSpPr>
          <p:spPr>
            <a:xfrm>
              <a:off x="3178008" y="1780239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1"/>
                  </a:moveTo>
                  <a:lnTo>
                    <a:pt x="158" y="1"/>
                  </a:lnTo>
                  <a:lnTo>
                    <a:pt x="142" y="1"/>
                  </a:lnTo>
                  <a:cubicBezTo>
                    <a:pt x="127" y="1"/>
                    <a:pt x="110" y="16"/>
                    <a:pt x="110" y="16"/>
                  </a:cubicBezTo>
                  <a:cubicBezTo>
                    <a:pt x="95" y="32"/>
                    <a:pt x="79" y="32"/>
                    <a:pt x="79" y="32"/>
                  </a:cubicBezTo>
                  <a:lnTo>
                    <a:pt x="64" y="32"/>
                  </a:lnTo>
                  <a:lnTo>
                    <a:pt x="47" y="32"/>
                  </a:lnTo>
                  <a:cubicBezTo>
                    <a:pt x="32" y="32"/>
                    <a:pt x="16" y="32"/>
                    <a:pt x="16" y="47"/>
                  </a:cubicBezTo>
                  <a:cubicBezTo>
                    <a:pt x="1" y="64"/>
                    <a:pt x="1" y="79"/>
                    <a:pt x="16" y="95"/>
                  </a:cubicBezTo>
                  <a:lnTo>
                    <a:pt x="47" y="95"/>
                  </a:lnTo>
                  <a:cubicBezTo>
                    <a:pt x="64" y="110"/>
                    <a:pt x="64" y="110"/>
                    <a:pt x="79" y="110"/>
                  </a:cubicBezTo>
                  <a:cubicBezTo>
                    <a:pt x="95" y="110"/>
                    <a:pt x="110" y="95"/>
                    <a:pt x="127" y="95"/>
                  </a:cubicBezTo>
                  <a:cubicBezTo>
                    <a:pt x="127" y="79"/>
                    <a:pt x="142" y="79"/>
                    <a:pt x="142" y="79"/>
                  </a:cubicBezTo>
                  <a:cubicBezTo>
                    <a:pt x="158" y="64"/>
                    <a:pt x="158" y="64"/>
                    <a:pt x="173" y="64"/>
                  </a:cubicBezTo>
                  <a:cubicBezTo>
                    <a:pt x="190" y="47"/>
                    <a:pt x="190" y="32"/>
                    <a:pt x="190" y="16"/>
                  </a:cubicBezTo>
                  <a:cubicBezTo>
                    <a:pt x="190" y="16"/>
                    <a:pt x="190" y="1"/>
                    <a:pt x="17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5"/>
            <p:cNvSpPr/>
            <p:nvPr/>
          </p:nvSpPr>
          <p:spPr>
            <a:xfrm>
              <a:off x="3417521" y="180329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3" y="0"/>
                  </a:moveTo>
                  <a:lnTo>
                    <a:pt x="33" y="0"/>
                  </a:lnTo>
                  <a:cubicBezTo>
                    <a:pt x="16" y="0"/>
                    <a:pt x="1" y="16"/>
                    <a:pt x="1" y="32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cubicBezTo>
                    <a:pt x="1" y="95"/>
                    <a:pt x="1" y="95"/>
                    <a:pt x="16" y="110"/>
                  </a:cubicBezTo>
                  <a:lnTo>
                    <a:pt x="48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96" y="95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cubicBezTo>
                    <a:pt x="111" y="47"/>
                    <a:pt x="96" y="32"/>
                    <a:pt x="79" y="16"/>
                  </a:cubicBezTo>
                  <a:lnTo>
                    <a:pt x="64" y="16"/>
                  </a:lnTo>
                  <a:lnTo>
                    <a:pt x="64" y="16"/>
                  </a:lnTo>
                  <a:cubicBezTo>
                    <a:pt x="64" y="0"/>
                    <a:pt x="48" y="0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5"/>
            <p:cNvSpPr/>
            <p:nvPr/>
          </p:nvSpPr>
          <p:spPr>
            <a:xfrm>
              <a:off x="3305286" y="181481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110" y="17"/>
                  </a:lnTo>
                  <a:lnTo>
                    <a:pt x="79" y="32"/>
                  </a:lnTo>
                  <a:lnTo>
                    <a:pt x="47" y="32"/>
                  </a:lnTo>
                  <a:cubicBezTo>
                    <a:pt x="47" y="17"/>
                    <a:pt x="32" y="17"/>
                    <a:pt x="32" y="17"/>
                  </a:cubicBezTo>
                  <a:lnTo>
                    <a:pt x="32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" y="63"/>
                    <a:pt x="1" y="80"/>
                    <a:pt x="16" y="95"/>
                  </a:cubicBezTo>
                  <a:lnTo>
                    <a:pt x="32" y="95"/>
                  </a:lnTo>
                  <a:lnTo>
                    <a:pt x="79" y="111"/>
                  </a:lnTo>
                  <a:lnTo>
                    <a:pt x="95" y="111"/>
                  </a:lnTo>
                  <a:cubicBezTo>
                    <a:pt x="95" y="111"/>
                    <a:pt x="110" y="111"/>
                    <a:pt x="110" y="95"/>
                  </a:cubicBezTo>
                  <a:lnTo>
                    <a:pt x="158" y="63"/>
                  </a:lnTo>
                  <a:lnTo>
                    <a:pt x="158" y="48"/>
                  </a:lnTo>
                  <a:lnTo>
                    <a:pt x="173" y="48"/>
                  </a:lnTo>
                  <a:cubicBezTo>
                    <a:pt x="173" y="32"/>
                    <a:pt x="173" y="32"/>
                    <a:pt x="158" y="17"/>
                  </a:cubicBezTo>
                  <a:lnTo>
                    <a:pt x="158" y="17"/>
                  </a:lnTo>
                  <a:cubicBezTo>
                    <a:pt x="158" y="0"/>
                    <a:pt x="142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5"/>
            <p:cNvSpPr/>
            <p:nvPr/>
          </p:nvSpPr>
          <p:spPr>
            <a:xfrm>
              <a:off x="3329361" y="1773720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110" y="0"/>
                  </a:moveTo>
                  <a:cubicBezTo>
                    <a:pt x="95" y="0"/>
                    <a:pt x="78" y="17"/>
                    <a:pt x="78" y="32"/>
                  </a:cubicBez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17"/>
                    <a:pt x="47" y="17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5" y="32"/>
                    <a:pt x="0" y="48"/>
                    <a:pt x="15" y="63"/>
                  </a:cubicBezTo>
                  <a:lnTo>
                    <a:pt x="15" y="80"/>
                  </a:lnTo>
                  <a:lnTo>
                    <a:pt x="47" y="111"/>
                  </a:ln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cubicBezTo>
                    <a:pt x="110" y="111"/>
                    <a:pt x="126" y="95"/>
                    <a:pt x="141" y="63"/>
                  </a:cubicBezTo>
                  <a:lnTo>
                    <a:pt x="141" y="48"/>
                  </a:lnTo>
                  <a:lnTo>
                    <a:pt x="141" y="17"/>
                  </a:lnTo>
                  <a:lnTo>
                    <a:pt x="126" y="17"/>
                  </a:lnTo>
                  <a:cubicBezTo>
                    <a:pt x="126" y="0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5"/>
            <p:cNvSpPr/>
            <p:nvPr/>
          </p:nvSpPr>
          <p:spPr>
            <a:xfrm>
              <a:off x="3332828" y="179375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17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7" y="17"/>
                    <a:pt x="17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7" y="63"/>
                    <a:pt x="49" y="80"/>
                    <a:pt x="64" y="80"/>
                  </a:cubicBezTo>
                  <a:cubicBezTo>
                    <a:pt x="64" y="80"/>
                    <a:pt x="80" y="63"/>
                    <a:pt x="95" y="63"/>
                  </a:cubicBezTo>
                  <a:lnTo>
                    <a:pt x="112" y="48"/>
                  </a:lnTo>
                  <a:cubicBezTo>
                    <a:pt x="95" y="48"/>
                    <a:pt x="80" y="48"/>
                    <a:pt x="80" y="32"/>
                  </a:cubicBezTo>
                  <a:cubicBezTo>
                    <a:pt x="64" y="17"/>
                    <a:pt x="64" y="0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5"/>
            <p:cNvSpPr/>
            <p:nvPr/>
          </p:nvSpPr>
          <p:spPr>
            <a:xfrm>
              <a:off x="3244636" y="1801294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6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49" y="79"/>
                  </a:lnTo>
                  <a:lnTo>
                    <a:pt x="49" y="95"/>
                  </a:lnTo>
                  <a:lnTo>
                    <a:pt x="49" y="95"/>
                  </a:lnTo>
                  <a:cubicBezTo>
                    <a:pt x="17" y="110"/>
                    <a:pt x="17" y="126"/>
                    <a:pt x="17" y="142"/>
                  </a:cubicBezTo>
                  <a:cubicBezTo>
                    <a:pt x="17" y="158"/>
                    <a:pt x="17" y="158"/>
                    <a:pt x="32" y="173"/>
                  </a:cubicBezTo>
                  <a:lnTo>
                    <a:pt x="49" y="173"/>
                  </a:lnTo>
                  <a:lnTo>
                    <a:pt x="49" y="173"/>
                  </a:lnTo>
                  <a:lnTo>
                    <a:pt x="49" y="173"/>
                  </a:lnTo>
                  <a:cubicBezTo>
                    <a:pt x="80" y="173"/>
                    <a:pt x="95" y="158"/>
                    <a:pt x="112" y="142"/>
                  </a:cubicBezTo>
                  <a:lnTo>
                    <a:pt x="112" y="142"/>
                  </a:lnTo>
                  <a:cubicBezTo>
                    <a:pt x="127" y="110"/>
                    <a:pt x="112" y="79"/>
                    <a:pt x="112" y="63"/>
                  </a:cubicBezTo>
                  <a:lnTo>
                    <a:pt x="112" y="47"/>
                  </a:lnTo>
                  <a:cubicBezTo>
                    <a:pt x="112" y="47"/>
                    <a:pt x="112" y="32"/>
                    <a:pt x="95" y="32"/>
                  </a:cubicBezTo>
                  <a:cubicBezTo>
                    <a:pt x="95" y="16"/>
                    <a:pt x="80" y="16"/>
                    <a:pt x="64" y="0"/>
                  </a:cubicBezTo>
                  <a:lnTo>
                    <a:pt x="4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5"/>
            <p:cNvSpPr/>
            <p:nvPr/>
          </p:nvSpPr>
          <p:spPr>
            <a:xfrm>
              <a:off x="3245654" y="180329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5"/>
            <p:cNvSpPr/>
            <p:nvPr/>
          </p:nvSpPr>
          <p:spPr>
            <a:xfrm>
              <a:off x="3048726" y="1821330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127" y="1"/>
                  </a:moveTo>
                  <a:lnTo>
                    <a:pt x="111" y="1"/>
                  </a:lnTo>
                  <a:lnTo>
                    <a:pt x="95" y="1"/>
                  </a:lnTo>
                  <a:cubicBezTo>
                    <a:pt x="79" y="16"/>
                    <a:pt x="47" y="16"/>
                    <a:pt x="32" y="16"/>
                  </a:cubicBezTo>
                  <a:cubicBezTo>
                    <a:pt x="16" y="32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79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79"/>
                    <a:pt x="79" y="79"/>
                    <a:pt x="95" y="79"/>
                  </a:cubicBezTo>
                  <a:lnTo>
                    <a:pt x="127" y="79"/>
                  </a:lnTo>
                  <a:cubicBezTo>
                    <a:pt x="142" y="79"/>
                    <a:pt x="158" y="79"/>
                    <a:pt x="190" y="95"/>
                  </a:cubicBezTo>
                  <a:cubicBezTo>
                    <a:pt x="190" y="110"/>
                    <a:pt x="190" y="110"/>
                    <a:pt x="205" y="110"/>
                  </a:cubicBezTo>
                  <a:lnTo>
                    <a:pt x="205" y="110"/>
                  </a:lnTo>
                  <a:cubicBezTo>
                    <a:pt x="221" y="110"/>
                    <a:pt x="221" y="110"/>
                    <a:pt x="237" y="95"/>
                  </a:cubicBezTo>
                  <a:cubicBezTo>
                    <a:pt x="253" y="95"/>
                    <a:pt x="253" y="64"/>
                    <a:pt x="237" y="47"/>
                  </a:cubicBezTo>
                  <a:cubicBezTo>
                    <a:pt x="221" y="32"/>
                    <a:pt x="205" y="32"/>
                    <a:pt x="190" y="16"/>
                  </a:cubicBezTo>
                  <a:cubicBezTo>
                    <a:pt x="174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5"/>
            <p:cNvSpPr/>
            <p:nvPr/>
          </p:nvSpPr>
          <p:spPr>
            <a:xfrm>
              <a:off x="3271701" y="1800276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48" y="1"/>
                    <a:pt x="48" y="16"/>
                  </a:cubicBezTo>
                  <a:lnTo>
                    <a:pt x="17" y="48"/>
                  </a:lnTo>
                  <a:cubicBezTo>
                    <a:pt x="0" y="64"/>
                    <a:pt x="0" y="79"/>
                    <a:pt x="17" y="95"/>
                  </a:cubicBezTo>
                  <a:lnTo>
                    <a:pt x="48" y="95"/>
                  </a:lnTo>
                  <a:cubicBezTo>
                    <a:pt x="48" y="95"/>
                    <a:pt x="63" y="95"/>
                    <a:pt x="63" y="79"/>
                  </a:cubicBezTo>
                  <a:lnTo>
                    <a:pt x="95" y="48"/>
                  </a:lnTo>
                  <a:cubicBezTo>
                    <a:pt x="111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5"/>
            <p:cNvSpPr/>
            <p:nvPr/>
          </p:nvSpPr>
          <p:spPr>
            <a:xfrm>
              <a:off x="3390965" y="1803774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17" y="17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7" y="32"/>
                  </a:lnTo>
                  <a:cubicBezTo>
                    <a:pt x="32" y="48"/>
                    <a:pt x="48" y="64"/>
                    <a:pt x="32" y="80"/>
                  </a:cubicBezTo>
                  <a:cubicBezTo>
                    <a:pt x="32" y="95"/>
                    <a:pt x="17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7" y="127"/>
                  </a:cubicBezTo>
                  <a:lnTo>
                    <a:pt x="32" y="127"/>
                  </a:lnTo>
                  <a:lnTo>
                    <a:pt x="48" y="127"/>
                  </a:lnTo>
                  <a:cubicBezTo>
                    <a:pt x="63" y="127"/>
                    <a:pt x="63" y="111"/>
                    <a:pt x="63" y="95"/>
                  </a:cubicBezTo>
                  <a:lnTo>
                    <a:pt x="63" y="80"/>
                  </a:lnTo>
                  <a:lnTo>
                    <a:pt x="63" y="64"/>
                  </a:lnTo>
                  <a:lnTo>
                    <a:pt x="80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5"/>
            <p:cNvSpPr/>
            <p:nvPr/>
          </p:nvSpPr>
          <p:spPr>
            <a:xfrm>
              <a:off x="3454095" y="1797763"/>
              <a:ext cx="3562" cy="5565"/>
            </a:xfrm>
            <a:custGeom>
              <a:avLst/>
              <a:gdLst/>
              <a:ahLst/>
              <a:cxnLst/>
              <a:rect l="l" t="t" r="r" b="b"/>
              <a:pathLst>
                <a:path w="112" h="175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48" y="0"/>
                    <a:pt x="32" y="17"/>
                  </a:cubicBezTo>
                  <a:lnTo>
                    <a:pt x="1" y="127"/>
                  </a:lnTo>
                  <a:cubicBezTo>
                    <a:pt x="1" y="143"/>
                    <a:pt x="1" y="158"/>
                    <a:pt x="17" y="158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8" y="174"/>
                  </a:lnTo>
                  <a:lnTo>
                    <a:pt x="64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cubicBezTo>
                    <a:pt x="111" y="174"/>
                    <a:pt x="111" y="158"/>
                    <a:pt x="111" y="127"/>
                  </a:cubicBezTo>
                  <a:cubicBezTo>
                    <a:pt x="111" y="111"/>
                    <a:pt x="95" y="111"/>
                    <a:pt x="80" y="95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3196549" y="1810803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cubicBezTo>
                    <a:pt x="111" y="80"/>
                    <a:pt x="95" y="48"/>
                    <a:pt x="95" y="48"/>
                  </a:cubicBezTo>
                  <a:lnTo>
                    <a:pt x="48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5"/>
            <p:cNvSpPr/>
            <p:nvPr/>
          </p:nvSpPr>
          <p:spPr>
            <a:xfrm>
              <a:off x="3434059" y="1752666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17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cubicBezTo>
                    <a:pt x="0" y="48"/>
                    <a:pt x="0" y="80"/>
                    <a:pt x="32" y="95"/>
                  </a:cubicBezTo>
                  <a:cubicBezTo>
                    <a:pt x="32" y="95"/>
                    <a:pt x="48" y="111"/>
                    <a:pt x="63" y="111"/>
                  </a:cubicBezTo>
                  <a:lnTo>
                    <a:pt x="63" y="111"/>
                  </a:lnTo>
                  <a:lnTo>
                    <a:pt x="95" y="111"/>
                  </a:lnTo>
                  <a:cubicBezTo>
                    <a:pt x="111" y="111"/>
                    <a:pt x="126" y="80"/>
                    <a:pt x="111" y="64"/>
                  </a:cubicBezTo>
                  <a:cubicBezTo>
                    <a:pt x="111" y="48"/>
                    <a:pt x="111" y="48"/>
                    <a:pt x="95" y="48"/>
                  </a:cubicBezTo>
                  <a:lnTo>
                    <a:pt x="63" y="48"/>
                  </a:lnTo>
                  <a:lnTo>
                    <a:pt x="63" y="48"/>
                  </a:lnTo>
                  <a:cubicBezTo>
                    <a:pt x="63" y="48"/>
                    <a:pt x="48" y="48"/>
                    <a:pt x="48" y="3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5"/>
            <p:cNvSpPr/>
            <p:nvPr/>
          </p:nvSpPr>
          <p:spPr>
            <a:xfrm>
              <a:off x="3397485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95" y="0"/>
                  </a:moveTo>
                  <a:lnTo>
                    <a:pt x="95" y="0"/>
                  </a:lnTo>
                  <a:cubicBezTo>
                    <a:pt x="79" y="0"/>
                    <a:pt x="79" y="17"/>
                    <a:pt x="64" y="17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16" y="32"/>
                    <a:pt x="16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32" y="95"/>
                  </a:lnTo>
                  <a:lnTo>
                    <a:pt x="47" y="111"/>
                  </a:lnTo>
                  <a:lnTo>
                    <a:pt x="64" y="111"/>
                  </a:ln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79" y="111"/>
                    <a:pt x="95" y="95"/>
                  </a:cubicBezTo>
                  <a:lnTo>
                    <a:pt x="95" y="95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17"/>
                  </a:lnTo>
                  <a:lnTo>
                    <a:pt x="110" y="17"/>
                  </a:lnTo>
                  <a:cubicBezTo>
                    <a:pt x="110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5"/>
            <p:cNvSpPr/>
            <p:nvPr/>
          </p:nvSpPr>
          <p:spPr>
            <a:xfrm>
              <a:off x="3058235" y="1825814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" y="32"/>
                  </a:lnTo>
                  <a:lnTo>
                    <a:pt x="1" y="49"/>
                  </a:lnTo>
                  <a:lnTo>
                    <a:pt x="1" y="80"/>
                  </a:lnTo>
                  <a:cubicBezTo>
                    <a:pt x="1" y="95"/>
                    <a:pt x="1" y="112"/>
                    <a:pt x="17" y="112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64" y="127"/>
                  </a:lnTo>
                  <a:cubicBezTo>
                    <a:pt x="64" y="127"/>
                    <a:pt x="80" y="127"/>
                    <a:pt x="95" y="112"/>
                  </a:cubicBezTo>
                  <a:cubicBezTo>
                    <a:pt x="95" y="95"/>
                    <a:pt x="95" y="80"/>
                    <a:pt x="80" y="64"/>
                  </a:cubicBezTo>
                  <a:lnTo>
                    <a:pt x="80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5"/>
            <p:cNvSpPr/>
            <p:nvPr/>
          </p:nvSpPr>
          <p:spPr>
            <a:xfrm>
              <a:off x="3366922" y="1793279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95"/>
                  </a:lnTo>
                  <a:cubicBezTo>
                    <a:pt x="0" y="110"/>
                    <a:pt x="16" y="126"/>
                    <a:pt x="32" y="126"/>
                  </a:cubicBezTo>
                  <a:lnTo>
                    <a:pt x="48" y="126"/>
                  </a:lnTo>
                  <a:lnTo>
                    <a:pt x="142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47"/>
                    <a:pt x="158" y="47"/>
                    <a:pt x="142" y="47"/>
                  </a:cubicBezTo>
                  <a:lnTo>
                    <a:pt x="142" y="47"/>
                  </a:lnTo>
                  <a:lnTo>
                    <a:pt x="63" y="47"/>
                  </a:lnTo>
                  <a:lnTo>
                    <a:pt x="63" y="32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5"/>
            <p:cNvSpPr/>
            <p:nvPr/>
          </p:nvSpPr>
          <p:spPr>
            <a:xfrm>
              <a:off x="3356872" y="1800785"/>
              <a:ext cx="2576" cy="3530"/>
            </a:xfrm>
            <a:custGeom>
              <a:avLst/>
              <a:gdLst/>
              <a:ahLst/>
              <a:cxnLst/>
              <a:rect l="l" t="t" r="r" b="b"/>
              <a:pathLst>
                <a:path w="81" h="111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16"/>
                  </a:lnTo>
                  <a:cubicBezTo>
                    <a:pt x="32" y="16"/>
                    <a:pt x="32" y="32"/>
                    <a:pt x="17" y="32"/>
                  </a:cubicBezTo>
                  <a:lnTo>
                    <a:pt x="17" y="48"/>
                  </a:lnTo>
                  <a:cubicBezTo>
                    <a:pt x="32" y="63"/>
                    <a:pt x="32" y="79"/>
                    <a:pt x="17" y="95"/>
                  </a:cubicBezTo>
                  <a:lnTo>
                    <a:pt x="1" y="111"/>
                  </a:lnTo>
                  <a:lnTo>
                    <a:pt x="1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9" y="111"/>
                    <a:pt x="49" y="111"/>
                    <a:pt x="64" y="95"/>
                  </a:cubicBezTo>
                  <a:lnTo>
                    <a:pt x="64" y="95"/>
                  </a:lnTo>
                  <a:lnTo>
                    <a:pt x="64" y="48"/>
                  </a:lnTo>
                  <a:cubicBezTo>
                    <a:pt x="80" y="32"/>
                    <a:pt x="64" y="32"/>
                    <a:pt x="64" y="16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5"/>
            <p:cNvSpPr/>
            <p:nvPr/>
          </p:nvSpPr>
          <p:spPr>
            <a:xfrm>
              <a:off x="3313301" y="180479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16"/>
                    <a:pt x="16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79" y="79"/>
                  </a:lnTo>
                  <a:lnTo>
                    <a:pt x="95" y="79"/>
                  </a:lnTo>
                  <a:cubicBezTo>
                    <a:pt x="110" y="79"/>
                    <a:pt x="127" y="63"/>
                    <a:pt x="127" y="48"/>
                  </a:cubicBezTo>
                  <a:cubicBezTo>
                    <a:pt x="127" y="32"/>
                    <a:pt x="110" y="16"/>
                    <a:pt x="95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5"/>
            <p:cNvSpPr/>
            <p:nvPr/>
          </p:nvSpPr>
          <p:spPr>
            <a:xfrm>
              <a:off x="3422037" y="179025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"/>
                    <a:pt x="0" y="16"/>
                    <a:pt x="0" y="16"/>
                  </a:cubicBezTo>
                  <a:cubicBezTo>
                    <a:pt x="0" y="32"/>
                    <a:pt x="0" y="64"/>
                    <a:pt x="17" y="64"/>
                  </a:cubicBezTo>
                  <a:lnTo>
                    <a:pt x="32" y="64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11" y="127"/>
                  </a:lnTo>
                  <a:lnTo>
                    <a:pt x="126" y="142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73"/>
                    <a:pt x="158" y="190"/>
                    <a:pt x="174" y="190"/>
                  </a:cubicBezTo>
                  <a:lnTo>
                    <a:pt x="189" y="173"/>
                  </a:lnTo>
                  <a:cubicBezTo>
                    <a:pt x="189" y="173"/>
                    <a:pt x="206" y="158"/>
                    <a:pt x="206" y="142"/>
                  </a:cubicBezTo>
                  <a:lnTo>
                    <a:pt x="206" y="142"/>
                  </a:lnTo>
                  <a:lnTo>
                    <a:pt x="158" y="47"/>
                  </a:lnTo>
                  <a:lnTo>
                    <a:pt x="143" y="32"/>
                  </a:lnTo>
                  <a:lnTo>
                    <a:pt x="95" y="16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5"/>
            <p:cNvSpPr/>
            <p:nvPr/>
          </p:nvSpPr>
          <p:spPr>
            <a:xfrm>
              <a:off x="3401492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"/>
                    <a:pt x="110" y="17"/>
                  </a:cubicBezTo>
                  <a:lnTo>
                    <a:pt x="95" y="17"/>
                  </a:lnTo>
                  <a:lnTo>
                    <a:pt x="95" y="32"/>
                  </a:lnTo>
                  <a:lnTo>
                    <a:pt x="16" y="80"/>
                  </a:lnTo>
                  <a:lnTo>
                    <a:pt x="16" y="95"/>
                  </a:lnTo>
                  <a:cubicBezTo>
                    <a:pt x="1" y="95"/>
                    <a:pt x="1" y="127"/>
                    <a:pt x="1" y="143"/>
                  </a:cubicBezTo>
                  <a:cubicBezTo>
                    <a:pt x="16" y="143"/>
                    <a:pt x="32" y="158"/>
                    <a:pt x="32" y="158"/>
                  </a:cubicBezTo>
                  <a:cubicBezTo>
                    <a:pt x="47" y="158"/>
                    <a:pt x="47" y="143"/>
                    <a:pt x="64" y="143"/>
                  </a:cubicBezTo>
                  <a:lnTo>
                    <a:pt x="110" y="95"/>
                  </a:lnTo>
                  <a:lnTo>
                    <a:pt x="142" y="64"/>
                  </a:lnTo>
                  <a:lnTo>
                    <a:pt x="173" y="80"/>
                  </a:lnTo>
                  <a:lnTo>
                    <a:pt x="205" y="80"/>
                  </a:lnTo>
                  <a:lnTo>
                    <a:pt x="221" y="80"/>
                  </a:lnTo>
                  <a:lnTo>
                    <a:pt x="237" y="80"/>
                  </a:lnTo>
                  <a:cubicBezTo>
                    <a:pt x="237" y="64"/>
                    <a:pt x="253" y="64"/>
                    <a:pt x="253" y="49"/>
                  </a:cubicBezTo>
                  <a:cubicBezTo>
                    <a:pt x="253" y="32"/>
                    <a:pt x="237" y="17"/>
                    <a:pt x="221" y="17"/>
                  </a:cubicBezTo>
                  <a:lnTo>
                    <a:pt x="205" y="1"/>
                  </a:lnTo>
                  <a:lnTo>
                    <a:pt x="173" y="1"/>
                  </a:lnTo>
                  <a:lnTo>
                    <a:pt x="14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5"/>
            <p:cNvSpPr/>
            <p:nvPr/>
          </p:nvSpPr>
          <p:spPr>
            <a:xfrm>
              <a:off x="3287253" y="1813792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27" y="17"/>
                  </a:lnTo>
                  <a:cubicBezTo>
                    <a:pt x="127" y="17"/>
                    <a:pt x="142" y="32"/>
                    <a:pt x="142" y="49"/>
                  </a:cubicBezTo>
                  <a:cubicBezTo>
                    <a:pt x="142" y="64"/>
                    <a:pt x="127" y="64"/>
                    <a:pt x="110" y="80"/>
                  </a:cubicBezTo>
                  <a:lnTo>
                    <a:pt x="95" y="95"/>
                  </a:lnTo>
                  <a:lnTo>
                    <a:pt x="79" y="95"/>
                  </a:lnTo>
                  <a:cubicBezTo>
                    <a:pt x="64" y="95"/>
                    <a:pt x="47" y="95"/>
                    <a:pt x="47" y="80"/>
                  </a:cubicBezTo>
                  <a:lnTo>
                    <a:pt x="32" y="49"/>
                  </a:lnTo>
                  <a:lnTo>
                    <a:pt x="32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6" y="112"/>
                    <a:pt x="32" y="112"/>
                    <a:pt x="32" y="112"/>
                  </a:cubicBezTo>
                  <a:lnTo>
                    <a:pt x="47" y="112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42" y="80"/>
                  </a:lnTo>
                  <a:lnTo>
                    <a:pt x="158" y="64"/>
                  </a:lnTo>
                  <a:lnTo>
                    <a:pt x="158" y="49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5"/>
            <p:cNvSpPr/>
            <p:nvPr/>
          </p:nvSpPr>
          <p:spPr>
            <a:xfrm>
              <a:off x="3432055" y="1783261"/>
              <a:ext cx="8555" cy="6042"/>
            </a:xfrm>
            <a:custGeom>
              <a:avLst/>
              <a:gdLst/>
              <a:ahLst/>
              <a:cxnLst/>
              <a:rect l="l" t="t" r="r" b="b"/>
              <a:pathLst>
                <a:path w="269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5"/>
                    <a:pt x="17" y="15"/>
                  </a:cubicBezTo>
                  <a:lnTo>
                    <a:pt x="17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0" y="95"/>
                    <a:pt x="0" y="95"/>
                    <a:pt x="17" y="95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48" y="110"/>
                  </a:lnTo>
                  <a:lnTo>
                    <a:pt x="63" y="110"/>
                  </a:lnTo>
                  <a:lnTo>
                    <a:pt x="80" y="110"/>
                  </a:lnTo>
                  <a:lnTo>
                    <a:pt x="111" y="110"/>
                  </a:lnTo>
                  <a:cubicBezTo>
                    <a:pt x="111" y="126"/>
                    <a:pt x="126" y="126"/>
                    <a:pt x="143" y="141"/>
                  </a:cubicBezTo>
                  <a:cubicBezTo>
                    <a:pt x="143" y="141"/>
                    <a:pt x="158" y="141"/>
                    <a:pt x="158" y="158"/>
                  </a:cubicBezTo>
                  <a:lnTo>
                    <a:pt x="158" y="158"/>
                  </a:lnTo>
                  <a:cubicBezTo>
                    <a:pt x="174" y="173"/>
                    <a:pt x="189" y="189"/>
                    <a:pt x="221" y="189"/>
                  </a:cubicBezTo>
                  <a:lnTo>
                    <a:pt x="221" y="189"/>
                  </a:lnTo>
                  <a:lnTo>
                    <a:pt x="237" y="189"/>
                  </a:lnTo>
                  <a:lnTo>
                    <a:pt x="252" y="189"/>
                  </a:lnTo>
                  <a:cubicBezTo>
                    <a:pt x="252" y="189"/>
                    <a:pt x="252" y="173"/>
                    <a:pt x="269" y="173"/>
                  </a:cubicBezTo>
                  <a:cubicBezTo>
                    <a:pt x="269" y="158"/>
                    <a:pt x="269" y="141"/>
                    <a:pt x="252" y="126"/>
                  </a:cubicBezTo>
                  <a:cubicBezTo>
                    <a:pt x="237" y="126"/>
                    <a:pt x="221" y="110"/>
                    <a:pt x="206" y="95"/>
                  </a:cubicBezTo>
                  <a:cubicBezTo>
                    <a:pt x="174" y="78"/>
                    <a:pt x="126" y="47"/>
                    <a:pt x="80" y="47"/>
                  </a:cubicBezTo>
                  <a:cubicBezTo>
                    <a:pt x="80" y="32"/>
                    <a:pt x="80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3157463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32"/>
                  </a:lnTo>
                  <a:cubicBezTo>
                    <a:pt x="0" y="49"/>
                    <a:pt x="0" y="64"/>
                    <a:pt x="17" y="64"/>
                  </a:cubicBezTo>
                  <a:lnTo>
                    <a:pt x="63" y="80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3161979" y="181980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79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47" y="49"/>
                  </a:cubicBezTo>
                  <a:cubicBezTo>
                    <a:pt x="47" y="64"/>
                    <a:pt x="32" y="64"/>
                    <a:pt x="16" y="64"/>
                  </a:cubicBezTo>
                  <a:lnTo>
                    <a:pt x="1" y="64"/>
                  </a:lnTo>
                  <a:lnTo>
                    <a:pt x="1" y="64"/>
                  </a:lnTo>
                  <a:cubicBezTo>
                    <a:pt x="1" y="80"/>
                    <a:pt x="16" y="80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64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64"/>
                    <a:pt x="127" y="49"/>
                  </a:cubicBezTo>
                  <a:lnTo>
                    <a:pt x="127" y="49"/>
                  </a:lnTo>
                  <a:lnTo>
                    <a:pt x="110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3026177" y="179626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6"/>
                  </a:lnTo>
                  <a:cubicBezTo>
                    <a:pt x="0" y="32"/>
                    <a:pt x="17" y="47"/>
                    <a:pt x="17" y="47"/>
                  </a:cubicBezTo>
                  <a:lnTo>
                    <a:pt x="32" y="64"/>
                  </a:lnTo>
                  <a:lnTo>
                    <a:pt x="48" y="64"/>
                  </a:lnTo>
                  <a:cubicBezTo>
                    <a:pt x="48" y="79"/>
                    <a:pt x="48" y="79"/>
                    <a:pt x="63" y="95"/>
                  </a:cubicBezTo>
                  <a:cubicBezTo>
                    <a:pt x="63" y="111"/>
                    <a:pt x="80" y="111"/>
                    <a:pt x="80" y="111"/>
                  </a:cubicBezTo>
                  <a:lnTo>
                    <a:pt x="95" y="111"/>
                  </a:lnTo>
                  <a:lnTo>
                    <a:pt x="95" y="111"/>
                  </a:lnTo>
                  <a:lnTo>
                    <a:pt x="126" y="95"/>
                  </a:lnTo>
                  <a:lnTo>
                    <a:pt x="143" y="95"/>
                  </a:lnTo>
                  <a:cubicBezTo>
                    <a:pt x="143" y="79"/>
                    <a:pt x="158" y="79"/>
                    <a:pt x="158" y="64"/>
                  </a:cubicBezTo>
                  <a:cubicBezTo>
                    <a:pt x="158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26" y="16"/>
                  </a:lnTo>
                  <a:lnTo>
                    <a:pt x="111" y="1"/>
                  </a:lnTo>
                  <a:lnTo>
                    <a:pt x="63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3087812" y="178873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1"/>
                  </a:moveTo>
                  <a:lnTo>
                    <a:pt x="16" y="1"/>
                  </a:lnTo>
                  <a:lnTo>
                    <a:pt x="1" y="1"/>
                  </a:lnTo>
                  <a:cubicBezTo>
                    <a:pt x="16" y="1"/>
                    <a:pt x="32" y="17"/>
                    <a:pt x="32" y="32"/>
                  </a:cubicBezTo>
                  <a:cubicBezTo>
                    <a:pt x="47" y="49"/>
                    <a:pt x="32" y="64"/>
                    <a:pt x="16" y="64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27" y="17"/>
                    <a:pt x="110" y="17"/>
                    <a:pt x="110" y="1"/>
                  </a:cubicBezTo>
                  <a:lnTo>
                    <a:pt x="95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3446081" y="1808290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64"/>
                  </a:lnTo>
                  <a:lnTo>
                    <a:pt x="0" y="96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80" y="96"/>
                  </a:lnTo>
                  <a:lnTo>
                    <a:pt x="95" y="96"/>
                  </a:lnTo>
                  <a:cubicBezTo>
                    <a:pt x="111" y="79"/>
                    <a:pt x="111" y="64"/>
                    <a:pt x="95" y="48"/>
                  </a:cubicBez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3429034" y="1808290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127" y="1"/>
                  </a:moveTo>
                  <a:lnTo>
                    <a:pt x="112" y="1"/>
                  </a:lnTo>
                  <a:cubicBezTo>
                    <a:pt x="95" y="1"/>
                    <a:pt x="95" y="16"/>
                    <a:pt x="80" y="32"/>
                  </a:cubicBezTo>
                  <a:lnTo>
                    <a:pt x="80" y="64"/>
                  </a:lnTo>
                  <a:lnTo>
                    <a:pt x="95" y="79"/>
                  </a:lnTo>
                  <a:cubicBezTo>
                    <a:pt x="112" y="79"/>
                    <a:pt x="112" y="111"/>
                    <a:pt x="95" y="127"/>
                  </a:cubicBezTo>
                  <a:lnTo>
                    <a:pt x="80" y="142"/>
                  </a:lnTo>
                  <a:cubicBezTo>
                    <a:pt x="64" y="142"/>
                    <a:pt x="64" y="142"/>
                    <a:pt x="49" y="127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" y="127"/>
                    <a:pt x="1" y="142"/>
                    <a:pt x="1" y="159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9" y="174"/>
                  </a:lnTo>
                  <a:lnTo>
                    <a:pt x="112" y="142"/>
                  </a:lnTo>
                  <a:cubicBezTo>
                    <a:pt x="127" y="142"/>
                    <a:pt x="127" y="142"/>
                    <a:pt x="143" y="127"/>
                  </a:cubicBezTo>
                  <a:lnTo>
                    <a:pt x="143" y="64"/>
                  </a:lnTo>
                  <a:lnTo>
                    <a:pt x="143" y="48"/>
                  </a:lnTo>
                  <a:cubicBezTo>
                    <a:pt x="127" y="32"/>
                    <a:pt x="127" y="16"/>
                    <a:pt x="143" y="16"/>
                  </a:cubicBez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3084823" y="1788731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7"/>
                  </a:lnTo>
                  <a:cubicBezTo>
                    <a:pt x="15" y="17"/>
                    <a:pt x="15" y="32"/>
                    <a:pt x="0" y="49"/>
                  </a:cubicBezTo>
                  <a:lnTo>
                    <a:pt x="15" y="64"/>
                  </a:lnTo>
                  <a:cubicBezTo>
                    <a:pt x="15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10" y="64"/>
                  </a:lnTo>
                  <a:lnTo>
                    <a:pt x="110" y="64"/>
                  </a:lnTo>
                  <a:cubicBezTo>
                    <a:pt x="126" y="64"/>
                    <a:pt x="141" y="49"/>
                    <a:pt x="126" y="32"/>
                  </a:cubicBezTo>
                  <a:cubicBezTo>
                    <a:pt x="126" y="17"/>
                    <a:pt x="110" y="1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3115354" y="1812329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lnTo>
                    <a:pt x="1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49" y="15"/>
                  </a:lnTo>
                  <a:lnTo>
                    <a:pt x="64" y="15"/>
                  </a:lnTo>
                  <a:cubicBezTo>
                    <a:pt x="95" y="15"/>
                    <a:pt x="95" y="32"/>
                    <a:pt x="95" y="47"/>
                  </a:cubicBezTo>
                  <a:cubicBezTo>
                    <a:pt x="95" y="63"/>
                    <a:pt x="80" y="78"/>
                    <a:pt x="64" y="78"/>
                  </a:cubicBezTo>
                  <a:lnTo>
                    <a:pt x="64" y="78"/>
                  </a:lnTo>
                  <a:cubicBezTo>
                    <a:pt x="64" y="95"/>
                    <a:pt x="49" y="110"/>
                    <a:pt x="32" y="126"/>
                  </a:cubicBezTo>
                  <a:lnTo>
                    <a:pt x="17" y="126"/>
                  </a:lnTo>
                  <a:cubicBezTo>
                    <a:pt x="17" y="141"/>
                    <a:pt x="32" y="158"/>
                    <a:pt x="49" y="158"/>
                  </a:cubicBezTo>
                  <a:lnTo>
                    <a:pt x="64" y="158"/>
                  </a:lnTo>
                  <a:cubicBezTo>
                    <a:pt x="80" y="158"/>
                    <a:pt x="80" y="141"/>
                    <a:pt x="95" y="126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95" y="95"/>
                    <a:pt x="112" y="78"/>
                    <a:pt x="112" y="47"/>
                  </a:cubicBezTo>
                  <a:lnTo>
                    <a:pt x="112" y="47"/>
                  </a:lnTo>
                  <a:cubicBezTo>
                    <a:pt x="95" y="32"/>
                    <a:pt x="80" y="15"/>
                    <a:pt x="64" y="15"/>
                  </a:cubicBez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3025159" y="1791752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190" y="0"/>
                  </a:moveTo>
                  <a:cubicBezTo>
                    <a:pt x="127" y="0"/>
                    <a:pt x="64" y="17"/>
                    <a:pt x="1" y="17"/>
                  </a:cubicBezTo>
                  <a:lnTo>
                    <a:pt x="1" y="17"/>
                  </a:lnTo>
                  <a:cubicBezTo>
                    <a:pt x="1" y="32"/>
                    <a:pt x="17" y="48"/>
                    <a:pt x="32" y="48"/>
                  </a:cubicBezTo>
                  <a:lnTo>
                    <a:pt x="32" y="48"/>
                  </a:lnTo>
                  <a:lnTo>
                    <a:pt x="32" y="48"/>
                  </a:lnTo>
                  <a:lnTo>
                    <a:pt x="158" y="17"/>
                  </a:lnTo>
                  <a:cubicBezTo>
                    <a:pt x="175" y="17"/>
                    <a:pt x="190" y="17"/>
                    <a:pt x="19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3172474" y="183182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32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32"/>
                    <a:pt x="1" y="32"/>
                  </a:cubicBezTo>
                  <a:lnTo>
                    <a:pt x="1" y="49"/>
                  </a:lnTo>
                  <a:lnTo>
                    <a:pt x="17" y="64"/>
                  </a:lnTo>
                  <a:lnTo>
                    <a:pt x="64" y="80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95" y="95"/>
                    <a:pt x="95" y="80"/>
                    <a:pt x="112" y="64"/>
                  </a:cubicBezTo>
                  <a:lnTo>
                    <a:pt x="112" y="64"/>
                  </a:lnTo>
                  <a:lnTo>
                    <a:pt x="112" y="32"/>
                  </a:lnTo>
                  <a:lnTo>
                    <a:pt x="95" y="32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3316799" y="1815319"/>
              <a:ext cx="3021" cy="4516"/>
            </a:xfrm>
            <a:custGeom>
              <a:avLst/>
              <a:gdLst/>
              <a:ahLst/>
              <a:cxnLst/>
              <a:rect l="l" t="t" r="r" b="b"/>
              <a:pathLst>
                <a:path w="95" h="142" extrusionOk="0">
                  <a:moveTo>
                    <a:pt x="32" y="1"/>
                  </a:moveTo>
                  <a:lnTo>
                    <a:pt x="32" y="16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cubicBezTo>
                    <a:pt x="0" y="110"/>
                    <a:pt x="17" y="127"/>
                    <a:pt x="32" y="142"/>
                  </a:cubicBezTo>
                  <a:lnTo>
                    <a:pt x="32" y="142"/>
                  </a:lnTo>
                  <a:lnTo>
                    <a:pt x="48" y="142"/>
                  </a:lnTo>
                  <a:lnTo>
                    <a:pt x="64" y="142"/>
                  </a:lnTo>
                  <a:cubicBezTo>
                    <a:pt x="48" y="127"/>
                    <a:pt x="48" y="127"/>
                    <a:pt x="48" y="110"/>
                  </a:cubicBezTo>
                  <a:cubicBezTo>
                    <a:pt x="48" y="95"/>
                    <a:pt x="64" y="79"/>
                    <a:pt x="80" y="79"/>
                  </a:cubicBezTo>
                  <a:lnTo>
                    <a:pt x="80" y="79"/>
                  </a:lnTo>
                  <a:lnTo>
                    <a:pt x="95" y="79"/>
                  </a:lnTo>
                  <a:cubicBezTo>
                    <a:pt x="95" y="64"/>
                    <a:pt x="80" y="47"/>
                    <a:pt x="80" y="47"/>
                  </a:cubicBezTo>
                  <a:lnTo>
                    <a:pt x="80" y="47"/>
                  </a:lnTo>
                  <a:lnTo>
                    <a:pt x="48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3453109" y="1803297"/>
              <a:ext cx="4548" cy="3530"/>
            </a:xfrm>
            <a:custGeom>
              <a:avLst/>
              <a:gdLst/>
              <a:ahLst/>
              <a:cxnLst/>
              <a:rect l="l" t="t" r="r" b="b"/>
              <a:pathLst>
                <a:path w="143" h="111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95" y="0"/>
                  </a:lnTo>
                  <a:lnTo>
                    <a:pt x="63" y="0"/>
                  </a:lnTo>
                  <a:cubicBezTo>
                    <a:pt x="48" y="0"/>
                    <a:pt x="32" y="16"/>
                    <a:pt x="32" y="47"/>
                  </a:cubicBezTo>
                  <a:lnTo>
                    <a:pt x="16" y="47"/>
                  </a:lnTo>
                  <a:cubicBezTo>
                    <a:pt x="0" y="63"/>
                    <a:pt x="0" y="79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lnTo>
                    <a:pt x="48" y="110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2" y="63"/>
                    <a:pt x="142" y="47"/>
                    <a:pt x="142" y="32"/>
                  </a:cubicBezTo>
                  <a:lnTo>
                    <a:pt x="142" y="32"/>
                  </a:lnTo>
                  <a:lnTo>
                    <a:pt x="142" y="16"/>
                  </a:lnTo>
                  <a:cubicBezTo>
                    <a:pt x="142" y="16"/>
                    <a:pt x="142" y="0"/>
                    <a:pt x="126" y="0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3295268" y="181881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32" y="17"/>
                  </a:cubicBezTo>
                  <a:cubicBezTo>
                    <a:pt x="16" y="17"/>
                    <a:pt x="16" y="17"/>
                    <a:pt x="16" y="32"/>
                  </a:cubicBezTo>
                  <a:lnTo>
                    <a:pt x="1" y="80"/>
                  </a:lnTo>
                  <a:lnTo>
                    <a:pt x="1" y="95"/>
                  </a:lnTo>
                  <a:cubicBezTo>
                    <a:pt x="1" y="111"/>
                    <a:pt x="1" y="126"/>
                    <a:pt x="16" y="143"/>
                  </a:cubicBezTo>
                  <a:lnTo>
                    <a:pt x="32" y="143"/>
                  </a:lnTo>
                  <a:cubicBezTo>
                    <a:pt x="47" y="143"/>
                    <a:pt x="47" y="126"/>
                    <a:pt x="64" y="126"/>
                  </a:cubicBezTo>
                  <a:lnTo>
                    <a:pt x="64" y="111"/>
                  </a:lnTo>
                  <a:lnTo>
                    <a:pt x="79" y="63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5"/>
            <p:cNvSpPr/>
            <p:nvPr/>
          </p:nvSpPr>
          <p:spPr>
            <a:xfrm>
              <a:off x="3429034" y="1803297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80" y="0"/>
                  </a:moveTo>
                  <a:lnTo>
                    <a:pt x="64" y="0"/>
                  </a:lnTo>
                  <a:lnTo>
                    <a:pt x="49" y="0"/>
                  </a:lnTo>
                  <a:cubicBezTo>
                    <a:pt x="32" y="16"/>
                    <a:pt x="17" y="32"/>
                    <a:pt x="1" y="63"/>
                  </a:cubicBezTo>
                  <a:lnTo>
                    <a:pt x="1" y="79"/>
                  </a:lnTo>
                  <a:cubicBezTo>
                    <a:pt x="1" y="95"/>
                    <a:pt x="17" y="126"/>
                    <a:pt x="32" y="142"/>
                  </a:cubicBezTo>
                  <a:lnTo>
                    <a:pt x="32" y="158"/>
                  </a:lnTo>
                  <a:lnTo>
                    <a:pt x="64" y="158"/>
                  </a:lnTo>
                  <a:cubicBezTo>
                    <a:pt x="64" y="158"/>
                    <a:pt x="80" y="158"/>
                    <a:pt x="80" y="142"/>
                  </a:cubicBezTo>
                  <a:lnTo>
                    <a:pt x="80" y="142"/>
                  </a:lnTo>
                  <a:lnTo>
                    <a:pt x="80" y="126"/>
                  </a:lnTo>
                  <a:lnTo>
                    <a:pt x="80" y="110"/>
                  </a:lnTo>
                  <a:lnTo>
                    <a:pt x="80" y="95"/>
                  </a:lnTo>
                  <a:cubicBezTo>
                    <a:pt x="64" y="95"/>
                    <a:pt x="64" y="79"/>
                    <a:pt x="64" y="79"/>
                  </a:cubicBezTo>
                  <a:cubicBezTo>
                    <a:pt x="64" y="79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2" y="47"/>
                    <a:pt x="112" y="32"/>
                    <a:pt x="95" y="16"/>
                  </a:cubicBez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5"/>
            <p:cNvSpPr/>
            <p:nvPr/>
          </p:nvSpPr>
          <p:spPr>
            <a:xfrm>
              <a:off x="3230611" y="180227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95" y="1"/>
                  </a:moveTo>
                  <a:lnTo>
                    <a:pt x="80" y="1"/>
                  </a:lnTo>
                  <a:lnTo>
                    <a:pt x="64" y="16"/>
                  </a:lnTo>
                  <a:lnTo>
                    <a:pt x="32" y="32"/>
                  </a:lnTo>
                  <a:lnTo>
                    <a:pt x="17" y="48"/>
                  </a:lnTo>
                  <a:cubicBezTo>
                    <a:pt x="17" y="64"/>
                    <a:pt x="1" y="79"/>
                    <a:pt x="17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8" y="111"/>
                  </a:cubicBezTo>
                  <a:cubicBezTo>
                    <a:pt x="48" y="111"/>
                    <a:pt x="64" y="111"/>
                    <a:pt x="64" y="95"/>
                  </a:cubicBezTo>
                  <a:lnTo>
                    <a:pt x="111" y="64"/>
                  </a:lnTo>
                  <a:cubicBezTo>
                    <a:pt x="127" y="48"/>
                    <a:pt x="127" y="32"/>
                    <a:pt x="111" y="16"/>
                  </a:cubicBezTo>
                  <a:cubicBezTo>
                    <a:pt x="111" y="1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5"/>
            <p:cNvSpPr/>
            <p:nvPr/>
          </p:nvSpPr>
          <p:spPr>
            <a:xfrm>
              <a:off x="3169007" y="183083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cubicBezTo>
                    <a:pt x="78" y="0"/>
                    <a:pt x="78" y="0"/>
                    <a:pt x="78" y="17"/>
                  </a:cubicBezTo>
                  <a:lnTo>
                    <a:pt x="63" y="17"/>
                  </a:lnTo>
                  <a:lnTo>
                    <a:pt x="15" y="63"/>
                  </a:lnTo>
                  <a:cubicBezTo>
                    <a:pt x="0" y="80"/>
                    <a:pt x="0" y="95"/>
                    <a:pt x="15" y="111"/>
                  </a:cubicBezTo>
                  <a:cubicBezTo>
                    <a:pt x="32" y="111"/>
                    <a:pt x="32" y="126"/>
                    <a:pt x="47" y="126"/>
                  </a:cubicBezTo>
                  <a:lnTo>
                    <a:pt x="63" y="111"/>
                  </a:lnTo>
                  <a:lnTo>
                    <a:pt x="110" y="80"/>
                  </a:lnTo>
                  <a:lnTo>
                    <a:pt x="110" y="63"/>
                  </a:lnTo>
                  <a:cubicBezTo>
                    <a:pt x="126" y="63"/>
                    <a:pt x="126" y="48"/>
                    <a:pt x="126" y="32"/>
                  </a:cubicBez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5"/>
            <p:cNvSpPr/>
            <p:nvPr/>
          </p:nvSpPr>
          <p:spPr>
            <a:xfrm>
              <a:off x="3227590" y="1787268"/>
              <a:ext cx="4071" cy="5502"/>
            </a:xfrm>
            <a:custGeom>
              <a:avLst/>
              <a:gdLst/>
              <a:ahLst/>
              <a:cxnLst/>
              <a:rect l="l" t="t" r="r" b="b"/>
              <a:pathLst>
                <a:path w="128" h="173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" y="0"/>
                    <a:pt x="1" y="32"/>
                    <a:pt x="17" y="47"/>
                  </a:cubicBezTo>
                  <a:lnTo>
                    <a:pt x="17" y="63"/>
                  </a:lnTo>
                  <a:lnTo>
                    <a:pt x="64" y="141"/>
                  </a:lnTo>
                  <a:cubicBezTo>
                    <a:pt x="64" y="158"/>
                    <a:pt x="64" y="158"/>
                    <a:pt x="80" y="158"/>
                  </a:cubicBezTo>
                  <a:cubicBezTo>
                    <a:pt x="80" y="158"/>
                    <a:pt x="80" y="173"/>
                    <a:pt x="96" y="173"/>
                  </a:cubicBezTo>
                  <a:cubicBezTo>
                    <a:pt x="96" y="173"/>
                    <a:pt x="96" y="158"/>
                    <a:pt x="112" y="158"/>
                  </a:cubicBezTo>
                  <a:cubicBezTo>
                    <a:pt x="127" y="158"/>
                    <a:pt x="127" y="141"/>
                    <a:pt x="127" y="110"/>
                  </a:cubicBezTo>
                  <a:lnTo>
                    <a:pt x="64" y="15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35"/>
            <p:cNvSpPr/>
            <p:nvPr/>
          </p:nvSpPr>
          <p:spPr>
            <a:xfrm>
              <a:off x="3330824" y="1789272"/>
              <a:ext cx="11576" cy="5025"/>
            </a:xfrm>
            <a:custGeom>
              <a:avLst/>
              <a:gdLst/>
              <a:ahLst/>
              <a:cxnLst/>
              <a:rect l="l" t="t" r="r" b="b"/>
              <a:pathLst>
                <a:path w="364" h="158" extrusionOk="0">
                  <a:moveTo>
                    <a:pt x="49" y="63"/>
                  </a:moveTo>
                  <a:cubicBezTo>
                    <a:pt x="32" y="63"/>
                    <a:pt x="17" y="78"/>
                    <a:pt x="17" y="95"/>
                  </a:cubicBezTo>
                  <a:cubicBezTo>
                    <a:pt x="1" y="110"/>
                    <a:pt x="17" y="126"/>
                    <a:pt x="32" y="126"/>
                  </a:cubicBezTo>
                  <a:lnTo>
                    <a:pt x="127" y="141"/>
                  </a:lnTo>
                  <a:lnTo>
                    <a:pt x="127" y="141"/>
                  </a:lnTo>
                  <a:lnTo>
                    <a:pt x="143" y="126"/>
                  </a:lnTo>
                  <a:lnTo>
                    <a:pt x="158" y="126"/>
                  </a:lnTo>
                  <a:lnTo>
                    <a:pt x="158" y="126"/>
                  </a:lnTo>
                  <a:lnTo>
                    <a:pt x="190" y="126"/>
                  </a:lnTo>
                  <a:lnTo>
                    <a:pt x="206" y="126"/>
                  </a:lnTo>
                  <a:lnTo>
                    <a:pt x="206" y="126"/>
                  </a:lnTo>
                  <a:cubicBezTo>
                    <a:pt x="190" y="110"/>
                    <a:pt x="190" y="95"/>
                    <a:pt x="206" y="78"/>
                  </a:cubicBezTo>
                  <a:lnTo>
                    <a:pt x="206" y="78"/>
                  </a:lnTo>
                  <a:lnTo>
                    <a:pt x="112" y="63"/>
                  </a:lnTo>
                  <a:lnTo>
                    <a:pt x="49" y="63"/>
                  </a:lnTo>
                  <a:lnTo>
                    <a:pt x="49" y="63"/>
                  </a:lnTo>
                  <a:close/>
                  <a:moveTo>
                    <a:pt x="316" y="0"/>
                  </a:moveTo>
                  <a:lnTo>
                    <a:pt x="316" y="0"/>
                  </a:lnTo>
                  <a:cubicBezTo>
                    <a:pt x="301" y="0"/>
                    <a:pt x="284" y="0"/>
                    <a:pt x="284" y="15"/>
                  </a:cubicBezTo>
                  <a:lnTo>
                    <a:pt x="284" y="15"/>
                  </a:lnTo>
                  <a:lnTo>
                    <a:pt x="301" y="32"/>
                  </a:lnTo>
                  <a:cubicBezTo>
                    <a:pt x="316" y="47"/>
                    <a:pt x="316" y="63"/>
                    <a:pt x="301" y="78"/>
                  </a:cubicBezTo>
                  <a:lnTo>
                    <a:pt x="253" y="126"/>
                  </a:lnTo>
                  <a:lnTo>
                    <a:pt x="238" y="141"/>
                  </a:lnTo>
                  <a:cubicBezTo>
                    <a:pt x="253" y="141"/>
                    <a:pt x="253" y="141"/>
                    <a:pt x="269" y="158"/>
                  </a:cubicBezTo>
                  <a:lnTo>
                    <a:pt x="269" y="158"/>
                  </a:lnTo>
                  <a:lnTo>
                    <a:pt x="269" y="158"/>
                  </a:lnTo>
                  <a:cubicBezTo>
                    <a:pt x="284" y="158"/>
                    <a:pt x="301" y="141"/>
                    <a:pt x="301" y="141"/>
                  </a:cubicBezTo>
                  <a:lnTo>
                    <a:pt x="347" y="63"/>
                  </a:lnTo>
                  <a:lnTo>
                    <a:pt x="347" y="47"/>
                  </a:lnTo>
                  <a:cubicBezTo>
                    <a:pt x="364" y="32"/>
                    <a:pt x="347" y="0"/>
                    <a:pt x="332" y="0"/>
                  </a:cubicBezTo>
                  <a:lnTo>
                    <a:pt x="3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35"/>
            <p:cNvSpPr/>
            <p:nvPr/>
          </p:nvSpPr>
          <p:spPr>
            <a:xfrm>
              <a:off x="3024682" y="180577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lnTo>
                    <a:pt x="16" y="48"/>
                  </a:lnTo>
                  <a:lnTo>
                    <a:pt x="1" y="64"/>
                  </a:lnTo>
                  <a:lnTo>
                    <a:pt x="1" y="95"/>
                  </a:lnTo>
                  <a:cubicBezTo>
                    <a:pt x="1" y="111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47" y="111"/>
                    <a:pt x="64" y="111"/>
                    <a:pt x="64" y="111"/>
                  </a:cubicBezTo>
                  <a:cubicBezTo>
                    <a:pt x="79" y="95"/>
                    <a:pt x="95" y="95"/>
                    <a:pt x="95" y="64"/>
                  </a:cubicBezTo>
                  <a:cubicBezTo>
                    <a:pt x="110" y="32"/>
                    <a:pt x="79" y="17"/>
                    <a:pt x="79" y="17"/>
                  </a:cubicBezTo>
                  <a:cubicBezTo>
                    <a:pt x="64" y="17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5"/>
            <p:cNvSpPr/>
            <p:nvPr/>
          </p:nvSpPr>
          <p:spPr>
            <a:xfrm>
              <a:off x="3026686" y="180829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5"/>
            <p:cNvSpPr/>
            <p:nvPr/>
          </p:nvSpPr>
          <p:spPr>
            <a:xfrm>
              <a:off x="3030693" y="180428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64" y="1"/>
                    <a:pt x="47" y="1"/>
                    <a:pt x="47" y="16"/>
                  </a:cubicBezTo>
                  <a:lnTo>
                    <a:pt x="16" y="32"/>
                  </a:lnTo>
                  <a:lnTo>
                    <a:pt x="16" y="48"/>
                  </a:lnTo>
                  <a:cubicBezTo>
                    <a:pt x="1" y="64"/>
                    <a:pt x="1" y="79"/>
                    <a:pt x="16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7" y="111"/>
                  </a:cubicBezTo>
                  <a:lnTo>
                    <a:pt x="64" y="95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95" y="16"/>
                  </a:ln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5"/>
            <p:cNvSpPr/>
            <p:nvPr/>
          </p:nvSpPr>
          <p:spPr>
            <a:xfrm>
              <a:off x="3195532" y="1789272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0"/>
                  </a:moveTo>
                  <a:lnTo>
                    <a:pt x="17" y="15"/>
                  </a:lnTo>
                  <a:cubicBezTo>
                    <a:pt x="17" y="32"/>
                    <a:pt x="1" y="32"/>
                    <a:pt x="1" y="32"/>
                  </a:cubicBezTo>
                  <a:cubicBezTo>
                    <a:pt x="1" y="47"/>
                    <a:pt x="1" y="47"/>
                    <a:pt x="17" y="63"/>
                  </a:cubicBezTo>
                  <a:lnTo>
                    <a:pt x="17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80" y="47"/>
                  </a:lnTo>
                  <a:cubicBezTo>
                    <a:pt x="64" y="32"/>
                    <a:pt x="64" y="32"/>
                    <a:pt x="64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5"/>
            <p:cNvSpPr/>
            <p:nvPr/>
          </p:nvSpPr>
          <p:spPr>
            <a:xfrm>
              <a:off x="3411001" y="175819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6"/>
                    <a:pt x="17" y="16"/>
                  </a:cubicBezTo>
                  <a:cubicBezTo>
                    <a:pt x="1" y="32"/>
                    <a:pt x="1" y="47"/>
                    <a:pt x="1" y="63"/>
                  </a:cubicBezTo>
                  <a:cubicBezTo>
                    <a:pt x="17" y="79"/>
                    <a:pt x="32" y="79"/>
                    <a:pt x="32" y="95"/>
                  </a:cubicBezTo>
                  <a:lnTo>
                    <a:pt x="48" y="95"/>
                  </a:lnTo>
                  <a:cubicBezTo>
                    <a:pt x="64" y="110"/>
                    <a:pt x="64" y="110"/>
                    <a:pt x="64" y="126"/>
                  </a:cubicBezTo>
                  <a:cubicBezTo>
                    <a:pt x="64" y="142"/>
                    <a:pt x="48" y="142"/>
                    <a:pt x="64" y="142"/>
                  </a:cubicBezTo>
                  <a:cubicBezTo>
                    <a:pt x="64" y="158"/>
                    <a:pt x="64" y="173"/>
                    <a:pt x="80" y="173"/>
                  </a:cubicBezTo>
                  <a:lnTo>
                    <a:pt x="95" y="173"/>
                  </a:lnTo>
                  <a:cubicBezTo>
                    <a:pt x="111" y="173"/>
                    <a:pt x="111" y="173"/>
                    <a:pt x="127" y="158"/>
                  </a:cubicBezTo>
                  <a:lnTo>
                    <a:pt x="127" y="142"/>
                  </a:lnTo>
                  <a:cubicBezTo>
                    <a:pt x="143" y="79"/>
                    <a:pt x="95" y="63"/>
                    <a:pt x="80" y="32"/>
                  </a:cubicBezTo>
                  <a:cubicBezTo>
                    <a:pt x="80" y="32"/>
                    <a:pt x="64" y="32"/>
                    <a:pt x="64" y="16"/>
                  </a:cubicBezTo>
                  <a:lnTo>
                    <a:pt x="64" y="16"/>
                  </a:lnTo>
                  <a:cubicBezTo>
                    <a:pt x="48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5"/>
            <p:cNvSpPr/>
            <p:nvPr/>
          </p:nvSpPr>
          <p:spPr>
            <a:xfrm>
              <a:off x="3108866" y="1784247"/>
              <a:ext cx="5057" cy="4516"/>
            </a:xfrm>
            <a:custGeom>
              <a:avLst/>
              <a:gdLst/>
              <a:ahLst/>
              <a:cxnLst/>
              <a:rect l="l" t="t" r="r" b="b"/>
              <a:pathLst>
                <a:path w="159" h="142" extrusionOk="0">
                  <a:moveTo>
                    <a:pt x="127" y="1"/>
                  </a:moveTo>
                  <a:lnTo>
                    <a:pt x="127" y="1"/>
                  </a:lnTo>
                  <a:lnTo>
                    <a:pt x="110" y="1"/>
                  </a:lnTo>
                  <a:lnTo>
                    <a:pt x="95" y="1"/>
                  </a:lnTo>
                  <a:cubicBezTo>
                    <a:pt x="64" y="1"/>
                    <a:pt x="32" y="16"/>
                    <a:pt x="16" y="47"/>
                  </a:cubicBezTo>
                  <a:cubicBezTo>
                    <a:pt x="1" y="47"/>
                    <a:pt x="1" y="64"/>
                    <a:pt x="1" y="79"/>
                  </a:cubicBezTo>
                  <a:lnTo>
                    <a:pt x="1" y="127"/>
                  </a:lnTo>
                  <a:cubicBezTo>
                    <a:pt x="1" y="142"/>
                    <a:pt x="16" y="142"/>
                    <a:pt x="32" y="142"/>
                  </a:cubicBezTo>
                  <a:lnTo>
                    <a:pt x="32" y="142"/>
                  </a:lnTo>
                  <a:lnTo>
                    <a:pt x="47" y="142"/>
                  </a:lnTo>
                  <a:cubicBezTo>
                    <a:pt x="64" y="142"/>
                    <a:pt x="64" y="127"/>
                    <a:pt x="64" y="110"/>
                  </a:cubicBezTo>
                  <a:lnTo>
                    <a:pt x="64" y="79"/>
                  </a:lnTo>
                  <a:cubicBezTo>
                    <a:pt x="79" y="79"/>
                    <a:pt x="95" y="79"/>
                    <a:pt x="110" y="64"/>
                  </a:cubicBezTo>
                  <a:lnTo>
                    <a:pt x="127" y="64"/>
                  </a:lnTo>
                  <a:lnTo>
                    <a:pt x="142" y="64"/>
                  </a:lnTo>
                  <a:cubicBezTo>
                    <a:pt x="158" y="47"/>
                    <a:pt x="158" y="47"/>
                    <a:pt x="158" y="32"/>
                  </a:cubicBezTo>
                  <a:cubicBezTo>
                    <a:pt x="158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35"/>
            <p:cNvSpPr/>
            <p:nvPr/>
          </p:nvSpPr>
          <p:spPr>
            <a:xfrm>
              <a:off x="3018162" y="1801771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1"/>
                  </a:moveTo>
                  <a:lnTo>
                    <a:pt x="32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8"/>
                  </a:cubicBezTo>
                  <a:lnTo>
                    <a:pt x="17" y="95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63" y="111"/>
                  </a:lnTo>
                  <a:lnTo>
                    <a:pt x="80" y="111"/>
                  </a:lnTo>
                  <a:lnTo>
                    <a:pt x="111" y="111"/>
                  </a:lnTo>
                  <a:lnTo>
                    <a:pt x="126" y="95"/>
                  </a:lnTo>
                  <a:lnTo>
                    <a:pt x="126" y="64"/>
                  </a:lnTo>
                  <a:cubicBezTo>
                    <a:pt x="126" y="48"/>
                    <a:pt x="111" y="48"/>
                    <a:pt x="95" y="48"/>
                  </a:cubicBezTo>
                  <a:lnTo>
                    <a:pt x="95" y="48"/>
                  </a:lnTo>
                  <a:lnTo>
                    <a:pt x="95" y="48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5"/>
            <p:cNvSpPr/>
            <p:nvPr/>
          </p:nvSpPr>
          <p:spPr>
            <a:xfrm>
              <a:off x="3036704" y="1802279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6" y="1"/>
                    <a:pt x="1" y="16"/>
                    <a:pt x="16" y="32"/>
                  </a:cubicBezTo>
                  <a:lnTo>
                    <a:pt x="16" y="48"/>
                  </a:lnTo>
                  <a:lnTo>
                    <a:pt x="16" y="64"/>
                  </a:lnTo>
                  <a:lnTo>
                    <a:pt x="32" y="79"/>
                  </a:lnTo>
                  <a:cubicBezTo>
                    <a:pt x="32" y="95"/>
                    <a:pt x="47" y="95"/>
                    <a:pt x="64" y="95"/>
                  </a:cubicBezTo>
                  <a:lnTo>
                    <a:pt x="79" y="95"/>
                  </a:lnTo>
                  <a:cubicBezTo>
                    <a:pt x="95" y="95"/>
                    <a:pt x="95" y="79"/>
                    <a:pt x="95" y="64"/>
                  </a:cubicBezTo>
                  <a:lnTo>
                    <a:pt x="95" y="48"/>
                  </a:lnTo>
                  <a:lnTo>
                    <a:pt x="79" y="16"/>
                  </a:lnTo>
                  <a:cubicBezTo>
                    <a:pt x="64" y="1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5"/>
            <p:cNvSpPr/>
            <p:nvPr/>
          </p:nvSpPr>
          <p:spPr>
            <a:xfrm>
              <a:off x="3124896" y="179327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79" y="0"/>
                  </a:moveTo>
                  <a:lnTo>
                    <a:pt x="79" y="0"/>
                  </a:lnTo>
                  <a:lnTo>
                    <a:pt x="32" y="0"/>
                  </a:lnTo>
                  <a:cubicBezTo>
                    <a:pt x="32" y="15"/>
                    <a:pt x="16" y="15"/>
                    <a:pt x="16" y="15"/>
                  </a:cubicBezTo>
                  <a:cubicBezTo>
                    <a:pt x="1" y="32"/>
                    <a:pt x="1" y="47"/>
                    <a:pt x="1" y="47"/>
                  </a:cubicBezTo>
                  <a:lnTo>
                    <a:pt x="16" y="78"/>
                  </a:lnTo>
                  <a:cubicBezTo>
                    <a:pt x="16" y="78"/>
                    <a:pt x="16" y="95"/>
                    <a:pt x="32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78"/>
                  </a:lnTo>
                  <a:cubicBezTo>
                    <a:pt x="127" y="63"/>
                    <a:pt x="127" y="47"/>
                    <a:pt x="127" y="32"/>
                  </a:cubicBezTo>
                  <a:cubicBezTo>
                    <a:pt x="127" y="32"/>
                    <a:pt x="127" y="15"/>
                    <a:pt x="110" y="15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35"/>
            <p:cNvSpPr/>
            <p:nvPr/>
          </p:nvSpPr>
          <p:spPr>
            <a:xfrm>
              <a:off x="3434059" y="1757691"/>
              <a:ext cx="4548" cy="4039"/>
            </a:xfrm>
            <a:custGeom>
              <a:avLst/>
              <a:gdLst/>
              <a:ahLst/>
              <a:cxnLst/>
              <a:rect l="l" t="t" r="r" b="b"/>
              <a:pathLst>
                <a:path w="143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6"/>
                    <a:pt x="0" y="16"/>
                  </a:cubicBezTo>
                  <a:lnTo>
                    <a:pt x="0" y="48"/>
                  </a:lnTo>
                  <a:cubicBezTo>
                    <a:pt x="0" y="48"/>
                    <a:pt x="17" y="48"/>
                    <a:pt x="17" y="63"/>
                  </a:cubicBezTo>
                  <a:lnTo>
                    <a:pt x="0" y="95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7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111" y="95"/>
                  </a:lnTo>
                  <a:cubicBezTo>
                    <a:pt x="126" y="95"/>
                    <a:pt x="143" y="63"/>
                    <a:pt x="126" y="48"/>
                  </a:cubicBezTo>
                  <a:lnTo>
                    <a:pt x="126" y="48"/>
                  </a:lnTo>
                  <a:cubicBezTo>
                    <a:pt x="126" y="48"/>
                    <a:pt x="111" y="48"/>
                    <a:pt x="111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5"/>
            <p:cNvSpPr/>
            <p:nvPr/>
          </p:nvSpPr>
          <p:spPr>
            <a:xfrm>
              <a:off x="3087304" y="1792261"/>
              <a:ext cx="4548" cy="5057"/>
            </a:xfrm>
            <a:custGeom>
              <a:avLst/>
              <a:gdLst/>
              <a:ahLst/>
              <a:cxnLst/>
              <a:rect l="l" t="t" r="r" b="b"/>
              <a:pathLst>
                <a:path w="143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32" y="16"/>
                  </a:lnTo>
                  <a:cubicBezTo>
                    <a:pt x="32" y="32"/>
                    <a:pt x="17" y="32"/>
                    <a:pt x="17" y="32"/>
                  </a:cubicBezTo>
                  <a:cubicBezTo>
                    <a:pt x="17" y="64"/>
                    <a:pt x="0" y="79"/>
                    <a:pt x="17" y="95"/>
                  </a:cubicBezTo>
                  <a:lnTo>
                    <a:pt x="17" y="110"/>
                  </a:lnTo>
                  <a:cubicBezTo>
                    <a:pt x="32" y="127"/>
                    <a:pt x="48" y="142"/>
                    <a:pt x="63" y="142"/>
                  </a:cubicBezTo>
                  <a:cubicBezTo>
                    <a:pt x="80" y="142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111" y="158"/>
                    <a:pt x="126" y="142"/>
                    <a:pt x="143" y="127"/>
                  </a:cubicBezTo>
                  <a:cubicBezTo>
                    <a:pt x="143" y="110"/>
                    <a:pt x="126" y="95"/>
                    <a:pt x="111" y="79"/>
                  </a:cubicBezTo>
                  <a:lnTo>
                    <a:pt x="80" y="79"/>
                  </a:lnTo>
                  <a:cubicBezTo>
                    <a:pt x="80" y="79"/>
                    <a:pt x="80" y="64"/>
                    <a:pt x="95" y="47"/>
                  </a:cubicBezTo>
                  <a:cubicBezTo>
                    <a:pt x="95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5"/>
            <p:cNvSpPr/>
            <p:nvPr/>
          </p:nvSpPr>
          <p:spPr>
            <a:xfrm>
              <a:off x="3054228" y="1797763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48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7" y="48"/>
                  </a:cubicBezTo>
                  <a:cubicBezTo>
                    <a:pt x="48" y="80"/>
                    <a:pt x="64" y="95"/>
                    <a:pt x="80" y="95"/>
                  </a:cubicBezTo>
                  <a:lnTo>
                    <a:pt x="95" y="95"/>
                  </a:lnTo>
                  <a:cubicBezTo>
                    <a:pt x="111" y="95"/>
                    <a:pt x="127" y="80"/>
                    <a:pt x="143" y="64"/>
                  </a:cubicBezTo>
                  <a:lnTo>
                    <a:pt x="143" y="64"/>
                  </a:lnTo>
                  <a:cubicBezTo>
                    <a:pt x="158" y="48"/>
                    <a:pt x="158" y="32"/>
                    <a:pt x="143" y="17"/>
                  </a:cubicBezTo>
                  <a:cubicBezTo>
                    <a:pt x="143" y="0"/>
                    <a:pt x="127" y="0"/>
                    <a:pt x="127" y="0"/>
                  </a:cubicBezTo>
                  <a:cubicBezTo>
                    <a:pt x="111" y="0"/>
                    <a:pt x="95" y="0"/>
                    <a:pt x="95" y="17"/>
                  </a:cubicBezTo>
                  <a:lnTo>
                    <a:pt x="80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35"/>
            <p:cNvSpPr/>
            <p:nvPr/>
          </p:nvSpPr>
          <p:spPr>
            <a:xfrm>
              <a:off x="3113891" y="1812806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7"/>
                  </a:cubicBezTo>
                  <a:cubicBezTo>
                    <a:pt x="15" y="17"/>
                    <a:pt x="0" y="48"/>
                    <a:pt x="0" y="80"/>
                  </a:cubicBezTo>
                  <a:lnTo>
                    <a:pt x="15" y="63"/>
                  </a:lnTo>
                  <a:lnTo>
                    <a:pt x="32" y="63"/>
                  </a:lnTo>
                  <a:lnTo>
                    <a:pt x="32" y="63"/>
                  </a:lnTo>
                  <a:cubicBezTo>
                    <a:pt x="47" y="80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cubicBezTo>
                    <a:pt x="95" y="95"/>
                    <a:pt x="110" y="80"/>
                    <a:pt x="110" y="63"/>
                  </a:cubicBezTo>
                  <a:lnTo>
                    <a:pt x="110" y="63"/>
                  </a:lnTo>
                  <a:cubicBezTo>
                    <a:pt x="126" y="63"/>
                    <a:pt x="141" y="48"/>
                    <a:pt x="141" y="32"/>
                  </a:cubicBezTo>
                  <a:cubicBezTo>
                    <a:pt x="141" y="17"/>
                    <a:pt x="141" y="0"/>
                    <a:pt x="110" y="0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35"/>
            <p:cNvSpPr/>
            <p:nvPr/>
          </p:nvSpPr>
          <p:spPr>
            <a:xfrm>
              <a:off x="3428557" y="1808290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6"/>
                  </a:lnTo>
                  <a:cubicBezTo>
                    <a:pt x="32" y="32"/>
                    <a:pt x="16" y="32"/>
                    <a:pt x="1" y="32"/>
                  </a:cubicBezTo>
                  <a:lnTo>
                    <a:pt x="1" y="48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96"/>
                  </a:lnTo>
                  <a:lnTo>
                    <a:pt x="16" y="96"/>
                  </a:lnTo>
                  <a:lnTo>
                    <a:pt x="32" y="111"/>
                  </a:lnTo>
                  <a:lnTo>
                    <a:pt x="64" y="127"/>
                  </a:lnTo>
                  <a:cubicBezTo>
                    <a:pt x="79" y="142"/>
                    <a:pt x="79" y="142"/>
                    <a:pt x="95" y="142"/>
                  </a:cubicBezTo>
                  <a:lnTo>
                    <a:pt x="110" y="127"/>
                  </a:lnTo>
                  <a:cubicBezTo>
                    <a:pt x="127" y="111"/>
                    <a:pt x="127" y="79"/>
                    <a:pt x="110" y="79"/>
                  </a:cubicBezTo>
                  <a:lnTo>
                    <a:pt x="95" y="64"/>
                  </a:lnTo>
                  <a:lnTo>
                    <a:pt x="79" y="64"/>
                  </a:lnTo>
                  <a:lnTo>
                    <a:pt x="64" y="48"/>
                  </a:lnTo>
                  <a:lnTo>
                    <a:pt x="79" y="48"/>
                  </a:lnTo>
                  <a:cubicBezTo>
                    <a:pt x="79" y="16"/>
                    <a:pt x="64" y="1"/>
                    <a:pt x="47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35"/>
            <p:cNvSpPr/>
            <p:nvPr/>
          </p:nvSpPr>
          <p:spPr>
            <a:xfrm>
              <a:off x="3380470" y="1815796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15" y="17"/>
                  </a:lnTo>
                  <a:cubicBezTo>
                    <a:pt x="0" y="17"/>
                    <a:pt x="0" y="32"/>
                    <a:pt x="0" y="49"/>
                  </a:cubicBezTo>
                  <a:cubicBezTo>
                    <a:pt x="0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78" y="64"/>
                  </a:lnTo>
                  <a:cubicBezTo>
                    <a:pt x="95" y="64"/>
                    <a:pt x="95" y="64"/>
                    <a:pt x="95" y="49"/>
                  </a:cubicBezTo>
                  <a:lnTo>
                    <a:pt x="95" y="49"/>
                  </a:lnTo>
                  <a:cubicBezTo>
                    <a:pt x="78" y="49"/>
                    <a:pt x="63" y="32"/>
                    <a:pt x="63" y="32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35"/>
            <p:cNvSpPr/>
            <p:nvPr/>
          </p:nvSpPr>
          <p:spPr>
            <a:xfrm>
              <a:off x="3422546" y="1783738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32"/>
                  </a:cubicBezTo>
                  <a:lnTo>
                    <a:pt x="1" y="32"/>
                  </a:lnTo>
                  <a:cubicBezTo>
                    <a:pt x="1" y="48"/>
                    <a:pt x="16" y="63"/>
                    <a:pt x="32" y="63"/>
                  </a:cubicBezTo>
                  <a:lnTo>
                    <a:pt x="47" y="63"/>
                  </a:lnTo>
                  <a:lnTo>
                    <a:pt x="64" y="63"/>
                  </a:lnTo>
                  <a:lnTo>
                    <a:pt x="127" y="80"/>
                  </a:lnTo>
                  <a:lnTo>
                    <a:pt x="142" y="80"/>
                  </a:lnTo>
                  <a:lnTo>
                    <a:pt x="142" y="80"/>
                  </a:lnTo>
                  <a:cubicBezTo>
                    <a:pt x="158" y="63"/>
                    <a:pt x="173" y="63"/>
                    <a:pt x="173" y="48"/>
                  </a:cubicBezTo>
                  <a:cubicBezTo>
                    <a:pt x="173" y="17"/>
                    <a:pt x="158" y="0"/>
                    <a:pt x="142" y="0"/>
                  </a:cubicBezTo>
                  <a:lnTo>
                    <a:pt x="11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35"/>
            <p:cNvSpPr/>
            <p:nvPr/>
          </p:nvSpPr>
          <p:spPr>
            <a:xfrm>
              <a:off x="3154982" y="1811312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32" y="64"/>
                  </a:lnTo>
                  <a:lnTo>
                    <a:pt x="110" y="64"/>
                  </a:lnTo>
                  <a:lnTo>
                    <a:pt x="141" y="79"/>
                  </a:lnTo>
                  <a:lnTo>
                    <a:pt x="158" y="79"/>
                  </a:lnTo>
                  <a:lnTo>
                    <a:pt x="158" y="79"/>
                  </a:lnTo>
                  <a:lnTo>
                    <a:pt x="173" y="64"/>
                  </a:lnTo>
                  <a:cubicBezTo>
                    <a:pt x="173" y="64"/>
                    <a:pt x="173" y="47"/>
                    <a:pt x="189" y="47"/>
                  </a:cubicBezTo>
                  <a:lnTo>
                    <a:pt x="189" y="32"/>
                  </a:lnTo>
                  <a:cubicBezTo>
                    <a:pt x="189" y="32"/>
                    <a:pt x="189" y="16"/>
                    <a:pt x="173" y="16"/>
                  </a:cubicBezTo>
                  <a:cubicBezTo>
                    <a:pt x="173" y="1"/>
                    <a:pt x="158" y="1"/>
                    <a:pt x="158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35"/>
            <p:cNvSpPr/>
            <p:nvPr/>
          </p:nvSpPr>
          <p:spPr>
            <a:xfrm>
              <a:off x="3331365" y="1816337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10" y="0"/>
                  </a:moveTo>
                  <a:lnTo>
                    <a:pt x="95" y="0"/>
                  </a:lnTo>
                  <a:cubicBezTo>
                    <a:pt x="78" y="0"/>
                    <a:pt x="63" y="0"/>
                    <a:pt x="63" y="15"/>
                  </a:cubicBezTo>
                  <a:lnTo>
                    <a:pt x="47" y="15"/>
                  </a:lnTo>
                  <a:lnTo>
                    <a:pt x="32" y="15"/>
                  </a:lnTo>
                  <a:cubicBezTo>
                    <a:pt x="32" y="15"/>
                    <a:pt x="32" y="32"/>
                    <a:pt x="15" y="32"/>
                  </a:cubicBezTo>
                  <a:cubicBezTo>
                    <a:pt x="15" y="32"/>
                    <a:pt x="0" y="47"/>
                    <a:pt x="0" y="63"/>
                  </a:cubicBezTo>
                  <a:cubicBezTo>
                    <a:pt x="15" y="78"/>
                    <a:pt x="15" y="95"/>
                    <a:pt x="32" y="95"/>
                  </a:cubicBezTo>
                  <a:lnTo>
                    <a:pt x="47" y="95"/>
                  </a:lnTo>
                  <a:lnTo>
                    <a:pt x="63" y="78"/>
                  </a:lnTo>
                  <a:lnTo>
                    <a:pt x="78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95" y="63"/>
                    <a:pt x="110" y="63"/>
                    <a:pt x="110" y="78"/>
                  </a:cubicBezTo>
                  <a:lnTo>
                    <a:pt x="110" y="78"/>
                  </a:lnTo>
                  <a:cubicBezTo>
                    <a:pt x="110" y="95"/>
                    <a:pt x="126" y="95"/>
                    <a:pt x="141" y="95"/>
                  </a:cubicBezTo>
                  <a:lnTo>
                    <a:pt x="158" y="95"/>
                  </a:lnTo>
                  <a:cubicBezTo>
                    <a:pt x="173" y="95"/>
                    <a:pt x="189" y="78"/>
                    <a:pt x="173" y="63"/>
                  </a:cubicBezTo>
                  <a:cubicBezTo>
                    <a:pt x="173" y="47"/>
                    <a:pt x="173" y="47"/>
                    <a:pt x="158" y="32"/>
                  </a:cubicBezTo>
                  <a:lnTo>
                    <a:pt x="158" y="15"/>
                  </a:lnTo>
                  <a:cubicBezTo>
                    <a:pt x="141" y="15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35"/>
            <p:cNvSpPr/>
            <p:nvPr/>
          </p:nvSpPr>
          <p:spPr>
            <a:xfrm>
              <a:off x="3399966" y="1811789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" y="32"/>
                    <a:pt x="1" y="32"/>
                  </a:cubicBezTo>
                  <a:cubicBezTo>
                    <a:pt x="1" y="49"/>
                    <a:pt x="1" y="64"/>
                    <a:pt x="32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64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112" y="32"/>
                    <a:pt x="95" y="17"/>
                    <a:pt x="80" y="1"/>
                  </a:cubicBezTo>
                  <a:lnTo>
                    <a:pt x="80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35"/>
            <p:cNvSpPr/>
            <p:nvPr/>
          </p:nvSpPr>
          <p:spPr>
            <a:xfrm>
              <a:off x="3437049" y="1805778"/>
              <a:ext cx="3562" cy="3562"/>
            </a:xfrm>
            <a:custGeom>
              <a:avLst/>
              <a:gdLst/>
              <a:ahLst/>
              <a:cxnLst/>
              <a:rect l="l" t="t" r="r" b="b"/>
              <a:pathLst>
                <a:path w="112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7"/>
                    <a:pt x="1" y="32"/>
                    <a:pt x="1" y="48"/>
                  </a:cubicBezTo>
                  <a:lnTo>
                    <a:pt x="1" y="48"/>
                  </a:lnTo>
                  <a:lnTo>
                    <a:pt x="32" y="80"/>
                  </a:lnTo>
                  <a:lnTo>
                    <a:pt x="49" y="80"/>
                  </a:lnTo>
                  <a:lnTo>
                    <a:pt x="49" y="64"/>
                  </a:lnTo>
                  <a:cubicBezTo>
                    <a:pt x="64" y="64"/>
                    <a:pt x="64" y="80"/>
                    <a:pt x="80" y="80"/>
                  </a:cubicBezTo>
                  <a:lnTo>
                    <a:pt x="80" y="111"/>
                  </a:lnTo>
                  <a:lnTo>
                    <a:pt x="95" y="111"/>
                  </a:lnTo>
                  <a:cubicBezTo>
                    <a:pt x="95" y="95"/>
                    <a:pt x="112" y="80"/>
                    <a:pt x="95" y="64"/>
                  </a:cubicBezTo>
                  <a:lnTo>
                    <a:pt x="80" y="32"/>
                  </a:lnTo>
                  <a:lnTo>
                    <a:pt x="64" y="17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35"/>
            <p:cNvSpPr/>
            <p:nvPr/>
          </p:nvSpPr>
          <p:spPr>
            <a:xfrm>
              <a:off x="3426045" y="180679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0" y="32"/>
                  </a:lnTo>
                  <a:cubicBezTo>
                    <a:pt x="0" y="48"/>
                    <a:pt x="17" y="63"/>
                    <a:pt x="32" y="79"/>
                  </a:cubicBezTo>
                  <a:lnTo>
                    <a:pt x="63" y="79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0" y="79"/>
                  </a:lnTo>
                  <a:cubicBezTo>
                    <a:pt x="95" y="79"/>
                    <a:pt x="111" y="79"/>
                    <a:pt x="111" y="63"/>
                  </a:cubicBezTo>
                  <a:lnTo>
                    <a:pt x="111" y="48"/>
                  </a:lnTo>
                  <a:cubicBezTo>
                    <a:pt x="111" y="32"/>
                    <a:pt x="95" y="16"/>
                    <a:pt x="95" y="16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35"/>
            <p:cNvSpPr/>
            <p:nvPr/>
          </p:nvSpPr>
          <p:spPr>
            <a:xfrm>
              <a:off x="3390965" y="178224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63" y="16"/>
                    <a:pt x="48" y="16"/>
                  </a:cubicBezTo>
                  <a:lnTo>
                    <a:pt x="32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0" y="47"/>
                    <a:pt x="0" y="64"/>
                    <a:pt x="0" y="79"/>
                  </a:cubicBezTo>
                  <a:cubicBezTo>
                    <a:pt x="0" y="95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79"/>
                  </a:lnTo>
                  <a:lnTo>
                    <a:pt x="80" y="79"/>
                  </a:lnTo>
                  <a:cubicBezTo>
                    <a:pt x="95" y="64"/>
                    <a:pt x="111" y="47"/>
                    <a:pt x="95" y="32"/>
                  </a:cubicBezTo>
                  <a:cubicBezTo>
                    <a:pt x="95" y="16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35"/>
            <p:cNvSpPr/>
            <p:nvPr/>
          </p:nvSpPr>
          <p:spPr>
            <a:xfrm>
              <a:off x="3336835" y="178974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lnTo>
                    <a:pt x="95" y="0"/>
                  </a:lnTo>
                  <a:cubicBezTo>
                    <a:pt x="80" y="0"/>
                    <a:pt x="80" y="17"/>
                    <a:pt x="64" y="17"/>
                  </a:cubicBezTo>
                  <a:lnTo>
                    <a:pt x="49" y="32"/>
                  </a:lnTo>
                  <a:lnTo>
                    <a:pt x="49" y="32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1" y="80"/>
                    <a:pt x="1" y="95"/>
                    <a:pt x="17" y="111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64" y="111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35"/>
            <p:cNvSpPr/>
            <p:nvPr/>
          </p:nvSpPr>
          <p:spPr>
            <a:xfrm>
              <a:off x="3437589" y="1779254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0"/>
                    <a:pt x="0" y="15"/>
                  </a:cubicBezTo>
                  <a:lnTo>
                    <a:pt x="0" y="15"/>
                  </a:lnTo>
                  <a:lnTo>
                    <a:pt x="0" y="47"/>
                  </a:lnTo>
                  <a:cubicBezTo>
                    <a:pt x="0" y="47"/>
                    <a:pt x="15" y="63"/>
                    <a:pt x="32" y="63"/>
                  </a:cubicBezTo>
                  <a:lnTo>
                    <a:pt x="32" y="63"/>
                  </a:lnTo>
                  <a:lnTo>
                    <a:pt x="15" y="110"/>
                  </a:lnTo>
                  <a:cubicBezTo>
                    <a:pt x="15" y="126"/>
                    <a:pt x="32" y="141"/>
                    <a:pt x="47" y="158"/>
                  </a:cubicBezTo>
                  <a:lnTo>
                    <a:pt x="47" y="158"/>
                  </a:lnTo>
                  <a:cubicBezTo>
                    <a:pt x="63" y="158"/>
                    <a:pt x="78" y="141"/>
                    <a:pt x="95" y="126"/>
                  </a:cubicBezTo>
                  <a:lnTo>
                    <a:pt x="110" y="47"/>
                  </a:lnTo>
                  <a:cubicBezTo>
                    <a:pt x="126" y="32"/>
                    <a:pt x="110" y="32"/>
                    <a:pt x="110" y="15"/>
                  </a:cubicBezTo>
                  <a:lnTo>
                    <a:pt x="95" y="0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35"/>
            <p:cNvSpPr/>
            <p:nvPr/>
          </p:nvSpPr>
          <p:spPr>
            <a:xfrm>
              <a:off x="3079798" y="1787745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32" y="63"/>
                  </a:lnTo>
                  <a:lnTo>
                    <a:pt x="79" y="63"/>
                  </a:lnTo>
                  <a:lnTo>
                    <a:pt x="79" y="80"/>
                  </a:lnTo>
                  <a:cubicBezTo>
                    <a:pt x="79" y="80"/>
                    <a:pt x="95" y="95"/>
                    <a:pt x="110" y="95"/>
                  </a:cubicBezTo>
                  <a:lnTo>
                    <a:pt x="110" y="95"/>
                  </a:lnTo>
                  <a:lnTo>
                    <a:pt x="142" y="80"/>
                  </a:lnTo>
                  <a:lnTo>
                    <a:pt x="158" y="80"/>
                  </a:lnTo>
                  <a:cubicBezTo>
                    <a:pt x="173" y="63"/>
                    <a:pt x="173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58" y="17"/>
                    <a:pt x="158" y="0"/>
                    <a:pt x="142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5"/>
            <p:cNvSpPr/>
            <p:nvPr/>
          </p:nvSpPr>
          <p:spPr>
            <a:xfrm>
              <a:off x="3160452" y="1812806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7" y="0"/>
                  </a:lnTo>
                  <a:cubicBezTo>
                    <a:pt x="1" y="0"/>
                    <a:pt x="1" y="17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63"/>
                  </a:lnTo>
                  <a:lnTo>
                    <a:pt x="1" y="48"/>
                  </a:lnTo>
                  <a:cubicBezTo>
                    <a:pt x="17" y="48"/>
                    <a:pt x="17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49" y="32"/>
                    <a:pt x="49" y="48"/>
                  </a:cubicBezTo>
                  <a:cubicBezTo>
                    <a:pt x="64" y="48"/>
                    <a:pt x="80" y="80"/>
                    <a:pt x="64" y="95"/>
                  </a:cubicBezTo>
                  <a:lnTo>
                    <a:pt x="49" y="111"/>
                  </a:lnTo>
                  <a:lnTo>
                    <a:pt x="64" y="111"/>
                  </a:lnTo>
                  <a:cubicBezTo>
                    <a:pt x="64" y="111"/>
                    <a:pt x="80" y="111"/>
                    <a:pt x="80" y="95"/>
                  </a:cubicBezTo>
                  <a:cubicBezTo>
                    <a:pt x="80" y="95"/>
                    <a:pt x="95" y="80"/>
                    <a:pt x="80" y="80"/>
                  </a:cubicBezTo>
                  <a:lnTo>
                    <a:pt x="80" y="63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80" y="17"/>
                    <a:pt x="64" y="17"/>
                    <a:pt x="64" y="17"/>
                  </a:cubicBez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5"/>
            <p:cNvSpPr/>
            <p:nvPr/>
          </p:nvSpPr>
          <p:spPr>
            <a:xfrm>
              <a:off x="3287730" y="1809785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95" y="17"/>
                  </a:lnTo>
                  <a:lnTo>
                    <a:pt x="80" y="17"/>
                  </a:lnTo>
                  <a:cubicBezTo>
                    <a:pt x="64" y="32"/>
                    <a:pt x="49" y="32"/>
                    <a:pt x="49" y="49"/>
                  </a:cubicBezTo>
                  <a:cubicBezTo>
                    <a:pt x="32" y="49"/>
                    <a:pt x="32" y="49"/>
                    <a:pt x="17" y="64"/>
                  </a:cubicBezTo>
                  <a:cubicBezTo>
                    <a:pt x="1" y="64"/>
                    <a:pt x="1" y="64"/>
                    <a:pt x="1" y="80"/>
                  </a:cubicBezTo>
                  <a:lnTo>
                    <a:pt x="1" y="112"/>
                  </a:lnTo>
                  <a:lnTo>
                    <a:pt x="17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95" y="127"/>
                  </a:lnTo>
                  <a:lnTo>
                    <a:pt x="112" y="143"/>
                  </a:lnTo>
                  <a:lnTo>
                    <a:pt x="127" y="127"/>
                  </a:lnTo>
                  <a:lnTo>
                    <a:pt x="143" y="127"/>
                  </a:lnTo>
                  <a:cubicBezTo>
                    <a:pt x="158" y="127"/>
                    <a:pt x="158" y="112"/>
                    <a:pt x="158" y="95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5"/>
            <p:cNvSpPr/>
            <p:nvPr/>
          </p:nvSpPr>
          <p:spPr>
            <a:xfrm>
              <a:off x="3120888" y="1817800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49"/>
                  </a:lnTo>
                  <a:lnTo>
                    <a:pt x="110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5"/>
            <p:cNvSpPr/>
            <p:nvPr/>
          </p:nvSpPr>
          <p:spPr>
            <a:xfrm>
              <a:off x="3288271" y="180530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15" y="32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lnTo>
                    <a:pt x="110" y="79"/>
                  </a:lnTo>
                  <a:cubicBezTo>
                    <a:pt x="126" y="63"/>
                    <a:pt x="126" y="47"/>
                    <a:pt x="110" y="32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35"/>
            <p:cNvSpPr/>
            <p:nvPr/>
          </p:nvSpPr>
          <p:spPr>
            <a:xfrm>
              <a:off x="3443060" y="1789272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cubicBezTo>
                    <a:pt x="95" y="15"/>
                    <a:pt x="80" y="32"/>
                    <a:pt x="64" y="47"/>
                  </a:cubicBezTo>
                  <a:cubicBezTo>
                    <a:pt x="64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49" y="63"/>
                  </a:lnTo>
                  <a:lnTo>
                    <a:pt x="32" y="63"/>
                  </a:lnTo>
                  <a:cubicBezTo>
                    <a:pt x="17" y="63"/>
                    <a:pt x="1" y="78"/>
                    <a:pt x="1" y="95"/>
                  </a:cubicBezTo>
                  <a:cubicBezTo>
                    <a:pt x="1" y="110"/>
                    <a:pt x="1" y="126"/>
                    <a:pt x="17" y="126"/>
                  </a:cubicBezTo>
                  <a:cubicBezTo>
                    <a:pt x="17" y="141"/>
                    <a:pt x="32" y="141"/>
                    <a:pt x="32" y="141"/>
                  </a:cubicBezTo>
                  <a:lnTo>
                    <a:pt x="49" y="141"/>
                  </a:lnTo>
                  <a:cubicBezTo>
                    <a:pt x="64" y="141"/>
                    <a:pt x="80" y="126"/>
                    <a:pt x="95" y="126"/>
                  </a:cubicBezTo>
                  <a:cubicBezTo>
                    <a:pt x="112" y="110"/>
                    <a:pt x="127" y="95"/>
                    <a:pt x="127" y="78"/>
                  </a:cubicBezTo>
                  <a:lnTo>
                    <a:pt x="143" y="78"/>
                  </a:lnTo>
                  <a:lnTo>
                    <a:pt x="143" y="63"/>
                  </a:lnTo>
                  <a:cubicBezTo>
                    <a:pt x="158" y="63"/>
                    <a:pt x="175" y="32"/>
                    <a:pt x="158" y="15"/>
                  </a:cubicBezTo>
                  <a:cubicBezTo>
                    <a:pt x="158" y="0"/>
                    <a:pt x="143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35"/>
            <p:cNvSpPr/>
            <p:nvPr/>
          </p:nvSpPr>
          <p:spPr>
            <a:xfrm>
              <a:off x="3333369" y="1798749"/>
              <a:ext cx="3498" cy="5057"/>
            </a:xfrm>
            <a:custGeom>
              <a:avLst/>
              <a:gdLst/>
              <a:ahLst/>
              <a:cxnLst/>
              <a:rect l="l" t="t" r="r" b="b"/>
              <a:pathLst>
                <a:path w="110" h="159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7"/>
                    <a:pt x="0" y="33"/>
                    <a:pt x="15" y="49"/>
                  </a:cubicBezTo>
                  <a:lnTo>
                    <a:pt x="15" y="49"/>
                  </a:lnTo>
                  <a:lnTo>
                    <a:pt x="32" y="96"/>
                  </a:lnTo>
                  <a:lnTo>
                    <a:pt x="32" y="112"/>
                  </a:lnTo>
                  <a:cubicBezTo>
                    <a:pt x="15" y="127"/>
                    <a:pt x="32" y="143"/>
                    <a:pt x="32" y="159"/>
                  </a:cubicBezTo>
                  <a:lnTo>
                    <a:pt x="63" y="159"/>
                  </a:lnTo>
                  <a:cubicBezTo>
                    <a:pt x="63" y="159"/>
                    <a:pt x="78" y="159"/>
                    <a:pt x="95" y="143"/>
                  </a:cubicBezTo>
                  <a:lnTo>
                    <a:pt x="95" y="143"/>
                  </a:lnTo>
                  <a:lnTo>
                    <a:pt x="95" y="143"/>
                  </a:lnTo>
                  <a:cubicBezTo>
                    <a:pt x="95" y="127"/>
                    <a:pt x="110" y="112"/>
                    <a:pt x="110" y="96"/>
                  </a:cubicBezTo>
                  <a:lnTo>
                    <a:pt x="110" y="80"/>
                  </a:lnTo>
                  <a:lnTo>
                    <a:pt x="95" y="64"/>
                  </a:lnTo>
                  <a:lnTo>
                    <a:pt x="78" y="17"/>
                  </a:lnTo>
                  <a:cubicBezTo>
                    <a:pt x="63" y="17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35"/>
            <p:cNvSpPr/>
            <p:nvPr/>
          </p:nvSpPr>
          <p:spPr>
            <a:xfrm>
              <a:off x="3411001" y="179426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1"/>
                  </a:moveTo>
                  <a:lnTo>
                    <a:pt x="64" y="1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7"/>
                    <a:pt x="1" y="64"/>
                    <a:pt x="1" y="79"/>
                  </a:cubicBezTo>
                  <a:lnTo>
                    <a:pt x="17" y="79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8" y="95"/>
                  </a:lnTo>
                  <a:lnTo>
                    <a:pt x="95" y="64"/>
                  </a:lnTo>
                  <a:cubicBezTo>
                    <a:pt x="95" y="64"/>
                    <a:pt x="111" y="64"/>
                    <a:pt x="111" y="47"/>
                  </a:cubicBezTo>
                  <a:cubicBezTo>
                    <a:pt x="111" y="32"/>
                    <a:pt x="111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5"/>
            <p:cNvSpPr/>
            <p:nvPr/>
          </p:nvSpPr>
          <p:spPr>
            <a:xfrm>
              <a:off x="3158448" y="1813792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7"/>
                    <a:pt x="64" y="17"/>
                  </a:cubicBezTo>
                  <a:lnTo>
                    <a:pt x="64" y="32"/>
                  </a:lnTo>
                  <a:lnTo>
                    <a:pt x="32" y="80"/>
                  </a:lnTo>
                  <a:lnTo>
                    <a:pt x="1" y="112"/>
                  </a:lnTo>
                  <a:cubicBezTo>
                    <a:pt x="1" y="127"/>
                    <a:pt x="1" y="143"/>
                    <a:pt x="17" y="158"/>
                  </a:cubicBezTo>
                  <a:lnTo>
                    <a:pt x="17" y="158"/>
                  </a:lnTo>
                  <a:lnTo>
                    <a:pt x="32" y="158"/>
                  </a:lnTo>
                  <a:lnTo>
                    <a:pt x="64" y="158"/>
                  </a:lnTo>
                  <a:lnTo>
                    <a:pt x="64" y="143"/>
                  </a:lnTo>
                  <a:lnTo>
                    <a:pt x="95" y="95"/>
                  </a:lnTo>
                  <a:lnTo>
                    <a:pt x="112" y="80"/>
                  </a:lnTo>
                  <a:lnTo>
                    <a:pt x="127" y="64"/>
                  </a:lnTo>
                  <a:cubicBezTo>
                    <a:pt x="143" y="49"/>
                    <a:pt x="127" y="17"/>
                    <a:pt x="112" y="17"/>
                  </a:cubicBezTo>
                  <a:cubicBezTo>
                    <a:pt x="112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5"/>
            <p:cNvSpPr/>
            <p:nvPr/>
          </p:nvSpPr>
          <p:spPr>
            <a:xfrm>
              <a:off x="3174000" y="1816337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142" y="0"/>
                  </a:moveTo>
                  <a:lnTo>
                    <a:pt x="142" y="0"/>
                  </a:lnTo>
                  <a:cubicBezTo>
                    <a:pt x="127" y="0"/>
                    <a:pt x="110" y="0"/>
                    <a:pt x="110" y="15"/>
                  </a:cubicBezTo>
                  <a:lnTo>
                    <a:pt x="95" y="47"/>
                  </a:lnTo>
                  <a:lnTo>
                    <a:pt x="79" y="63"/>
                  </a:lnTo>
                  <a:lnTo>
                    <a:pt x="79" y="63"/>
                  </a:lnTo>
                  <a:lnTo>
                    <a:pt x="64" y="63"/>
                  </a:lnTo>
                  <a:lnTo>
                    <a:pt x="16" y="78"/>
                  </a:lnTo>
                  <a:lnTo>
                    <a:pt x="16" y="78"/>
                  </a:lnTo>
                  <a:cubicBezTo>
                    <a:pt x="1" y="95"/>
                    <a:pt x="1" y="110"/>
                    <a:pt x="1" y="126"/>
                  </a:cubicBezTo>
                  <a:cubicBezTo>
                    <a:pt x="1" y="141"/>
                    <a:pt x="16" y="158"/>
                    <a:pt x="32" y="158"/>
                  </a:cubicBezTo>
                  <a:cubicBezTo>
                    <a:pt x="32" y="158"/>
                    <a:pt x="47" y="158"/>
                    <a:pt x="47" y="141"/>
                  </a:cubicBezTo>
                  <a:lnTo>
                    <a:pt x="64" y="141"/>
                  </a:lnTo>
                  <a:lnTo>
                    <a:pt x="79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0" y="141"/>
                  </a:lnTo>
                  <a:lnTo>
                    <a:pt x="127" y="126"/>
                  </a:lnTo>
                  <a:lnTo>
                    <a:pt x="158" y="78"/>
                  </a:lnTo>
                  <a:lnTo>
                    <a:pt x="158" y="47"/>
                  </a:lnTo>
                  <a:lnTo>
                    <a:pt x="173" y="47"/>
                  </a:lnTo>
                  <a:cubicBezTo>
                    <a:pt x="173" y="32"/>
                    <a:pt x="173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5"/>
            <p:cNvSpPr/>
            <p:nvPr/>
          </p:nvSpPr>
          <p:spPr>
            <a:xfrm>
              <a:off x="3292755" y="1815796"/>
              <a:ext cx="3562" cy="2576"/>
            </a:xfrm>
            <a:custGeom>
              <a:avLst/>
              <a:gdLst/>
              <a:ahLst/>
              <a:cxnLst/>
              <a:rect l="l" t="t" r="r" b="b"/>
              <a:pathLst>
                <a:path w="112" h="81" extrusionOk="0">
                  <a:moveTo>
                    <a:pt x="80" y="1"/>
                  </a:moveTo>
                  <a:lnTo>
                    <a:pt x="80" y="1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9"/>
                  </a:cubicBezTo>
                  <a:lnTo>
                    <a:pt x="0" y="64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11" y="49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35"/>
            <p:cNvSpPr/>
            <p:nvPr/>
          </p:nvSpPr>
          <p:spPr>
            <a:xfrm>
              <a:off x="3341860" y="181232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48" y="15"/>
                    <a:pt x="32" y="15"/>
                  </a:cubicBezTo>
                  <a:lnTo>
                    <a:pt x="32" y="0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0" y="32"/>
                    <a:pt x="0" y="32"/>
                    <a:pt x="0" y="47"/>
                  </a:cubicBezTo>
                  <a:cubicBezTo>
                    <a:pt x="0" y="63"/>
                    <a:pt x="0" y="63"/>
                    <a:pt x="17" y="78"/>
                  </a:cubicBezTo>
                  <a:lnTo>
                    <a:pt x="32" y="78"/>
                  </a:lnTo>
                  <a:lnTo>
                    <a:pt x="126" y="141"/>
                  </a:lnTo>
                  <a:cubicBezTo>
                    <a:pt x="126" y="158"/>
                    <a:pt x="143" y="158"/>
                    <a:pt x="143" y="158"/>
                  </a:cubicBezTo>
                  <a:lnTo>
                    <a:pt x="143" y="158"/>
                  </a:lnTo>
                  <a:cubicBezTo>
                    <a:pt x="158" y="158"/>
                    <a:pt x="174" y="141"/>
                    <a:pt x="174" y="141"/>
                  </a:cubicBezTo>
                  <a:cubicBezTo>
                    <a:pt x="189" y="126"/>
                    <a:pt x="189" y="110"/>
                    <a:pt x="174" y="95"/>
                  </a:cubicBezTo>
                  <a:lnTo>
                    <a:pt x="143" y="78"/>
                  </a:lnTo>
                  <a:lnTo>
                    <a:pt x="126" y="78"/>
                  </a:lnTo>
                  <a:cubicBezTo>
                    <a:pt x="126" y="78"/>
                    <a:pt x="111" y="78"/>
                    <a:pt x="111" y="6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35"/>
            <p:cNvSpPr/>
            <p:nvPr/>
          </p:nvSpPr>
          <p:spPr>
            <a:xfrm>
              <a:off x="3422037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7" y="64"/>
                  </a:lnTo>
                  <a:lnTo>
                    <a:pt x="17" y="64"/>
                  </a:lnTo>
                  <a:cubicBezTo>
                    <a:pt x="17" y="80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80"/>
                    <a:pt x="80" y="64"/>
                  </a:cubicBezTo>
                  <a:lnTo>
                    <a:pt x="80" y="32"/>
                  </a:lnTo>
                  <a:lnTo>
                    <a:pt x="63" y="17"/>
                  </a:lnTo>
                  <a:cubicBezTo>
                    <a:pt x="63" y="1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5"/>
            <p:cNvSpPr/>
            <p:nvPr/>
          </p:nvSpPr>
          <p:spPr>
            <a:xfrm>
              <a:off x="3343864" y="181178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17" y="1"/>
                  </a:moveTo>
                  <a:lnTo>
                    <a:pt x="0" y="17"/>
                  </a:lnTo>
                  <a:lnTo>
                    <a:pt x="48" y="80"/>
                  </a:lnTo>
                  <a:cubicBezTo>
                    <a:pt x="48" y="95"/>
                    <a:pt x="63" y="95"/>
                    <a:pt x="63" y="95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49"/>
                  </a:lnTo>
                  <a:lnTo>
                    <a:pt x="63" y="49"/>
                  </a:lnTo>
                  <a:cubicBezTo>
                    <a:pt x="48" y="49"/>
                    <a:pt x="32" y="49"/>
                    <a:pt x="32" y="32"/>
                  </a:cubicBezTo>
                  <a:cubicBezTo>
                    <a:pt x="17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5"/>
            <p:cNvSpPr/>
            <p:nvPr/>
          </p:nvSpPr>
          <p:spPr>
            <a:xfrm>
              <a:off x="3329838" y="1793279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80" y="0"/>
                  </a:moveTo>
                  <a:lnTo>
                    <a:pt x="63" y="0"/>
                  </a:lnTo>
                  <a:cubicBezTo>
                    <a:pt x="63" y="0"/>
                    <a:pt x="63" y="15"/>
                    <a:pt x="48" y="15"/>
                  </a:cubicBezTo>
                  <a:lnTo>
                    <a:pt x="17" y="32"/>
                  </a:lnTo>
                  <a:cubicBezTo>
                    <a:pt x="0" y="47"/>
                    <a:pt x="0" y="78"/>
                    <a:pt x="17" y="78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3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5"/>
            <p:cNvSpPr/>
            <p:nvPr/>
          </p:nvSpPr>
          <p:spPr>
            <a:xfrm>
              <a:off x="3362914" y="1805778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6" y="80"/>
                  </a:lnTo>
                  <a:cubicBezTo>
                    <a:pt x="16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95"/>
                    <a:pt x="79" y="80"/>
                    <a:pt x="79" y="64"/>
                  </a:cubicBezTo>
                  <a:lnTo>
                    <a:pt x="63" y="17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5"/>
            <p:cNvSpPr/>
            <p:nvPr/>
          </p:nvSpPr>
          <p:spPr>
            <a:xfrm>
              <a:off x="3190538" y="1824351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cubicBezTo>
                    <a:pt x="0" y="47"/>
                    <a:pt x="16" y="63"/>
                    <a:pt x="32" y="63"/>
                  </a:cubicBez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79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5"/>
            <p:cNvSpPr/>
            <p:nvPr/>
          </p:nvSpPr>
          <p:spPr>
            <a:xfrm>
              <a:off x="3113351" y="181732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1" y="1"/>
                  </a:moveTo>
                  <a:lnTo>
                    <a:pt x="64" y="64"/>
                  </a:lnTo>
                  <a:cubicBezTo>
                    <a:pt x="64" y="47"/>
                    <a:pt x="49" y="47"/>
                    <a:pt x="49" y="32"/>
                  </a:cubicBezTo>
                  <a:lnTo>
                    <a:pt x="49" y="32"/>
                  </a:lnTo>
                  <a:lnTo>
                    <a:pt x="49" y="32"/>
                  </a:lnTo>
                  <a:cubicBezTo>
                    <a:pt x="32" y="16"/>
                    <a:pt x="32" y="1"/>
                    <a:pt x="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35"/>
            <p:cNvSpPr/>
            <p:nvPr/>
          </p:nvSpPr>
          <p:spPr>
            <a:xfrm>
              <a:off x="3113351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49" y="48"/>
                  </a:moveTo>
                  <a:lnTo>
                    <a:pt x="49" y="48"/>
                  </a:lnTo>
                  <a:cubicBezTo>
                    <a:pt x="49" y="63"/>
                    <a:pt x="64" y="63"/>
                    <a:pt x="64" y="80"/>
                  </a:cubicBezTo>
                  <a:lnTo>
                    <a:pt x="64" y="80"/>
                  </a:lnTo>
                  <a:cubicBezTo>
                    <a:pt x="64" y="63"/>
                    <a:pt x="49" y="63"/>
                    <a:pt x="49" y="48"/>
                  </a:cubicBezTo>
                  <a:lnTo>
                    <a:pt x="49" y="48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ubicBezTo>
                    <a:pt x="32" y="17"/>
                    <a:pt x="32" y="32"/>
                    <a:pt x="49" y="48"/>
                  </a:cubicBezTo>
                  <a:cubicBezTo>
                    <a:pt x="49" y="32"/>
                    <a:pt x="17" y="1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35"/>
            <p:cNvSpPr/>
            <p:nvPr/>
          </p:nvSpPr>
          <p:spPr>
            <a:xfrm>
              <a:off x="3113351" y="181481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" y="48"/>
                  </a:lnTo>
                  <a:lnTo>
                    <a:pt x="1" y="63"/>
                  </a:lnTo>
                  <a:cubicBezTo>
                    <a:pt x="17" y="80"/>
                    <a:pt x="49" y="95"/>
                    <a:pt x="49" y="111"/>
                  </a:cubicBezTo>
                  <a:lnTo>
                    <a:pt x="49" y="111"/>
                  </a:lnTo>
                  <a:lnTo>
                    <a:pt x="49" y="111"/>
                  </a:lnTo>
                  <a:cubicBezTo>
                    <a:pt x="49" y="126"/>
                    <a:pt x="64" y="126"/>
                    <a:pt x="64" y="143"/>
                  </a:cubicBezTo>
                  <a:lnTo>
                    <a:pt x="64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27" y="143"/>
                    <a:pt x="127" y="126"/>
                    <a:pt x="112" y="111"/>
                  </a:cubicBez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64" y="17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5"/>
            <p:cNvSpPr/>
            <p:nvPr/>
          </p:nvSpPr>
          <p:spPr>
            <a:xfrm>
              <a:off x="3269221" y="1784724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7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17"/>
                  </a:lnTo>
                  <a:lnTo>
                    <a:pt x="0" y="64"/>
                  </a:lnTo>
                  <a:cubicBezTo>
                    <a:pt x="0" y="80"/>
                    <a:pt x="0" y="95"/>
                    <a:pt x="15" y="112"/>
                  </a:cubicBezTo>
                  <a:lnTo>
                    <a:pt x="32" y="112"/>
                  </a:lnTo>
                  <a:cubicBezTo>
                    <a:pt x="47" y="112"/>
                    <a:pt x="63" y="95"/>
                    <a:pt x="63" y="95"/>
                  </a:cubicBezTo>
                  <a:lnTo>
                    <a:pt x="78" y="49"/>
                  </a:lnTo>
                  <a:cubicBezTo>
                    <a:pt x="95" y="32"/>
                    <a:pt x="78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5"/>
            <p:cNvSpPr/>
            <p:nvPr/>
          </p:nvSpPr>
          <p:spPr>
            <a:xfrm>
              <a:off x="3176004" y="1794742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27" y="1"/>
                  </a:lnTo>
                  <a:cubicBezTo>
                    <a:pt x="110" y="1"/>
                    <a:pt x="95" y="17"/>
                    <a:pt x="95" y="32"/>
                  </a:cubicBezTo>
                  <a:cubicBezTo>
                    <a:pt x="95" y="49"/>
                    <a:pt x="95" y="49"/>
                    <a:pt x="64" y="64"/>
                  </a:cubicBezTo>
                  <a:lnTo>
                    <a:pt x="64" y="64"/>
                  </a:lnTo>
                  <a:cubicBezTo>
                    <a:pt x="47" y="64"/>
                    <a:pt x="32" y="64"/>
                    <a:pt x="16" y="80"/>
                  </a:cubicBezTo>
                  <a:cubicBezTo>
                    <a:pt x="16" y="80"/>
                    <a:pt x="16" y="95"/>
                    <a:pt x="1" y="95"/>
                  </a:cubicBezTo>
                  <a:lnTo>
                    <a:pt x="1" y="127"/>
                  </a:lnTo>
                  <a:cubicBezTo>
                    <a:pt x="16" y="143"/>
                    <a:pt x="32" y="143"/>
                    <a:pt x="32" y="143"/>
                  </a:cubicBezTo>
                  <a:lnTo>
                    <a:pt x="47" y="143"/>
                  </a:lnTo>
                  <a:cubicBezTo>
                    <a:pt x="64" y="143"/>
                    <a:pt x="64" y="127"/>
                    <a:pt x="79" y="127"/>
                  </a:cubicBezTo>
                  <a:cubicBezTo>
                    <a:pt x="95" y="127"/>
                    <a:pt x="110" y="112"/>
                    <a:pt x="142" y="95"/>
                  </a:cubicBezTo>
                  <a:cubicBezTo>
                    <a:pt x="142" y="95"/>
                    <a:pt x="158" y="80"/>
                    <a:pt x="158" y="64"/>
                  </a:cubicBezTo>
                  <a:lnTo>
                    <a:pt x="158" y="32"/>
                  </a:lnTo>
                  <a:cubicBezTo>
                    <a:pt x="158" y="17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5"/>
            <p:cNvSpPr/>
            <p:nvPr/>
          </p:nvSpPr>
          <p:spPr>
            <a:xfrm>
              <a:off x="3032697" y="1806796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16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1" y="79"/>
                  </a:lnTo>
                  <a:lnTo>
                    <a:pt x="32" y="111"/>
                  </a:lnTo>
                  <a:lnTo>
                    <a:pt x="47" y="111"/>
                  </a:lnTo>
                  <a:cubicBezTo>
                    <a:pt x="64" y="111"/>
                    <a:pt x="79" y="95"/>
                    <a:pt x="79" y="79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47" y="32"/>
                  </a:lnTo>
                  <a:cubicBezTo>
                    <a:pt x="32" y="16"/>
                    <a:pt x="16" y="16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5"/>
            <p:cNvSpPr/>
            <p:nvPr/>
          </p:nvSpPr>
          <p:spPr>
            <a:xfrm>
              <a:off x="3088290" y="180078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cubicBezTo>
                    <a:pt x="17" y="32"/>
                    <a:pt x="1" y="48"/>
                    <a:pt x="17" y="63"/>
                  </a:cubicBezTo>
                  <a:cubicBezTo>
                    <a:pt x="17" y="79"/>
                    <a:pt x="32" y="95"/>
                    <a:pt x="49" y="95"/>
                  </a:cubicBezTo>
                  <a:lnTo>
                    <a:pt x="49" y="95"/>
                  </a:lnTo>
                  <a:lnTo>
                    <a:pt x="64" y="95"/>
                  </a:lnTo>
                  <a:lnTo>
                    <a:pt x="80" y="95"/>
                  </a:lnTo>
                  <a:cubicBezTo>
                    <a:pt x="95" y="95"/>
                    <a:pt x="112" y="95"/>
                    <a:pt x="112" y="79"/>
                  </a:cubicBezTo>
                  <a:lnTo>
                    <a:pt x="112" y="48"/>
                  </a:lnTo>
                  <a:cubicBezTo>
                    <a:pt x="127" y="32"/>
                    <a:pt x="112" y="16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5"/>
            <p:cNvSpPr/>
            <p:nvPr/>
          </p:nvSpPr>
          <p:spPr>
            <a:xfrm>
              <a:off x="3206090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6"/>
                  </a:cubicBezTo>
                  <a:lnTo>
                    <a:pt x="15" y="16"/>
                  </a:lnTo>
                  <a:lnTo>
                    <a:pt x="0" y="47"/>
                  </a:lnTo>
                  <a:cubicBezTo>
                    <a:pt x="0" y="64"/>
                    <a:pt x="0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79"/>
                  </a:cubicBezTo>
                  <a:lnTo>
                    <a:pt x="95" y="47"/>
                  </a:lnTo>
                  <a:cubicBezTo>
                    <a:pt x="95" y="32"/>
                    <a:pt x="95" y="16"/>
                    <a:pt x="78" y="16"/>
                  </a:cubicBez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5"/>
            <p:cNvSpPr/>
            <p:nvPr/>
          </p:nvSpPr>
          <p:spPr>
            <a:xfrm>
              <a:off x="3318326" y="1776232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32"/>
                    <a:pt x="0" y="47"/>
                  </a:cubicBezTo>
                  <a:lnTo>
                    <a:pt x="16" y="95"/>
                  </a:lnTo>
                  <a:lnTo>
                    <a:pt x="16" y="110"/>
                  </a:lnTo>
                  <a:cubicBezTo>
                    <a:pt x="16" y="110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cubicBezTo>
                    <a:pt x="79" y="127"/>
                    <a:pt x="95" y="110"/>
                    <a:pt x="79" y="95"/>
                  </a:cubicBezTo>
                  <a:cubicBezTo>
                    <a:pt x="79" y="95"/>
                    <a:pt x="79" y="110"/>
                    <a:pt x="63" y="110"/>
                  </a:cubicBezTo>
                  <a:lnTo>
                    <a:pt x="63" y="110"/>
                  </a:lnTo>
                  <a:cubicBezTo>
                    <a:pt x="47" y="110"/>
                    <a:pt x="32" y="95"/>
                    <a:pt x="16" y="79"/>
                  </a:cubicBezTo>
                  <a:lnTo>
                    <a:pt x="16" y="47"/>
                  </a:lnTo>
                  <a:cubicBezTo>
                    <a:pt x="0" y="32"/>
                    <a:pt x="16" y="16"/>
                    <a:pt x="32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5"/>
            <p:cNvSpPr/>
            <p:nvPr/>
          </p:nvSpPr>
          <p:spPr>
            <a:xfrm>
              <a:off x="3118376" y="1799767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48" y="80"/>
                    <a:pt x="48" y="64"/>
                    <a:pt x="48" y="48"/>
                  </a:cubicBezTo>
                  <a:cubicBezTo>
                    <a:pt x="48" y="32"/>
                    <a:pt x="63" y="32"/>
                    <a:pt x="80" y="32"/>
                  </a:cubicBezTo>
                  <a:cubicBezTo>
                    <a:pt x="80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5"/>
            <p:cNvSpPr/>
            <p:nvPr/>
          </p:nvSpPr>
          <p:spPr>
            <a:xfrm>
              <a:off x="3196549" y="179226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8" y="1"/>
                  </a:moveTo>
                  <a:lnTo>
                    <a:pt x="63" y="1"/>
                  </a:lnTo>
                  <a:cubicBezTo>
                    <a:pt x="63" y="16"/>
                    <a:pt x="48" y="32"/>
                    <a:pt x="32" y="32"/>
                  </a:cubicBezTo>
                  <a:lnTo>
                    <a:pt x="17" y="47"/>
                  </a:lnTo>
                  <a:lnTo>
                    <a:pt x="0" y="47"/>
                  </a:lnTo>
                  <a:cubicBezTo>
                    <a:pt x="0" y="64"/>
                    <a:pt x="17" y="64"/>
                    <a:pt x="32" y="64"/>
                  </a:cubicBezTo>
                  <a:lnTo>
                    <a:pt x="95" y="64"/>
                  </a:lnTo>
                  <a:cubicBezTo>
                    <a:pt x="111" y="64"/>
                    <a:pt x="126" y="47"/>
                    <a:pt x="126" y="32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5"/>
            <p:cNvSpPr/>
            <p:nvPr/>
          </p:nvSpPr>
          <p:spPr>
            <a:xfrm>
              <a:off x="3039185" y="1806796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95" y="0"/>
                  </a:moveTo>
                  <a:lnTo>
                    <a:pt x="80" y="0"/>
                  </a:lnTo>
                  <a:lnTo>
                    <a:pt x="64" y="16"/>
                  </a:lnTo>
                  <a:lnTo>
                    <a:pt x="17" y="48"/>
                  </a:lnTo>
                  <a:lnTo>
                    <a:pt x="17" y="63"/>
                  </a:lnTo>
                  <a:lnTo>
                    <a:pt x="1" y="95"/>
                  </a:lnTo>
                  <a:cubicBezTo>
                    <a:pt x="1" y="111"/>
                    <a:pt x="17" y="143"/>
                    <a:pt x="32" y="143"/>
                  </a:cubicBezTo>
                  <a:lnTo>
                    <a:pt x="49" y="143"/>
                  </a:lnTo>
                  <a:cubicBezTo>
                    <a:pt x="64" y="143"/>
                    <a:pt x="80" y="126"/>
                    <a:pt x="80" y="111"/>
                  </a:cubicBezTo>
                  <a:lnTo>
                    <a:pt x="80" y="95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6"/>
                  </a:cubicBezTo>
                  <a:cubicBezTo>
                    <a:pt x="112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5"/>
            <p:cNvSpPr/>
            <p:nvPr/>
          </p:nvSpPr>
          <p:spPr>
            <a:xfrm>
              <a:off x="3193051" y="179073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0" y="17"/>
                    <a:pt x="0" y="32"/>
                    <a:pt x="0" y="64"/>
                  </a:cubicBezTo>
                  <a:lnTo>
                    <a:pt x="16" y="64"/>
                  </a:lnTo>
                  <a:cubicBezTo>
                    <a:pt x="32" y="95"/>
                    <a:pt x="47" y="95"/>
                    <a:pt x="79" y="95"/>
                  </a:cubicBez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80"/>
                    <a:pt x="173" y="64"/>
                    <a:pt x="173" y="49"/>
                  </a:cubicBezTo>
                  <a:lnTo>
                    <a:pt x="158" y="49"/>
                  </a:lnTo>
                  <a:cubicBezTo>
                    <a:pt x="158" y="32"/>
                    <a:pt x="158" y="17"/>
                    <a:pt x="142" y="17"/>
                  </a:cubicBezTo>
                  <a:lnTo>
                    <a:pt x="127" y="17"/>
                  </a:lnTo>
                  <a:lnTo>
                    <a:pt x="127" y="17"/>
                  </a:lnTo>
                  <a:cubicBezTo>
                    <a:pt x="127" y="17"/>
                    <a:pt x="110" y="17"/>
                    <a:pt x="110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32"/>
                    <a:pt x="63" y="32"/>
                    <a:pt x="63" y="17"/>
                  </a:cubicBez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5"/>
            <p:cNvSpPr/>
            <p:nvPr/>
          </p:nvSpPr>
          <p:spPr>
            <a:xfrm>
              <a:off x="3419557" y="1777727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63" y="80"/>
                  </a:lnTo>
                  <a:cubicBezTo>
                    <a:pt x="95" y="80"/>
                    <a:pt x="110" y="63"/>
                    <a:pt x="110" y="48"/>
                  </a:cubicBezTo>
                  <a:cubicBezTo>
                    <a:pt x="110" y="32"/>
                    <a:pt x="95" y="17"/>
                    <a:pt x="78" y="17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5"/>
            <p:cNvSpPr/>
            <p:nvPr/>
          </p:nvSpPr>
          <p:spPr>
            <a:xfrm>
              <a:off x="3412019" y="1777250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47"/>
                  </a:lnTo>
                  <a:cubicBezTo>
                    <a:pt x="0" y="63"/>
                    <a:pt x="16" y="63"/>
                    <a:pt x="16" y="63"/>
                  </a:cubicBezTo>
                  <a:lnTo>
                    <a:pt x="32" y="78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6"/>
                    <a:pt x="48" y="126"/>
                    <a:pt x="48" y="141"/>
                  </a:cubicBezTo>
                  <a:lnTo>
                    <a:pt x="63" y="141"/>
                  </a:lnTo>
                  <a:lnTo>
                    <a:pt x="63" y="141"/>
                  </a:lnTo>
                  <a:lnTo>
                    <a:pt x="63" y="141"/>
                  </a:lnTo>
                  <a:lnTo>
                    <a:pt x="79" y="141"/>
                  </a:lnTo>
                  <a:cubicBezTo>
                    <a:pt x="95" y="126"/>
                    <a:pt x="111" y="126"/>
                    <a:pt x="111" y="110"/>
                  </a:cubicBezTo>
                  <a:lnTo>
                    <a:pt x="111" y="95"/>
                  </a:lnTo>
                  <a:lnTo>
                    <a:pt x="111" y="95"/>
                  </a:lnTo>
                  <a:lnTo>
                    <a:pt x="111" y="47"/>
                  </a:lnTo>
                  <a:cubicBezTo>
                    <a:pt x="111" y="32"/>
                    <a:pt x="95" y="32"/>
                    <a:pt x="95" y="15"/>
                  </a:cubicBezTo>
                  <a:lnTo>
                    <a:pt x="79" y="15"/>
                  </a:lnTo>
                  <a:lnTo>
                    <a:pt x="63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5"/>
            <p:cNvSpPr/>
            <p:nvPr/>
          </p:nvSpPr>
          <p:spPr>
            <a:xfrm>
              <a:off x="3078812" y="1807304"/>
              <a:ext cx="2512" cy="3021"/>
            </a:xfrm>
            <a:custGeom>
              <a:avLst/>
              <a:gdLst/>
              <a:ahLst/>
              <a:cxnLst/>
              <a:rect l="l" t="t" r="r" b="b"/>
              <a:pathLst>
                <a:path w="79" h="95" extrusionOk="0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0"/>
                    <a:pt x="32" y="16"/>
                  </a:cubicBezTo>
                  <a:lnTo>
                    <a:pt x="15" y="16"/>
                  </a:lnTo>
                  <a:cubicBezTo>
                    <a:pt x="0" y="32"/>
                    <a:pt x="0" y="32"/>
                    <a:pt x="0" y="47"/>
                  </a:cubicBezTo>
                  <a:lnTo>
                    <a:pt x="0" y="63"/>
                  </a:lnTo>
                  <a:cubicBezTo>
                    <a:pt x="0" y="79"/>
                    <a:pt x="15" y="79"/>
                    <a:pt x="15" y="79"/>
                  </a:cubicBezTo>
                  <a:lnTo>
                    <a:pt x="15" y="79"/>
                  </a:lnTo>
                  <a:lnTo>
                    <a:pt x="32" y="95"/>
                  </a:lnTo>
                  <a:lnTo>
                    <a:pt x="47" y="95"/>
                  </a:lnTo>
                  <a:lnTo>
                    <a:pt x="78" y="95"/>
                  </a:lnTo>
                  <a:lnTo>
                    <a:pt x="63" y="95"/>
                  </a:lnTo>
                  <a:cubicBezTo>
                    <a:pt x="63" y="79"/>
                    <a:pt x="63" y="63"/>
                    <a:pt x="78" y="47"/>
                  </a:cubicBezTo>
                  <a:lnTo>
                    <a:pt x="78" y="47"/>
                  </a:lnTo>
                  <a:lnTo>
                    <a:pt x="78" y="47"/>
                  </a:lnTo>
                  <a:lnTo>
                    <a:pt x="78" y="16"/>
                  </a:lnTo>
                  <a:cubicBezTo>
                    <a:pt x="63" y="0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5"/>
            <p:cNvSpPr/>
            <p:nvPr/>
          </p:nvSpPr>
          <p:spPr>
            <a:xfrm>
              <a:off x="3186022" y="1797286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32" y="15"/>
                    <a:pt x="32" y="32"/>
                  </a:cubicBezTo>
                  <a:lnTo>
                    <a:pt x="16" y="63"/>
                  </a:lnTo>
                  <a:lnTo>
                    <a:pt x="16" y="63"/>
                  </a:lnTo>
                  <a:lnTo>
                    <a:pt x="16" y="63"/>
                  </a:lnTo>
                  <a:cubicBezTo>
                    <a:pt x="1" y="79"/>
                    <a:pt x="1" y="95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48" y="110"/>
                    <a:pt x="64" y="110"/>
                    <a:pt x="79" y="95"/>
                  </a:cubicBezTo>
                  <a:lnTo>
                    <a:pt x="79" y="79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47"/>
                  </a:lnTo>
                  <a:cubicBezTo>
                    <a:pt x="95" y="32"/>
                    <a:pt x="95" y="15"/>
                    <a:pt x="7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5"/>
            <p:cNvSpPr/>
            <p:nvPr/>
          </p:nvSpPr>
          <p:spPr>
            <a:xfrm>
              <a:off x="3386958" y="1777250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lnTo>
                    <a:pt x="80" y="15"/>
                  </a:lnTo>
                  <a:lnTo>
                    <a:pt x="17" y="15"/>
                  </a:lnTo>
                  <a:cubicBezTo>
                    <a:pt x="17" y="15"/>
                    <a:pt x="0" y="32"/>
                    <a:pt x="0" y="47"/>
                  </a:cubicBezTo>
                  <a:lnTo>
                    <a:pt x="0" y="47"/>
                  </a:lnTo>
                  <a:lnTo>
                    <a:pt x="0" y="63"/>
                  </a:lnTo>
                  <a:cubicBezTo>
                    <a:pt x="0" y="78"/>
                    <a:pt x="17" y="95"/>
                    <a:pt x="32" y="95"/>
                  </a:cubicBezTo>
                  <a:lnTo>
                    <a:pt x="48" y="78"/>
                  </a:lnTo>
                  <a:lnTo>
                    <a:pt x="143" y="63"/>
                  </a:lnTo>
                  <a:cubicBezTo>
                    <a:pt x="158" y="63"/>
                    <a:pt x="158" y="63"/>
                    <a:pt x="158" y="47"/>
                  </a:cubicBezTo>
                  <a:cubicBezTo>
                    <a:pt x="174" y="47"/>
                    <a:pt x="174" y="32"/>
                    <a:pt x="174" y="15"/>
                  </a:cubicBezTo>
                  <a:lnTo>
                    <a:pt x="174" y="15"/>
                  </a:lnTo>
                  <a:lnTo>
                    <a:pt x="174" y="15"/>
                  </a:lnTo>
                  <a:cubicBezTo>
                    <a:pt x="158" y="15"/>
                    <a:pt x="158" y="32"/>
                    <a:pt x="143" y="32"/>
                  </a:cubicBezTo>
                  <a:lnTo>
                    <a:pt x="111" y="32"/>
                  </a:lnTo>
                  <a:lnTo>
                    <a:pt x="111" y="32"/>
                  </a:lnTo>
                  <a:cubicBezTo>
                    <a:pt x="95" y="32"/>
                    <a:pt x="80" y="15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5"/>
            <p:cNvSpPr/>
            <p:nvPr/>
          </p:nvSpPr>
          <p:spPr>
            <a:xfrm>
              <a:off x="3268680" y="1766214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80" y="16"/>
                  </a:lnTo>
                  <a:lnTo>
                    <a:pt x="80" y="16"/>
                  </a:lnTo>
                  <a:lnTo>
                    <a:pt x="17" y="47"/>
                  </a:lnTo>
                  <a:cubicBezTo>
                    <a:pt x="1" y="64"/>
                    <a:pt x="1" y="79"/>
                    <a:pt x="1" y="95"/>
                  </a:cubicBezTo>
                  <a:cubicBezTo>
                    <a:pt x="17" y="95"/>
                    <a:pt x="17" y="79"/>
                    <a:pt x="17" y="79"/>
                  </a:cubicBezTo>
                  <a:lnTo>
                    <a:pt x="32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79"/>
                  </a:lnTo>
                  <a:lnTo>
                    <a:pt x="127" y="64"/>
                  </a:lnTo>
                  <a:cubicBezTo>
                    <a:pt x="143" y="64"/>
                    <a:pt x="143" y="64"/>
                    <a:pt x="143" y="47"/>
                  </a:cubicBezTo>
                  <a:lnTo>
                    <a:pt x="143" y="32"/>
                  </a:lnTo>
                  <a:cubicBezTo>
                    <a:pt x="143" y="16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5"/>
            <p:cNvSpPr/>
            <p:nvPr/>
          </p:nvSpPr>
          <p:spPr>
            <a:xfrm>
              <a:off x="3078812" y="1813792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0" y="17"/>
                    <a:pt x="0" y="32"/>
                    <a:pt x="15" y="49"/>
                  </a:cubicBezTo>
                  <a:lnTo>
                    <a:pt x="32" y="80"/>
                  </a:lnTo>
                  <a:cubicBezTo>
                    <a:pt x="32" y="95"/>
                    <a:pt x="47" y="95"/>
                    <a:pt x="63" y="95"/>
                  </a:cubicBezTo>
                  <a:lnTo>
                    <a:pt x="78" y="95"/>
                  </a:lnTo>
                  <a:lnTo>
                    <a:pt x="78" y="95"/>
                  </a:lnTo>
                  <a:cubicBezTo>
                    <a:pt x="95" y="80"/>
                    <a:pt x="95" y="64"/>
                    <a:pt x="78" y="49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5"/>
            <p:cNvSpPr/>
            <p:nvPr/>
          </p:nvSpPr>
          <p:spPr>
            <a:xfrm>
              <a:off x="3175495" y="180129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47"/>
                  </a:lnTo>
                  <a:cubicBezTo>
                    <a:pt x="0" y="63"/>
                    <a:pt x="0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cubicBezTo>
                    <a:pt x="48" y="95"/>
                    <a:pt x="63" y="95"/>
                    <a:pt x="80" y="79"/>
                  </a:cubicBez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95" y="32"/>
                    <a:pt x="80" y="32"/>
                  </a:cubicBezTo>
                  <a:cubicBezTo>
                    <a:pt x="80" y="16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5"/>
            <p:cNvSpPr/>
            <p:nvPr/>
          </p:nvSpPr>
          <p:spPr>
            <a:xfrm>
              <a:off x="3158448" y="1805301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32"/>
                  </a:cubicBezTo>
                  <a:lnTo>
                    <a:pt x="17" y="47"/>
                  </a:lnTo>
                  <a:lnTo>
                    <a:pt x="1" y="79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32" y="126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4" y="142"/>
                  </a:lnTo>
                  <a:cubicBezTo>
                    <a:pt x="80" y="126"/>
                    <a:pt x="95" y="126"/>
                    <a:pt x="95" y="110"/>
                  </a:cubicBezTo>
                  <a:lnTo>
                    <a:pt x="95" y="79"/>
                  </a:ln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80" y="16"/>
                    <a:pt x="64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5"/>
            <p:cNvSpPr/>
            <p:nvPr/>
          </p:nvSpPr>
          <p:spPr>
            <a:xfrm>
              <a:off x="3388961" y="1815319"/>
              <a:ext cx="6551" cy="3530"/>
            </a:xfrm>
            <a:custGeom>
              <a:avLst/>
              <a:gdLst/>
              <a:ahLst/>
              <a:cxnLst/>
              <a:rect l="l" t="t" r="r" b="b"/>
              <a:pathLst>
                <a:path w="206" h="111" extrusionOk="0">
                  <a:moveTo>
                    <a:pt x="48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cubicBezTo>
                    <a:pt x="32" y="64"/>
                    <a:pt x="48" y="64"/>
                    <a:pt x="48" y="79"/>
                  </a:cubicBezTo>
                  <a:cubicBezTo>
                    <a:pt x="80" y="95"/>
                    <a:pt x="95" y="110"/>
                    <a:pt x="126" y="110"/>
                  </a:cubicBezTo>
                  <a:lnTo>
                    <a:pt x="143" y="110"/>
                  </a:lnTo>
                  <a:lnTo>
                    <a:pt x="206" y="110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cubicBezTo>
                    <a:pt x="206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11" y="32"/>
                  </a:lnTo>
                  <a:lnTo>
                    <a:pt x="95" y="16"/>
                  </a:lnTo>
                  <a:cubicBezTo>
                    <a:pt x="80" y="16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5"/>
            <p:cNvSpPr/>
            <p:nvPr/>
          </p:nvSpPr>
          <p:spPr>
            <a:xfrm>
              <a:off x="3033174" y="1819803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112" y="1"/>
                  </a:moveTo>
                  <a:lnTo>
                    <a:pt x="112" y="1"/>
                  </a:lnTo>
                  <a:cubicBezTo>
                    <a:pt x="95" y="1"/>
                    <a:pt x="95" y="1"/>
                    <a:pt x="95" y="17"/>
                  </a:cubicBezTo>
                  <a:lnTo>
                    <a:pt x="49" y="32"/>
                  </a:lnTo>
                  <a:lnTo>
                    <a:pt x="32" y="49"/>
                  </a:lnTo>
                  <a:cubicBezTo>
                    <a:pt x="17" y="64"/>
                    <a:pt x="1" y="95"/>
                    <a:pt x="17" y="95"/>
                  </a:cubicBezTo>
                  <a:lnTo>
                    <a:pt x="17" y="112"/>
                  </a:lnTo>
                  <a:lnTo>
                    <a:pt x="32" y="112"/>
                  </a:lnTo>
                  <a:lnTo>
                    <a:pt x="49" y="112"/>
                  </a:lnTo>
                  <a:lnTo>
                    <a:pt x="64" y="112"/>
                  </a:lnTo>
                  <a:lnTo>
                    <a:pt x="112" y="80"/>
                  </a:lnTo>
                  <a:lnTo>
                    <a:pt x="127" y="64"/>
                  </a:lnTo>
                  <a:lnTo>
                    <a:pt x="127" y="64"/>
                  </a:lnTo>
                  <a:cubicBezTo>
                    <a:pt x="143" y="49"/>
                    <a:pt x="143" y="32"/>
                    <a:pt x="143" y="17"/>
                  </a:cubicBezTo>
                  <a:lnTo>
                    <a:pt x="127" y="17"/>
                  </a:lnTo>
                  <a:cubicBezTo>
                    <a:pt x="127" y="1"/>
                    <a:pt x="112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5"/>
            <p:cNvSpPr/>
            <p:nvPr/>
          </p:nvSpPr>
          <p:spPr>
            <a:xfrm>
              <a:off x="3354391" y="1779731"/>
              <a:ext cx="2035" cy="3562"/>
            </a:xfrm>
            <a:custGeom>
              <a:avLst/>
              <a:gdLst/>
              <a:ahLst/>
              <a:cxnLst/>
              <a:rect l="l" t="t" r="r" b="b"/>
              <a:pathLst>
                <a:path w="64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7"/>
                    <a:pt x="1" y="32"/>
                    <a:pt x="1" y="48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64" y="111"/>
                    <a:pt x="64" y="95"/>
                    <a:pt x="64" y="63"/>
                  </a:cubicBezTo>
                  <a:lnTo>
                    <a:pt x="64" y="32"/>
                  </a:lnTo>
                  <a:cubicBezTo>
                    <a:pt x="64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5"/>
            <p:cNvSpPr/>
            <p:nvPr/>
          </p:nvSpPr>
          <p:spPr>
            <a:xfrm>
              <a:off x="3277235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0" y="32"/>
                    <a:pt x="0" y="64"/>
                    <a:pt x="0" y="79"/>
                  </a:cubicBezTo>
                  <a:cubicBezTo>
                    <a:pt x="16" y="79"/>
                    <a:pt x="16" y="95"/>
                    <a:pt x="32" y="95"/>
                  </a:cubicBezTo>
                  <a:lnTo>
                    <a:pt x="47" y="79"/>
                  </a:lnTo>
                  <a:lnTo>
                    <a:pt x="79" y="64"/>
                  </a:lnTo>
                  <a:cubicBezTo>
                    <a:pt x="95" y="47"/>
                    <a:pt x="95" y="32"/>
                    <a:pt x="95" y="16"/>
                  </a:cubicBezTo>
                  <a:cubicBezTo>
                    <a:pt x="79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5"/>
            <p:cNvSpPr/>
            <p:nvPr/>
          </p:nvSpPr>
          <p:spPr>
            <a:xfrm>
              <a:off x="3299275" y="178672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cubicBezTo>
                    <a:pt x="47" y="17"/>
                    <a:pt x="32" y="32"/>
                    <a:pt x="32" y="49"/>
                  </a:cubicBezTo>
                  <a:lnTo>
                    <a:pt x="16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" y="112"/>
                    <a:pt x="16" y="127"/>
                    <a:pt x="32" y="127"/>
                  </a:cubicBezTo>
                  <a:lnTo>
                    <a:pt x="47" y="112"/>
                  </a:lnTo>
                  <a:lnTo>
                    <a:pt x="95" y="95"/>
                  </a:lnTo>
                  <a:cubicBezTo>
                    <a:pt x="110" y="95"/>
                    <a:pt x="110" y="64"/>
                    <a:pt x="110" y="49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5"/>
            <p:cNvSpPr/>
            <p:nvPr/>
          </p:nvSpPr>
          <p:spPr>
            <a:xfrm>
              <a:off x="3235127" y="1793279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5"/>
                  </a:cubicBezTo>
                  <a:lnTo>
                    <a:pt x="16" y="47"/>
                  </a:lnTo>
                  <a:cubicBezTo>
                    <a:pt x="1" y="63"/>
                    <a:pt x="16" y="95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79" y="95"/>
                    <a:pt x="79" y="78"/>
                  </a:cubicBezTo>
                  <a:lnTo>
                    <a:pt x="95" y="47"/>
                  </a:lnTo>
                  <a:cubicBezTo>
                    <a:pt x="95" y="32"/>
                    <a:pt x="95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5"/>
            <p:cNvSpPr/>
            <p:nvPr/>
          </p:nvSpPr>
          <p:spPr>
            <a:xfrm>
              <a:off x="3420034" y="1797763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0"/>
                  </a:moveTo>
                  <a:lnTo>
                    <a:pt x="80" y="0"/>
                  </a:lnTo>
                  <a:cubicBezTo>
                    <a:pt x="63" y="0"/>
                    <a:pt x="63" y="0"/>
                    <a:pt x="63" y="17"/>
                  </a:cubicBezTo>
                  <a:lnTo>
                    <a:pt x="63" y="17"/>
                  </a:lnTo>
                  <a:lnTo>
                    <a:pt x="17" y="48"/>
                  </a:lnTo>
                  <a:cubicBezTo>
                    <a:pt x="0" y="48"/>
                    <a:pt x="0" y="64"/>
                    <a:pt x="0" y="80"/>
                  </a:cubicBezTo>
                  <a:cubicBezTo>
                    <a:pt x="0" y="95"/>
                    <a:pt x="17" y="95"/>
                    <a:pt x="32" y="111"/>
                  </a:cubicBezTo>
                  <a:lnTo>
                    <a:pt x="80" y="127"/>
                  </a:lnTo>
                  <a:lnTo>
                    <a:pt x="80" y="127"/>
                  </a:lnTo>
                  <a:lnTo>
                    <a:pt x="95" y="127"/>
                  </a:lnTo>
                  <a:lnTo>
                    <a:pt x="111" y="127"/>
                  </a:lnTo>
                  <a:cubicBezTo>
                    <a:pt x="111" y="111"/>
                    <a:pt x="126" y="111"/>
                    <a:pt x="126" y="95"/>
                  </a:cubicBezTo>
                  <a:lnTo>
                    <a:pt x="126" y="95"/>
                  </a:lnTo>
                  <a:cubicBezTo>
                    <a:pt x="126" y="80"/>
                    <a:pt x="126" y="64"/>
                    <a:pt x="111" y="64"/>
                  </a:cubicBezTo>
                  <a:lnTo>
                    <a:pt x="111" y="17"/>
                  </a:lnTo>
                  <a:cubicBezTo>
                    <a:pt x="95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5"/>
            <p:cNvSpPr/>
            <p:nvPr/>
          </p:nvSpPr>
          <p:spPr>
            <a:xfrm>
              <a:off x="3247658" y="181681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cubicBezTo>
                    <a:pt x="48" y="17"/>
                    <a:pt x="48" y="17"/>
                    <a:pt x="32" y="32"/>
                  </a:cubicBezTo>
                  <a:lnTo>
                    <a:pt x="17" y="32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32" y="80"/>
                  </a:lnTo>
                  <a:lnTo>
                    <a:pt x="48" y="95"/>
                  </a:lnTo>
                  <a:cubicBezTo>
                    <a:pt x="63" y="95"/>
                    <a:pt x="63" y="80"/>
                    <a:pt x="80" y="80"/>
                  </a:cubicBezTo>
                  <a:cubicBezTo>
                    <a:pt x="95" y="80"/>
                    <a:pt x="95" y="48"/>
                    <a:pt x="80" y="3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5"/>
            <p:cNvSpPr/>
            <p:nvPr/>
          </p:nvSpPr>
          <p:spPr>
            <a:xfrm>
              <a:off x="3431578" y="179576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17"/>
                  </a:lnTo>
                  <a:lnTo>
                    <a:pt x="15" y="32"/>
                  </a:lnTo>
                  <a:cubicBezTo>
                    <a:pt x="0" y="48"/>
                    <a:pt x="0" y="63"/>
                    <a:pt x="0" y="80"/>
                  </a:cubicBezTo>
                  <a:cubicBezTo>
                    <a:pt x="15" y="95"/>
                    <a:pt x="15" y="95"/>
                    <a:pt x="32" y="95"/>
                  </a:cubicBezTo>
                  <a:lnTo>
                    <a:pt x="47" y="95"/>
                  </a:lnTo>
                  <a:lnTo>
                    <a:pt x="78" y="63"/>
                  </a:lnTo>
                  <a:cubicBezTo>
                    <a:pt x="95" y="63"/>
                    <a:pt x="95" y="32"/>
                    <a:pt x="95" y="17"/>
                  </a:cubicBezTo>
                  <a:cubicBezTo>
                    <a:pt x="78" y="17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5"/>
            <p:cNvSpPr/>
            <p:nvPr/>
          </p:nvSpPr>
          <p:spPr>
            <a:xfrm>
              <a:off x="3440579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16" y="64"/>
                  </a:lnTo>
                  <a:lnTo>
                    <a:pt x="64" y="95"/>
                  </a:lnTo>
                  <a:lnTo>
                    <a:pt x="79" y="111"/>
                  </a:lnTo>
                  <a:lnTo>
                    <a:pt x="79" y="111"/>
                  </a:lnTo>
                  <a:cubicBezTo>
                    <a:pt x="95" y="111"/>
                    <a:pt x="110" y="95"/>
                    <a:pt x="110" y="95"/>
                  </a:cubicBezTo>
                  <a:lnTo>
                    <a:pt x="110" y="80"/>
                  </a:lnTo>
                  <a:cubicBezTo>
                    <a:pt x="127" y="80"/>
                    <a:pt x="127" y="64"/>
                    <a:pt x="110" y="48"/>
                  </a:cubicBezTo>
                  <a:lnTo>
                    <a:pt x="110" y="48"/>
                  </a:lnTo>
                  <a:lnTo>
                    <a:pt x="110" y="48"/>
                  </a:lnTo>
                  <a:lnTo>
                    <a:pt x="64" y="17"/>
                  </a:lnTo>
                  <a:cubicBezTo>
                    <a:pt x="64" y="0"/>
                    <a:pt x="64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5"/>
            <p:cNvSpPr/>
            <p:nvPr/>
          </p:nvSpPr>
          <p:spPr>
            <a:xfrm>
              <a:off x="3269698" y="1815796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32"/>
                  </a:cubicBezTo>
                  <a:lnTo>
                    <a:pt x="17" y="49"/>
                  </a:ln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8" y="112"/>
                    <a:pt x="63" y="95"/>
                    <a:pt x="80" y="80"/>
                  </a:cubicBezTo>
                  <a:lnTo>
                    <a:pt x="80" y="64"/>
                  </a:lnTo>
                  <a:lnTo>
                    <a:pt x="80" y="49"/>
                  </a:lnTo>
                  <a:cubicBezTo>
                    <a:pt x="95" y="32"/>
                    <a:pt x="80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3396499" y="1803774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0" y="17"/>
                    <a:pt x="0" y="17"/>
                  </a:cubicBezTo>
                  <a:lnTo>
                    <a:pt x="0" y="17"/>
                  </a:lnTo>
                  <a:lnTo>
                    <a:pt x="0" y="48"/>
                  </a:lnTo>
                  <a:lnTo>
                    <a:pt x="0" y="48"/>
                  </a:lnTo>
                  <a:cubicBezTo>
                    <a:pt x="0" y="64"/>
                    <a:pt x="15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48"/>
                  </a:cubicBezTo>
                  <a:lnTo>
                    <a:pt x="95" y="32"/>
                  </a:lnTo>
                  <a:cubicBezTo>
                    <a:pt x="95" y="17"/>
                    <a:pt x="95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3387944" y="1804283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16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17" y="64"/>
                    <a:pt x="1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95"/>
                    <a:pt x="80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79"/>
                    <a:pt x="127" y="64"/>
                  </a:cubicBezTo>
                  <a:cubicBezTo>
                    <a:pt x="143" y="48"/>
                    <a:pt x="127" y="32"/>
                    <a:pt x="112" y="16"/>
                  </a:cubicBezTo>
                  <a:lnTo>
                    <a:pt x="95" y="16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5"/>
            <p:cNvSpPr/>
            <p:nvPr/>
          </p:nvSpPr>
          <p:spPr>
            <a:xfrm>
              <a:off x="3266676" y="181732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16"/>
                    <a:pt x="1" y="47"/>
                    <a:pt x="1" y="64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49" y="95"/>
                  </a:lnTo>
                  <a:lnTo>
                    <a:pt x="49" y="110"/>
                  </a:lnTo>
                  <a:cubicBezTo>
                    <a:pt x="64" y="110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79"/>
                    <a:pt x="95" y="64"/>
                    <a:pt x="80" y="47"/>
                  </a:cubicBezTo>
                  <a:lnTo>
                    <a:pt x="80" y="47"/>
                  </a:lnTo>
                  <a:lnTo>
                    <a:pt x="64" y="16"/>
                  </a:lnTo>
                  <a:cubicBezTo>
                    <a:pt x="64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5"/>
            <p:cNvSpPr/>
            <p:nvPr/>
          </p:nvSpPr>
          <p:spPr>
            <a:xfrm>
              <a:off x="3312792" y="1810803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95" y="111"/>
                  </a:lnTo>
                  <a:lnTo>
                    <a:pt x="111" y="111"/>
                  </a:lnTo>
                  <a:cubicBezTo>
                    <a:pt x="111" y="111"/>
                    <a:pt x="126" y="111"/>
                    <a:pt x="143" y="95"/>
                  </a:cubicBezTo>
                  <a:cubicBezTo>
                    <a:pt x="143" y="80"/>
                    <a:pt x="143" y="63"/>
                    <a:pt x="126" y="48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5"/>
            <p:cNvSpPr/>
            <p:nvPr/>
          </p:nvSpPr>
          <p:spPr>
            <a:xfrm>
              <a:off x="3287730" y="181379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9" y="1"/>
                  </a:move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7"/>
                  </a:cubicBezTo>
                  <a:cubicBezTo>
                    <a:pt x="17" y="17"/>
                    <a:pt x="1" y="32"/>
                    <a:pt x="17" y="49"/>
                  </a:cubicBezTo>
                  <a:lnTo>
                    <a:pt x="17" y="49"/>
                  </a:lnTo>
                  <a:lnTo>
                    <a:pt x="32" y="80"/>
                  </a:lnTo>
                  <a:cubicBezTo>
                    <a:pt x="32" y="95"/>
                    <a:pt x="49" y="95"/>
                    <a:pt x="64" y="95"/>
                  </a:cubicBezTo>
                  <a:lnTo>
                    <a:pt x="80" y="95"/>
                  </a:lnTo>
                  <a:lnTo>
                    <a:pt x="95" y="80"/>
                  </a:lnTo>
                  <a:cubicBezTo>
                    <a:pt x="112" y="64"/>
                    <a:pt x="127" y="64"/>
                    <a:pt x="127" y="49"/>
                  </a:cubicBezTo>
                  <a:cubicBezTo>
                    <a:pt x="127" y="32"/>
                    <a:pt x="112" y="17"/>
                    <a:pt x="112" y="17"/>
                  </a:cubicBezTo>
                  <a:lnTo>
                    <a:pt x="95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5"/>
            <p:cNvSpPr/>
            <p:nvPr/>
          </p:nvSpPr>
          <p:spPr>
            <a:xfrm>
              <a:off x="3309293" y="181178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" y="17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64" y="80"/>
                  </a:lnTo>
                  <a:lnTo>
                    <a:pt x="79" y="95"/>
                  </a:lnTo>
                  <a:cubicBezTo>
                    <a:pt x="95" y="95"/>
                    <a:pt x="110" y="80"/>
                    <a:pt x="110" y="64"/>
                  </a:cubicBezTo>
                  <a:cubicBezTo>
                    <a:pt x="127" y="64"/>
                    <a:pt x="127" y="49"/>
                    <a:pt x="110" y="49"/>
                  </a:cubicBezTo>
                  <a:cubicBezTo>
                    <a:pt x="110" y="32"/>
                    <a:pt x="110" y="32"/>
                    <a:pt x="95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5"/>
            <p:cNvSpPr/>
            <p:nvPr/>
          </p:nvSpPr>
          <p:spPr>
            <a:xfrm>
              <a:off x="3122892" y="183083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6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64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5"/>
            <p:cNvSpPr/>
            <p:nvPr/>
          </p:nvSpPr>
          <p:spPr>
            <a:xfrm>
              <a:off x="325166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80" y="80"/>
                    <a:pt x="95" y="63"/>
                    <a:pt x="80" y="48"/>
                  </a:cubicBezTo>
                  <a:lnTo>
                    <a:pt x="63" y="17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5"/>
            <p:cNvSpPr/>
            <p:nvPr/>
          </p:nvSpPr>
          <p:spPr>
            <a:xfrm>
              <a:off x="3249184" y="1807304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32" y="16"/>
                    <a:pt x="15" y="16"/>
                  </a:cubicBezTo>
                  <a:cubicBezTo>
                    <a:pt x="0" y="16"/>
                    <a:pt x="0" y="47"/>
                    <a:pt x="15" y="63"/>
                  </a:cubicBezTo>
                  <a:lnTo>
                    <a:pt x="32" y="95"/>
                  </a:lnTo>
                  <a:cubicBezTo>
                    <a:pt x="32" y="95"/>
                    <a:pt x="47" y="110"/>
                    <a:pt x="63" y="110"/>
                  </a:cubicBezTo>
                  <a:cubicBezTo>
                    <a:pt x="63" y="110"/>
                    <a:pt x="63" y="95"/>
                    <a:pt x="78" y="95"/>
                  </a:cubicBezTo>
                  <a:cubicBezTo>
                    <a:pt x="95" y="95"/>
                    <a:pt x="95" y="63"/>
                    <a:pt x="78" y="47"/>
                  </a:cubicBezTo>
                  <a:lnTo>
                    <a:pt x="63" y="16"/>
                  </a:lnTo>
                  <a:cubicBezTo>
                    <a:pt x="63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5"/>
            <p:cNvSpPr/>
            <p:nvPr/>
          </p:nvSpPr>
          <p:spPr>
            <a:xfrm>
              <a:off x="3446081" y="1793279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32" y="15"/>
                  </a:lnTo>
                  <a:lnTo>
                    <a:pt x="17" y="32"/>
                  </a:lnTo>
                  <a:cubicBezTo>
                    <a:pt x="0" y="47"/>
                    <a:pt x="17" y="63"/>
                    <a:pt x="17" y="78"/>
                  </a:cubicBezTo>
                  <a:lnTo>
                    <a:pt x="48" y="78"/>
                  </a:lnTo>
                  <a:lnTo>
                    <a:pt x="80" y="78"/>
                  </a:lnTo>
                  <a:lnTo>
                    <a:pt x="80" y="63"/>
                  </a:lnTo>
                  <a:lnTo>
                    <a:pt x="95" y="47"/>
                  </a:lnTo>
                  <a:cubicBezTo>
                    <a:pt x="111" y="32"/>
                    <a:pt x="95" y="15"/>
                    <a:pt x="95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5"/>
            <p:cNvSpPr/>
            <p:nvPr/>
          </p:nvSpPr>
          <p:spPr>
            <a:xfrm>
              <a:off x="3246163" y="1813792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cubicBezTo>
                    <a:pt x="64" y="1"/>
                    <a:pt x="47" y="1"/>
                    <a:pt x="47" y="17"/>
                  </a:cubicBezTo>
                  <a:lnTo>
                    <a:pt x="32" y="17"/>
                  </a:lnTo>
                  <a:cubicBezTo>
                    <a:pt x="16" y="17"/>
                    <a:pt x="16" y="17"/>
                    <a:pt x="16" y="1"/>
                  </a:cubicBez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cubicBezTo>
                    <a:pt x="1" y="17"/>
                    <a:pt x="1" y="32"/>
                    <a:pt x="16" y="32"/>
                  </a:cubicBezTo>
                  <a:lnTo>
                    <a:pt x="32" y="95"/>
                  </a:lnTo>
                  <a:cubicBezTo>
                    <a:pt x="32" y="112"/>
                    <a:pt x="47" y="112"/>
                    <a:pt x="47" y="127"/>
                  </a:cubicBezTo>
                  <a:lnTo>
                    <a:pt x="64" y="127"/>
                  </a:lnTo>
                  <a:lnTo>
                    <a:pt x="79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79" y="17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5"/>
            <p:cNvSpPr/>
            <p:nvPr/>
          </p:nvSpPr>
          <p:spPr>
            <a:xfrm>
              <a:off x="3271701" y="1810803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0"/>
                    <a:pt x="17" y="17"/>
                    <a:pt x="17" y="17"/>
                  </a:cubicBezTo>
                  <a:lnTo>
                    <a:pt x="17" y="32"/>
                  </a:lnTo>
                  <a:lnTo>
                    <a:pt x="0" y="63"/>
                  </a:lnTo>
                  <a:cubicBezTo>
                    <a:pt x="0" y="80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48" y="111"/>
                    <a:pt x="63" y="95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5"/>
            <p:cNvSpPr/>
            <p:nvPr/>
          </p:nvSpPr>
          <p:spPr>
            <a:xfrm>
              <a:off x="3415518" y="178774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lnTo>
                    <a:pt x="1" y="32"/>
                  </a:lnTo>
                  <a:cubicBezTo>
                    <a:pt x="1" y="48"/>
                    <a:pt x="1" y="63"/>
                    <a:pt x="16" y="80"/>
                  </a:cubicBez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cubicBezTo>
                    <a:pt x="16" y="95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79" y="111"/>
                    <a:pt x="96" y="95"/>
                  </a:cubicBezTo>
                  <a:lnTo>
                    <a:pt x="96" y="63"/>
                  </a:lnTo>
                  <a:lnTo>
                    <a:pt x="96" y="63"/>
                  </a:lnTo>
                  <a:cubicBezTo>
                    <a:pt x="96" y="48"/>
                    <a:pt x="96" y="17"/>
                    <a:pt x="79" y="17"/>
                  </a:cubicBezTo>
                  <a:lnTo>
                    <a:pt x="64" y="1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5"/>
            <p:cNvSpPr/>
            <p:nvPr/>
          </p:nvSpPr>
          <p:spPr>
            <a:xfrm>
              <a:off x="3361419" y="1800785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6"/>
                    <a:pt x="0" y="32"/>
                  </a:cubicBezTo>
                  <a:cubicBezTo>
                    <a:pt x="0" y="48"/>
                    <a:pt x="0" y="63"/>
                    <a:pt x="15" y="63"/>
                  </a:cubicBezTo>
                  <a:lnTo>
                    <a:pt x="47" y="79"/>
                  </a:lnTo>
                  <a:lnTo>
                    <a:pt x="63" y="79"/>
                  </a:lnTo>
                  <a:cubicBezTo>
                    <a:pt x="79" y="79"/>
                    <a:pt x="95" y="79"/>
                    <a:pt x="95" y="63"/>
                  </a:cubicBezTo>
                  <a:cubicBezTo>
                    <a:pt x="110" y="48"/>
                    <a:pt x="95" y="32"/>
                    <a:pt x="79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5"/>
            <p:cNvSpPr/>
            <p:nvPr/>
          </p:nvSpPr>
          <p:spPr>
            <a:xfrm>
              <a:off x="3296763" y="182282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lnTo>
                    <a:pt x="17" y="32"/>
                  </a:lnTo>
                  <a:cubicBezTo>
                    <a:pt x="0" y="32"/>
                    <a:pt x="17" y="48"/>
                    <a:pt x="17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95" y="80"/>
                  </a:lnTo>
                  <a:lnTo>
                    <a:pt x="111" y="80"/>
                  </a:lnTo>
                  <a:cubicBezTo>
                    <a:pt x="111" y="80"/>
                    <a:pt x="126" y="80"/>
                    <a:pt x="126" y="63"/>
                  </a:cubicBezTo>
                  <a:cubicBezTo>
                    <a:pt x="126" y="63"/>
                    <a:pt x="143" y="63"/>
                    <a:pt x="143" y="48"/>
                  </a:cubicBezTo>
                  <a:cubicBezTo>
                    <a:pt x="143" y="32"/>
                    <a:pt x="143" y="17"/>
                    <a:pt x="126" y="17"/>
                  </a:cubicBezTo>
                  <a:lnTo>
                    <a:pt x="111" y="0"/>
                  </a:lnTo>
                  <a:lnTo>
                    <a:pt x="80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5"/>
            <p:cNvSpPr/>
            <p:nvPr/>
          </p:nvSpPr>
          <p:spPr>
            <a:xfrm>
              <a:off x="3436572" y="1807781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lnTo>
                    <a:pt x="32" y="17"/>
                  </a:lnTo>
                  <a:lnTo>
                    <a:pt x="16" y="48"/>
                  </a:lnTo>
                  <a:cubicBezTo>
                    <a:pt x="1" y="64"/>
                    <a:pt x="1" y="80"/>
                    <a:pt x="16" y="95"/>
                  </a:cubicBezTo>
                  <a:lnTo>
                    <a:pt x="32" y="95"/>
                  </a:lnTo>
                  <a:lnTo>
                    <a:pt x="64" y="95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48"/>
                  </a:cubicBezTo>
                  <a:lnTo>
                    <a:pt x="95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3346853" y="1817323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49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3381456" y="1814333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79" y="32"/>
                  </a:moveTo>
                  <a:lnTo>
                    <a:pt x="79" y="32"/>
                  </a:lnTo>
                  <a:lnTo>
                    <a:pt x="79" y="32"/>
                  </a:lnTo>
                  <a:close/>
                  <a:moveTo>
                    <a:pt x="47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1" y="32"/>
                    <a:pt x="1" y="47"/>
                    <a:pt x="16" y="47"/>
                  </a:cubicBezTo>
                  <a:lnTo>
                    <a:pt x="16" y="63"/>
                  </a:lnTo>
                  <a:lnTo>
                    <a:pt x="32" y="78"/>
                  </a:lnTo>
                  <a:cubicBezTo>
                    <a:pt x="32" y="78"/>
                    <a:pt x="47" y="95"/>
                    <a:pt x="64" y="95"/>
                  </a:cubicBezTo>
                  <a:lnTo>
                    <a:pt x="64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2" y="95"/>
                    <a:pt x="158" y="78"/>
                    <a:pt x="158" y="63"/>
                  </a:cubicBezTo>
                  <a:cubicBezTo>
                    <a:pt x="158" y="47"/>
                    <a:pt x="142" y="32"/>
                    <a:pt x="127" y="32"/>
                  </a:cubicBezTo>
                  <a:lnTo>
                    <a:pt x="110" y="32"/>
                  </a:lnTo>
                  <a:lnTo>
                    <a:pt x="79" y="32"/>
                  </a:lnTo>
                  <a:lnTo>
                    <a:pt x="79" y="32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3383936" y="181531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3440070" y="1808799"/>
              <a:ext cx="2035" cy="3021"/>
            </a:xfrm>
            <a:custGeom>
              <a:avLst/>
              <a:gdLst/>
              <a:ahLst/>
              <a:cxnLst/>
              <a:rect l="l" t="t" r="r" b="b"/>
              <a:pathLst>
                <a:path w="6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32"/>
                  </a:cubicBezTo>
                  <a:lnTo>
                    <a:pt x="0" y="63"/>
                  </a:lnTo>
                  <a:lnTo>
                    <a:pt x="0" y="63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63" y="80"/>
                    <a:pt x="63" y="63"/>
                  </a:cubicBezTo>
                  <a:lnTo>
                    <a:pt x="63" y="63"/>
                  </a:lnTo>
                  <a:lnTo>
                    <a:pt x="63" y="32"/>
                  </a:lnTo>
                  <a:cubicBezTo>
                    <a:pt x="63" y="16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3109884" y="1816337"/>
              <a:ext cx="1495" cy="509"/>
            </a:xfrm>
            <a:custGeom>
              <a:avLst/>
              <a:gdLst/>
              <a:ahLst/>
              <a:cxnLst/>
              <a:rect l="l" t="t" r="r" b="b"/>
              <a:pathLst>
                <a:path w="47" h="16" extrusionOk="0">
                  <a:moveTo>
                    <a:pt x="47" y="0"/>
                  </a:moveTo>
                  <a:cubicBezTo>
                    <a:pt x="32" y="0"/>
                    <a:pt x="15" y="0"/>
                    <a:pt x="0" y="15"/>
                  </a:cubicBezTo>
                  <a:lnTo>
                    <a:pt x="0" y="15"/>
                  </a:lnTo>
                  <a:lnTo>
                    <a:pt x="15" y="15"/>
                  </a:lnTo>
                  <a:cubicBezTo>
                    <a:pt x="32" y="15"/>
                    <a:pt x="32" y="15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5"/>
            <p:cNvSpPr/>
            <p:nvPr/>
          </p:nvSpPr>
          <p:spPr>
            <a:xfrm>
              <a:off x="3108358" y="1814333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0"/>
                    <a:pt x="0" y="15"/>
                  </a:cubicBezTo>
                  <a:lnTo>
                    <a:pt x="0" y="15"/>
                  </a:lnTo>
                  <a:cubicBezTo>
                    <a:pt x="0" y="32"/>
                    <a:pt x="0" y="47"/>
                    <a:pt x="17" y="63"/>
                  </a:cubicBezTo>
                  <a:lnTo>
                    <a:pt x="48" y="78"/>
                  </a:lnTo>
                  <a:cubicBezTo>
                    <a:pt x="63" y="63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1" y="32"/>
                    <a:pt x="95" y="15"/>
                    <a:pt x="80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5"/>
            <p:cNvSpPr/>
            <p:nvPr/>
          </p:nvSpPr>
          <p:spPr>
            <a:xfrm>
              <a:off x="3414532" y="1784724"/>
              <a:ext cx="3530" cy="2576"/>
            </a:xfrm>
            <a:custGeom>
              <a:avLst/>
              <a:gdLst/>
              <a:ahLst/>
              <a:cxnLst/>
              <a:rect l="l" t="t" r="r" b="b"/>
              <a:pathLst>
                <a:path w="111" h="81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17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16" y="49"/>
                    <a:pt x="0" y="49"/>
                  </a:cubicBezTo>
                  <a:cubicBezTo>
                    <a:pt x="0" y="49"/>
                    <a:pt x="0" y="64"/>
                    <a:pt x="16" y="64"/>
                  </a:cubicBezTo>
                  <a:cubicBezTo>
                    <a:pt x="16" y="80"/>
                    <a:pt x="16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95" y="64"/>
                  </a:lnTo>
                  <a:cubicBezTo>
                    <a:pt x="95" y="64"/>
                    <a:pt x="110" y="49"/>
                    <a:pt x="110" y="32"/>
                  </a:cubicBezTo>
                  <a:lnTo>
                    <a:pt x="110" y="32"/>
                  </a:lnTo>
                  <a:cubicBezTo>
                    <a:pt x="110" y="32"/>
                    <a:pt x="110" y="17"/>
                    <a:pt x="95" y="17"/>
                  </a:cubicBezTo>
                  <a:cubicBezTo>
                    <a:pt x="95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5"/>
            <p:cNvSpPr/>
            <p:nvPr/>
          </p:nvSpPr>
          <p:spPr>
            <a:xfrm>
              <a:off x="3057249" y="182180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48" y="1"/>
                    <a:pt x="32" y="17"/>
                  </a:cubicBezTo>
                  <a:lnTo>
                    <a:pt x="0" y="64"/>
                  </a:lnTo>
                  <a:cubicBezTo>
                    <a:pt x="0" y="80"/>
                    <a:pt x="0" y="95"/>
                    <a:pt x="16" y="112"/>
                  </a:cubicBezTo>
                  <a:lnTo>
                    <a:pt x="32" y="112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48" y="112"/>
                  </a:lnTo>
                  <a:lnTo>
                    <a:pt x="48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95" y="127"/>
                  </a:lnTo>
                  <a:lnTo>
                    <a:pt x="95" y="112"/>
                  </a:lnTo>
                  <a:lnTo>
                    <a:pt x="111" y="95"/>
                  </a:lnTo>
                  <a:lnTo>
                    <a:pt x="95" y="32"/>
                  </a:lnTo>
                  <a:cubicBezTo>
                    <a:pt x="95" y="17"/>
                    <a:pt x="95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3399488" y="180879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" y="32"/>
                  </a:lnTo>
                  <a:cubicBezTo>
                    <a:pt x="32" y="32"/>
                    <a:pt x="32" y="48"/>
                    <a:pt x="47" y="63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6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5"/>
            <p:cNvSpPr/>
            <p:nvPr/>
          </p:nvSpPr>
          <p:spPr>
            <a:xfrm>
              <a:off x="3377926" y="1811789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1" y="64"/>
                  </a:lnTo>
                  <a:cubicBezTo>
                    <a:pt x="1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9" y="112"/>
                    <a:pt x="64" y="95"/>
                    <a:pt x="64" y="80"/>
                  </a:cubicBezTo>
                  <a:lnTo>
                    <a:pt x="80" y="49"/>
                  </a:lnTo>
                  <a:cubicBezTo>
                    <a:pt x="95" y="32"/>
                    <a:pt x="80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5"/>
            <p:cNvSpPr/>
            <p:nvPr/>
          </p:nvSpPr>
          <p:spPr>
            <a:xfrm>
              <a:off x="3405499" y="180879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79" y="0"/>
                  </a:lnTo>
                  <a:lnTo>
                    <a:pt x="32" y="32"/>
                  </a:lnTo>
                  <a:cubicBezTo>
                    <a:pt x="1" y="32"/>
                    <a:pt x="1" y="48"/>
                    <a:pt x="1" y="80"/>
                  </a:cubicBezTo>
                  <a:cubicBezTo>
                    <a:pt x="16" y="80"/>
                    <a:pt x="16" y="95"/>
                    <a:pt x="32" y="95"/>
                  </a:cubicBezTo>
                  <a:lnTo>
                    <a:pt x="47" y="95"/>
                  </a:lnTo>
                  <a:lnTo>
                    <a:pt x="111" y="63"/>
                  </a:lnTo>
                  <a:cubicBezTo>
                    <a:pt x="127" y="63"/>
                    <a:pt x="142" y="48"/>
                    <a:pt x="127" y="32"/>
                  </a:cubicBezTo>
                  <a:cubicBezTo>
                    <a:pt x="127" y="16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5"/>
            <p:cNvSpPr/>
            <p:nvPr/>
          </p:nvSpPr>
          <p:spPr>
            <a:xfrm>
              <a:off x="3187517" y="1781734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cubicBezTo>
                    <a:pt x="1" y="48"/>
                    <a:pt x="1" y="63"/>
                    <a:pt x="17" y="80"/>
                  </a:cubicBezTo>
                  <a:lnTo>
                    <a:pt x="48" y="80"/>
                  </a:lnTo>
                  <a:lnTo>
                    <a:pt x="64" y="80"/>
                  </a:lnTo>
                  <a:cubicBezTo>
                    <a:pt x="80" y="80"/>
                    <a:pt x="95" y="80"/>
                    <a:pt x="95" y="63"/>
                  </a:cubicBezTo>
                  <a:cubicBezTo>
                    <a:pt x="111" y="48"/>
                    <a:pt x="95" y="32"/>
                    <a:pt x="80" y="17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5"/>
            <p:cNvSpPr/>
            <p:nvPr/>
          </p:nvSpPr>
          <p:spPr>
            <a:xfrm>
              <a:off x="3437589" y="175667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lnTo>
                    <a:pt x="15" y="17"/>
                  </a:lnTo>
                  <a:cubicBezTo>
                    <a:pt x="32" y="32"/>
                    <a:pt x="32" y="48"/>
                    <a:pt x="32" y="64"/>
                  </a:cubicBezTo>
                  <a:lnTo>
                    <a:pt x="0" y="64"/>
                  </a:lnTo>
                  <a:cubicBezTo>
                    <a:pt x="0" y="80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78" y="64"/>
                  </a:lnTo>
                  <a:cubicBezTo>
                    <a:pt x="95" y="48"/>
                    <a:pt x="95" y="32"/>
                    <a:pt x="95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5"/>
            <p:cNvSpPr/>
            <p:nvPr/>
          </p:nvSpPr>
          <p:spPr>
            <a:xfrm>
              <a:off x="3052733" y="1795760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79" y="63"/>
                  </a:lnTo>
                  <a:lnTo>
                    <a:pt x="95" y="63"/>
                  </a:lnTo>
                  <a:cubicBezTo>
                    <a:pt x="95" y="48"/>
                    <a:pt x="111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5"/>
            <p:cNvSpPr/>
            <p:nvPr/>
          </p:nvSpPr>
          <p:spPr>
            <a:xfrm>
              <a:off x="3093823" y="1792738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7"/>
                    <a:pt x="16" y="32"/>
                  </a:cubicBezTo>
                  <a:lnTo>
                    <a:pt x="16" y="32"/>
                  </a:lnTo>
                  <a:lnTo>
                    <a:pt x="16" y="95"/>
                  </a:lnTo>
                  <a:cubicBezTo>
                    <a:pt x="1" y="112"/>
                    <a:pt x="16" y="143"/>
                    <a:pt x="47" y="143"/>
                  </a:cubicBezTo>
                  <a:lnTo>
                    <a:pt x="47" y="143"/>
                  </a:lnTo>
                  <a:lnTo>
                    <a:pt x="64" y="127"/>
                  </a:lnTo>
                  <a:cubicBezTo>
                    <a:pt x="79" y="127"/>
                    <a:pt x="79" y="127"/>
                    <a:pt x="79" y="112"/>
                  </a:cubicBezTo>
                  <a:lnTo>
                    <a:pt x="79" y="112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95" y="32"/>
                    <a:pt x="79" y="32"/>
                    <a:pt x="79" y="17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5"/>
            <p:cNvSpPr/>
            <p:nvPr/>
          </p:nvSpPr>
          <p:spPr>
            <a:xfrm>
              <a:off x="3114369" y="1791275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17" y="32"/>
                  </a:cubicBezTo>
                  <a:lnTo>
                    <a:pt x="17" y="63"/>
                  </a:lnTo>
                  <a:lnTo>
                    <a:pt x="17" y="78"/>
                  </a:lnTo>
                  <a:cubicBezTo>
                    <a:pt x="17" y="78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78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5"/>
            <p:cNvSpPr/>
            <p:nvPr/>
          </p:nvSpPr>
          <p:spPr>
            <a:xfrm>
              <a:off x="3267694" y="176869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32" y="17"/>
                  </a:lnTo>
                  <a:lnTo>
                    <a:pt x="17" y="49"/>
                  </a:lnTo>
                  <a:cubicBezTo>
                    <a:pt x="0" y="64"/>
                    <a:pt x="0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8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32"/>
                  </a:cubicBez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5"/>
            <p:cNvSpPr/>
            <p:nvPr/>
          </p:nvSpPr>
          <p:spPr>
            <a:xfrm>
              <a:off x="3048217" y="1790735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0" y="95"/>
                  </a:lnTo>
                  <a:cubicBezTo>
                    <a:pt x="0" y="112"/>
                    <a:pt x="17" y="127"/>
                    <a:pt x="32" y="127"/>
                  </a:cubicBezTo>
                  <a:lnTo>
                    <a:pt x="48" y="127"/>
                  </a:lnTo>
                  <a:cubicBezTo>
                    <a:pt x="63" y="127"/>
                    <a:pt x="80" y="127"/>
                    <a:pt x="80" y="95"/>
                  </a:cubicBezTo>
                  <a:lnTo>
                    <a:pt x="80" y="49"/>
                  </a:lnTo>
                  <a:cubicBezTo>
                    <a:pt x="95" y="17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5"/>
            <p:cNvSpPr/>
            <p:nvPr/>
          </p:nvSpPr>
          <p:spPr>
            <a:xfrm>
              <a:off x="3040711" y="1790258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95" y="1"/>
                  </a:moveTo>
                  <a:lnTo>
                    <a:pt x="95" y="1"/>
                  </a:lnTo>
                  <a:cubicBezTo>
                    <a:pt x="79" y="1"/>
                    <a:pt x="79" y="16"/>
                    <a:pt x="64" y="16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47"/>
                    <a:pt x="1" y="64"/>
                    <a:pt x="16" y="79"/>
                  </a:cubicBezTo>
                  <a:lnTo>
                    <a:pt x="32" y="110"/>
                  </a:lnTo>
                  <a:lnTo>
                    <a:pt x="47" y="127"/>
                  </a:lnTo>
                  <a:cubicBezTo>
                    <a:pt x="47" y="142"/>
                    <a:pt x="64" y="142"/>
                    <a:pt x="79" y="142"/>
                  </a:cubicBezTo>
                  <a:lnTo>
                    <a:pt x="79" y="142"/>
                  </a:lnTo>
                  <a:lnTo>
                    <a:pt x="79" y="142"/>
                  </a:lnTo>
                  <a:cubicBezTo>
                    <a:pt x="95" y="142"/>
                    <a:pt x="95" y="127"/>
                    <a:pt x="110" y="127"/>
                  </a:cubicBezTo>
                  <a:lnTo>
                    <a:pt x="127" y="47"/>
                  </a:lnTo>
                  <a:lnTo>
                    <a:pt x="127" y="47"/>
                  </a:lnTo>
                  <a:cubicBezTo>
                    <a:pt x="142" y="32"/>
                    <a:pt x="127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5"/>
            <p:cNvSpPr/>
            <p:nvPr/>
          </p:nvSpPr>
          <p:spPr>
            <a:xfrm>
              <a:off x="3105845" y="1788731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7"/>
                    <a:pt x="1" y="49"/>
                    <a:pt x="16" y="49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64" y="95"/>
                  </a:lnTo>
                  <a:lnTo>
                    <a:pt x="64" y="95"/>
                  </a:lnTo>
                  <a:cubicBezTo>
                    <a:pt x="64" y="112"/>
                    <a:pt x="79" y="112"/>
                    <a:pt x="79" y="112"/>
                  </a:cubicBezTo>
                  <a:cubicBezTo>
                    <a:pt x="96" y="112"/>
                    <a:pt x="96" y="95"/>
                    <a:pt x="111" y="95"/>
                  </a:cubicBezTo>
                  <a:lnTo>
                    <a:pt x="111" y="95"/>
                  </a:lnTo>
                  <a:lnTo>
                    <a:pt x="111" y="64"/>
                  </a:lnTo>
                  <a:lnTo>
                    <a:pt x="111" y="49"/>
                  </a:ln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5"/>
            <p:cNvSpPr/>
            <p:nvPr/>
          </p:nvSpPr>
          <p:spPr>
            <a:xfrm>
              <a:off x="3325831" y="17646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32" y="17"/>
                  </a:cubicBezTo>
                  <a:lnTo>
                    <a:pt x="16" y="17"/>
                  </a:lnTo>
                  <a:lnTo>
                    <a:pt x="16" y="32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0" y="64"/>
                    <a:pt x="0" y="80"/>
                    <a:pt x="16" y="80"/>
                  </a:cubicBezTo>
                  <a:lnTo>
                    <a:pt x="16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79" y="80"/>
                  </a:lnTo>
                  <a:cubicBezTo>
                    <a:pt x="79" y="80"/>
                    <a:pt x="79" y="64"/>
                    <a:pt x="95" y="64"/>
                  </a:cubicBezTo>
                  <a:cubicBezTo>
                    <a:pt x="95" y="49"/>
                    <a:pt x="79" y="49"/>
                    <a:pt x="79" y="32"/>
                  </a:cubicBezTo>
                  <a:lnTo>
                    <a:pt x="79" y="17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5"/>
            <p:cNvSpPr/>
            <p:nvPr/>
          </p:nvSpPr>
          <p:spPr>
            <a:xfrm>
              <a:off x="3103333" y="1784724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80" y="17"/>
                  </a:cubicBezTo>
                  <a:lnTo>
                    <a:pt x="64" y="32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cubicBezTo>
                    <a:pt x="32" y="49"/>
                    <a:pt x="17" y="64"/>
                    <a:pt x="17" y="80"/>
                  </a:cubicBezTo>
                  <a:lnTo>
                    <a:pt x="1" y="127"/>
                  </a:lnTo>
                  <a:cubicBezTo>
                    <a:pt x="1" y="143"/>
                    <a:pt x="17" y="158"/>
                    <a:pt x="32" y="175"/>
                  </a:cubicBezTo>
                  <a:lnTo>
                    <a:pt x="32" y="175"/>
                  </a:lnTo>
                  <a:lnTo>
                    <a:pt x="32" y="175"/>
                  </a:lnTo>
                  <a:cubicBezTo>
                    <a:pt x="48" y="175"/>
                    <a:pt x="64" y="158"/>
                    <a:pt x="64" y="158"/>
                  </a:cubicBezTo>
                  <a:lnTo>
                    <a:pt x="111" y="95"/>
                  </a:lnTo>
                  <a:lnTo>
                    <a:pt x="143" y="64"/>
                  </a:lnTo>
                  <a:lnTo>
                    <a:pt x="143" y="49"/>
                  </a:lnTo>
                  <a:cubicBezTo>
                    <a:pt x="143" y="32"/>
                    <a:pt x="143" y="17"/>
                    <a:pt x="127" y="17"/>
                  </a:cubicBezTo>
                  <a:cubicBezTo>
                    <a:pt x="127" y="1"/>
                    <a:pt x="127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5"/>
            <p:cNvSpPr/>
            <p:nvPr/>
          </p:nvSpPr>
          <p:spPr>
            <a:xfrm>
              <a:off x="3424041" y="1766691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32"/>
                    <a:pt x="0" y="49"/>
                    <a:pt x="0" y="64"/>
                  </a:cubicBezTo>
                  <a:lnTo>
                    <a:pt x="0" y="80"/>
                  </a:lnTo>
                  <a:cubicBezTo>
                    <a:pt x="17" y="80"/>
                    <a:pt x="17" y="95"/>
                    <a:pt x="32" y="95"/>
                  </a:cubicBezTo>
                  <a:cubicBezTo>
                    <a:pt x="48" y="95"/>
                    <a:pt x="48" y="95"/>
                    <a:pt x="48" y="80"/>
                  </a:cubicBezTo>
                  <a:lnTo>
                    <a:pt x="80" y="64"/>
                  </a:lnTo>
                  <a:cubicBezTo>
                    <a:pt x="95" y="49"/>
                    <a:pt x="111" y="32"/>
                    <a:pt x="95" y="17"/>
                  </a:cubicBezTo>
                  <a:cubicBezTo>
                    <a:pt x="95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5"/>
            <p:cNvSpPr/>
            <p:nvPr/>
          </p:nvSpPr>
          <p:spPr>
            <a:xfrm>
              <a:off x="3421560" y="1766214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lnTo>
                    <a:pt x="0" y="16"/>
                  </a:lnTo>
                  <a:lnTo>
                    <a:pt x="0" y="32"/>
                  </a:lnTo>
                  <a:lnTo>
                    <a:pt x="0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32" y="127"/>
                  </a:lnTo>
                  <a:cubicBezTo>
                    <a:pt x="63" y="127"/>
                    <a:pt x="78" y="110"/>
                    <a:pt x="78" y="95"/>
                  </a:cubicBezTo>
                  <a:lnTo>
                    <a:pt x="78" y="79"/>
                  </a:lnTo>
                  <a:lnTo>
                    <a:pt x="78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5"/>
            <p:cNvSpPr/>
            <p:nvPr/>
          </p:nvSpPr>
          <p:spPr>
            <a:xfrm>
              <a:off x="3436572" y="1765196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42" y="1"/>
                  </a:moveTo>
                  <a:lnTo>
                    <a:pt x="127" y="1"/>
                  </a:lnTo>
                  <a:lnTo>
                    <a:pt x="127" y="1"/>
                  </a:lnTo>
                  <a:lnTo>
                    <a:pt x="47" y="33"/>
                  </a:lnTo>
                  <a:lnTo>
                    <a:pt x="32" y="33"/>
                  </a:lnTo>
                  <a:lnTo>
                    <a:pt x="1" y="64"/>
                  </a:lnTo>
                  <a:lnTo>
                    <a:pt x="1" y="79"/>
                  </a:lnTo>
                  <a:lnTo>
                    <a:pt x="16" y="96"/>
                  </a:lnTo>
                  <a:lnTo>
                    <a:pt x="16" y="127"/>
                  </a:lnTo>
                  <a:lnTo>
                    <a:pt x="32" y="127"/>
                  </a:lnTo>
                  <a:cubicBezTo>
                    <a:pt x="32" y="142"/>
                    <a:pt x="47" y="142"/>
                    <a:pt x="64" y="142"/>
                  </a:cubicBezTo>
                  <a:lnTo>
                    <a:pt x="64" y="142"/>
                  </a:lnTo>
                  <a:cubicBezTo>
                    <a:pt x="95" y="142"/>
                    <a:pt x="95" y="111"/>
                    <a:pt x="95" y="96"/>
                  </a:cubicBezTo>
                  <a:lnTo>
                    <a:pt x="79" y="96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58" y="64"/>
                    <a:pt x="173" y="48"/>
                    <a:pt x="173" y="3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35"/>
            <p:cNvSpPr/>
            <p:nvPr/>
          </p:nvSpPr>
          <p:spPr>
            <a:xfrm>
              <a:off x="3119902" y="1800785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5" y="0"/>
                    <a:pt x="0" y="0"/>
                    <a:pt x="0" y="16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lnTo>
                    <a:pt x="47" y="79"/>
                  </a:lnTo>
                  <a:lnTo>
                    <a:pt x="63" y="79"/>
                  </a:lnTo>
                  <a:cubicBezTo>
                    <a:pt x="78" y="79"/>
                    <a:pt x="95" y="63"/>
                    <a:pt x="95" y="48"/>
                  </a:cubicBezTo>
                  <a:cubicBezTo>
                    <a:pt x="110" y="32"/>
                    <a:pt x="95" y="16"/>
                    <a:pt x="78" y="16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35"/>
            <p:cNvSpPr/>
            <p:nvPr/>
          </p:nvSpPr>
          <p:spPr>
            <a:xfrm>
              <a:off x="3271701" y="1779254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32"/>
                    <a:pt x="0" y="47"/>
                    <a:pt x="17" y="63"/>
                  </a:cubicBezTo>
                  <a:lnTo>
                    <a:pt x="32" y="63"/>
                  </a:lnTo>
                  <a:lnTo>
                    <a:pt x="63" y="78"/>
                  </a:lnTo>
                  <a:lnTo>
                    <a:pt x="80" y="78"/>
                  </a:lnTo>
                  <a:cubicBezTo>
                    <a:pt x="95" y="78"/>
                    <a:pt x="95" y="78"/>
                    <a:pt x="111" y="63"/>
                  </a:cubicBez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35"/>
            <p:cNvSpPr/>
            <p:nvPr/>
          </p:nvSpPr>
          <p:spPr>
            <a:xfrm>
              <a:off x="3198076" y="178625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lnTo>
                    <a:pt x="0" y="47"/>
                  </a:lnTo>
                  <a:lnTo>
                    <a:pt x="15" y="64"/>
                  </a:lnTo>
                  <a:lnTo>
                    <a:pt x="32" y="47"/>
                  </a:lnTo>
                  <a:lnTo>
                    <a:pt x="47" y="47"/>
                  </a:lnTo>
                  <a:cubicBezTo>
                    <a:pt x="47" y="47"/>
                    <a:pt x="63" y="47"/>
                    <a:pt x="63" y="64"/>
                  </a:cubicBezTo>
                  <a:lnTo>
                    <a:pt x="63" y="64"/>
                  </a:lnTo>
                  <a:cubicBezTo>
                    <a:pt x="78" y="64"/>
                    <a:pt x="95" y="47"/>
                    <a:pt x="95" y="32"/>
                  </a:cubicBezTo>
                  <a:cubicBezTo>
                    <a:pt x="95" y="16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5"/>
            <p:cNvSpPr/>
            <p:nvPr/>
          </p:nvSpPr>
          <p:spPr>
            <a:xfrm>
              <a:off x="3318326" y="1776232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6"/>
                    <a:pt x="0" y="32"/>
                    <a:pt x="16" y="47"/>
                  </a:cubicBezTo>
                  <a:lnTo>
                    <a:pt x="16" y="79"/>
                  </a:lnTo>
                  <a:cubicBezTo>
                    <a:pt x="32" y="95"/>
                    <a:pt x="47" y="110"/>
                    <a:pt x="63" y="110"/>
                  </a:cubicBezTo>
                  <a:lnTo>
                    <a:pt x="63" y="110"/>
                  </a:lnTo>
                  <a:cubicBezTo>
                    <a:pt x="79" y="110"/>
                    <a:pt x="79" y="95"/>
                    <a:pt x="79" y="95"/>
                  </a:cubicBezTo>
                  <a:lnTo>
                    <a:pt x="95" y="79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79" y="32"/>
                  </a:lnTo>
                  <a:cubicBezTo>
                    <a:pt x="79" y="16"/>
                    <a:pt x="63" y="16"/>
                    <a:pt x="63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35"/>
            <p:cNvSpPr/>
            <p:nvPr/>
          </p:nvSpPr>
          <p:spPr>
            <a:xfrm>
              <a:off x="3189521" y="1788254"/>
              <a:ext cx="3562" cy="5057"/>
            </a:xfrm>
            <a:custGeom>
              <a:avLst/>
              <a:gdLst/>
              <a:ahLst/>
              <a:cxnLst/>
              <a:rect l="l" t="t" r="r" b="b"/>
              <a:pathLst>
                <a:path w="112" h="15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17" y="79"/>
                  </a:lnTo>
                  <a:lnTo>
                    <a:pt x="1" y="79"/>
                  </a:lnTo>
                  <a:cubicBezTo>
                    <a:pt x="1" y="95"/>
                    <a:pt x="17" y="95"/>
                    <a:pt x="17" y="110"/>
                  </a:cubicBezTo>
                  <a:lnTo>
                    <a:pt x="48" y="142"/>
                  </a:lnTo>
                  <a:lnTo>
                    <a:pt x="48" y="142"/>
                  </a:lnTo>
                  <a:lnTo>
                    <a:pt x="64" y="158"/>
                  </a:lnTo>
                  <a:cubicBezTo>
                    <a:pt x="80" y="158"/>
                    <a:pt x="80" y="142"/>
                    <a:pt x="95" y="142"/>
                  </a:cubicBezTo>
                  <a:cubicBezTo>
                    <a:pt x="111" y="127"/>
                    <a:pt x="111" y="110"/>
                    <a:pt x="95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lnTo>
                    <a:pt x="95" y="47"/>
                  </a:lnTo>
                  <a:lnTo>
                    <a:pt x="95" y="32"/>
                  </a:lnTo>
                  <a:cubicBezTo>
                    <a:pt x="95" y="16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35"/>
            <p:cNvSpPr/>
            <p:nvPr/>
          </p:nvSpPr>
          <p:spPr>
            <a:xfrm>
              <a:off x="3033174" y="1804283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cubicBezTo>
                    <a:pt x="49" y="1"/>
                    <a:pt x="49" y="1"/>
                    <a:pt x="32" y="16"/>
                  </a:cubicBezTo>
                  <a:lnTo>
                    <a:pt x="17" y="32"/>
                  </a:lnTo>
                  <a:lnTo>
                    <a:pt x="17" y="64"/>
                  </a:lnTo>
                  <a:lnTo>
                    <a:pt x="1" y="64"/>
                  </a:lnTo>
                  <a:lnTo>
                    <a:pt x="1" y="79"/>
                  </a:lnTo>
                  <a:cubicBezTo>
                    <a:pt x="1" y="95"/>
                    <a:pt x="17" y="95"/>
                    <a:pt x="32" y="111"/>
                  </a:cubicBezTo>
                  <a:lnTo>
                    <a:pt x="49" y="111"/>
                  </a:lnTo>
                  <a:lnTo>
                    <a:pt x="64" y="111"/>
                  </a:lnTo>
                  <a:lnTo>
                    <a:pt x="64" y="95"/>
                  </a:lnTo>
                  <a:lnTo>
                    <a:pt x="95" y="48"/>
                  </a:lnTo>
                  <a:lnTo>
                    <a:pt x="95" y="48"/>
                  </a:lnTo>
                  <a:cubicBezTo>
                    <a:pt x="112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5"/>
            <p:cNvSpPr/>
            <p:nvPr/>
          </p:nvSpPr>
          <p:spPr>
            <a:xfrm>
              <a:off x="3197535" y="1787745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49" y="17"/>
                  </a:lnTo>
                  <a:cubicBezTo>
                    <a:pt x="64" y="17"/>
                    <a:pt x="64" y="48"/>
                    <a:pt x="64" y="63"/>
                  </a:cubicBezTo>
                  <a:cubicBezTo>
                    <a:pt x="49" y="63"/>
                    <a:pt x="32" y="80"/>
                    <a:pt x="32" y="80"/>
                  </a:cubicBezTo>
                  <a:lnTo>
                    <a:pt x="17" y="80"/>
                  </a:lnTo>
                  <a:lnTo>
                    <a:pt x="1" y="63"/>
                  </a:lnTo>
                  <a:cubicBezTo>
                    <a:pt x="1" y="80"/>
                    <a:pt x="1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9" y="95"/>
                    <a:pt x="64" y="95"/>
                    <a:pt x="64" y="80"/>
                  </a:cubicBez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lnTo>
                    <a:pt x="80" y="17"/>
                  </a:lnTo>
                  <a:cubicBezTo>
                    <a:pt x="80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35"/>
            <p:cNvSpPr/>
            <p:nvPr/>
          </p:nvSpPr>
          <p:spPr>
            <a:xfrm>
              <a:off x="3191524" y="1798272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6"/>
                    <a:pt x="32" y="16"/>
                  </a:cubicBezTo>
                  <a:lnTo>
                    <a:pt x="17" y="16"/>
                  </a:lnTo>
                  <a:cubicBezTo>
                    <a:pt x="1" y="32"/>
                    <a:pt x="17" y="48"/>
                    <a:pt x="32" y="64"/>
                  </a:cubicBezTo>
                  <a:lnTo>
                    <a:pt x="32" y="64"/>
                  </a:lnTo>
                  <a:lnTo>
                    <a:pt x="48" y="79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80" y="95"/>
                    <a:pt x="95" y="95"/>
                    <a:pt x="95" y="79"/>
                  </a:cubicBezTo>
                  <a:cubicBezTo>
                    <a:pt x="111" y="64"/>
                    <a:pt x="111" y="48"/>
                    <a:pt x="95" y="32"/>
                  </a:cubicBezTo>
                  <a:lnTo>
                    <a:pt x="95" y="32"/>
                  </a:ln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35"/>
            <p:cNvSpPr/>
            <p:nvPr/>
          </p:nvSpPr>
          <p:spPr>
            <a:xfrm>
              <a:off x="3363423" y="178373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17"/>
                  </a:lnTo>
                  <a:cubicBezTo>
                    <a:pt x="0" y="32"/>
                    <a:pt x="0" y="48"/>
                    <a:pt x="16" y="63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3"/>
                    <a:pt x="95" y="32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5"/>
            <p:cNvSpPr/>
            <p:nvPr/>
          </p:nvSpPr>
          <p:spPr>
            <a:xfrm>
              <a:off x="3361419" y="178574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17"/>
                  </a:cubicBezTo>
                  <a:cubicBezTo>
                    <a:pt x="0" y="48"/>
                    <a:pt x="0" y="63"/>
                    <a:pt x="32" y="63"/>
                  </a:cubicBezTo>
                  <a:lnTo>
                    <a:pt x="47" y="63"/>
                  </a:lnTo>
                  <a:lnTo>
                    <a:pt x="63" y="63"/>
                  </a:lnTo>
                  <a:cubicBezTo>
                    <a:pt x="79" y="63"/>
                    <a:pt x="79" y="63"/>
                    <a:pt x="95" y="48"/>
                  </a:cubicBezTo>
                  <a:cubicBezTo>
                    <a:pt x="95" y="32"/>
                    <a:pt x="79" y="0"/>
                    <a:pt x="63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5"/>
            <p:cNvSpPr/>
            <p:nvPr/>
          </p:nvSpPr>
          <p:spPr>
            <a:xfrm>
              <a:off x="3243650" y="179776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63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5"/>
            <p:cNvSpPr/>
            <p:nvPr/>
          </p:nvSpPr>
          <p:spPr>
            <a:xfrm>
              <a:off x="3046213" y="181732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48" y="16"/>
                  </a:lnTo>
                  <a:cubicBezTo>
                    <a:pt x="32" y="16"/>
                    <a:pt x="17" y="16"/>
                    <a:pt x="17" y="32"/>
                  </a:cubicBezTo>
                  <a:cubicBezTo>
                    <a:pt x="0" y="47"/>
                    <a:pt x="17" y="64"/>
                    <a:pt x="32" y="79"/>
                  </a:cubicBezTo>
                  <a:lnTo>
                    <a:pt x="80" y="95"/>
                  </a:lnTo>
                  <a:lnTo>
                    <a:pt x="95" y="95"/>
                  </a:lnTo>
                  <a:cubicBezTo>
                    <a:pt x="111" y="95"/>
                    <a:pt x="111" y="95"/>
                    <a:pt x="126" y="79"/>
                  </a:cubicBezTo>
                  <a:cubicBezTo>
                    <a:pt x="126" y="64"/>
                    <a:pt x="126" y="47"/>
                    <a:pt x="111" y="32"/>
                  </a:cubicBezTo>
                  <a:lnTo>
                    <a:pt x="63" y="16"/>
                  </a:lnTo>
                  <a:cubicBezTo>
                    <a:pt x="48" y="16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5"/>
            <p:cNvSpPr/>
            <p:nvPr/>
          </p:nvSpPr>
          <p:spPr>
            <a:xfrm>
              <a:off x="3161470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17" y="64"/>
                    <a:pt x="17" y="80"/>
                    <a:pt x="32" y="80"/>
                  </a:cubicBezTo>
                  <a:lnTo>
                    <a:pt x="48" y="80"/>
                  </a:lnTo>
                  <a:lnTo>
                    <a:pt x="63" y="80"/>
                  </a:lnTo>
                  <a:cubicBezTo>
                    <a:pt x="80" y="80"/>
                    <a:pt x="80" y="64"/>
                    <a:pt x="95" y="48"/>
                  </a:cubicBezTo>
                  <a:cubicBezTo>
                    <a:pt x="95" y="32"/>
                    <a:pt x="80" y="17"/>
                    <a:pt x="80" y="17"/>
                  </a:cubicBezTo>
                  <a:lnTo>
                    <a:pt x="63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5"/>
            <p:cNvSpPr/>
            <p:nvPr/>
          </p:nvSpPr>
          <p:spPr>
            <a:xfrm>
              <a:off x="3347394" y="1785264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5"/>
                  </a:cubicBezTo>
                  <a:lnTo>
                    <a:pt x="0" y="47"/>
                  </a:lnTo>
                  <a:lnTo>
                    <a:pt x="15" y="63"/>
                  </a:lnTo>
                  <a:lnTo>
                    <a:pt x="32" y="63"/>
                  </a:lnTo>
                  <a:cubicBezTo>
                    <a:pt x="32" y="78"/>
                    <a:pt x="47" y="78"/>
                    <a:pt x="47" y="78"/>
                  </a:cubicBezTo>
                  <a:lnTo>
                    <a:pt x="47" y="78"/>
                  </a:lnTo>
                  <a:cubicBezTo>
                    <a:pt x="63" y="78"/>
                    <a:pt x="63" y="78"/>
                    <a:pt x="78" y="63"/>
                  </a:cubicBezTo>
                  <a:lnTo>
                    <a:pt x="78" y="47"/>
                  </a:lnTo>
                  <a:cubicBezTo>
                    <a:pt x="95" y="32"/>
                    <a:pt x="78" y="32"/>
                    <a:pt x="78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5"/>
            <p:cNvSpPr/>
            <p:nvPr/>
          </p:nvSpPr>
          <p:spPr>
            <a:xfrm>
              <a:off x="3373918" y="1781734"/>
              <a:ext cx="2576" cy="3021"/>
            </a:xfrm>
            <a:custGeom>
              <a:avLst/>
              <a:gdLst/>
              <a:ahLst/>
              <a:cxnLst/>
              <a:rect l="l" t="t" r="r" b="b"/>
              <a:pathLst>
                <a:path w="81" h="95" extrusionOk="0">
                  <a:moveTo>
                    <a:pt x="64" y="32"/>
                  </a:moveTo>
                  <a:lnTo>
                    <a:pt x="64" y="32"/>
                  </a:lnTo>
                  <a:lnTo>
                    <a:pt x="64" y="32"/>
                  </a:lnTo>
                  <a:close/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" y="48"/>
                  </a:cubicBezTo>
                  <a:lnTo>
                    <a:pt x="1" y="63"/>
                  </a:lnTo>
                  <a:lnTo>
                    <a:pt x="17" y="80"/>
                  </a:lnTo>
                  <a:lnTo>
                    <a:pt x="17" y="80"/>
                  </a:lnTo>
                  <a:cubicBezTo>
                    <a:pt x="17" y="95"/>
                    <a:pt x="32" y="95"/>
                    <a:pt x="49" y="95"/>
                  </a:cubicBezTo>
                  <a:lnTo>
                    <a:pt x="64" y="95"/>
                  </a:lnTo>
                  <a:cubicBezTo>
                    <a:pt x="80" y="80"/>
                    <a:pt x="80" y="63"/>
                    <a:pt x="80" y="63"/>
                  </a:cubicBezTo>
                  <a:lnTo>
                    <a:pt x="80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17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5"/>
            <p:cNvSpPr/>
            <p:nvPr/>
          </p:nvSpPr>
          <p:spPr>
            <a:xfrm>
              <a:off x="3375922" y="178272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5"/>
            <p:cNvSpPr/>
            <p:nvPr/>
          </p:nvSpPr>
          <p:spPr>
            <a:xfrm>
              <a:off x="3420543" y="177171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7"/>
                  </a:cubicBezTo>
                  <a:lnTo>
                    <a:pt x="1" y="17"/>
                  </a:lnTo>
                  <a:lnTo>
                    <a:pt x="1" y="48"/>
                  </a:lnTo>
                  <a:cubicBezTo>
                    <a:pt x="1" y="48"/>
                    <a:pt x="1" y="63"/>
                    <a:pt x="16" y="63"/>
                  </a:cubicBezTo>
                  <a:lnTo>
                    <a:pt x="32" y="80"/>
                  </a:lnTo>
                  <a:lnTo>
                    <a:pt x="47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35"/>
            <p:cNvSpPr/>
            <p:nvPr/>
          </p:nvSpPr>
          <p:spPr>
            <a:xfrm>
              <a:off x="3254177" y="1788731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32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cubicBezTo>
                    <a:pt x="95" y="64"/>
                    <a:pt x="95" y="32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5"/>
            <p:cNvSpPr/>
            <p:nvPr/>
          </p:nvSpPr>
          <p:spPr>
            <a:xfrm>
              <a:off x="3031711" y="181178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15" y="32"/>
                  </a:lnTo>
                  <a:cubicBezTo>
                    <a:pt x="0" y="32"/>
                    <a:pt x="15" y="64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8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5"/>
            <p:cNvSpPr/>
            <p:nvPr/>
          </p:nvSpPr>
          <p:spPr>
            <a:xfrm>
              <a:off x="3080816" y="1808799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15" y="48"/>
                  </a:ln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cubicBezTo>
                    <a:pt x="78" y="80"/>
                    <a:pt x="78" y="63"/>
                    <a:pt x="78" y="48"/>
                  </a:cubicBezTo>
                  <a:lnTo>
                    <a:pt x="78" y="32"/>
                  </a:lnTo>
                  <a:lnTo>
                    <a:pt x="63" y="16"/>
                  </a:lnTo>
                  <a:lnTo>
                    <a:pt x="63" y="16"/>
                  </a:lnTo>
                  <a:cubicBezTo>
                    <a:pt x="63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35"/>
            <p:cNvSpPr/>
            <p:nvPr/>
          </p:nvSpPr>
          <p:spPr>
            <a:xfrm>
              <a:off x="3389470" y="1776232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64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cubicBezTo>
                    <a:pt x="1" y="47"/>
                    <a:pt x="16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5"/>
            <p:cNvSpPr/>
            <p:nvPr/>
          </p:nvSpPr>
          <p:spPr>
            <a:xfrm>
              <a:off x="3301756" y="18123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5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cubicBezTo>
                    <a:pt x="17" y="78"/>
                    <a:pt x="32" y="78"/>
                    <a:pt x="49" y="78"/>
                  </a:cubicBezTo>
                  <a:lnTo>
                    <a:pt x="64" y="78"/>
                  </a:lnTo>
                  <a:lnTo>
                    <a:pt x="80" y="47"/>
                  </a:lnTo>
                  <a:cubicBezTo>
                    <a:pt x="95" y="47"/>
                    <a:pt x="95" y="47"/>
                    <a:pt x="95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35"/>
            <p:cNvSpPr/>
            <p:nvPr/>
          </p:nvSpPr>
          <p:spPr>
            <a:xfrm>
              <a:off x="3171997" y="1825814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64" y="95"/>
                  </a:lnTo>
                  <a:cubicBezTo>
                    <a:pt x="79" y="112"/>
                    <a:pt x="79" y="112"/>
                    <a:pt x="95" y="112"/>
                  </a:cubicBezTo>
                  <a:cubicBezTo>
                    <a:pt x="95" y="112"/>
                    <a:pt x="110" y="112"/>
                    <a:pt x="110" y="95"/>
                  </a:cubicBezTo>
                  <a:cubicBezTo>
                    <a:pt x="127" y="80"/>
                    <a:pt x="127" y="64"/>
                    <a:pt x="110" y="49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35"/>
            <p:cNvSpPr/>
            <p:nvPr/>
          </p:nvSpPr>
          <p:spPr>
            <a:xfrm>
              <a:off x="3278221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78"/>
                  </a:lnTo>
                  <a:lnTo>
                    <a:pt x="48" y="78"/>
                  </a:lnTo>
                  <a:cubicBezTo>
                    <a:pt x="64" y="78"/>
                    <a:pt x="79" y="78"/>
                    <a:pt x="79" y="63"/>
                  </a:cubicBezTo>
                  <a:cubicBezTo>
                    <a:pt x="95" y="63"/>
                    <a:pt x="95" y="32"/>
                    <a:pt x="79" y="15"/>
                  </a:cubicBezTo>
                  <a:lnTo>
                    <a:pt x="64" y="15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5"/>
            <p:cNvSpPr/>
            <p:nvPr/>
          </p:nvSpPr>
          <p:spPr>
            <a:xfrm>
              <a:off x="3294282" y="1812806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47" y="0"/>
                  </a:lnTo>
                  <a:lnTo>
                    <a:pt x="32" y="0"/>
                  </a:lnTo>
                  <a:lnTo>
                    <a:pt x="15" y="17"/>
                  </a:lnTo>
                  <a:lnTo>
                    <a:pt x="15" y="32"/>
                  </a:lnTo>
                  <a:cubicBezTo>
                    <a:pt x="0" y="32"/>
                    <a:pt x="15" y="63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78" y="32"/>
                    <a:pt x="78" y="17"/>
                    <a:pt x="95" y="17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78" y="17"/>
                    <a:pt x="78" y="0"/>
                    <a:pt x="78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35"/>
            <p:cNvSpPr/>
            <p:nvPr/>
          </p:nvSpPr>
          <p:spPr>
            <a:xfrm>
              <a:off x="3296286" y="181331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16"/>
                  </a:cubicBez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cubicBezTo>
                    <a:pt x="0" y="79"/>
                    <a:pt x="15" y="95"/>
                    <a:pt x="32" y="95"/>
                  </a:cubicBezTo>
                  <a:lnTo>
                    <a:pt x="47" y="95"/>
                  </a:lnTo>
                  <a:cubicBezTo>
                    <a:pt x="63" y="95"/>
                    <a:pt x="63" y="79"/>
                    <a:pt x="78" y="64"/>
                  </a:cubicBezTo>
                  <a:lnTo>
                    <a:pt x="78" y="64"/>
                  </a:lnTo>
                  <a:lnTo>
                    <a:pt x="78" y="47"/>
                  </a:lnTo>
                  <a:cubicBezTo>
                    <a:pt x="78" y="32"/>
                    <a:pt x="63" y="32"/>
                    <a:pt x="63" y="32"/>
                  </a:cubicBezTo>
                  <a:lnTo>
                    <a:pt x="63" y="32"/>
                  </a:lnTo>
                  <a:cubicBezTo>
                    <a:pt x="63" y="16"/>
                    <a:pt x="47" y="16"/>
                    <a:pt x="47" y="16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5"/>
            <p:cNvSpPr/>
            <p:nvPr/>
          </p:nvSpPr>
          <p:spPr>
            <a:xfrm>
              <a:off x="3382951" y="1789749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cubicBezTo>
                    <a:pt x="17" y="80"/>
                    <a:pt x="17" y="80"/>
                    <a:pt x="32" y="80"/>
                  </a:cubicBezTo>
                  <a:lnTo>
                    <a:pt x="48" y="80"/>
                  </a:lnTo>
                  <a:lnTo>
                    <a:pt x="48" y="80"/>
                  </a:lnTo>
                  <a:cubicBezTo>
                    <a:pt x="63" y="80"/>
                    <a:pt x="63" y="80"/>
                    <a:pt x="63" y="63"/>
                  </a:cubicBezTo>
                  <a:cubicBezTo>
                    <a:pt x="63" y="63"/>
                    <a:pt x="80" y="63"/>
                    <a:pt x="80" y="48"/>
                  </a:cubicBezTo>
                  <a:lnTo>
                    <a:pt x="63" y="48"/>
                  </a:lnTo>
                  <a:lnTo>
                    <a:pt x="63" y="1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5"/>
            <p:cNvSpPr/>
            <p:nvPr/>
          </p:nvSpPr>
          <p:spPr>
            <a:xfrm>
              <a:off x="3309770" y="180930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0"/>
                  </a:lnTo>
                  <a:lnTo>
                    <a:pt x="17" y="16"/>
                  </a:lnTo>
                  <a:cubicBezTo>
                    <a:pt x="1" y="32"/>
                    <a:pt x="17" y="64"/>
                    <a:pt x="17" y="64"/>
                  </a:cubicBezTo>
                  <a:cubicBezTo>
                    <a:pt x="32" y="79"/>
                    <a:pt x="32" y="79"/>
                    <a:pt x="49" y="79"/>
                  </a:cubicBezTo>
                  <a:cubicBezTo>
                    <a:pt x="49" y="79"/>
                    <a:pt x="64" y="79"/>
                    <a:pt x="80" y="64"/>
                  </a:cubicBezTo>
                  <a:lnTo>
                    <a:pt x="80" y="47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5"/>
            <p:cNvSpPr/>
            <p:nvPr/>
          </p:nvSpPr>
          <p:spPr>
            <a:xfrm>
              <a:off x="3365904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48" y="1"/>
                  </a:lnTo>
                  <a:lnTo>
                    <a:pt x="17" y="1"/>
                  </a:lnTo>
                  <a:cubicBezTo>
                    <a:pt x="1" y="16"/>
                    <a:pt x="17" y="47"/>
                    <a:pt x="17" y="47"/>
                  </a:cubicBezTo>
                  <a:lnTo>
                    <a:pt x="48" y="64"/>
                  </a:lnTo>
                  <a:cubicBezTo>
                    <a:pt x="48" y="79"/>
                    <a:pt x="48" y="79"/>
                    <a:pt x="64" y="79"/>
                  </a:cubicBezTo>
                  <a:cubicBezTo>
                    <a:pt x="80" y="79"/>
                    <a:pt x="80" y="64"/>
                    <a:pt x="95" y="64"/>
                  </a:cubicBezTo>
                  <a:cubicBezTo>
                    <a:pt x="95" y="47"/>
                    <a:pt x="95" y="32"/>
                    <a:pt x="80" y="16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35"/>
            <p:cNvSpPr/>
            <p:nvPr/>
          </p:nvSpPr>
          <p:spPr>
            <a:xfrm>
              <a:off x="3121365" y="182435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1" y="15"/>
                    <a:pt x="17" y="47"/>
                    <a:pt x="32" y="47"/>
                  </a:cubicBezTo>
                  <a:lnTo>
                    <a:pt x="49" y="63"/>
                  </a:lnTo>
                  <a:cubicBezTo>
                    <a:pt x="49" y="78"/>
                    <a:pt x="64" y="78"/>
                    <a:pt x="64" y="78"/>
                  </a:cubicBezTo>
                  <a:cubicBezTo>
                    <a:pt x="64" y="78"/>
                    <a:pt x="80" y="78"/>
                    <a:pt x="80" y="63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47"/>
                    <a:pt x="95" y="32"/>
                    <a:pt x="80" y="15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35"/>
            <p:cNvSpPr/>
            <p:nvPr/>
          </p:nvSpPr>
          <p:spPr>
            <a:xfrm>
              <a:off x="3245654" y="1811312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6"/>
                    <a:pt x="0" y="32"/>
                    <a:pt x="0" y="47"/>
                  </a:cubicBezTo>
                  <a:lnTo>
                    <a:pt x="17" y="64"/>
                  </a:ln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63" y="79"/>
                    <a:pt x="80" y="79"/>
                    <a:pt x="80" y="79"/>
                  </a:cubicBezTo>
                  <a:lnTo>
                    <a:pt x="80" y="64"/>
                  </a:lnTo>
                  <a:lnTo>
                    <a:pt x="80" y="47"/>
                  </a:ln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5"/>
            <p:cNvSpPr/>
            <p:nvPr/>
          </p:nvSpPr>
          <p:spPr>
            <a:xfrm>
              <a:off x="3156985" y="1820821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5" y="17"/>
                    <a:pt x="0" y="32"/>
                    <a:pt x="15" y="48"/>
                  </a:cubicBezTo>
                  <a:lnTo>
                    <a:pt x="15" y="80"/>
                  </a:lnTo>
                  <a:cubicBezTo>
                    <a:pt x="32" y="80"/>
                    <a:pt x="32" y="80"/>
                    <a:pt x="32" y="95"/>
                  </a:cubicBezTo>
                  <a:lnTo>
                    <a:pt x="47" y="95"/>
                  </a:lnTo>
                  <a:lnTo>
                    <a:pt x="63" y="95"/>
                  </a:lnTo>
                  <a:cubicBezTo>
                    <a:pt x="78" y="80"/>
                    <a:pt x="95" y="63"/>
                    <a:pt x="78" y="48"/>
                  </a:cubicBez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35"/>
            <p:cNvSpPr/>
            <p:nvPr/>
          </p:nvSpPr>
          <p:spPr>
            <a:xfrm>
              <a:off x="3064246" y="1826832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8"/>
                    <a:pt x="1" y="48"/>
                    <a:pt x="1" y="63"/>
                  </a:cubicBezTo>
                  <a:cubicBezTo>
                    <a:pt x="1" y="63"/>
                    <a:pt x="17" y="63"/>
                    <a:pt x="17" y="80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80" y="63"/>
                    <a:pt x="80" y="48"/>
                    <a:pt x="95" y="48"/>
                  </a:cubicBezTo>
                  <a:cubicBezTo>
                    <a:pt x="95" y="32"/>
                    <a:pt x="95" y="17"/>
                    <a:pt x="80" y="17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35"/>
            <p:cNvSpPr/>
            <p:nvPr/>
          </p:nvSpPr>
          <p:spPr>
            <a:xfrm>
              <a:off x="3233632" y="180978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7"/>
                  </a:lnTo>
                  <a:lnTo>
                    <a:pt x="16" y="17"/>
                  </a:lnTo>
                  <a:lnTo>
                    <a:pt x="16" y="32"/>
                  </a:lnTo>
                  <a:cubicBezTo>
                    <a:pt x="0" y="49"/>
                    <a:pt x="0" y="80"/>
                    <a:pt x="16" y="80"/>
                  </a:cubicBezTo>
                  <a:cubicBezTo>
                    <a:pt x="16" y="95"/>
                    <a:pt x="32" y="95"/>
                    <a:pt x="32" y="95"/>
                  </a:cubicBezTo>
                  <a:cubicBezTo>
                    <a:pt x="48" y="95"/>
                    <a:pt x="63" y="95"/>
                    <a:pt x="63" y="80"/>
                  </a:cubicBezTo>
                  <a:lnTo>
                    <a:pt x="79" y="64"/>
                  </a:lnTo>
                  <a:cubicBezTo>
                    <a:pt x="95" y="49"/>
                    <a:pt x="79" y="32"/>
                    <a:pt x="79" y="17"/>
                  </a:cubicBez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35"/>
            <p:cNvSpPr/>
            <p:nvPr/>
          </p:nvSpPr>
          <p:spPr>
            <a:xfrm>
              <a:off x="3160452" y="181980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"/>
                    <a:pt x="1" y="17"/>
                  </a:cubicBezTo>
                  <a:lnTo>
                    <a:pt x="1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64" y="64"/>
                  </a:lnTo>
                  <a:cubicBezTo>
                    <a:pt x="80" y="64"/>
                    <a:pt x="95" y="64"/>
                    <a:pt x="95" y="49"/>
                  </a:cubicBezTo>
                  <a:cubicBezTo>
                    <a:pt x="95" y="32"/>
                    <a:pt x="95" y="17"/>
                    <a:pt x="80" y="1"/>
                  </a:cubicBez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5"/>
            <p:cNvSpPr/>
            <p:nvPr/>
          </p:nvSpPr>
          <p:spPr>
            <a:xfrm>
              <a:off x="3377926" y="179226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7" y="16"/>
                    <a:pt x="1" y="32"/>
                    <a:pt x="1" y="47"/>
                  </a:cubicBezTo>
                  <a:cubicBezTo>
                    <a:pt x="17" y="64"/>
                    <a:pt x="32" y="79"/>
                    <a:pt x="49" y="79"/>
                  </a:cubicBezTo>
                  <a:lnTo>
                    <a:pt x="49" y="79"/>
                  </a:lnTo>
                  <a:lnTo>
                    <a:pt x="64" y="79"/>
                  </a:lnTo>
                  <a:cubicBezTo>
                    <a:pt x="95" y="79"/>
                    <a:pt x="95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6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35"/>
            <p:cNvSpPr/>
            <p:nvPr/>
          </p:nvSpPr>
          <p:spPr>
            <a:xfrm>
              <a:off x="3383936" y="1799767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49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1" y="48"/>
                    <a:pt x="1" y="80"/>
                    <a:pt x="17" y="80"/>
                  </a:cubicBez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80" y="64"/>
                  </a:lnTo>
                  <a:cubicBezTo>
                    <a:pt x="95" y="48"/>
                    <a:pt x="95" y="32"/>
                    <a:pt x="80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35"/>
            <p:cNvSpPr/>
            <p:nvPr/>
          </p:nvSpPr>
          <p:spPr>
            <a:xfrm>
              <a:off x="3413005" y="179626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4" y="1"/>
                    <a:pt x="64" y="16"/>
                  </a:cubicBezTo>
                  <a:lnTo>
                    <a:pt x="48" y="1"/>
                  </a:lnTo>
                  <a:lnTo>
                    <a:pt x="32" y="16"/>
                  </a:lnTo>
                  <a:cubicBezTo>
                    <a:pt x="17" y="16"/>
                    <a:pt x="1" y="47"/>
                    <a:pt x="17" y="64"/>
                  </a:cubicBezTo>
                  <a:lnTo>
                    <a:pt x="32" y="95"/>
                  </a:lnTo>
                  <a:cubicBezTo>
                    <a:pt x="48" y="111"/>
                    <a:pt x="48" y="111"/>
                    <a:pt x="64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80" y="111"/>
                    <a:pt x="95" y="111"/>
                    <a:pt x="95" y="95"/>
                  </a:cubicBezTo>
                  <a:lnTo>
                    <a:pt x="111" y="79"/>
                  </a:lnTo>
                  <a:lnTo>
                    <a:pt x="111" y="64"/>
                  </a:lnTo>
                  <a:lnTo>
                    <a:pt x="111" y="47"/>
                  </a:lnTo>
                  <a:lnTo>
                    <a:pt x="127" y="47"/>
                  </a:lnTo>
                  <a:cubicBezTo>
                    <a:pt x="127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35"/>
            <p:cNvSpPr/>
            <p:nvPr/>
          </p:nvSpPr>
          <p:spPr>
            <a:xfrm>
              <a:off x="3284232" y="1802279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3" y="1"/>
                    <a:pt x="16" y="16"/>
                    <a:pt x="16" y="16"/>
                  </a:cubicBezTo>
                  <a:cubicBezTo>
                    <a:pt x="16" y="32"/>
                    <a:pt x="1" y="48"/>
                    <a:pt x="16" y="48"/>
                  </a:cubicBezTo>
                  <a:lnTo>
                    <a:pt x="16" y="64"/>
                  </a:lnTo>
                  <a:lnTo>
                    <a:pt x="33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96" y="79"/>
                  </a:lnTo>
                  <a:lnTo>
                    <a:pt x="96" y="64"/>
                  </a:lnTo>
                  <a:cubicBezTo>
                    <a:pt x="96" y="48"/>
                    <a:pt x="96" y="32"/>
                    <a:pt x="79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35"/>
            <p:cNvSpPr/>
            <p:nvPr/>
          </p:nvSpPr>
          <p:spPr>
            <a:xfrm>
              <a:off x="3408521" y="1814333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0" y="15"/>
                  </a:cubicBezTo>
                  <a:cubicBezTo>
                    <a:pt x="0" y="32"/>
                    <a:pt x="0" y="47"/>
                    <a:pt x="16" y="63"/>
                  </a:cubicBezTo>
                  <a:lnTo>
                    <a:pt x="32" y="78"/>
                  </a:lnTo>
                  <a:lnTo>
                    <a:pt x="47" y="78"/>
                  </a:lnTo>
                  <a:cubicBezTo>
                    <a:pt x="63" y="78"/>
                    <a:pt x="79" y="78"/>
                    <a:pt x="79" y="63"/>
                  </a:cubicBezTo>
                  <a:cubicBezTo>
                    <a:pt x="95" y="47"/>
                    <a:pt x="95" y="32"/>
                    <a:pt x="79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35"/>
            <p:cNvSpPr/>
            <p:nvPr/>
          </p:nvSpPr>
          <p:spPr>
            <a:xfrm>
              <a:off x="3357889" y="1786727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17" y="17"/>
                  </a:lnTo>
                  <a:cubicBezTo>
                    <a:pt x="0" y="17"/>
                    <a:pt x="0" y="32"/>
                    <a:pt x="0" y="49"/>
                  </a:cubicBezTo>
                  <a:lnTo>
                    <a:pt x="32" y="80"/>
                  </a:lnTo>
                  <a:lnTo>
                    <a:pt x="48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17"/>
                  </a:cubicBezTo>
                  <a:cubicBezTo>
                    <a:pt x="80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5"/>
            <p:cNvSpPr/>
            <p:nvPr/>
          </p:nvSpPr>
          <p:spPr>
            <a:xfrm>
              <a:off x="3312792" y="1791275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cubicBezTo>
                    <a:pt x="0" y="15"/>
                    <a:pt x="17" y="47"/>
                    <a:pt x="32" y="47"/>
                  </a:cubicBezTo>
                  <a:lnTo>
                    <a:pt x="48" y="63"/>
                  </a:lnTo>
                  <a:cubicBezTo>
                    <a:pt x="48" y="78"/>
                    <a:pt x="63" y="78"/>
                    <a:pt x="63" y="78"/>
                  </a:cubicBezTo>
                  <a:cubicBezTo>
                    <a:pt x="80" y="78"/>
                    <a:pt x="80" y="78"/>
                    <a:pt x="95" y="63"/>
                  </a:cubicBezTo>
                  <a:cubicBezTo>
                    <a:pt x="95" y="47"/>
                    <a:pt x="95" y="32"/>
                    <a:pt x="80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5"/>
            <p:cNvSpPr/>
            <p:nvPr/>
          </p:nvSpPr>
          <p:spPr>
            <a:xfrm>
              <a:off x="3052224" y="1817800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" y="32"/>
                  </a:lnTo>
                  <a:lnTo>
                    <a:pt x="1" y="49"/>
                  </a:lnTo>
                  <a:cubicBezTo>
                    <a:pt x="1" y="64"/>
                    <a:pt x="1" y="80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64" y="64"/>
                  </a:lnTo>
                  <a:cubicBezTo>
                    <a:pt x="80" y="49"/>
                    <a:pt x="80" y="17"/>
                    <a:pt x="64" y="17"/>
                  </a:cubicBez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5"/>
            <p:cNvSpPr/>
            <p:nvPr/>
          </p:nvSpPr>
          <p:spPr>
            <a:xfrm>
              <a:off x="3202560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17"/>
                  </a:cubicBezTo>
                  <a:lnTo>
                    <a:pt x="0" y="32"/>
                  </a:lnTo>
                  <a:cubicBezTo>
                    <a:pt x="0" y="48"/>
                    <a:pt x="0" y="64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48" y="95"/>
                    <a:pt x="63" y="80"/>
                  </a:cubicBezTo>
                  <a:lnTo>
                    <a:pt x="63" y="80"/>
                  </a:lnTo>
                  <a:lnTo>
                    <a:pt x="80" y="64"/>
                  </a:lnTo>
                  <a:cubicBezTo>
                    <a:pt x="80" y="48"/>
                    <a:pt x="80" y="32"/>
                    <a:pt x="63" y="17"/>
                  </a:cubicBezTo>
                  <a:cubicBezTo>
                    <a:pt x="63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35"/>
            <p:cNvSpPr/>
            <p:nvPr/>
          </p:nvSpPr>
          <p:spPr>
            <a:xfrm>
              <a:off x="3431578" y="1806287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lnTo>
                    <a:pt x="0" y="32"/>
                  </a:lnTo>
                  <a:lnTo>
                    <a:pt x="0" y="48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63" y="64"/>
                  </a:lnTo>
                  <a:cubicBezTo>
                    <a:pt x="78" y="64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35"/>
            <p:cNvSpPr/>
            <p:nvPr/>
          </p:nvSpPr>
          <p:spPr>
            <a:xfrm>
              <a:off x="3205550" y="182883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32"/>
                  </a:lnTo>
                  <a:cubicBezTo>
                    <a:pt x="1" y="32"/>
                    <a:pt x="1" y="63"/>
                    <a:pt x="17" y="80"/>
                  </a:cubicBezTo>
                  <a:lnTo>
                    <a:pt x="32" y="80"/>
                  </a:lnTo>
                  <a:lnTo>
                    <a:pt x="3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35"/>
            <p:cNvSpPr/>
            <p:nvPr/>
          </p:nvSpPr>
          <p:spPr>
            <a:xfrm>
              <a:off x="3318326" y="181780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9"/>
                    <a:pt x="0" y="49"/>
                    <a:pt x="16" y="64"/>
                  </a:cubicBez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cubicBezTo>
                    <a:pt x="79" y="64"/>
                    <a:pt x="95" y="49"/>
                    <a:pt x="95" y="32"/>
                  </a:cubicBezTo>
                  <a:cubicBezTo>
                    <a:pt x="95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35"/>
            <p:cNvSpPr/>
            <p:nvPr/>
          </p:nvSpPr>
          <p:spPr>
            <a:xfrm>
              <a:off x="3398503" y="180978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7"/>
                    <a:pt x="0" y="32"/>
                  </a:cubicBezTo>
                  <a:lnTo>
                    <a:pt x="0" y="32"/>
                  </a:lnTo>
                  <a:lnTo>
                    <a:pt x="0" y="49"/>
                  </a:lnTo>
                  <a:lnTo>
                    <a:pt x="0" y="49"/>
                  </a:lnTo>
                  <a:cubicBezTo>
                    <a:pt x="0" y="64"/>
                    <a:pt x="0" y="80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47" y="95"/>
                    <a:pt x="63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32"/>
                  </a:lnTo>
                  <a:cubicBezTo>
                    <a:pt x="63" y="17"/>
                    <a:pt x="63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5"/>
            <p:cNvSpPr/>
            <p:nvPr/>
          </p:nvSpPr>
          <p:spPr>
            <a:xfrm>
              <a:off x="3206567" y="1830362"/>
              <a:ext cx="2544" cy="2512"/>
            </a:xfrm>
            <a:custGeom>
              <a:avLst/>
              <a:gdLst/>
              <a:ahLst/>
              <a:cxnLst/>
              <a:rect l="l" t="t" r="r" b="b"/>
              <a:pathLst>
                <a:path w="80" h="79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7"/>
                  </a:lnTo>
                  <a:lnTo>
                    <a:pt x="17" y="63"/>
                  </a:lnTo>
                  <a:cubicBezTo>
                    <a:pt x="32" y="78"/>
                    <a:pt x="32" y="78"/>
                    <a:pt x="48" y="78"/>
                  </a:cubicBezTo>
                  <a:cubicBezTo>
                    <a:pt x="48" y="78"/>
                    <a:pt x="63" y="63"/>
                    <a:pt x="80" y="63"/>
                  </a:cubicBezTo>
                  <a:cubicBezTo>
                    <a:pt x="80" y="47"/>
                    <a:pt x="80" y="32"/>
                    <a:pt x="63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5"/>
            <p:cNvSpPr/>
            <p:nvPr/>
          </p:nvSpPr>
          <p:spPr>
            <a:xfrm>
              <a:off x="3429034" y="1781734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lnTo>
                    <a:pt x="17" y="32"/>
                  </a:lnTo>
                  <a:cubicBezTo>
                    <a:pt x="17" y="32"/>
                    <a:pt x="1" y="48"/>
                    <a:pt x="1" y="63"/>
                  </a:cubicBezTo>
                  <a:lnTo>
                    <a:pt x="1" y="80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9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2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35"/>
            <p:cNvSpPr/>
            <p:nvPr/>
          </p:nvSpPr>
          <p:spPr>
            <a:xfrm>
              <a:off x="3362914" y="1788731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7"/>
                    <a:pt x="0" y="32"/>
                    <a:pt x="16" y="49"/>
                  </a:cubicBezTo>
                  <a:lnTo>
                    <a:pt x="16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80"/>
                    <a:pt x="95" y="64"/>
                    <a:pt x="79" y="49"/>
                  </a:cubicBezTo>
                  <a:lnTo>
                    <a:pt x="79" y="32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5"/>
            <p:cNvSpPr/>
            <p:nvPr/>
          </p:nvSpPr>
          <p:spPr>
            <a:xfrm>
              <a:off x="3414532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cubicBezTo>
                    <a:pt x="0" y="32"/>
                    <a:pt x="0" y="48"/>
                    <a:pt x="0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32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9" y="17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35"/>
            <p:cNvSpPr/>
            <p:nvPr/>
          </p:nvSpPr>
          <p:spPr>
            <a:xfrm>
              <a:off x="3143946" y="183382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0" y="32"/>
                    <a:pt x="0" y="64"/>
                    <a:pt x="16" y="64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4"/>
                    <a:pt x="95" y="49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35"/>
            <p:cNvSpPr/>
            <p:nvPr/>
          </p:nvSpPr>
          <p:spPr>
            <a:xfrm>
              <a:off x="3191524" y="1829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7" y="64"/>
                    <a:pt x="32" y="64"/>
                  </a:cubicBezTo>
                  <a:cubicBezTo>
                    <a:pt x="32" y="79"/>
                    <a:pt x="32" y="79"/>
                    <a:pt x="48" y="79"/>
                  </a:cubicBezTo>
                  <a:cubicBezTo>
                    <a:pt x="64" y="79"/>
                    <a:pt x="64" y="79"/>
                    <a:pt x="80" y="64"/>
                  </a:cubicBezTo>
                  <a:lnTo>
                    <a:pt x="80" y="47"/>
                  </a:lnTo>
                  <a:cubicBezTo>
                    <a:pt x="95" y="32"/>
                    <a:pt x="95" y="16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5"/>
            <p:cNvSpPr/>
            <p:nvPr/>
          </p:nvSpPr>
          <p:spPr>
            <a:xfrm>
              <a:off x="3452601" y="1781257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16" y="0"/>
                    <a:pt x="16" y="15"/>
                    <a:pt x="1" y="15"/>
                  </a:cubicBezTo>
                  <a:cubicBezTo>
                    <a:pt x="1" y="47"/>
                    <a:pt x="16" y="63"/>
                    <a:pt x="32" y="63"/>
                  </a:cubicBezTo>
                  <a:lnTo>
                    <a:pt x="64" y="63"/>
                  </a:lnTo>
                  <a:lnTo>
                    <a:pt x="64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111" y="32"/>
                    <a:pt x="95" y="0"/>
                    <a:pt x="79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5"/>
            <p:cNvSpPr/>
            <p:nvPr/>
          </p:nvSpPr>
          <p:spPr>
            <a:xfrm>
              <a:off x="3260188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7"/>
                    <a:pt x="1" y="48"/>
                    <a:pt x="16" y="48"/>
                  </a:cubicBezTo>
                  <a:lnTo>
                    <a:pt x="32" y="63"/>
                  </a:lnTo>
                  <a:cubicBezTo>
                    <a:pt x="32" y="80"/>
                    <a:pt x="47" y="80"/>
                    <a:pt x="47" y="80"/>
                  </a:cubicBezTo>
                  <a:cubicBezTo>
                    <a:pt x="64" y="80"/>
                    <a:pt x="79" y="63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5"/>
            <p:cNvSpPr/>
            <p:nvPr/>
          </p:nvSpPr>
          <p:spPr>
            <a:xfrm>
              <a:off x="3039185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48"/>
                  </a:lnTo>
                  <a:lnTo>
                    <a:pt x="32" y="80"/>
                  </a:lnTo>
                  <a:lnTo>
                    <a:pt x="64" y="80"/>
                  </a:lnTo>
                  <a:lnTo>
                    <a:pt x="64" y="80"/>
                  </a:lnTo>
                  <a:cubicBezTo>
                    <a:pt x="80" y="80"/>
                    <a:pt x="95" y="63"/>
                    <a:pt x="95" y="48"/>
                  </a:cubicBezTo>
                  <a:lnTo>
                    <a:pt x="95" y="48"/>
                  </a:lnTo>
                  <a:lnTo>
                    <a:pt x="95" y="32"/>
                  </a:lnTo>
                  <a:cubicBezTo>
                    <a:pt x="95" y="17"/>
                    <a:pt x="80" y="17"/>
                    <a:pt x="80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5"/>
            <p:cNvSpPr/>
            <p:nvPr/>
          </p:nvSpPr>
          <p:spPr>
            <a:xfrm>
              <a:off x="3404513" y="1813315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15" y="1"/>
                  </a:lnTo>
                  <a:lnTo>
                    <a:pt x="15" y="16"/>
                  </a:lnTo>
                  <a:lnTo>
                    <a:pt x="0" y="16"/>
                  </a:lnTo>
                  <a:cubicBezTo>
                    <a:pt x="0" y="32"/>
                    <a:pt x="0" y="64"/>
                    <a:pt x="15" y="79"/>
                  </a:cubicBezTo>
                  <a:lnTo>
                    <a:pt x="32" y="79"/>
                  </a:lnTo>
                  <a:cubicBezTo>
                    <a:pt x="47" y="79"/>
                    <a:pt x="47" y="79"/>
                    <a:pt x="63" y="64"/>
                  </a:cubicBezTo>
                  <a:lnTo>
                    <a:pt x="78" y="47"/>
                  </a:lnTo>
                  <a:cubicBezTo>
                    <a:pt x="78" y="32"/>
                    <a:pt x="78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5"/>
            <p:cNvSpPr/>
            <p:nvPr/>
          </p:nvSpPr>
          <p:spPr>
            <a:xfrm>
              <a:off x="3200079" y="1831825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5" y="32"/>
                  </a:lnTo>
                  <a:cubicBezTo>
                    <a:pt x="0" y="49"/>
                    <a:pt x="0" y="64"/>
                    <a:pt x="15" y="80"/>
                  </a:cubicBezTo>
                  <a:lnTo>
                    <a:pt x="32" y="80"/>
                  </a:lnTo>
                  <a:cubicBezTo>
                    <a:pt x="47" y="80"/>
                    <a:pt x="63" y="80"/>
                    <a:pt x="63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5"/>
            <p:cNvSpPr/>
            <p:nvPr/>
          </p:nvSpPr>
          <p:spPr>
            <a:xfrm>
              <a:off x="3192033" y="1831825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8" y="1"/>
                  </a:moveTo>
                  <a:lnTo>
                    <a:pt x="48" y="1"/>
                  </a:lnTo>
                  <a:lnTo>
                    <a:pt x="32" y="17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4" y="80"/>
                  </a:lnTo>
                  <a:lnTo>
                    <a:pt x="79" y="64"/>
                  </a:lnTo>
                  <a:cubicBezTo>
                    <a:pt x="95" y="49"/>
                    <a:pt x="95" y="32"/>
                    <a:pt x="79" y="17"/>
                  </a:cubicBezTo>
                  <a:cubicBezTo>
                    <a:pt x="64" y="17"/>
                    <a:pt x="64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5"/>
            <p:cNvSpPr/>
            <p:nvPr/>
          </p:nvSpPr>
          <p:spPr>
            <a:xfrm>
              <a:off x="3433041" y="1807781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7"/>
                  </a:lnTo>
                  <a:cubicBezTo>
                    <a:pt x="17" y="17"/>
                    <a:pt x="17" y="17"/>
                    <a:pt x="17" y="32"/>
                  </a:cubicBezTo>
                  <a:cubicBezTo>
                    <a:pt x="1" y="32"/>
                    <a:pt x="1" y="48"/>
                    <a:pt x="17" y="64"/>
                  </a:cubicBezTo>
                  <a:lnTo>
                    <a:pt x="17" y="80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80" y="64"/>
                  </a:lnTo>
                  <a:cubicBezTo>
                    <a:pt x="95" y="64"/>
                    <a:pt x="95" y="48"/>
                    <a:pt x="95" y="17"/>
                  </a:cubicBezTo>
                  <a:cubicBezTo>
                    <a:pt x="95" y="17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5"/>
            <p:cNvSpPr/>
            <p:nvPr/>
          </p:nvSpPr>
          <p:spPr>
            <a:xfrm>
              <a:off x="3269698" y="182482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48" y="0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3" y="80"/>
                  </a:ln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cubicBezTo>
                    <a:pt x="80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35"/>
            <p:cNvSpPr/>
            <p:nvPr/>
          </p:nvSpPr>
          <p:spPr>
            <a:xfrm>
              <a:off x="3356395" y="1757182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6" y="16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64" y="79"/>
                  </a:lnTo>
                  <a:cubicBezTo>
                    <a:pt x="64" y="64"/>
                    <a:pt x="64" y="48"/>
                    <a:pt x="79" y="48"/>
                  </a:cubicBezTo>
                  <a:lnTo>
                    <a:pt x="79" y="48"/>
                  </a:ln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5"/>
            <p:cNvSpPr/>
            <p:nvPr/>
          </p:nvSpPr>
          <p:spPr>
            <a:xfrm>
              <a:off x="3020166" y="180530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0"/>
                  </a:moveTo>
                  <a:lnTo>
                    <a:pt x="48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0" y="16"/>
                    <a:pt x="0" y="16"/>
                    <a:pt x="0" y="32"/>
                  </a:cubicBezTo>
                  <a:lnTo>
                    <a:pt x="0" y="47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32" y="63"/>
                  </a:lnTo>
                  <a:lnTo>
                    <a:pt x="63" y="63"/>
                  </a:lnTo>
                  <a:cubicBezTo>
                    <a:pt x="80" y="63"/>
                    <a:pt x="95" y="47"/>
                    <a:pt x="95" y="32"/>
                  </a:cubicBezTo>
                  <a:cubicBezTo>
                    <a:pt x="95" y="16"/>
                    <a:pt x="80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35"/>
            <p:cNvSpPr/>
            <p:nvPr/>
          </p:nvSpPr>
          <p:spPr>
            <a:xfrm>
              <a:off x="3103333" y="1795283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15"/>
                    <a:pt x="1" y="15"/>
                    <a:pt x="1" y="32"/>
                  </a:cubicBezTo>
                  <a:lnTo>
                    <a:pt x="1" y="47"/>
                  </a:lnTo>
                  <a:lnTo>
                    <a:pt x="17" y="63"/>
                  </a:lnTo>
                  <a:lnTo>
                    <a:pt x="32" y="78"/>
                  </a:lnTo>
                  <a:lnTo>
                    <a:pt x="95" y="78"/>
                  </a:lnTo>
                  <a:lnTo>
                    <a:pt x="95" y="78"/>
                  </a:lnTo>
                  <a:cubicBezTo>
                    <a:pt x="111" y="78"/>
                    <a:pt x="111" y="63"/>
                    <a:pt x="127" y="47"/>
                  </a:cubicBezTo>
                  <a:lnTo>
                    <a:pt x="127" y="47"/>
                  </a:lnTo>
                  <a:lnTo>
                    <a:pt x="127" y="15"/>
                  </a:lnTo>
                  <a:lnTo>
                    <a:pt x="95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5"/>
            <p:cNvSpPr/>
            <p:nvPr/>
          </p:nvSpPr>
          <p:spPr>
            <a:xfrm>
              <a:off x="3442074" y="1751648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32" y="1"/>
                    <a:pt x="32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64"/>
                  </a:lnTo>
                  <a:cubicBezTo>
                    <a:pt x="95" y="49"/>
                    <a:pt x="95" y="17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5"/>
            <p:cNvSpPr/>
            <p:nvPr/>
          </p:nvSpPr>
          <p:spPr>
            <a:xfrm>
              <a:off x="3435586" y="1756196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6"/>
                    <a:pt x="15" y="16"/>
                  </a:cubicBezTo>
                  <a:lnTo>
                    <a:pt x="15" y="16"/>
                  </a:lnTo>
                  <a:cubicBezTo>
                    <a:pt x="15" y="32"/>
                    <a:pt x="0" y="32"/>
                    <a:pt x="15" y="47"/>
                  </a:cubicBezTo>
                  <a:lnTo>
                    <a:pt x="15" y="63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95" y="79"/>
                  </a:lnTo>
                  <a:cubicBezTo>
                    <a:pt x="95" y="63"/>
                    <a:pt x="95" y="47"/>
                    <a:pt x="78" y="32"/>
                  </a:cubicBezTo>
                  <a:lnTo>
                    <a:pt x="78" y="32"/>
                  </a:lnTo>
                  <a:lnTo>
                    <a:pt x="63" y="16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5"/>
            <p:cNvSpPr/>
            <p:nvPr/>
          </p:nvSpPr>
          <p:spPr>
            <a:xfrm>
              <a:off x="3280225" y="177069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48" y="1"/>
                    <a:pt x="48" y="17"/>
                  </a:cubicBezTo>
                  <a:lnTo>
                    <a:pt x="16" y="49"/>
                  </a:lnTo>
                  <a:cubicBezTo>
                    <a:pt x="1" y="49"/>
                    <a:pt x="16" y="80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64" y="95"/>
                    <a:pt x="79" y="80"/>
                  </a:cubicBezTo>
                  <a:lnTo>
                    <a:pt x="95" y="64"/>
                  </a:lnTo>
                  <a:cubicBezTo>
                    <a:pt x="111" y="49"/>
                    <a:pt x="111" y="17"/>
                    <a:pt x="95" y="17"/>
                  </a:cubicBez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5"/>
            <p:cNvSpPr/>
            <p:nvPr/>
          </p:nvSpPr>
          <p:spPr>
            <a:xfrm>
              <a:off x="3260665" y="1774229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1"/>
                  </a:moveTo>
                  <a:lnTo>
                    <a:pt x="17" y="1"/>
                  </a:lnTo>
                  <a:lnTo>
                    <a:pt x="1" y="16"/>
                  </a:lnTo>
                  <a:lnTo>
                    <a:pt x="1" y="32"/>
                  </a:lnTo>
                  <a:cubicBezTo>
                    <a:pt x="1" y="47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cubicBezTo>
                    <a:pt x="49" y="79"/>
                    <a:pt x="64" y="64"/>
                    <a:pt x="64" y="64"/>
                  </a:cubicBezTo>
                  <a:lnTo>
                    <a:pt x="64" y="47"/>
                  </a:lnTo>
                  <a:lnTo>
                    <a:pt x="80" y="32"/>
                  </a:lnTo>
                  <a:lnTo>
                    <a:pt x="80" y="1"/>
                  </a:lnTo>
                  <a:cubicBezTo>
                    <a:pt x="80" y="16"/>
                    <a:pt x="64" y="16"/>
                    <a:pt x="49" y="16"/>
                  </a:cubicBezTo>
                  <a:lnTo>
                    <a:pt x="32" y="16"/>
                  </a:lnTo>
                  <a:cubicBezTo>
                    <a:pt x="32" y="16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35"/>
            <p:cNvSpPr/>
            <p:nvPr/>
          </p:nvSpPr>
          <p:spPr>
            <a:xfrm>
              <a:off x="3401969" y="1761698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cubicBezTo>
                    <a:pt x="49" y="0"/>
                    <a:pt x="32" y="0"/>
                    <a:pt x="32" y="16"/>
                  </a:cubicBezTo>
                  <a:lnTo>
                    <a:pt x="17" y="32"/>
                  </a:lnTo>
                  <a:cubicBezTo>
                    <a:pt x="1" y="48"/>
                    <a:pt x="1" y="63"/>
                    <a:pt x="17" y="79"/>
                  </a:cubicBezTo>
                  <a:lnTo>
                    <a:pt x="49" y="79"/>
                  </a:lnTo>
                  <a:lnTo>
                    <a:pt x="64" y="79"/>
                  </a:lnTo>
                  <a:lnTo>
                    <a:pt x="80" y="63"/>
                  </a:lnTo>
                  <a:cubicBezTo>
                    <a:pt x="95" y="48"/>
                    <a:pt x="95" y="16"/>
                    <a:pt x="80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35"/>
            <p:cNvSpPr/>
            <p:nvPr/>
          </p:nvSpPr>
          <p:spPr>
            <a:xfrm>
              <a:off x="3279239" y="176370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16" y="32"/>
                  </a:lnTo>
                  <a:cubicBezTo>
                    <a:pt x="0" y="32"/>
                    <a:pt x="16" y="63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9" y="63"/>
                  </a:cubicBezTo>
                  <a:lnTo>
                    <a:pt x="79" y="48"/>
                  </a:lnTo>
                  <a:cubicBezTo>
                    <a:pt x="95" y="32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35"/>
            <p:cNvSpPr/>
            <p:nvPr/>
          </p:nvSpPr>
          <p:spPr>
            <a:xfrm>
              <a:off x="3236622" y="17742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" y="47"/>
                    <a:pt x="17" y="64"/>
                  </a:cubicBezTo>
                  <a:lnTo>
                    <a:pt x="32" y="79"/>
                  </a:lnTo>
                  <a:lnTo>
                    <a:pt x="64" y="79"/>
                  </a:lnTo>
                  <a:lnTo>
                    <a:pt x="80" y="79"/>
                  </a:lnTo>
                  <a:cubicBezTo>
                    <a:pt x="95" y="64"/>
                    <a:pt x="95" y="32"/>
                    <a:pt x="80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35"/>
            <p:cNvSpPr/>
            <p:nvPr/>
          </p:nvSpPr>
          <p:spPr>
            <a:xfrm>
              <a:off x="3261206" y="177171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15" y="17"/>
                  </a:cubicBezTo>
                  <a:lnTo>
                    <a:pt x="15" y="48"/>
                  </a:lnTo>
                  <a:lnTo>
                    <a:pt x="0" y="48"/>
                  </a:lnTo>
                  <a:lnTo>
                    <a:pt x="0" y="80"/>
                  </a:lnTo>
                  <a:cubicBezTo>
                    <a:pt x="15" y="80"/>
                    <a:pt x="15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78" y="63"/>
                  </a:lnTo>
                  <a:lnTo>
                    <a:pt x="78" y="48"/>
                  </a:lnTo>
                  <a:cubicBezTo>
                    <a:pt x="95" y="32"/>
                    <a:pt x="78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35"/>
            <p:cNvSpPr/>
            <p:nvPr/>
          </p:nvSpPr>
          <p:spPr>
            <a:xfrm>
              <a:off x="3333369" y="177670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"/>
                    <a:pt x="15" y="1"/>
                    <a:pt x="15" y="17"/>
                  </a:cubicBezTo>
                  <a:cubicBezTo>
                    <a:pt x="0" y="32"/>
                    <a:pt x="0" y="49"/>
                    <a:pt x="15" y="64"/>
                  </a:cubicBezTo>
                  <a:lnTo>
                    <a:pt x="32" y="80"/>
                  </a:lnTo>
                  <a:lnTo>
                    <a:pt x="63" y="80"/>
                  </a:lnTo>
                  <a:cubicBezTo>
                    <a:pt x="63" y="80"/>
                    <a:pt x="78" y="80"/>
                    <a:pt x="78" y="64"/>
                  </a:cubicBezTo>
                  <a:cubicBezTo>
                    <a:pt x="95" y="49"/>
                    <a:pt x="95" y="32"/>
                    <a:pt x="78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35"/>
            <p:cNvSpPr/>
            <p:nvPr/>
          </p:nvSpPr>
          <p:spPr>
            <a:xfrm>
              <a:off x="3287730" y="1781257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lnTo>
                    <a:pt x="32" y="78"/>
                  </a:lnTo>
                  <a:lnTo>
                    <a:pt x="49" y="95"/>
                  </a:lnTo>
                  <a:cubicBezTo>
                    <a:pt x="64" y="95"/>
                    <a:pt x="80" y="78"/>
                    <a:pt x="80" y="78"/>
                  </a:cubicBezTo>
                  <a:cubicBezTo>
                    <a:pt x="95" y="63"/>
                    <a:pt x="95" y="32"/>
                    <a:pt x="80" y="32"/>
                  </a:cubicBezTo>
                  <a:lnTo>
                    <a:pt x="64" y="15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35"/>
            <p:cNvSpPr/>
            <p:nvPr/>
          </p:nvSpPr>
          <p:spPr>
            <a:xfrm>
              <a:off x="3095827" y="1799767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6" y="32"/>
                  </a:ln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cubicBezTo>
                    <a:pt x="48" y="80"/>
                    <a:pt x="64" y="80"/>
                    <a:pt x="64" y="64"/>
                  </a:cubicBezTo>
                  <a:lnTo>
                    <a:pt x="79" y="48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5"/>
            <p:cNvSpPr/>
            <p:nvPr/>
          </p:nvSpPr>
          <p:spPr>
            <a:xfrm>
              <a:off x="3098339" y="179929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6" y="16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6" y="79"/>
                  </a:lnTo>
                  <a:lnTo>
                    <a:pt x="32" y="95"/>
                  </a:lnTo>
                  <a:cubicBezTo>
                    <a:pt x="48" y="95"/>
                    <a:pt x="63" y="79"/>
                    <a:pt x="63" y="79"/>
                  </a:cubicBezTo>
                  <a:lnTo>
                    <a:pt x="79" y="63"/>
                  </a:lnTo>
                  <a:cubicBezTo>
                    <a:pt x="95" y="47"/>
                    <a:pt x="79" y="16"/>
                    <a:pt x="79" y="16"/>
                  </a:cubicBez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35"/>
            <p:cNvSpPr/>
            <p:nvPr/>
          </p:nvSpPr>
          <p:spPr>
            <a:xfrm>
              <a:off x="3050729" y="1804792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0"/>
                    <a:pt x="16" y="16"/>
                  </a:cubicBezTo>
                  <a:lnTo>
                    <a:pt x="16" y="32"/>
                  </a:lnTo>
                  <a:lnTo>
                    <a:pt x="16" y="48"/>
                  </a:lnTo>
                  <a:lnTo>
                    <a:pt x="16" y="48"/>
                  </a:lnTo>
                  <a:cubicBezTo>
                    <a:pt x="1" y="63"/>
                    <a:pt x="16" y="79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cubicBezTo>
                    <a:pt x="64" y="95"/>
                    <a:pt x="64" y="79"/>
                    <a:pt x="79" y="63"/>
                  </a:cubicBezTo>
                  <a:lnTo>
                    <a:pt x="79" y="63"/>
                  </a:lnTo>
                  <a:lnTo>
                    <a:pt x="79" y="48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35"/>
            <p:cNvSpPr/>
            <p:nvPr/>
          </p:nvSpPr>
          <p:spPr>
            <a:xfrm>
              <a:off x="3206090" y="1774229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64"/>
                  </a:lnTo>
                  <a:cubicBezTo>
                    <a:pt x="32" y="79"/>
                    <a:pt x="47" y="79"/>
                    <a:pt x="47" y="79"/>
                  </a:cubicBezTo>
                  <a:cubicBezTo>
                    <a:pt x="63" y="79"/>
                    <a:pt x="78" y="79"/>
                    <a:pt x="78" y="64"/>
                  </a:cubicBezTo>
                  <a:cubicBezTo>
                    <a:pt x="95" y="47"/>
                    <a:pt x="95" y="32"/>
                    <a:pt x="78" y="16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35"/>
            <p:cNvSpPr/>
            <p:nvPr/>
          </p:nvSpPr>
          <p:spPr>
            <a:xfrm>
              <a:off x="3358398" y="1757691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79" y="0"/>
                  </a:lnTo>
                  <a:cubicBezTo>
                    <a:pt x="64" y="0"/>
                    <a:pt x="47" y="0"/>
                    <a:pt x="47" y="16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95"/>
                    <a:pt x="79" y="95"/>
                    <a:pt x="79" y="79"/>
                  </a:cubicBezTo>
                  <a:lnTo>
                    <a:pt x="110" y="48"/>
                  </a:lnTo>
                  <a:lnTo>
                    <a:pt x="110" y="48"/>
                  </a:lnTo>
                  <a:cubicBezTo>
                    <a:pt x="110" y="32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35"/>
            <p:cNvSpPr/>
            <p:nvPr/>
          </p:nvSpPr>
          <p:spPr>
            <a:xfrm>
              <a:off x="3432564" y="1766691"/>
              <a:ext cx="2512" cy="2576"/>
            </a:xfrm>
            <a:custGeom>
              <a:avLst/>
              <a:gdLst/>
              <a:ahLst/>
              <a:cxnLst/>
              <a:rect l="l" t="t" r="r" b="b"/>
              <a:pathLst>
                <a:path w="79" h="81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" y="17"/>
                  </a:lnTo>
                  <a:lnTo>
                    <a:pt x="1" y="49"/>
                  </a:lnTo>
                  <a:cubicBezTo>
                    <a:pt x="1" y="49"/>
                    <a:pt x="1" y="64"/>
                    <a:pt x="16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cubicBezTo>
                    <a:pt x="47" y="80"/>
                    <a:pt x="47" y="80"/>
                    <a:pt x="64" y="64"/>
                  </a:cubicBezTo>
                  <a:lnTo>
                    <a:pt x="79" y="49"/>
                  </a:lnTo>
                  <a:cubicBezTo>
                    <a:pt x="79" y="32"/>
                    <a:pt x="79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35"/>
            <p:cNvSpPr/>
            <p:nvPr/>
          </p:nvSpPr>
          <p:spPr>
            <a:xfrm>
              <a:off x="3053751" y="18062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6"/>
                  </a:lnTo>
                  <a:lnTo>
                    <a:pt x="16" y="32"/>
                  </a:lnTo>
                  <a:cubicBezTo>
                    <a:pt x="0" y="48"/>
                    <a:pt x="0" y="64"/>
                    <a:pt x="16" y="79"/>
                  </a:cubicBezTo>
                  <a:lnTo>
                    <a:pt x="32" y="95"/>
                  </a:lnTo>
                  <a:cubicBezTo>
                    <a:pt x="47" y="95"/>
                    <a:pt x="63" y="79"/>
                    <a:pt x="63" y="79"/>
                  </a:cubicBezTo>
                  <a:lnTo>
                    <a:pt x="79" y="64"/>
                  </a:lnTo>
                  <a:cubicBezTo>
                    <a:pt x="95" y="48"/>
                    <a:pt x="95" y="32"/>
                    <a:pt x="79" y="16"/>
                  </a:cubicBezTo>
                  <a:cubicBezTo>
                    <a:pt x="63" y="1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35"/>
            <p:cNvSpPr/>
            <p:nvPr/>
          </p:nvSpPr>
          <p:spPr>
            <a:xfrm>
              <a:off x="3330347" y="1777727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32"/>
                    <a:pt x="1" y="48"/>
                    <a:pt x="16" y="48"/>
                  </a:cubicBez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63"/>
                    <a:pt x="95" y="63"/>
                    <a:pt x="95" y="48"/>
                  </a:cubicBezTo>
                  <a:cubicBezTo>
                    <a:pt x="95" y="32"/>
                    <a:pt x="95" y="17"/>
                    <a:pt x="64" y="0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35"/>
            <p:cNvSpPr/>
            <p:nvPr/>
          </p:nvSpPr>
          <p:spPr>
            <a:xfrm>
              <a:off x="3257676" y="176971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48"/>
                  </a:lnTo>
                  <a:cubicBezTo>
                    <a:pt x="95" y="48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35"/>
            <p:cNvSpPr/>
            <p:nvPr/>
          </p:nvSpPr>
          <p:spPr>
            <a:xfrm>
              <a:off x="3434568" y="1750662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0"/>
                  </a:moveTo>
                  <a:lnTo>
                    <a:pt x="64" y="0"/>
                  </a:lnTo>
                  <a:cubicBezTo>
                    <a:pt x="64" y="17"/>
                    <a:pt x="64" y="17"/>
                    <a:pt x="47" y="17"/>
                  </a:cubicBezTo>
                  <a:lnTo>
                    <a:pt x="32" y="17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63"/>
                  </a:lnTo>
                  <a:lnTo>
                    <a:pt x="32" y="95"/>
                  </a:lnTo>
                  <a:cubicBezTo>
                    <a:pt x="32" y="111"/>
                    <a:pt x="47" y="111"/>
                    <a:pt x="47" y="111"/>
                  </a:cubicBezTo>
                  <a:lnTo>
                    <a:pt x="47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110" y="48"/>
                  </a:lnTo>
                  <a:cubicBezTo>
                    <a:pt x="110" y="32"/>
                    <a:pt x="110" y="17"/>
                    <a:pt x="95" y="17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35"/>
            <p:cNvSpPr/>
            <p:nvPr/>
          </p:nvSpPr>
          <p:spPr>
            <a:xfrm>
              <a:off x="3423023" y="1764687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49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" y="17"/>
                    <a:pt x="1" y="49"/>
                    <a:pt x="17" y="49"/>
                  </a:cubicBezTo>
                  <a:lnTo>
                    <a:pt x="32" y="64"/>
                  </a:lnTo>
                  <a:lnTo>
                    <a:pt x="49" y="80"/>
                  </a:lnTo>
                  <a:lnTo>
                    <a:pt x="64" y="80"/>
                  </a:lnTo>
                  <a:cubicBezTo>
                    <a:pt x="64" y="80"/>
                    <a:pt x="80" y="80"/>
                    <a:pt x="80" y="64"/>
                  </a:cubicBezTo>
                  <a:cubicBezTo>
                    <a:pt x="95" y="49"/>
                    <a:pt x="95" y="32"/>
                    <a:pt x="80" y="17"/>
                  </a:cubicBez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35"/>
            <p:cNvSpPr/>
            <p:nvPr/>
          </p:nvSpPr>
          <p:spPr>
            <a:xfrm>
              <a:off x="3195054" y="178726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16" y="15"/>
                  </a:lnTo>
                  <a:cubicBezTo>
                    <a:pt x="0" y="32"/>
                    <a:pt x="0" y="47"/>
                    <a:pt x="32" y="63"/>
                  </a:cubicBezTo>
                  <a:lnTo>
                    <a:pt x="32" y="63"/>
                  </a:lnTo>
                  <a:lnTo>
                    <a:pt x="79" y="78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7" y="78"/>
                    <a:pt x="142" y="78"/>
                  </a:cubicBezTo>
                  <a:cubicBezTo>
                    <a:pt x="142" y="63"/>
                    <a:pt x="142" y="32"/>
                    <a:pt x="127" y="32"/>
                  </a:cubicBezTo>
                  <a:lnTo>
                    <a:pt x="110" y="32"/>
                  </a:lnTo>
                  <a:lnTo>
                    <a:pt x="95" y="15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2" name="Google Shape;1052;p35"/>
          <p:cNvGrpSpPr/>
          <p:nvPr/>
        </p:nvGrpSpPr>
        <p:grpSpPr>
          <a:xfrm>
            <a:off x="6129764" y="2436373"/>
            <a:ext cx="2515990" cy="1966090"/>
            <a:chOff x="3360402" y="1405432"/>
            <a:chExt cx="341781" cy="267077"/>
          </a:xfrm>
        </p:grpSpPr>
        <p:sp>
          <p:nvSpPr>
            <p:cNvPr id="1053" name="Google Shape;1053;p35"/>
            <p:cNvSpPr/>
            <p:nvPr/>
          </p:nvSpPr>
          <p:spPr>
            <a:xfrm>
              <a:off x="3360402" y="1405910"/>
              <a:ext cx="341781" cy="266600"/>
            </a:xfrm>
            <a:custGeom>
              <a:avLst/>
              <a:gdLst/>
              <a:ahLst/>
              <a:cxnLst/>
              <a:rect l="l" t="t" r="r" b="b"/>
              <a:pathLst>
                <a:path w="10747" h="8383" extrusionOk="0">
                  <a:moveTo>
                    <a:pt x="10715" y="1057"/>
                  </a:moveTo>
                  <a:cubicBezTo>
                    <a:pt x="10715" y="1088"/>
                    <a:pt x="10715" y="1120"/>
                    <a:pt x="10698" y="1151"/>
                  </a:cubicBezTo>
                  <a:cubicBezTo>
                    <a:pt x="10698" y="1166"/>
                    <a:pt x="10683" y="1183"/>
                    <a:pt x="10667" y="1198"/>
                  </a:cubicBezTo>
                  <a:cubicBezTo>
                    <a:pt x="10635" y="1261"/>
                    <a:pt x="10683" y="1246"/>
                    <a:pt x="10746" y="1277"/>
                  </a:cubicBezTo>
                  <a:cubicBezTo>
                    <a:pt x="10730" y="1324"/>
                    <a:pt x="10652" y="1340"/>
                    <a:pt x="10652" y="1387"/>
                  </a:cubicBezTo>
                  <a:cubicBezTo>
                    <a:pt x="10572" y="1356"/>
                    <a:pt x="10620" y="1450"/>
                    <a:pt x="10635" y="1466"/>
                  </a:cubicBezTo>
                  <a:cubicBezTo>
                    <a:pt x="10667" y="1513"/>
                    <a:pt x="10667" y="1482"/>
                    <a:pt x="10667" y="1530"/>
                  </a:cubicBezTo>
                  <a:cubicBezTo>
                    <a:pt x="10667" y="1561"/>
                    <a:pt x="10652" y="1608"/>
                    <a:pt x="10635" y="1639"/>
                  </a:cubicBezTo>
                  <a:cubicBezTo>
                    <a:pt x="10604" y="1639"/>
                    <a:pt x="10589" y="1624"/>
                    <a:pt x="10572" y="1639"/>
                  </a:cubicBezTo>
                  <a:cubicBezTo>
                    <a:pt x="10557" y="1656"/>
                    <a:pt x="10557" y="1719"/>
                    <a:pt x="10557" y="1734"/>
                  </a:cubicBezTo>
                  <a:cubicBezTo>
                    <a:pt x="10541" y="1782"/>
                    <a:pt x="10541" y="1828"/>
                    <a:pt x="10526" y="1876"/>
                  </a:cubicBezTo>
                  <a:cubicBezTo>
                    <a:pt x="10509" y="1923"/>
                    <a:pt x="10509" y="1971"/>
                    <a:pt x="10494" y="2017"/>
                  </a:cubicBezTo>
                  <a:cubicBezTo>
                    <a:pt x="10478" y="2097"/>
                    <a:pt x="10463" y="2097"/>
                    <a:pt x="10383" y="2097"/>
                  </a:cubicBezTo>
                  <a:cubicBezTo>
                    <a:pt x="10383" y="2143"/>
                    <a:pt x="10415" y="2128"/>
                    <a:pt x="10446" y="2160"/>
                  </a:cubicBezTo>
                  <a:cubicBezTo>
                    <a:pt x="10446" y="2160"/>
                    <a:pt x="10446" y="2175"/>
                    <a:pt x="10463" y="2191"/>
                  </a:cubicBezTo>
                  <a:lnTo>
                    <a:pt x="10494" y="2206"/>
                  </a:lnTo>
                  <a:cubicBezTo>
                    <a:pt x="10509" y="2254"/>
                    <a:pt x="10478" y="2238"/>
                    <a:pt x="10446" y="2254"/>
                  </a:cubicBezTo>
                  <a:cubicBezTo>
                    <a:pt x="10415" y="2269"/>
                    <a:pt x="10415" y="2286"/>
                    <a:pt x="10415" y="2332"/>
                  </a:cubicBezTo>
                  <a:cubicBezTo>
                    <a:pt x="10400" y="2395"/>
                    <a:pt x="10431" y="2490"/>
                    <a:pt x="10415" y="2553"/>
                  </a:cubicBezTo>
                  <a:cubicBezTo>
                    <a:pt x="10400" y="2601"/>
                    <a:pt x="10257" y="2695"/>
                    <a:pt x="10352" y="2711"/>
                  </a:cubicBezTo>
                  <a:cubicBezTo>
                    <a:pt x="10320" y="2758"/>
                    <a:pt x="10257" y="2758"/>
                    <a:pt x="10242" y="2821"/>
                  </a:cubicBezTo>
                  <a:cubicBezTo>
                    <a:pt x="10211" y="2884"/>
                    <a:pt x="10274" y="2948"/>
                    <a:pt x="10274" y="3011"/>
                  </a:cubicBezTo>
                  <a:cubicBezTo>
                    <a:pt x="10274" y="3057"/>
                    <a:pt x="10257" y="3089"/>
                    <a:pt x="10242" y="3120"/>
                  </a:cubicBezTo>
                  <a:cubicBezTo>
                    <a:pt x="10226" y="3200"/>
                    <a:pt x="10257" y="3278"/>
                    <a:pt x="10257" y="3341"/>
                  </a:cubicBezTo>
                  <a:cubicBezTo>
                    <a:pt x="10274" y="3404"/>
                    <a:pt x="10305" y="3546"/>
                    <a:pt x="10194" y="3498"/>
                  </a:cubicBezTo>
                  <a:cubicBezTo>
                    <a:pt x="10226" y="3515"/>
                    <a:pt x="10289" y="3515"/>
                    <a:pt x="10305" y="3530"/>
                  </a:cubicBezTo>
                  <a:cubicBezTo>
                    <a:pt x="10352" y="3561"/>
                    <a:pt x="10305" y="3593"/>
                    <a:pt x="10274" y="3609"/>
                  </a:cubicBezTo>
                  <a:cubicBezTo>
                    <a:pt x="10242" y="3641"/>
                    <a:pt x="10242" y="3656"/>
                    <a:pt x="10194" y="3656"/>
                  </a:cubicBezTo>
                  <a:lnTo>
                    <a:pt x="10163" y="3656"/>
                  </a:lnTo>
                  <a:cubicBezTo>
                    <a:pt x="10131" y="3656"/>
                    <a:pt x="10131" y="3656"/>
                    <a:pt x="10163" y="3704"/>
                  </a:cubicBezTo>
                  <a:cubicBezTo>
                    <a:pt x="10179" y="3750"/>
                    <a:pt x="10194" y="3861"/>
                    <a:pt x="10163" y="3893"/>
                  </a:cubicBezTo>
                  <a:cubicBezTo>
                    <a:pt x="10147" y="3908"/>
                    <a:pt x="10084" y="3893"/>
                    <a:pt x="10100" y="3939"/>
                  </a:cubicBezTo>
                  <a:cubicBezTo>
                    <a:pt x="10100" y="3987"/>
                    <a:pt x="10147" y="3987"/>
                    <a:pt x="10147" y="4034"/>
                  </a:cubicBezTo>
                  <a:cubicBezTo>
                    <a:pt x="10147" y="4050"/>
                    <a:pt x="10147" y="4066"/>
                    <a:pt x="10131" y="4082"/>
                  </a:cubicBezTo>
                  <a:cubicBezTo>
                    <a:pt x="10131" y="4113"/>
                    <a:pt x="10147" y="4129"/>
                    <a:pt x="10147" y="4160"/>
                  </a:cubicBezTo>
                  <a:cubicBezTo>
                    <a:pt x="10131" y="4160"/>
                    <a:pt x="10100" y="4145"/>
                    <a:pt x="10084" y="4145"/>
                  </a:cubicBezTo>
                  <a:cubicBezTo>
                    <a:pt x="10053" y="4208"/>
                    <a:pt x="10053" y="4302"/>
                    <a:pt x="10037" y="4366"/>
                  </a:cubicBezTo>
                  <a:cubicBezTo>
                    <a:pt x="10021" y="4460"/>
                    <a:pt x="9958" y="4618"/>
                    <a:pt x="9990" y="4696"/>
                  </a:cubicBezTo>
                  <a:cubicBezTo>
                    <a:pt x="10021" y="4744"/>
                    <a:pt x="10037" y="4727"/>
                    <a:pt x="10021" y="4790"/>
                  </a:cubicBezTo>
                  <a:cubicBezTo>
                    <a:pt x="10005" y="4822"/>
                    <a:pt x="10005" y="4870"/>
                    <a:pt x="9974" y="4901"/>
                  </a:cubicBezTo>
                  <a:cubicBezTo>
                    <a:pt x="9958" y="4916"/>
                    <a:pt x="9895" y="4901"/>
                    <a:pt x="9879" y="4916"/>
                  </a:cubicBezTo>
                  <a:cubicBezTo>
                    <a:pt x="9864" y="4933"/>
                    <a:pt x="9864" y="4996"/>
                    <a:pt x="9864" y="5011"/>
                  </a:cubicBezTo>
                  <a:lnTo>
                    <a:pt x="9864" y="5137"/>
                  </a:lnTo>
                  <a:cubicBezTo>
                    <a:pt x="9864" y="5153"/>
                    <a:pt x="9895" y="5185"/>
                    <a:pt x="9895" y="5200"/>
                  </a:cubicBezTo>
                  <a:cubicBezTo>
                    <a:pt x="9895" y="5294"/>
                    <a:pt x="9832" y="5357"/>
                    <a:pt x="9801" y="5437"/>
                  </a:cubicBezTo>
                  <a:cubicBezTo>
                    <a:pt x="9784" y="5468"/>
                    <a:pt x="9784" y="5515"/>
                    <a:pt x="9769" y="5547"/>
                  </a:cubicBezTo>
                  <a:cubicBezTo>
                    <a:pt x="9769" y="5578"/>
                    <a:pt x="9753" y="5610"/>
                    <a:pt x="9753" y="5641"/>
                  </a:cubicBezTo>
                  <a:lnTo>
                    <a:pt x="9801" y="5689"/>
                  </a:lnTo>
                  <a:cubicBezTo>
                    <a:pt x="9816" y="5721"/>
                    <a:pt x="9832" y="5767"/>
                    <a:pt x="9816" y="5799"/>
                  </a:cubicBezTo>
                  <a:cubicBezTo>
                    <a:pt x="9784" y="5847"/>
                    <a:pt x="9721" y="5815"/>
                    <a:pt x="9675" y="5815"/>
                  </a:cubicBezTo>
                  <a:cubicBezTo>
                    <a:pt x="9738" y="5815"/>
                    <a:pt x="9864" y="5862"/>
                    <a:pt x="9738" y="5910"/>
                  </a:cubicBezTo>
                  <a:cubicBezTo>
                    <a:pt x="9721" y="5910"/>
                    <a:pt x="9675" y="5910"/>
                    <a:pt x="9658" y="5925"/>
                  </a:cubicBezTo>
                  <a:cubicBezTo>
                    <a:pt x="9643" y="5941"/>
                    <a:pt x="9627" y="6004"/>
                    <a:pt x="9627" y="6036"/>
                  </a:cubicBezTo>
                  <a:cubicBezTo>
                    <a:pt x="9627" y="6067"/>
                    <a:pt x="9627" y="6114"/>
                    <a:pt x="9643" y="6130"/>
                  </a:cubicBezTo>
                  <a:cubicBezTo>
                    <a:pt x="9658" y="6193"/>
                    <a:pt x="9675" y="6162"/>
                    <a:pt x="9706" y="6177"/>
                  </a:cubicBezTo>
                  <a:cubicBezTo>
                    <a:pt x="9769" y="6225"/>
                    <a:pt x="9690" y="6240"/>
                    <a:pt x="9658" y="6240"/>
                  </a:cubicBezTo>
                  <a:cubicBezTo>
                    <a:pt x="9643" y="6256"/>
                    <a:pt x="9627" y="6256"/>
                    <a:pt x="9595" y="6256"/>
                  </a:cubicBezTo>
                  <a:lnTo>
                    <a:pt x="9564" y="6256"/>
                  </a:lnTo>
                  <a:cubicBezTo>
                    <a:pt x="9549" y="6288"/>
                    <a:pt x="9580" y="6303"/>
                    <a:pt x="9580" y="6334"/>
                  </a:cubicBezTo>
                  <a:cubicBezTo>
                    <a:pt x="9595" y="6382"/>
                    <a:pt x="9564" y="6445"/>
                    <a:pt x="9549" y="6492"/>
                  </a:cubicBezTo>
                  <a:cubicBezTo>
                    <a:pt x="9549" y="6540"/>
                    <a:pt x="9517" y="6618"/>
                    <a:pt x="9517" y="6666"/>
                  </a:cubicBezTo>
                  <a:cubicBezTo>
                    <a:pt x="9532" y="6681"/>
                    <a:pt x="9549" y="6681"/>
                    <a:pt x="9564" y="6681"/>
                  </a:cubicBezTo>
                  <a:cubicBezTo>
                    <a:pt x="9564" y="6744"/>
                    <a:pt x="9549" y="6870"/>
                    <a:pt x="9486" y="6886"/>
                  </a:cubicBezTo>
                  <a:cubicBezTo>
                    <a:pt x="9532" y="6933"/>
                    <a:pt x="9501" y="7012"/>
                    <a:pt x="9486" y="7075"/>
                  </a:cubicBezTo>
                  <a:cubicBezTo>
                    <a:pt x="9469" y="7122"/>
                    <a:pt x="9423" y="7248"/>
                    <a:pt x="9454" y="7280"/>
                  </a:cubicBezTo>
                  <a:cubicBezTo>
                    <a:pt x="9469" y="7296"/>
                    <a:pt x="9501" y="7280"/>
                    <a:pt x="9501" y="7296"/>
                  </a:cubicBezTo>
                  <a:cubicBezTo>
                    <a:pt x="9532" y="7311"/>
                    <a:pt x="9532" y="7374"/>
                    <a:pt x="9532" y="7406"/>
                  </a:cubicBezTo>
                  <a:cubicBezTo>
                    <a:pt x="9517" y="7500"/>
                    <a:pt x="9486" y="7469"/>
                    <a:pt x="9406" y="7485"/>
                  </a:cubicBezTo>
                  <a:cubicBezTo>
                    <a:pt x="9391" y="7500"/>
                    <a:pt x="9391" y="7532"/>
                    <a:pt x="9375" y="7563"/>
                  </a:cubicBezTo>
                  <a:cubicBezTo>
                    <a:pt x="9375" y="7611"/>
                    <a:pt x="9328" y="7689"/>
                    <a:pt x="9343" y="7737"/>
                  </a:cubicBezTo>
                  <a:cubicBezTo>
                    <a:pt x="9343" y="7769"/>
                    <a:pt x="9391" y="7784"/>
                    <a:pt x="9375" y="7815"/>
                  </a:cubicBezTo>
                  <a:cubicBezTo>
                    <a:pt x="9360" y="7847"/>
                    <a:pt x="9312" y="7847"/>
                    <a:pt x="9312" y="7895"/>
                  </a:cubicBezTo>
                  <a:cubicBezTo>
                    <a:pt x="9312" y="7941"/>
                    <a:pt x="9328" y="7973"/>
                    <a:pt x="9343" y="8021"/>
                  </a:cubicBezTo>
                  <a:cubicBezTo>
                    <a:pt x="9343" y="8036"/>
                    <a:pt x="9328" y="8067"/>
                    <a:pt x="9328" y="8084"/>
                  </a:cubicBezTo>
                  <a:cubicBezTo>
                    <a:pt x="9312" y="8130"/>
                    <a:pt x="9312" y="8210"/>
                    <a:pt x="9280" y="8257"/>
                  </a:cubicBezTo>
                  <a:lnTo>
                    <a:pt x="9249" y="8320"/>
                  </a:lnTo>
                  <a:cubicBezTo>
                    <a:pt x="9249" y="8336"/>
                    <a:pt x="9297" y="8351"/>
                    <a:pt x="9234" y="8367"/>
                  </a:cubicBezTo>
                  <a:cubicBezTo>
                    <a:pt x="9202" y="8367"/>
                    <a:pt x="9108" y="8336"/>
                    <a:pt x="9060" y="8320"/>
                  </a:cubicBezTo>
                  <a:cubicBezTo>
                    <a:pt x="8997" y="8320"/>
                    <a:pt x="8950" y="8320"/>
                    <a:pt x="8887" y="8336"/>
                  </a:cubicBezTo>
                  <a:cubicBezTo>
                    <a:pt x="8871" y="8336"/>
                    <a:pt x="8808" y="8336"/>
                    <a:pt x="8792" y="8351"/>
                  </a:cubicBezTo>
                  <a:cubicBezTo>
                    <a:pt x="8761" y="8351"/>
                    <a:pt x="8745" y="8383"/>
                    <a:pt x="8713" y="8383"/>
                  </a:cubicBezTo>
                  <a:lnTo>
                    <a:pt x="8713" y="8320"/>
                  </a:lnTo>
                  <a:cubicBezTo>
                    <a:pt x="8666" y="8304"/>
                    <a:pt x="8587" y="8304"/>
                    <a:pt x="8524" y="8304"/>
                  </a:cubicBezTo>
                  <a:cubicBezTo>
                    <a:pt x="8509" y="8320"/>
                    <a:pt x="8477" y="8320"/>
                    <a:pt x="8446" y="8320"/>
                  </a:cubicBezTo>
                  <a:cubicBezTo>
                    <a:pt x="8429" y="8320"/>
                    <a:pt x="8414" y="8336"/>
                    <a:pt x="8398" y="8336"/>
                  </a:cubicBezTo>
                  <a:cubicBezTo>
                    <a:pt x="8366" y="8320"/>
                    <a:pt x="8366" y="8304"/>
                    <a:pt x="8366" y="8288"/>
                  </a:cubicBezTo>
                  <a:cubicBezTo>
                    <a:pt x="8320" y="8241"/>
                    <a:pt x="8240" y="8257"/>
                    <a:pt x="8194" y="8257"/>
                  </a:cubicBezTo>
                  <a:cubicBezTo>
                    <a:pt x="8114" y="8273"/>
                    <a:pt x="8068" y="8304"/>
                    <a:pt x="8005" y="8273"/>
                  </a:cubicBezTo>
                  <a:cubicBezTo>
                    <a:pt x="8020" y="8178"/>
                    <a:pt x="7894" y="8178"/>
                    <a:pt x="7831" y="8162"/>
                  </a:cubicBezTo>
                  <a:lnTo>
                    <a:pt x="7547" y="8115"/>
                  </a:lnTo>
                  <a:cubicBezTo>
                    <a:pt x="7469" y="8099"/>
                    <a:pt x="7406" y="8067"/>
                    <a:pt x="7327" y="8067"/>
                  </a:cubicBezTo>
                  <a:cubicBezTo>
                    <a:pt x="7295" y="8052"/>
                    <a:pt x="7264" y="8052"/>
                    <a:pt x="7232" y="8067"/>
                  </a:cubicBezTo>
                  <a:cubicBezTo>
                    <a:pt x="7217" y="8067"/>
                    <a:pt x="7217" y="8099"/>
                    <a:pt x="7201" y="8099"/>
                  </a:cubicBezTo>
                  <a:cubicBezTo>
                    <a:pt x="7138" y="8130"/>
                    <a:pt x="7138" y="8067"/>
                    <a:pt x="7138" y="8021"/>
                  </a:cubicBezTo>
                  <a:cubicBezTo>
                    <a:pt x="7122" y="8021"/>
                    <a:pt x="7106" y="8004"/>
                    <a:pt x="7091" y="8004"/>
                  </a:cubicBezTo>
                  <a:cubicBezTo>
                    <a:pt x="7043" y="8004"/>
                    <a:pt x="7043" y="8036"/>
                    <a:pt x="7011" y="8036"/>
                  </a:cubicBezTo>
                  <a:cubicBezTo>
                    <a:pt x="6948" y="8052"/>
                    <a:pt x="6948" y="7989"/>
                    <a:pt x="6917" y="7973"/>
                  </a:cubicBezTo>
                  <a:cubicBezTo>
                    <a:pt x="6870" y="7958"/>
                    <a:pt x="6791" y="7958"/>
                    <a:pt x="6744" y="7941"/>
                  </a:cubicBezTo>
                  <a:cubicBezTo>
                    <a:pt x="6665" y="7926"/>
                    <a:pt x="6602" y="7910"/>
                    <a:pt x="6524" y="7926"/>
                  </a:cubicBezTo>
                  <a:cubicBezTo>
                    <a:pt x="6524" y="7941"/>
                    <a:pt x="6524" y="7958"/>
                    <a:pt x="6507" y="7958"/>
                  </a:cubicBezTo>
                  <a:cubicBezTo>
                    <a:pt x="6492" y="7958"/>
                    <a:pt x="6507" y="7941"/>
                    <a:pt x="6492" y="7926"/>
                  </a:cubicBezTo>
                  <a:lnTo>
                    <a:pt x="6444" y="7878"/>
                  </a:lnTo>
                  <a:cubicBezTo>
                    <a:pt x="6413" y="7863"/>
                    <a:pt x="6413" y="7847"/>
                    <a:pt x="6366" y="7847"/>
                  </a:cubicBezTo>
                  <a:cubicBezTo>
                    <a:pt x="6303" y="7832"/>
                    <a:pt x="6224" y="7800"/>
                    <a:pt x="6161" y="7800"/>
                  </a:cubicBezTo>
                  <a:cubicBezTo>
                    <a:pt x="6146" y="7800"/>
                    <a:pt x="6114" y="7815"/>
                    <a:pt x="6098" y="7815"/>
                  </a:cubicBezTo>
                  <a:cubicBezTo>
                    <a:pt x="6066" y="7815"/>
                    <a:pt x="6020" y="7784"/>
                    <a:pt x="6003" y="7784"/>
                  </a:cubicBezTo>
                  <a:cubicBezTo>
                    <a:pt x="5956" y="7800"/>
                    <a:pt x="5956" y="7863"/>
                    <a:pt x="5909" y="7878"/>
                  </a:cubicBezTo>
                  <a:cubicBezTo>
                    <a:pt x="5862" y="7895"/>
                    <a:pt x="5799" y="7878"/>
                    <a:pt x="5767" y="7847"/>
                  </a:cubicBezTo>
                  <a:cubicBezTo>
                    <a:pt x="5751" y="7832"/>
                    <a:pt x="5767" y="7815"/>
                    <a:pt x="5751" y="7800"/>
                  </a:cubicBezTo>
                  <a:lnTo>
                    <a:pt x="5688" y="7800"/>
                  </a:lnTo>
                  <a:lnTo>
                    <a:pt x="5625" y="7800"/>
                  </a:lnTo>
                  <a:cubicBezTo>
                    <a:pt x="5578" y="7800"/>
                    <a:pt x="5530" y="7800"/>
                    <a:pt x="5515" y="7784"/>
                  </a:cubicBezTo>
                  <a:cubicBezTo>
                    <a:pt x="5499" y="7769"/>
                    <a:pt x="5499" y="7737"/>
                    <a:pt x="5484" y="7706"/>
                  </a:cubicBezTo>
                  <a:cubicBezTo>
                    <a:pt x="5467" y="7689"/>
                    <a:pt x="5436" y="7658"/>
                    <a:pt x="5404" y="7643"/>
                  </a:cubicBezTo>
                  <a:cubicBezTo>
                    <a:pt x="5373" y="7626"/>
                    <a:pt x="5310" y="7626"/>
                    <a:pt x="5278" y="7611"/>
                  </a:cubicBezTo>
                  <a:cubicBezTo>
                    <a:pt x="5263" y="7611"/>
                    <a:pt x="5247" y="7611"/>
                    <a:pt x="5232" y="7626"/>
                  </a:cubicBezTo>
                  <a:cubicBezTo>
                    <a:pt x="5200" y="7626"/>
                    <a:pt x="5184" y="7626"/>
                    <a:pt x="5152" y="7611"/>
                  </a:cubicBezTo>
                  <a:cubicBezTo>
                    <a:pt x="5121" y="7595"/>
                    <a:pt x="5089" y="7548"/>
                    <a:pt x="5043" y="7517"/>
                  </a:cubicBezTo>
                  <a:lnTo>
                    <a:pt x="4995" y="7517"/>
                  </a:lnTo>
                  <a:cubicBezTo>
                    <a:pt x="4995" y="7517"/>
                    <a:pt x="4980" y="7500"/>
                    <a:pt x="4963" y="7517"/>
                  </a:cubicBezTo>
                  <a:cubicBezTo>
                    <a:pt x="4963" y="7517"/>
                    <a:pt x="4948" y="7517"/>
                    <a:pt x="4948" y="7532"/>
                  </a:cubicBezTo>
                  <a:lnTo>
                    <a:pt x="4932" y="7548"/>
                  </a:lnTo>
                  <a:cubicBezTo>
                    <a:pt x="4917" y="7563"/>
                    <a:pt x="4900" y="7563"/>
                    <a:pt x="4885" y="7563"/>
                  </a:cubicBezTo>
                  <a:lnTo>
                    <a:pt x="4869" y="7563"/>
                  </a:lnTo>
                  <a:cubicBezTo>
                    <a:pt x="4822" y="7580"/>
                    <a:pt x="4791" y="7595"/>
                    <a:pt x="4743" y="7580"/>
                  </a:cubicBezTo>
                  <a:cubicBezTo>
                    <a:pt x="4665" y="7548"/>
                    <a:pt x="4554" y="7548"/>
                    <a:pt x="4491" y="7517"/>
                  </a:cubicBezTo>
                  <a:cubicBezTo>
                    <a:pt x="4475" y="7500"/>
                    <a:pt x="4444" y="7485"/>
                    <a:pt x="4412" y="7469"/>
                  </a:cubicBezTo>
                  <a:cubicBezTo>
                    <a:pt x="4396" y="7469"/>
                    <a:pt x="4381" y="7454"/>
                    <a:pt x="4349" y="7437"/>
                  </a:cubicBezTo>
                  <a:cubicBezTo>
                    <a:pt x="4349" y="7422"/>
                    <a:pt x="4333" y="7406"/>
                    <a:pt x="4333" y="7374"/>
                  </a:cubicBezTo>
                  <a:cubicBezTo>
                    <a:pt x="4302" y="7359"/>
                    <a:pt x="4238" y="7406"/>
                    <a:pt x="4207" y="7422"/>
                  </a:cubicBezTo>
                  <a:cubicBezTo>
                    <a:pt x="4144" y="7437"/>
                    <a:pt x="4112" y="7422"/>
                    <a:pt x="4049" y="7422"/>
                  </a:cubicBezTo>
                  <a:cubicBezTo>
                    <a:pt x="4003" y="7406"/>
                    <a:pt x="3955" y="7391"/>
                    <a:pt x="3908" y="7391"/>
                  </a:cubicBezTo>
                  <a:cubicBezTo>
                    <a:pt x="3845" y="7374"/>
                    <a:pt x="3829" y="7374"/>
                    <a:pt x="3782" y="7374"/>
                  </a:cubicBezTo>
                  <a:cubicBezTo>
                    <a:pt x="3671" y="7391"/>
                    <a:pt x="3625" y="7311"/>
                    <a:pt x="3530" y="7265"/>
                  </a:cubicBezTo>
                  <a:cubicBezTo>
                    <a:pt x="3451" y="7233"/>
                    <a:pt x="3341" y="7233"/>
                    <a:pt x="3247" y="7202"/>
                  </a:cubicBezTo>
                  <a:cubicBezTo>
                    <a:pt x="3183" y="7170"/>
                    <a:pt x="3167" y="7154"/>
                    <a:pt x="3089" y="7170"/>
                  </a:cubicBezTo>
                  <a:cubicBezTo>
                    <a:pt x="3041" y="7185"/>
                    <a:pt x="2994" y="7202"/>
                    <a:pt x="2947" y="7170"/>
                  </a:cubicBezTo>
                  <a:cubicBezTo>
                    <a:pt x="2915" y="7154"/>
                    <a:pt x="2900" y="7122"/>
                    <a:pt x="2852" y="7122"/>
                  </a:cubicBezTo>
                  <a:cubicBezTo>
                    <a:pt x="2805" y="7122"/>
                    <a:pt x="2774" y="7154"/>
                    <a:pt x="2726" y="7139"/>
                  </a:cubicBezTo>
                  <a:cubicBezTo>
                    <a:pt x="2711" y="7139"/>
                    <a:pt x="2679" y="7139"/>
                    <a:pt x="2663" y="7122"/>
                  </a:cubicBezTo>
                  <a:cubicBezTo>
                    <a:pt x="2616" y="7122"/>
                    <a:pt x="2585" y="7107"/>
                    <a:pt x="2537" y="7122"/>
                  </a:cubicBezTo>
                  <a:cubicBezTo>
                    <a:pt x="2522" y="7122"/>
                    <a:pt x="2459" y="7139"/>
                    <a:pt x="2459" y="7139"/>
                  </a:cubicBezTo>
                  <a:cubicBezTo>
                    <a:pt x="2427" y="7122"/>
                    <a:pt x="2442" y="7091"/>
                    <a:pt x="2442" y="7059"/>
                  </a:cubicBezTo>
                  <a:cubicBezTo>
                    <a:pt x="2411" y="7044"/>
                    <a:pt x="2379" y="7044"/>
                    <a:pt x="2333" y="7044"/>
                  </a:cubicBezTo>
                  <a:cubicBezTo>
                    <a:pt x="2316" y="7044"/>
                    <a:pt x="2253" y="7091"/>
                    <a:pt x="2222" y="7091"/>
                  </a:cubicBezTo>
                  <a:cubicBezTo>
                    <a:pt x="2190" y="7075"/>
                    <a:pt x="2175" y="7059"/>
                    <a:pt x="2144" y="7044"/>
                  </a:cubicBezTo>
                  <a:cubicBezTo>
                    <a:pt x="2112" y="7028"/>
                    <a:pt x="2064" y="7028"/>
                    <a:pt x="2018" y="7012"/>
                  </a:cubicBezTo>
                  <a:cubicBezTo>
                    <a:pt x="1955" y="7012"/>
                    <a:pt x="1938" y="6933"/>
                    <a:pt x="1860" y="6949"/>
                  </a:cubicBezTo>
                  <a:cubicBezTo>
                    <a:pt x="1797" y="6949"/>
                    <a:pt x="1671" y="6996"/>
                    <a:pt x="1623" y="6918"/>
                  </a:cubicBezTo>
                  <a:cubicBezTo>
                    <a:pt x="1623" y="7012"/>
                    <a:pt x="1465" y="6949"/>
                    <a:pt x="1419" y="6949"/>
                  </a:cubicBezTo>
                  <a:cubicBezTo>
                    <a:pt x="1356" y="6933"/>
                    <a:pt x="1308" y="6886"/>
                    <a:pt x="1261" y="6870"/>
                  </a:cubicBezTo>
                  <a:cubicBezTo>
                    <a:pt x="1230" y="6855"/>
                    <a:pt x="1182" y="6839"/>
                    <a:pt x="1150" y="6839"/>
                  </a:cubicBezTo>
                  <a:lnTo>
                    <a:pt x="1104" y="6839"/>
                  </a:lnTo>
                  <a:lnTo>
                    <a:pt x="1056" y="6839"/>
                  </a:lnTo>
                  <a:lnTo>
                    <a:pt x="1056" y="6807"/>
                  </a:lnTo>
                  <a:cubicBezTo>
                    <a:pt x="993" y="6792"/>
                    <a:pt x="993" y="6681"/>
                    <a:pt x="915" y="6681"/>
                  </a:cubicBezTo>
                  <a:cubicBezTo>
                    <a:pt x="898" y="6666"/>
                    <a:pt x="883" y="6681"/>
                    <a:pt x="852" y="6681"/>
                  </a:cubicBezTo>
                  <a:cubicBezTo>
                    <a:pt x="835" y="6697"/>
                    <a:pt x="820" y="6697"/>
                    <a:pt x="804" y="6697"/>
                  </a:cubicBezTo>
                  <a:cubicBezTo>
                    <a:pt x="757" y="6697"/>
                    <a:pt x="757" y="6666"/>
                    <a:pt x="741" y="6634"/>
                  </a:cubicBezTo>
                  <a:cubicBezTo>
                    <a:pt x="694" y="6603"/>
                    <a:pt x="646" y="6586"/>
                    <a:pt x="600" y="6586"/>
                  </a:cubicBezTo>
                  <a:cubicBezTo>
                    <a:pt x="568" y="6586"/>
                    <a:pt x="537" y="6618"/>
                    <a:pt x="520" y="6618"/>
                  </a:cubicBezTo>
                  <a:cubicBezTo>
                    <a:pt x="489" y="6618"/>
                    <a:pt x="457" y="6603"/>
                    <a:pt x="426" y="6603"/>
                  </a:cubicBezTo>
                  <a:cubicBezTo>
                    <a:pt x="363" y="6603"/>
                    <a:pt x="284" y="6586"/>
                    <a:pt x="237" y="6603"/>
                  </a:cubicBezTo>
                  <a:lnTo>
                    <a:pt x="221" y="6649"/>
                  </a:lnTo>
                  <a:cubicBezTo>
                    <a:pt x="190" y="6666"/>
                    <a:pt x="142" y="6681"/>
                    <a:pt x="127" y="6681"/>
                  </a:cubicBezTo>
                  <a:cubicBezTo>
                    <a:pt x="79" y="6666"/>
                    <a:pt x="79" y="6618"/>
                    <a:pt x="95" y="6586"/>
                  </a:cubicBezTo>
                  <a:cubicBezTo>
                    <a:pt x="32" y="6555"/>
                    <a:pt x="16" y="6540"/>
                    <a:pt x="1" y="6460"/>
                  </a:cubicBezTo>
                  <a:cubicBezTo>
                    <a:pt x="1" y="6429"/>
                    <a:pt x="16" y="6319"/>
                    <a:pt x="32" y="6288"/>
                  </a:cubicBezTo>
                  <a:cubicBezTo>
                    <a:pt x="64" y="6240"/>
                    <a:pt x="95" y="6240"/>
                    <a:pt x="127" y="6240"/>
                  </a:cubicBezTo>
                  <a:cubicBezTo>
                    <a:pt x="158" y="6240"/>
                    <a:pt x="174" y="6240"/>
                    <a:pt x="158" y="6162"/>
                  </a:cubicBezTo>
                  <a:cubicBezTo>
                    <a:pt x="127" y="6067"/>
                    <a:pt x="127" y="5941"/>
                    <a:pt x="190" y="5862"/>
                  </a:cubicBezTo>
                  <a:cubicBezTo>
                    <a:pt x="205" y="5847"/>
                    <a:pt x="221" y="5862"/>
                    <a:pt x="221" y="5830"/>
                  </a:cubicBezTo>
                  <a:cubicBezTo>
                    <a:pt x="237" y="5784"/>
                    <a:pt x="221" y="5736"/>
                    <a:pt x="221" y="5689"/>
                  </a:cubicBezTo>
                  <a:cubicBezTo>
                    <a:pt x="237" y="5626"/>
                    <a:pt x="268" y="5563"/>
                    <a:pt x="268" y="5515"/>
                  </a:cubicBezTo>
                  <a:cubicBezTo>
                    <a:pt x="268" y="5484"/>
                    <a:pt x="253" y="5484"/>
                    <a:pt x="253" y="5468"/>
                  </a:cubicBezTo>
                  <a:cubicBezTo>
                    <a:pt x="253" y="5421"/>
                    <a:pt x="300" y="5437"/>
                    <a:pt x="331" y="5405"/>
                  </a:cubicBezTo>
                  <a:cubicBezTo>
                    <a:pt x="379" y="5342"/>
                    <a:pt x="316" y="5248"/>
                    <a:pt x="331" y="5185"/>
                  </a:cubicBezTo>
                  <a:cubicBezTo>
                    <a:pt x="410" y="5168"/>
                    <a:pt x="379" y="5059"/>
                    <a:pt x="379" y="5011"/>
                  </a:cubicBezTo>
                  <a:cubicBezTo>
                    <a:pt x="379" y="4996"/>
                    <a:pt x="347" y="4948"/>
                    <a:pt x="363" y="4933"/>
                  </a:cubicBezTo>
                  <a:cubicBezTo>
                    <a:pt x="363" y="4901"/>
                    <a:pt x="410" y="4901"/>
                    <a:pt x="426" y="4885"/>
                  </a:cubicBezTo>
                  <a:cubicBezTo>
                    <a:pt x="474" y="4790"/>
                    <a:pt x="410" y="4664"/>
                    <a:pt x="426" y="4586"/>
                  </a:cubicBezTo>
                  <a:cubicBezTo>
                    <a:pt x="442" y="4523"/>
                    <a:pt x="474" y="4475"/>
                    <a:pt x="489" y="4412"/>
                  </a:cubicBezTo>
                  <a:cubicBezTo>
                    <a:pt x="505" y="4366"/>
                    <a:pt x="505" y="4318"/>
                    <a:pt x="537" y="4271"/>
                  </a:cubicBezTo>
                  <a:lnTo>
                    <a:pt x="583" y="4223"/>
                  </a:lnTo>
                  <a:cubicBezTo>
                    <a:pt x="583" y="4176"/>
                    <a:pt x="520" y="4145"/>
                    <a:pt x="537" y="4082"/>
                  </a:cubicBezTo>
                  <a:cubicBezTo>
                    <a:pt x="537" y="4066"/>
                    <a:pt x="568" y="4050"/>
                    <a:pt x="568" y="4003"/>
                  </a:cubicBezTo>
                  <a:cubicBezTo>
                    <a:pt x="583" y="3971"/>
                    <a:pt x="568" y="3971"/>
                    <a:pt x="552" y="3924"/>
                  </a:cubicBezTo>
                  <a:cubicBezTo>
                    <a:pt x="505" y="3830"/>
                    <a:pt x="552" y="3845"/>
                    <a:pt x="600" y="3861"/>
                  </a:cubicBezTo>
                  <a:lnTo>
                    <a:pt x="663" y="3861"/>
                  </a:lnTo>
                  <a:cubicBezTo>
                    <a:pt x="663" y="3830"/>
                    <a:pt x="615" y="3767"/>
                    <a:pt x="583" y="3750"/>
                  </a:cubicBezTo>
                  <a:cubicBezTo>
                    <a:pt x="600" y="3719"/>
                    <a:pt x="646" y="3735"/>
                    <a:pt x="663" y="3704"/>
                  </a:cubicBezTo>
                  <a:cubicBezTo>
                    <a:pt x="694" y="3624"/>
                    <a:pt x="600" y="3530"/>
                    <a:pt x="568" y="3483"/>
                  </a:cubicBezTo>
                  <a:cubicBezTo>
                    <a:pt x="583" y="3452"/>
                    <a:pt x="615" y="3452"/>
                    <a:pt x="646" y="3452"/>
                  </a:cubicBezTo>
                  <a:cubicBezTo>
                    <a:pt x="709" y="3435"/>
                    <a:pt x="789" y="3420"/>
                    <a:pt x="820" y="3357"/>
                  </a:cubicBezTo>
                  <a:cubicBezTo>
                    <a:pt x="852" y="3309"/>
                    <a:pt x="835" y="3246"/>
                    <a:pt x="835" y="3183"/>
                  </a:cubicBezTo>
                  <a:cubicBezTo>
                    <a:pt x="852" y="3120"/>
                    <a:pt x="867" y="3089"/>
                    <a:pt x="946" y="3074"/>
                  </a:cubicBezTo>
                  <a:cubicBezTo>
                    <a:pt x="1009" y="3042"/>
                    <a:pt x="1087" y="3042"/>
                    <a:pt x="1150" y="3057"/>
                  </a:cubicBezTo>
                  <a:lnTo>
                    <a:pt x="1276" y="3057"/>
                  </a:lnTo>
                  <a:cubicBezTo>
                    <a:pt x="1324" y="3042"/>
                    <a:pt x="1339" y="3042"/>
                    <a:pt x="1371" y="3011"/>
                  </a:cubicBezTo>
                  <a:cubicBezTo>
                    <a:pt x="1387" y="2994"/>
                    <a:pt x="1387" y="2963"/>
                    <a:pt x="1402" y="2931"/>
                  </a:cubicBezTo>
                  <a:cubicBezTo>
                    <a:pt x="1450" y="2868"/>
                    <a:pt x="1529" y="2837"/>
                    <a:pt x="1576" y="2774"/>
                  </a:cubicBezTo>
                  <a:cubicBezTo>
                    <a:pt x="1655" y="2711"/>
                    <a:pt x="1718" y="2632"/>
                    <a:pt x="1781" y="2569"/>
                  </a:cubicBezTo>
                  <a:cubicBezTo>
                    <a:pt x="1829" y="2538"/>
                    <a:pt x="1875" y="2475"/>
                    <a:pt x="1923" y="2475"/>
                  </a:cubicBezTo>
                  <a:lnTo>
                    <a:pt x="1970" y="2475"/>
                  </a:lnTo>
                  <a:lnTo>
                    <a:pt x="2018" y="2475"/>
                  </a:lnTo>
                  <a:cubicBezTo>
                    <a:pt x="2049" y="2475"/>
                    <a:pt x="2096" y="2458"/>
                    <a:pt x="2127" y="2443"/>
                  </a:cubicBezTo>
                  <a:cubicBezTo>
                    <a:pt x="2190" y="2395"/>
                    <a:pt x="2159" y="2332"/>
                    <a:pt x="2190" y="2269"/>
                  </a:cubicBezTo>
                  <a:cubicBezTo>
                    <a:pt x="2270" y="2128"/>
                    <a:pt x="2411" y="2191"/>
                    <a:pt x="2537" y="2206"/>
                  </a:cubicBezTo>
                  <a:cubicBezTo>
                    <a:pt x="2537" y="2128"/>
                    <a:pt x="2474" y="2065"/>
                    <a:pt x="2553" y="1986"/>
                  </a:cubicBezTo>
                  <a:cubicBezTo>
                    <a:pt x="2648" y="1954"/>
                    <a:pt x="2757" y="1939"/>
                    <a:pt x="2852" y="1923"/>
                  </a:cubicBezTo>
                  <a:cubicBezTo>
                    <a:pt x="2963" y="1908"/>
                    <a:pt x="3057" y="1876"/>
                    <a:pt x="3152" y="1845"/>
                  </a:cubicBezTo>
                  <a:cubicBezTo>
                    <a:pt x="3230" y="1782"/>
                    <a:pt x="3167" y="1687"/>
                    <a:pt x="3278" y="1639"/>
                  </a:cubicBezTo>
                  <a:cubicBezTo>
                    <a:pt x="3262" y="1608"/>
                    <a:pt x="3247" y="1561"/>
                    <a:pt x="3278" y="1545"/>
                  </a:cubicBezTo>
                  <a:cubicBezTo>
                    <a:pt x="3293" y="1530"/>
                    <a:pt x="3310" y="1530"/>
                    <a:pt x="3325" y="1545"/>
                  </a:cubicBezTo>
                  <a:cubicBezTo>
                    <a:pt x="3356" y="1482"/>
                    <a:pt x="3356" y="1466"/>
                    <a:pt x="3404" y="1419"/>
                  </a:cubicBezTo>
                  <a:lnTo>
                    <a:pt x="3451" y="1372"/>
                  </a:lnTo>
                  <a:lnTo>
                    <a:pt x="3482" y="1372"/>
                  </a:lnTo>
                  <a:cubicBezTo>
                    <a:pt x="3530" y="1340"/>
                    <a:pt x="3562" y="1261"/>
                    <a:pt x="3625" y="1246"/>
                  </a:cubicBezTo>
                  <a:cubicBezTo>
                    <a:pt x="3656" y="1246"/>
                    <a:pt x="3671" y="1277"/>
                    <a:pt x="3703" y="1293"/>
                  </a:cubicBezTo>
                  <a:cubicBezTo>
                    <a:pt x="3751" y="1246"/>
                    <a:pt x="3719" y="1246"/>
                    <a:pt x="3719" y="1183"/>
                  </a:cubicBezTo>
                  <a:cubicBezTo>
                    <a:pt x="3766" y="1183"/>
                    <a:pt x="3797" y="1198"/>
                    <a:pt x="3829" y="1198"/>
                  </a:cubicBezTo>
                  <a:cubicBezTo>
                    <a:pt x="3877" y="1214"/>
                    <a:pt x="3923" y="1230"/>
                    <a:pt x="3971" y="1214"/>
                  </a:cubicBezTo>
                  <a:cubicBezTo>
                    <a:pt x="3986" y="1183"/>
                    <a:pt x="3986" y="1151"/>
                    <a:pt x="3986" y="1120"/>
                  </a:cubicBezTo>
                  <a:cubicBezTo>
                    <a:pt x="4018" y="1057"/>
                    <a:pt x="4081" y="1025"/>
                    <a:pt x="4129" y="962"/>
                  </a:cubicBezTo>
                  <a:cubicBezTo>
                    <a:pt x="4160" y="931"/>
                    <a:pt x="4175" y="914"/>
                    <a:pt x="4238" y="914"/>
                  </a:cubicBezTo>
                  <a:cubicBezTo>
                    <a:pt x="4270" y="868"/>
                    <a:pt x="4238" y="836"/>
                    <a:pt x="4302" y="805"/>
                  </a:cubicBezTo>
                  <a:cubicBezTo>
                    <a:pt x="4365" y="757"/>
                    <a:pt x="4428" y="742"/>
                    <a:pt x="4491" y="710"/>
                  </a:cubicBezTo>
                  <a:cubicBezTo>
                    <a:pt x="4507" y="694"/>
                    <a:pt x="4538" y="679"/>
                    <a:pt x="4554" y="662"/>
                  </a:cubicBezTo>
                  <a:lnTo>
                    <a:pt x="4665" y="662"/>
                  </a:lnTo>
                  <a:cubicBezTo>
                    <a:pt x="4711" y="679"/>
                    <a:pt x="4759" y="679"/>
                    <a:pt x="4791" y="631"/>
                  </a:cubicBezTo>
                  <a:cubicBezTo>
                    <a:pt x="4806" y="599"/>
                    <a:pt x="4791" y="553"/>
                    <a:pt x="4806" y="521"/>
                  </a:cubicBezTo>
                  <a:cubicBezTo>
                    <a:pt x="4822" y="473"/>
                    <a:pt x="4869" y="442"/>
                    <a:pt x="4917" y="427"/>
                  </a:cubicBezTo>
                  <a:cubicBezTo>
                    <a:pt x="4948" y="410"/>
                    <a:pt x="4980" y="410"/>
                    <a:pt x="5011" y="395"/>
                  </a:cubicBezTo>
                  <a:cubicBezTo>
                    <a:pt x="5058" y="379"/>
                    <a:pt x="5026" y="364"/>
                    <a:pt x="5058" y="316"/>
                  </a:cubicBezTo>
                  <a:cubicBezTo>
                    <a:pt x="5089" y="238"/>
                    <a:pt x="5184" y="269"/>
                    <a:pt x="5247" y="269"/>
                  </a:cubicBezTo>
                  <a:cubicBezTo>
                    <a:pt x="5263" y="238"/>
                    <a:pt x="5247" y="190"/>
                    <a:pt x="5278" y="158"/>
                  </a:cubicBezTo>
                  <a:cubicBezTo>
                    <a:pt x="5326" y="111"/>
                    <a:pt x="5389" y="95"/>
                    <a:pt x="5436" y="111"/>
                  </a:cubicBezTo>
                  <a:cubicBezTo>
                    <a:pt x="5452" y="64"/>
                    <a:pt x="5436" y="64"/>
                    <a:pt x="5484" y="48"/>
                  </a:cubicBezTo>
                  <a:cubicBezTo>
                    <a:pt x="5515" y="32"/>
                    <a:pt x="5578" y="1"/>
                    <a:pt x="5610" y="1"/>
                  </a:cubicBezTo>
                  <a:cubicBezTo>
                    <a:pt x="5720" y="17"/>
                    <a:pt x="5720" y="158"/>
                    <a:pt x="5783" y="221"/>
                  </a:cubicBezTo>
                  <a:cubicBezTo>
                    <a:pt x="5783" y="175"/>
                    <a:pt x="5814" y="64"/>
                    <a:pt x="5877" y="48"/>
                  </a:cubicBezTo>
                  <a:cubicBezTo>
                    <a:pt x="5925" y="32"/>
                    <a:pt x="5940" y="80"/>
                    <a:pt x="5956" y="95"/>
                  </a:cubicBezTo>
                  <a:cubicBezTo>
                    <a:pt x="5988" y="127"/>
                    <a:pt x="6020" y="143"/>
                    <a:pt x="6051" y="143"/>
                  </a:cubicBezTo>
                  <a:cubicBezTo>
                    <a:pt x="6114" y="158"/>
                    <a:pt x="6098" y="127"/>
                    <a:pt x="6146" y="95"/>
                  </a:cubicBezTo>
                  <a:cubicBezTo>
                    <a:pt x="6161" y="80"/>
                    <a:pt x="6224" y="64"/>
                    <a:pt x="6240" y="80"/>
                  </a:cubicBezTo>
                  <a:cubicBezTo>
                    <a:pt x="6303" y="95"/>
                    <a:pt x="6303" y="111"/>
                    <a:pt x="6303" y="158"/>
                  </a:cubicBezTo>
                  <a:cubicBezTo>
                    <a:pt x="6303" y="175"/>
                    <a:pt x="6287" y="190"/>
                    <a:pt x="6318" y="206"/>
                  </a:cubicBezTo>
                  <a:cubicBezTo>
                    <a:pt x="6318" y="221"/>
                    <a:pt x="6413" y="190"/>
                    <a:pt x="6429" y="175"/>
                  </a:cubicBezTo>
                  <a:cubicBezTo>
                    <a:pt x="6507" y="175"/>
                    <a:pt x="6650" y="175"/>
                    <a:pt x="6728" y="238"/>
                  </a:cubicBezTo>
                  <a:cubicBezTo>
                    <a:pt x="6759" y="238"/>
                    <a:pt x="6759" y="253"/>
                    <a:pt x="6759" y="284"/>
                  </a:cubicBezTo>
                  <a:lnTo>
                    <a:pt x="6759" y="316"/>
                  </a:lnTo>
                  <a:cubicBezTo>
                    <a:pt x="6759" y="364"/>
                    <a:pt x="6807" y="395"/>
                    <a:pt x="6854" y="427"/>
                  </a:cubicBezTo>
                  <a:cubicBezTo>
                    <a:pt x="6902" y="395"/>
                    <a:pt x="6854" y="269"/>
                    <a:pt x="6917" y="269"/>
                  </a:cubicBezTo>
                  <a:cubicBezTo>
                    <a:pt x="6965" y="269"/>
                    <a:pt x="6965" y="347"/>
                    <a:pt x="6996" y="364"/>
                  </a:cubicBezTo>
                  <a:cubicBezTo>
                    <a:pt x="7011" y="379"/>
                    <a:pt x="7043" y="379"/>
                    <a:pt x="7059" y="379"/>
                  </a:cubicBezTo>
                  <a:cubicBezTo>
                    <a:pt x="7106" y="379"/>
                    <a:pt x="7138" y="395"/>
                    <a:pt x="7169" y="427"/>
                  </a:cubicBezTo>
                  <a:cubicBezTo>
                    <a:pt x="7185" y="442"/>
                    <a:pt x="7201" y="473"/>
                    <a:pt x="7232" y="490"/>
                  </a:cubicBezTo>
                  <a:cubicBezTo>
                    <a:pt x="7280" y="505"/>
                    <a:pt x="7295" y="490"/>
                    <a:pt x="7343" y="458"/>
                  </a:cubicBezTo>
                  <a:cubicBezTo>
                    <a:pt x="7390" y="427"/>
                    <a:pt x="7438" y="427"/>
                    <a:pt x="7501" y="410"/>
                  </a:cubicBezTo>
                  <a:cubicBezTo>
                    <a:pt x="7579" y="395"/>
                    <a:pt x="7579" y="379"/>
                    <a:pt x="7642" y="427"/>
                  </a:cubicBezTo>
                  <a:cubicBezTo>
                    <a:pt x="7721" y="490"/>
                    <a:pt x="7799" y="490"/>
                    <a:pt x="7894" y="505"/>
                  </a:cubicBezTo>
                  <a:lnTo>
                    <a:pt x="7910" y="505"/>
                  </a:lnTo>
                  <a:cubicBezTo>
                    <a:pt x="7925" y="505"/>
                    <a:pt x="7942" y="505"/>
                    <a:pt x="7957" y="521"/>
                  </a:cubicBezTo>
                  <a:cubicBezTo>
                    <a:pt x="7957" y="536"/>
                    <a:pt x="7973" y="553"/>
                    <a:pt x="7973" y="568"/>
                  </a:cubicBezTo>
                  <a:cubicBezTo>
                    <a:pt x="8005" y="568"/>
                    <a:pt x="8020" y="584"/>
                    <a:pt x="8051" y="584"/>
                  </a:cubicBezTo>
                  <a:cubicBezTo>
                    <a:pt x="8099" y="599"/>
                    <a:pt x="8162" y="599"/>
                    <a:pt x="8209" y="616"/>
                  </a:cubicBezTo>
                  <a:cubicBezTo>
                    <a:pt x="8303" y="631"/>
                    <a:pt x="8414" y="694"/>
                    <a:pt x="8524" y="694"/>
                  </a:cubicBezTo>
                  <a:cubicBezTo>
                    <a:pt x="8524" y="679"/>
                    <a:pt x="8509" y="631"/>
                    <a:pt x="8540" y="616"/>
                  </a:cubicBezTo>
                  <a:cubicBezTo>
                    <a:pt x="8572" y="599"/>
                    <a:pt x="8635" y="631"/>
                    <a:pt x="8635" y="662"/>
                  </a:cubicBezTo>
                  <a:cubicBezTo>
                    <a:pt x="8635" y="694"/>
                    <a:pt x="8603" y="725"/>
                    <a:pt x="8635" y="742"/>
                  </a:cubicBezTo>
                  <a:cubicBezTo>
                    <a:pt x="8666" y="788"/>
                    <a:pt x="8808" y="757"/>
                    <a:pt x="8856" y="742"/>
                  </a:cubicBezTo>
                  <a:cubicBezTo>
                    <a:pt x="8887" y="742"/>
                    <a:pt x="8950" y="757"/>
                    <a:pt x="8982" y="773"/>
                  </a:cubicBezTo>
                  <a:cubicBezTo>
                    <a:pt x="9013" y="805"/>
                    <a:pt x="9013" y="883"/>
                    <a:pt x="9060" y="851"/>
                  </a:cubicBezTo>
                  <a:cubicBezTo>
                    <a:pt x="9123" y="836"/>
                    <a:pt x="9154" y="710"/>
                    <a:pt x="9234" y="757"/>
                  </a:cubicBezTo>
                  <a:cubicBezTo>
                    <a:pt x="9280" y="773"/>
                    <a:pt x="9249" y="836"/>
                    <a:pt x="9265" y="868"/>
                  </a:cubicBezTo>
                  <a:cubicBezTo>
                    <a:pt x="9297" y="883"/>
                    <a:pt x="9328" y="868"/>
                    <a:pt x="9360" y="851"/>
                  </a:cubicBezTo>
                  <a:cubicBezTo>
                    <a:pt x="9391" y="851"/>
                    <a:pt x="9423" y="836"/>
                    <a:pt x="9454" y="836"/>
                  </a:cubicBezTo>
                  <a:cubicBezTo>
                    <a:pt x="9486" y="851"/>
                    <a:pt x="9501" y="899"/>
                    <a:pt x="9532" y="914"/>
                  </a:cubicBezTo>
                  <a:cubicBezTo>
                    <a:pt x="9564" y="931"/>
                    <a:pt x="9627" y="899"/>
                    <a:pt x="9658" y="899"/>
                  </a:cubicBezTo>
                  <a:cubicBezTo>
                    <a:pt x="9675" y="883"/>
                    <a:pt x="9675" y="883"/>
                    <a:pt x="9690" y="883"/>
                  </a:cubicBezTo>
                  <a:cubicBezTo>
                    <a:pt x="9738" y="883"/>
                    <a:pt x="9769" y="883"/>
                    <a:pt x="9801" y="899"/>
                  </a:cubicBezTo>
                  <a:cubicBezTo>
                    <a:pt x="9864" y="899"/>
                    <a:pt x="9911" y="914"/>
                    <a:pt x="9974" y="931"/>
                  </a:cubicBezTo>
                  <a:cubicBezTo>
                    <a:pt x="10005" y="931"/>
                    <a:pt x="10037" y="946"/>
                    <a:pt x="10068" y="946"/>
                  </a:cubicBezTo>
                  <a:lnTo>
                    <a:pt x="10147" y="946"/>
                  </a:lnTo>
                  <a:cubicBezTo>
                    <a:pt x="10163" y="931"/>
                    <a:pt x="10194" y="931"/>
                    <a:pt x="10211" y="931"/>
                  </a:cubicBezTo>
                  <a:cubicBezTo>
                    <a:pt x="10242" y="962"/>
                    <a:pt x="10211" y="1009"/>
                    <a:pt x="10211" y="1040"/>
                  </a:cubicBezTo>
                  <a:cubicBezTo>
                    <a:pt x="10242" y="1040"/>
                    <a:pt x="10274" y="1009"/>
                    <a:pt x="10305" y="994"/>
                  </a:cubicBezTo>
                  <a:cubicBezTo>
                    <a:pt x="10337" y="994"/>
                    <a:pt x="10368" y="977"/>
                    <a:pt x="10383" y="994"/>
                  </a:cubicBezTo>
                  <a:cubicBezTo>
                    <a:pt x="10400" y="994"/>
                    <a:pt x="10400" y="1009"/>
                    <a:pt x="10415" y="1009"/>
                  </a:cubicBezTo>
                  <a:cubicBezTo>
                    <a:pt x="10431" y="1025"/>
                    <a:pt x="10478" y="1009"/>
                    <a:pt x="10494" y="994"/>
                  </a:cubicBezTo>
                  <a:cubicBezTo>
                    <a:pt x="10509" y="994"/>
                    <a:pt x="10526" y="977"/>
                    <a:pt x="10541" y="977"/>
                  </a:cubicBezTo>
                  <a:cubicBezTo>
                    <a:pt x="10557" y="977"/>
                    <a:pt x="10698" y="1057"/>
                    <a:pt x="10715" y="10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35"/>
            <p:cNvSpPr/>
            <p:nvPr/>
          </p:nvSpPr>
          <p:spPr>
            <a:xfrm>
              <a:off x="3515222" y="1418949"/>
              <a:ext cx="119800" cy="9573"/>
            </a:xfrm>
            <a:custGeom>
              <a:avLst/>
              <a:gdLst/>
              <a:ahLst/>
              <a:cxnLst/>
              <a:rect l="l" t="t" r="r" b="b"/>
              <a:pathLst>
                <a:path w="3767" h="301" extrusionOk="0">
                  <a:moveTo>
                    <a:pt x="3767" y="284"/>
                  </a:moveTo>
                  <a:cubicBezTo>
                    <a:pt x="3767" y="284"/>
                    <a:pt x="3767" y="300"/>
                    <a:pt x="3751" y="300"/>
                  </a:cubicBezTo>
                  <a:cubicBezTo>
                    <a:pt x="3767" y="300"/>
                    <a:pt x="3767" y="284"/>
                    <a:pt x="3767" y="284"/>
                  </a:cubicBezTo>
                  <a:close/>
                  <a:moveTo>
                    <a:pt x="49" y="0"/>
                  </a:moveTo>
                  <a:lnTo>
                    <a:pt x="17" y="0"/>
                  </a:lnTo>
                  <a:cubicBezTo>
                    <a:pt x="17" y="0"/>
                    <a:pt x="1" y="17"/>
                    <a:pt x="1" y="32"/>
                  </a:cubicBezTo>
                  <a:cubicBezTo>
                    <a:pt x="1" y="32"/>
                    <a:pt x="17" y="32"/>
                    <a:pt x="32" y="17"/>
                  </a:cubicBezTo>
                  <a:cubicBezTo>
                    <a:pt x="32" y="17"/>
                    <a:pt x="32" y="0"/>
                    <a:pt x="49" y="0"/>
                  </a:cubicBezTo>
                  <a:close/>
                </a:path>
              </a:pathLst>
            </a:custGeom>
            <a:solidFill>
              <a:srgbClr val="F7EA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35"/>
            <p:cNvSpPr/>
            <p:nvPr/>
          </p:nvSpPr>
          <p:spPr>
            <a:xfrm>
              <a:off x="3361419" y="1406927"/>
              <a:ext cx="335739" cy="261576"/>
            </a:xfrm>
            <a:custGeom>
              <a:avLst/>
              <a:gdLst/>
              <a:ahLst/>
              <a:cxnLst/>
              <a:rect l="l" t="t" r="r" b="b"/>
              <a:pathLst>
                <a:path w="10557" h="8225" extrusionOk="0">
                  <a:moveTo>
                    <a:pt x="8004" y="8083"/>
                  </a:moveTo>
                  <a:cubicBezTo>
                    <a:pt x="8019" y="8052"/>
                    <a:pt x="8036" y="8035"/>
                    <a:pt x="8067" y="8035"/>
                  </a:cubicBezTo>
                  <a:lnTo>
                    <a:pt x="8082" y="8035"/>
                  </a:lnTo>
                  <a:cubicBezTo>
                    <a:pt x="8099" y="8035"/>
                    <a:pt x="8114" y="8052"/>
                    <a:pt x="8130" y="8067"/>
                  </a:cubicBezTo>
                  <a:lnTo>
                    <a:pt x="8114" y="8067"/>
                  </a:lnTo>
                  <a:lnTo>
                    <a:pt x="8067" y="8067"/>
                  </a:lnTo>
                  <a:cubicBezTo>
                    <a:pt x="8036" y="8067"/>
                    <a:pt x="8019" y="8067"/>
                    <a:pt x="8004" y="8083"/>
                  </a:cubicBezTo>
                  <a:close/>
                  <a:moveTo>
                    <a:pt x="7484" y="7926"/>
                  </a:moveTo>
                  <a:lnTo>
                    <a:pt x="7515" y="7926"/>
                  </a:lnTo>
                  <a:lnTo>
                    <a:pt x="7532" y="7926"/>
                  </a:lnTo>
                  <a:cubicBezTo>
                    <a:pt x="7547" y="7926"/>
                    <a:pt x="7547" y="7941"/>
                    <a:pt x="7563" y="7941"/>
                  </a:cubicBezTo>
                  <a:cubicBezTo>
                    <a:pt x="7532" y="7941"/>
                    <a:pt x="7515" y="7926"/>
                    <a:pt x="7484" y="7926"/>
                  </a:cubicBezTo>
                  <a:close/>
                  <a:moveTo>
                    <a:pt x="6870" y="7846"/>
                  </a:moveTo>
                  <a:cubicBezTo>
                    <a:pt x="6885" y="7815"/>
                    <a:pt x="6916" y="7800"/>
                    <a:pt x="6948" y="7800"/>
                  </a:cubicBezTo>
                  <a:lnTo>
                    <a:pt x="6964" y="7800"/>
                  </a:lnTo>
                  <a:lnTo>
                    <a:pt x="6996" y="7831"/>
                  </a:lnTo>
                  <a:cubicBezTo>
                    <a:pt x="6996" y="7831"/>
                    <a:pt x="6996" y="7815"/>
                    <a:pt x="6979" y="7815"/>
                  </a:cubicBezTo>
                  <a:lnTo>
                    <a:pt x="6979" y="7815"/>
                  </a:lnTo>
                  <a:cubicBezTo>
                    <a:pt x="6948" y="7831"/>
                    <a:pt x="6933" y="7846"/>
                    <a:pt x="6916" y="7846"/>
                  </a:cubicBezTo>
                  <a:lnTo>
                    <a:pt x="6901" y="7846"/>
                  </a:lnTo>
                  <a:lnTo>
                    <a:pt x="6870" y="7846"/>
                  </a:lnTo>
                  <a:close/>
                  <a:moveTo>
                    <a:pt x="6349" y="7689"/>
                  </a:moveTo>
                  <a:lnTo>
                    <a:pt x="6381" y="7689"/>
                  </a:lnTo>
                  <a:lnTo>
                    <a:pt x="6397" y="7689"/>
                  </a:lnTo>
                  <a:cubicBezTo>
                    <a:pt x="6429" y="7705"/>
                    <a:pt x="6444" y="7720"/>
                    <a:pt x="6460" y="7737"/>
                  </a:cubicBezTo>
                  <a:lnTo>
                    <a:pt x="6444" y="7737"/>
                  </a:lnTo>
                  <a:cubicBezTo>
                    <a:pt x="6444" y="7752"/>
                    <a:pt x="6429" y="7768"/>
                    <a:pt x="6429" y="7768"/>
                  </a:cubicBezTo>
                  <a:cubicBezTo>
                    <a:pt x="6412" y="7768"/>
                    <a:pt x="6412" y="7752"/>
                    <a:pt x="6412" y="7737"/>
                  </a:cubicBezTo>
                  <a:cubicBezTo>
                    <a:pt x="6397" y="7720"/>
                    <a:pt x="6381" y="7720"/>
                    <a:pt x="6366" y="7705"/>
                  </a:cubicBezTo>
                  <a:cubicBezTo>
                    <a:pt x="6349" y="7705"/>
                    <a:pt x="6349" y="7689"/>
                    <a:pt x="6349" y="7689"/>
                  </a:cubicBezTo>
                  <a:close/>
                  <a:moveTo>
                    <a:pt x="5735" y="7674"/>
                  </a:moveTo>
                  <a:lnTo>
                    <a:pt x="5735" y="7642"/>
                  </a:lnTo>
                  <a:lnTo>
                    <a:pt x="5735" y="7642"/>
                  </a:lnTo>
                  <a:lnTo>
                    <a:pt x="5861" y="7674"/>
                  </a:lnTo>
                  <a:lnTo>
                    <a:pt x="5845" y="7689"/>
                  </a:lnTo>
                  <a:lnTo>
                    <a:pt x="5798" y="7689"/>
                  </a:lnTo>
                  <a:cubicBezTo>
                    <a:pt x="5782" y="7689"/>
                    <a:pt x="5751" y="7689"/>
                    <a:pt x="5735" y="7674"/>
                  </a:cubicBezTo>
                  <a:close/>
                  <a:moveTo>
                    <a:pt x="8744" y="7752"/>
                  </a:moveTo>
                  <a:lnTo>
                    <a:pt x="8729" y="7752"/>
                  </a:lnTo>
                  <a:cubicBezTo>
                    <a:pt x="8681" y="7752"/>
                    <a:pt x="8666" y="7705"/>
                    <a:pt x="8666" y="7657"/>
                  </a:cubicBezTo>
                  <a:cubicBezTo>
                    <a:pt x="8681" y="7611"/>
                    <a:pt x="8713" y="7594"/>
                    <a:pt x="8744" y="7594"/>
                  </a:cubicBezTo>
                  <a:lnTo>
                    <a:pt x="8776" y="7594"/>
                  </a:lnTo>
                  <a:cubicBezTo>
                    <a:pt x="8807" y="7594"/>
                    <a:pt x="8839" y="7642"/>
                    <a:pt x="8839" y="7689"/>
                  </a:cubicBezTo>
                  <a:cubicBezTo>
                    <a:pt x="8824" y="7737"/>
                    <a:pt x="8792" y="7752"/>
                    <a:pt x="8744" y="7752"/>
                  </a:cubicBezTo>
                  <a:close/>
                  <a:moveTo>
                    <a:pt x="5735" y="7642"/>
                  </a:moveTo>
                  <a:cubicBezTo>
                    <a:pt x="5735" y="7594"/>
                    <a:pt x="5782" y="7579"/>
                    <a:pt x="5814" y="7579"/>
                  </a:cubicBezTo>
                  <a:lnTo>
                    <a:pt x="5830" y="7579"/>
                  </a:lnTo>
                  <a:cubicBezTo>
                    <a:pt x="5861" y="7579"/>
                    <a:pt x="5893" y="7611"/>
                    <a:pt x="5893" y="7626"/>
                  </a:cubicBezTo>
                  <a:cubicBezTo>
                    <a:pt x="5893" y="7642"/>
                    <a:pt x="5877" y="7657"/>
                    <a:pt x="5861" y="7674"/>
                  </a:cubicBezTo>
                  <a:lnTo>
                    <a:pt x="5735" y="7642"/>
                  </a:lnTo>
                  <a:close/>
                  <a:moveTo>
                    <a:pt x="8193" y="7642"/>
                  </a:moveTo>
                  <a:lnTo>
                    <a:pt x="8177" y="7642"/>
                  </a:lnTo>
                  <a:cubicBezTo>
                    <a:pt x="8130" y="7626"/>
                    <a:pt x="8099" y="7579"/>
                    <a:pt x="8099" y="7548"/>
                  </a:cubicBezTo>
                  <a:cubicBezTo>
                    <a:pt x="8114" y="7500"/>
                    <a:pt x="8145" y="7468"/>
                    <a:pt x="8193" y="7468"/>
                  </a:cubicBezTo>
                  <a:lnTo>
                    <a:pt x="8208" y="7468"/>
                  </a:lnTo>
                  <a:cubicBezTo>
                    <a:pt x="8256" y="7485"/>
                    <a:pt x="8288" y="7531"/>
                    <a:pt x="8271" y="7579"/>
                  </a:cubicBezTo>
                  <a:cubicBezTo>
                    <a:pt x="8256" y="7611"/>
                    <a:pt x="8225" y="7642"/>
                    <a:pt x="8193" y="7642"/>
                  </a:cubicBezTo>
                  <a:close/>
                  <a:moveTo>
                    <a:pt x="7626" y="7531"/>
                  </a:moveTo>
                  <a:lnTo>
                    <a:pt x="7610" y="7531"/>
                  </a:lnTo>
                  <a:cubicBezTo>
                    <a:pt x="7563" y="7516"/>
                    <a:pt x="7532" y="7468"/>
                    <a:pt x="7547" y="7422"/>
                  </a:cubicBezTo>
                  <a:cubicBezTo>
                    <a:pt x="7547" y="7390"/>
                    <a:pt x="7578" y="7359"/>
                    <a:pt x="7626" y="7359"/>
                  </a:cubicBezTo>
                  <a:lnTo>
                    <a:pt x="7641" y="7359"/>
                  </a:lnTo>
                  <a:cubicBezTo>
                    <a:pt x="7689" y="7374"/>
                    <a:pt x="7721" y="7405"/>
                    <a:pt x="7704" y="7453"/>
                  </a:cubicBezTo>
                  <a:cubicBezTo>
                    <a:pt x="7704" y="7500"/>
                    <a:pt x="7658" y="7531"/>
                    <a:pt x="7626" y="7531"/>
                  </a:cubicBezTo>
                  <a:close/>
                  <a:moveTo>
                    <a:pt x="4616" y="7374"/>
                  </a:moveTo>
                  <a:cubicBezTo>
                    <a:pt x="4633" y="7359"/>
                    <a:pt x="4664" y="7342"/>
                    <a:pt x="4679" y="7342"/>
                  </a:cubicBezTo>
                  <a:lnTo>
                    <a:pt x="4696" y="7342"/>
                  </a:lnTo>
                  <a:cubicBezTo>
                    <a:pt x="4742" y="7359"/>
                    <a:pt x="4759" y="7374"/>
                    <a:pt x="4774" y="7405"/>
                  </a:cubicBezTo>
                  <a:lnTo>
                    <a:pt x="4742" y="7405"/>
                  </a:lnTo>
                  <a:lnTo>
                    <a:pt x="4696" y="7405"/>
                  </a:lnTo>
                  <a:cubicBezTo>
                    <a:pt x="4679" y="7390"/>
                    <a:pt x="4648" y="7390"/>
                    <a:pt x="4616" y="7374"/>
                  </a:cubicBezTo>
                  <a:close/>
                  <a:moveTo>
                    <a:pt x="7059" y="7405"/>
                  </a:moveTo>
                  <a:lnTo>
                    <a:pt x="7043" y="7405"/>
                  </a:lnTo>
                  <a:cubicBezTo>
                    <a:pt x="6996" y="7405"/>
                    <a:pt x="6964" y="7359"/>
                    <a:pt x="6979" y="7311"/>
                  </a:cubicBezTo>
                  <a:cubicBezTo>
                    <a:pt x="6979" y="7264"/>
                    <a:pt x="7027" y="7248"/>
                    <a:pt x="7059" y="7248"/>
                  </a:cubicBezTo>
                  <a:lnTo>
                    <a:pt x="7074" y="7248"/>
                  </a:lnTo>
                  <a:cubicBezTo>
                    <a:pt x="7122" y="7248"/>
                    <a:pt x="7153" y="7296"/>
                    <a:pt x="7137" y="7342"/>
                  </a:cubicBezTo>
                  <a:cubicBezTo>
                    <a:pt x="7137" y="7390"/>
                    <a:pt x="7106" y="7405"/>
                    <a:pt x="7059" y="7405"/>
                  </a:cubicBezTo>
                  <a:close/>
                  <a:moveTo>
                    <a:pt x="4065" y="7248"/>
                  </a:moveTo>
                  <a:cubicBezTo>
                    <a:pt x="4080" y="7233"/>
                    <a:pt x="4097" y="7233"/>
                    <a:pt x="4128" y="7233"/>
                  </a:cubicBezTo>
                  <a:lnTo>
                    <a:pt x="4143" y="7233"/>
                  </a:lnTo>
                  <a:cubicBezTo>
                    <a:pt x="4160" y="7233"/>
                    <a:pt x="4175" y="7233"/>
                    <a:pt x="4175" y="7248"/>
                  </a:cubicBezTo>
                  <a:cubicBezTo>
                    <a:pt x="4160" y="7264"/>
                    <a:pt x="4143" y="7264"/>
                    <a:pt x="4128" y="7264"/>
                  </a:cubicBezTo>
                  <a:cubicBezTo>
                    <a:pt x="4112" y="7264"/>
                    <a:pt x="4097" y="7248"/>
                    <a:pt x="4065" y="7248"/>
                  </a:cubicBezTo>
                  <a:close/>
                  <a:moveTo>
                    <a:pt x="9359" y="7264"/>
                  </a:moveTo>
                  <a:cubicBezTo>
                    <a:pt x="9343" y="7248"/>
                    <a:pt x="9343" y="7233"/>
                    <a:pt x="9343" y="7201"/>
                  </a:cubicBezTo>
                  <a:lnTo>
                    <a:pt x="9359" y="7216"/>
                  </a:lnTo>
                  <a:lnTo>
                    <a:pt x="9359" y="7233"/>
                  </a:lnTo>
                  <a:lnTo>
                    <a:pt x="9359" y="7264"/>
                  </a:lnTo>
                  <a:close/>
                  <a:moveTo>
                    <a:pt x="9343" y="7201"/>
                  </a:moveTo>
                  <a:lnTo>
                    <a:pt x="9343" y="7201"/>
                  </a:lnTo>
                  <a:cubicBezTo>
                    <a:pt x="9359" y="7201"/>
                    <a:pt x="9359" y="7185"/>
                    <a:pt x="9359" y="7170"/>
                  </a:cubicBezTo>
                  <a:lnTo>
                    <a:pt x="9359" y="7216"/>
                  </a:lnTo>
                  <a:lnTo>
                    <a:pt x="9343" y="7201"/>
                  </a:lnTo>
                  <a:close/>
                  <a:moveTo>
                    <a:pt x="6492" y="7296"/>
                  </a:moveTo>
                  <a:lnTo>
                    <a:pt x="6475" y="7296"/>
                  </a:lnTo>
                  <a:cubicBezTo>
                    <a:pt x="6429" y="7279"/>
                    <a:pt x="6397" y="7233"/>
                    <a:pt x="6412" y="7201"/>
                  </a:cubicBezTo>
                  <a:cubicBezTo>
                    <a:pt x="6412" y="7153"/>
                    <a:pt x="6460" y="7122"/>
                    <a:pt x="6492" y="7122"/>
                  </a:cubicBezTo>
                  <a:lnTo>
                    <a:pt x="6507" y="7122"/>
                  </a:lnTo>
                  <a:cubicBezTo>
                    <a:pt x="6555" y="7138"/>
                    <a:pt x="6586" y="7185"/>
                    <a:pt x="6570" y="7233"/>
                  </a:cubicBezTo>
                  <a:cubicBezTo>
                    <a:pt x="6570" y="7264"/>
                    <a:pt x="6538" y="7296"/>
                    <a:pt x="6492" y="7296"/>
                  </a:cubicBezTo>
                  <a:close/>
                  <a:moveTo>
                    <a:pt x="3561" y="7107"/>
                  </a:moveTo>
                  <a:lnTo>
                    <a:pt x="3561" y="7107"/>
                  </a:lnTo>
                  <a:lnTo>
                    <a:pt x="3576" y="7107"/>
                  </a:lnTo>
                  <a:cubicBezTo>
                    <a:pt x="3608" y="7122"/>
                    <a:pt x="3624" y="7138"/>
                    <a:pt x="3639" y="7170"/>
                  </a:cubicBezTo>
                  <a:cubicBezTo>
                    <a:pt x="3608" y="7153"/>
                    <a:pt x="3593" y="7122"/>
                    <a:pt x="3561" y="7107"/>
                  </a:cubicBezTo>
                  <a:close/>
                  <a:moveTo>
                    <a:pt x="8870" y="7201"/>
                  </a:moveTo>
                  <a:cubicBezTo>
                    <a:pt x="8870" y="7201"/>
                    <a:pt x="8855" y="7201"/>
                    <a:pt x="8855" y="7185"/>
                  </a:cubicBezTo>
                  <a:cubicBezTo>
                    <a:pt x="8807" y="7185"/>
                    <a:pt x="8776" y="7138"/>
                    <a:pt x="8792" y="7090"/>
                  </a:cubicBezTo>
                  <a:lnTo>
                    <a:pt x="8792" y="7090"/>
                  </a:lnTo>
                  <a:lnTo>
                    <a:pt x="8950" y="7122"/>
                  </a:lnTo>
                  <a:lnTo>
                    <a:pt x="8950" y="7122"/>
                  </a:lnTo>
                  <a:cubicBezTo>
                    <a:pt x="8950" y="7170"/>
                    <a:pt x="8902" y="7201"/>
                    <a:pt x="8870" y="7201"/>
                  </a:cubicBezTo>
                  <a:close/>
                  <a:moveTo>
                    <a:pt x="8792" y="7090"/>
                  </a:moveTo>
                  <a:cubicBezTo>
                    <a:pt x="8792" y="7059"/>
                    <a:pt x="8824" y="7027"/>
                    <a:pt x="8870" y="7027"/>
                  </a:cubicBezTo>
                  <a:lnTo>
                    <a:pt x="8887" y="7027"/>
                  </a:lnTo>
                  <a:cubicBezTo>
                    <a:pt x="8933" y="7043"/>
                    <a:pt x="8965" y="7075"/>
                    <a:pt x="8950" y="7122"/>
                  </a:cubicBezTo>
                  <a:lnTo>
                    <a:pt x="8792" y="7090"/>
                  </a:lnTo>
                  <a:close/>
                  <a:moveTo>
                    <a:pt x="5924" y="7185"/>
                  </a:moveTo>
                  <a:lnTo>
                    <a:pt x="5908" y="7185"/>
                  </a:lnTo>
                  <a:cubicBezTo>
                    <a:pt x="5861" y="7170"/>
                    <a:pt x="5845" y="7122"/>
                    <a:pt x="5845" y="7075"/>
                  </a:cubicBezTo>
                  <a:cubicBezTo>
                    <a:pt x="5861" y="7043"/>
                    <a:pt x="5893" y="7012"/>
                    <a:pt x="5924" y="7012"/>
                  </a:cubicBezTo>
                  <a:lnTo>
                    <a:pt x="5940" y="7012"/>
                  </a:lnTo>
                  <a:cubicBezTo>
                    <a:pt x="5988" y="7027"/>
                    <a:pt x="6019" y="7059"/>
                    <a:pt x="6019" y="7107"/>
                  </a:cubicBezTo>
                  <a:cubicBezTo>
                    <a:pt x="6003" y="7153"/>
                    <a:pt x="5971" y="7185"/>
                    <a:pt x="5924" y="7185"/>
                  </a:cubicBezTo>
                  <a:close/>
                  <a:moveTo>
                    <a:pt x="2962" y="6996"/>
                  </a:moveTo>
                  <a:lnTo>
                    <a:pt x="2994" y="6996"/>
                  </a:lnTo>
                  <a:lnTo>
                    <a:pt x="3009" y="6996"/>
                  </a:lnTo>
                  <a:cubicBezTo>
                    <a:pt x="3025" y="6996"/>
                    <a:pt x="3041" y="7012"/>
                    <a:pt x="3057" y="7027"/>
                  </a:cubicBezTo>
                  <a:lnTo>
                    <a:pt x="3025" y="7027"/>
                  </a:lnTo>
                  <a:cubicBezTo>
                    <a:pt x="2994" y="7027"/>
                    <a:pt x="2978" y="7027"/>
                    <a:pt x="2962" y="7012"/>
                  </a:cubicBezTo>
                  <a:lnTo>
                    <a:pt x="2962" y="6996"/>
                  </a:lnTo>
                  <a:close/>
                  <a:moveTo>
                    <a:pt x="8303" y="7075"/>
                  </a:moveTo>
                  <a:lnTo>
                    <a:pt x="8288" y="7075"/>
                  </a:lnTo>
                  <a:cubicBezTo>
                    <a:pt x="8240" y="7075"/>
                    <a:pt x="8208" y="7027"/>
                    <a:pt x="8225" y="6980"/>
                  </a:cubicBezTo>
                  <a:lnTo>
                    <a:pt x="8225" y="6980"/>
                  </a:lnTo>
                  <a:lnTo>
                    <a:pt x="8382" y="7012"/>
                  </a:lnTo>
                  <a:lnTo>
                    <a:pt x="8382" y="7012"/>
                  </a:lnTo>
                  <a:cubicBezTo>
                    <a:pt x="8382" y="7043"/>
                    <a:pt x="8334" y="7075"/>
                    <a:pt x="8303" y="7075"/>
                  </a:cubicBezTo>
                  <a:close/>
                  <a:moveTo>
                    <a:pt x="8225" y="6980"/>
                  </a:moveTo>
                  <a:cubicBezTo>
                    <a:pt x="8225" y="6933"/>
                    <a:pt x="8256" y="6901"/>
                    <a:pt x="8303" y="6901"/>
                  </a:cubicBezTo>
                  <a:lnTo>
                    <a:pt x="8319" y="6917"/>
                  </a:lnTo>
                  <a:cubicBezTo>
                    <a:pt x="8366" y="6917"/>
                    <a:pt x="8397" y="6964"/>
                    <a:pt x="8382" y="7012"/>
                  </a:cubicBezTo>
                  <a:lnTo>
                    <a:pt x="8225" y="6980"/>
                  </a:lnTo>
                  <a:close/>
                  <a:moveTo>
                    <a:pt x="5372" y="7059"/>
                  </a:moveTo>
                  <a:lnTo>
                    <a:pt x="5341" y="7059"/>
                  </a:lnTo>
                  <a:cubicBezTo>
                    <a:pt x="5309" y="7059"/>
                    <a:pt x="5278" y="7012"/>
                    <a:pt x="5278" y="6964"/>
                  </a:cubicBezTo>
                  <a:cubicBezTo>
                    <a:pt x="5294" y="6917"/>
                    <a:pt x="5326" y="6901"/>
                    <a:pt x="5372" y="6901"/>
                  </a:cubicBezTo>
                  <a:lnTo>
                    <a:pt x="5389" y="6901"/>
                  </a:lnTo>
                  <a:cubicBezTo>
                    <a:pt x="5435" y="6901"/>
                    <a:pt x="5452" y="6949"/>
                    <a:pt x="5452" y="6996"/>
                  </a:cubicBezTo>
                  <a:cubicBezTo>
                    <a:pt x="5435" y="7043"/>
                    <a:pt x="5404" y="7059"/>
                    <a:pt x="5372" y="7059"/>
                  </a:cubicBezTo>
                  <a:close/>
                  <a:moveTo>
                    <a:pt x="7736" y="6964"/>
                  </a:moveTo>
                  <a:lnTo>
                    <a:pt x="7721" y="6964"/>
                  </a:lnTo>
                  <a:cubicBezTo>
                    <a:pt x="7673" y="6949"/>
                    <a:pt x="7641" y="6901"/>
                    <a:pt x="7658" y="6854"/>
                  </a:cubicBezTo>
                  <a:lnTo>
                    <a:pt x="7815" y="6901"/>
                  </a:lnTo>
                  <a:cubicBezTo>
                    <a:pt x="7815" y="6933"/>
                    <a:pt x="7784" y="6964"/>
                    <a:pt x="7736" y="6964"/>
                  </a:cubicBezTo>
                  <a:close/>
                  <a:moveTo>
                    <a:pt x="7658" y="6854"/>
                  </a:moveTo>
                  <a:lnTo>
                    <a:pt x="7658" y="6854"/>
                  </a:lnTo>
                  <a:cubicBezTo>
                    <a:pt x="7658" y="6823"/>
                    <a:pt x="7704" y="6791"/>
                    <a:pt x="7736" y="6791"/>
                  </a:cubicBezTo>
                  <a:lnTo>
                    <a:pt x="7752" y="6791"/>
                  </a:lnTo>
                  <a:cubicBezTo>
                    <a:pt x="7799" y="6807"/>
                    <a:pt x="7830" y="6854"/>
                    <a:pt x="7815" y="6901"/>
                  </a:cubicBezTo>
                  <a:lnTo>
                    <a:pt x="7815" y="6901"/>
                  </a:lnTo>
                  <a:lnTo>
                    <a:pt x="7658" y="6854"/>
                  </a:lnTo>
                  <a:close/>
                  <a:moveTo>
                    <a:pt x="4805" y="6949"/>
                  </a:moveTo>
                  <a:lnTo>
                    <a:pt x="4790" y="6949"/>
                  </a:lnTo>
                  <a:cubicBezTo>
                    <a:pt x="4742" y="6933"/>
                    <a:pt x="4711" y="6886"/>
                    <a:pt x="4711" y="6838"/>
                  </a:cubicBezTo>
                  <a:cubicBezTo>
                    <a:pt x="4727" y="6807"/>
                    <a:pt x="4759" y="6775"/>
                    <a:pt x="4805" y="6775"/>
                  </a:cubicBezTo>
                  <a:lnTo>
                    <a:pt x="4822" y="6775"/>
                  </a:lnTo>
                  <a:cubicBezTo>
                    <a:pt x="4868" y="6791"/>
                    <a:pt x="4900" y="6838"/>
                    <a:pt x="4885" y="6886"/>
                  </a:cubicBezTo>
                  <a:cubicBezTo>
                    <a:pt x="4868" y="6917"/>
                    <a:pt x="4837" y="6949"/>
                    <a:pt x="4805" y="6949"/>
                  </a:cubicBezTo>
                  <a:close/>
                  <a:moveTo>
                    <a:pt x="1797" y="6807"/>
                  </a:moveTo>
                  <a:cubicBezTo>
                    <a:pt x="1812" y="6775"/>
                    <a:pt x="1828" y="6760"/>
                    <a:pt x="1860" y="6760"/>
                  </a:cubicBezTo>
                  <a:lnTo>
                    <a:pt x="1875" y="6760"/>
                  </a:lnTo>
                  <a:cubicBezTo>
                    <a:pt x="1891" y="6775"/>
                    <a:pt x="1906" y="6775"/>
                    <a:pt x="1923" y="6791"/>
                  </a:cubicBezTo>
                  <a:lnTo>
                    <a:pt x="1906" y="6791"/>
                  </a:lnTo>
                  <a:lnTo>
                    <a:pt x="1906" y="6791"/>
                  </a:lnTo>
                  <a:cubicBezTo>
                    <a:pt x="1875" y="6791"/>
                    <a:pt x="1828" y="6791"/>
                    <a:pt x="1797" y="6807"/>
                  </a:cubicBezTo>
                  <a:close/>
                  <a:moveTo>
                    <a:pt x="7169" y="6854"/>
                  </a:moveTo>
                  <a:cubicBezTo>
                    <a:pt x="7169" y="6854"/>
                    <a:pt x="7169" y="6838"/>
                    <a:pt x="7153" y="6838"/>
                  </a:cubicBezTo>
                  <a:cubicBezTo>
                    <a:pt x="7106" y="6838"/>
                    <a:pt x="7090" y="6791"/>
                    <a:pt x="7090" y="6744"/>
                  </a:cubicBezTo>
                  <a:lnTo>
                    <a:pt x="7263" y="6775"/>
                  </a:lnTo>
                  <a:cubicBezTo>
                    <a:pt x="7248" y="6823"/>
                    <a:pt x="7216" y="6854"/>
                    <a:pt x="7169" y="6854"/>
                  </a:cubicBezTo>
                  <a:close/>
                  <a:moveTo>
                    <a:pt x="7090" y="6744"/>
                  </a:moveTo>
                  <a:lnTo>
                    <a:pt x="7090" y="6744"/>
                  </a:lnTo>
                  <a:cubicBezTo>
                    <a:pt x="7106" y="6712"/>
                    <a:pt x="7137" y="6680"/>
                    <a:pt x="7169" y="6680"/>
                  </a:cubicBezTo>
                  <a:lnTo>
                    <a:pt x="7185" y="6680"/>
                  </a:lnTo>
                  <a:cubicBezTo>
                    <a:pt x="7232" y="6680"/>
                    <a:pt x="7263" y="6728"/>
                    <a:pt x="7263" y="6775"/>
                  </a:cubicBezTo>
                  <a:lnTo>
                    <a:pt x="7263" y="6775"/>
                  </a:lnTo>
                  <a:lnTo>
                    <a:pt x="7090" y="6744"/>
                  </a:lnTo>
                  <a:close/>
                  <a:moveTo>
                    <a:pt x="4238" y="6838"/>
                  </a:moveTo>
                  <a:cubicBezTo>
                    <a:pt x="4238" y="6838"/>
                    <a:pt x="4223" y="6838"/>
                    <a:pt x="4223" y="6823"/>
                  </a:cubicBezTo>
                  <a:cubicBezTo>
                    <a:pt x="4175" y="6823"/>
                    <a:pt x="4143" y="6775"/>
                    <a:pt x="4160" y="6728"/>
                  </a:cubicBezTo>
                  <a:cubicBezTo>
                    <a:pt x="4160" y="6697"/>
                    <a:pt x="4191" y="6665"/>
                    <a:pt x="4238" y="6665"/>
                  </a:cubicBezTo>
                  <a:lnTo>
                    <a:pt x="4254" y="6665"/>
                  </a:lnTo>
                  <a:cubicBezTo>
                    <a:pt x="4301" y="6680"/>
                    <a:pt x="4333" y="6712"/>
                    <a:pt x="4317" y="6760"/>
                  </a:cubicBezTo>
                  <a:cubicBezTo>
                    <a:pt x="4317" y="6807"/>
                    <a:pt x="4270" y="6838"/>
                    <a:pt x="4238" y="6838"/>
                  </a:cubicBezTo>
                  <a:close/>
                  <a:moveTo>
                    <a:pt x="1229" y="6680"/>
                  </a:moveTo>
                  <a:cubicBezTo>
                    <a:pt x="1244" y="6665"/>
                    <a:pt x="1276" y="6649"/>
                    <a:pt x="1292" y="6649"/>
                  </a:cubicBezTo>
                  <a:lnTo>
                    <a:pt x="1324" y="6649"/>
                  </a:lnTo>
                  <a:cubicBezTo>
                    <a:pt x="1355" y="6665"/>
                    <a:pt x="1387" y="6697"/>
                    <a:pt x="1387" y="6744"/>
                  </a:cubicBezTo>
                  <a:cubicBezTo>
                    <a:pt x="1355" y="6728"/>
                    <a:pt x="1339" y="6728"/>
                    <a:pt x="1324" y="6712"/>
                  </a:cubicBezTo>
                  <a:cubicBezTo>
                    <a:pt x="1292" y="6697"/>
                    <a:pt x="1261" y="6697"/>
                    <a:pt x="1229" y="6680"/>
                  </a:cubicBezTo>
                  <a:close/>
                  <a:moveTo>
                    <a:pt x="6618" y="6728"/>
                  </a:moveTo>
                  <a:lnTo>
                    <a:pt x="6586" y="6728"/>
                  </a:lnTo>
                  <a:cubicBezTo>
                    <a:pt x="6555" y="6712"/>
                    <a:pt x="6523" y="6680"/>
                    <a:pt x="6523" y="6634"/>
                  </a:cubicBezTo>
                  <a:lnTo>
                    <a:pt x="6523" y="6634"/>
                  </a:lnTo>
                  <a:lnTo>
                    <a:pt x="6696" y="6665"/>
                  </a:lnTo>
                  <a:lnTo>
                    <a:pt x="6696" y="6665"/>
                  </a:lnTo>
                  <a:cubicBezTo>
                    <a:pt x="6681" y="6697"/>
                    <a:pt x="6649" y="6728"/>
                    <a:pt x="6618" y="6728"/>
                  </a:cubicBezTo>
                  <a:close/>
                  <a:moveTo>
                    <a:pt x="6523" y="6634"/>
                  </a:moveTo>
                  <a:cubicBezTo>
                    <a:pt x="6538" y="6586"/>
                    <a:pt x="6570" y="6554"/>
                    <a:pt x="6618" y="6554"/>
                  </a:cubicBezTo>
                  <a:lnTo>
                    <a:pt x="6633" y="6571"/>
                  </a:lnTo>
                  <a:cubicBezTo>
                    <a:pt x="6681" y="6571"/>
                    <a:pt x="6696" y="6617"/>
                    <a:pt x="6696" y="6665"/>
                  </a:cubicBezTo>
                  <a:lnTo>
                    <a:pt x="6523" y="6634"/>
                  </a:lnTo>
                  <a:close/>
                  <a:moveTo>
                    <a:pt x="3671" y="6712"/>
                  </a:moveTo>
                  <a:lnTo>
                    <a:pt x="3656" y="6712"/>
                  </a:lnTo>
                  <a:cubicBezTo>
                    <a:pt x="3608" y="6712"/>
                    <a:pt x="3576" y="6665"/>
                    <a:pt x="3593" y="6617"/>
                  </a:cubicBezTo>
                  <a:cubicBezTo>
                    <a:pt x="3593" y="6571"/>
                    <a:pt x="3639" y="6539"/>
                    <a:pt x="3671" y="6539"/>
                  </a:cubicBezTo>
                  <a:lnTo>
                    <a:pt x="3687" y="6554"/>
                  </a:lnTo>
                  <a:cubicBezTo>
                    <a:pt x="3734" y="6554"/>
                    <a:pt x="3765" y="6602"/>
                    <a:pt x="3750" y="6649"/>
                  </a:cubicBezTo>
                  <a:cubicBezTo>
                    <a:pt x="3750" y="6680"/>
                    <a:pt x="3719" y="6712"/>
                    <a:pt x="3671" y="6712"/>
                  </a:cubicBezTo>
                  <a:close/>
                  <a:moveTo>
                    <a:pt x="6051" y="6617"/>
                  </a:moveTo>
                  <a:lnTo>
                    <a:pt x="6034" y="6617"/>
                  </a:lnTo>
                  <a:cubicBezTo>
                    <a:pt x="5988" y="6602"/>
                    <a:pt x="5956" y="6554"/>
                    <a:pt x="5956" y="6508"/>
                  </a:cubicBezTo>
                  <a:lnTo>
                    <a:pt x="5956" y="6508"/>
                  </a:lnTo>
                  <a:lnTo>
                    <a:pt x="6129" y="6554"/>
                  </a:lnTo>
                  <a:lnTo>
                    <a:pt x="6129" y="6554"/>
                  </a:lnTo>
                  <a:cubicBezTo>
                    <a:pt x="6114" y="6586"/>
                    <a:pt x="6082" y="6617"/>
                    <a:pt x="6051" y="6617"/>
                  </a:cubicBezTo>
                  <a:close/>
                  <a:moveTo>
                    <a:pt x="8981" y="6634"/>
                  </a:moveTo>
                  <a:lnTo>
                    <a:pt x="8965" y="6634"/>
                  </a:lnTo>
                  <a:cubicBezTo>
                    <a:pt x="8918" y="6617"/>
                    <a:pt x="8887" y="6571"/>
                    <a:pt x="8902" y="6523"/>
                  </a:cubicBezTo>
                  <a:cubicBezTo>
                    <a:pt x="8902" y="6491"/>
                    <a:pt x="8950" y="6460"/>
                    <a:pt x="8981" y="6460"/>
                  </a:cubicBezTo>
                  <a:lnTo>
                    <a:pt x="8996" y="6460"/>
                  </a:lnTo>
                  <a:cubicBezTo>
                    <a:pt x="9044" y="6476"/>
                    <a:pt x="9076" y="6523"/>
                    <a:pt x="9059" y="6554"/>
                  </a:cubicBezTo>
                  <a:cubicBezTo>
                    <a:pt x="9059" y="6602"/>
                    <a:pt x="9028" y="6634"/>
                    <a:pt x="8981" y="6634"/>
                  </a:cubicBezTo>
                  <a:close/>
                  <a:moveTo>
                    <a:pt x="5956" y="6508"/>
                  </a:moveTo>
                  <a:cubicBezTo>
                    <a:pt x="5971" y="6476"/>
                    <a:pt x="6003" y="6445"/>
                    <a:pt x="6051" y="6445"/>
                  </a:cubicBezTo>
                  <a:lnTo>
                    <a:pt x="6066" y="6445"/>
                  </a:lnTo>
                  <a:cubicBezTo>
                    <a:pt x="6114" y="6460"/>
                    <a:pt x="6145" y="6508"/>
                    <a:pt x="6129" y="6554"/>
                  </a:cubicBezTo>
                  <a:lnTo>
                    <a:pt x="5956" y="6508"/>
                  </a:lnTo>
                  <a:close/>
                  <a:moveTo>
                    <a:pt x="3104" y="6602"/>
                  </a:moveTo>
                  <a:lnTo>
                    <a:pt x="3088" y="6602"/>
                  </a:lnTo>
                  <a:cubicBezTo>
                    <a:pt x="3041" y="6586"/>
                    <a:pt x="3009" y="6539"/>
                    <a:pt x="3025" y="6491"/>
                  </a:cubicBezTo>
                  <a:cubicBezTo>
                    <a:pt x="3041" y="6460"/>
                    <a:pt x="3072" y="6428"/>
                    <a:pt x="3104" y="6428"/>
                  </a:cubicBezTo>
                  <a:lnTo>
                    <a:pt x="3120" y="6428"/>
                  </a:lnTo>
                  <a:cubicBezTo>
                    <a:pt x="3167" y="6445"/>
                    <a:pt x="3198" y="6491"/>
                    <a:pt x="3183" y="6539"/>
                  </a:cubicBezTo>
                  <a:cubicBezTo>
                    <a:pt x="3183" y="6571"/>
                    <a:pt x="3151" y="6602"/>
                    <a:pt x="3104" y="6602"/>
                  </a:cubicBezTo>
                  <a:close/>
                  <a:moveTo>
                    <a:pt x="95" y="6476"/>
                  </a:moveTo>
                  <a:cubicBezTo>
                    <a:pt x="95" y="6445"/>
                    <a:pt x="126" y="6413"/>
                    <a:pt x="173" y="6413"/>
                  </a:cubicBezTo>
                  <a:lnTo>
                    <a:pt x="189" y="6413"/>
                  </a:lnTo>
                  <a:cubicBezTo>
                    <a:pt x="221" y="6428"/>
                    <a:pt x="252" y="6460"/>
                    <a:pt x="252" y="6491"/>
                  </a:cubicBezTo>
                  <a:cubicBezTo>
                    <a:pt x="252" y="6491"/>
                    <a:pt x="236" y="6508"/>
                    <a:pt x="221" y="6508"/>
                  </a:cubicBezTo>
                  <a:lnTo>
                    <a:pt x="95" y="6476"/>
                  </a:lnTo>
                  <a:close/>
                  <a:moveTo>
                    <a:pt x="5483" y="6491"/>
                  </a:moveTo>
                  <a:lnTo>
                    <a:pt x="5467" y="6491"/>
                  </a:lnTo>
                  <a:cubicBezTo>
                    <a:pt x="5420" y="6491"/>
                    <a:pt x="5389" y="6445"/>
                    <a:pt x="5404" y="6397"/>
                  </a:cubicBezTo>
                  <a:lnTo>
                    <a:pt x="5404" y="6397"/>
                  </a:lnTo>
                  <a:lnTo>
                    <a:pt x="5561" y="6428"/>
                  </a:lnTo>
                  <a:lnTo>
                    <a:pt x="5561" y="6428"/>
                  </a:lnTo>
                  <a:cubicBezTo>
                    <a:pt x="5561" y="6476"/>
                    <a:pt x="5515" y="6491"/>
                    <a:pt x="5483" y="6491"/>
                  </a:cubicBezTo>
                  <a:close/>
                  <a:moveTo>
                    <a:pt x="8414" y="6508"/>
                  </a:moveTo>
                  <a:lnTo>
                    <a:pt x="8397" y="6508"/>
                  </a:lnTo>
                  <a:cubicBezTo>
                    <a:pt x="8351" y="6508"/>
                    <a:pt x="8334" y="6460"/>
                    <a:pt x="8334" y="6413"/>
                  </a:cubicBezTo>
                  <a:cubicBezTo>
                    <a:pt x="8351" y="6365"/>
                    <a:pt x="8382" y="6350"/>
                    <a:pt x="8414" y="6350"/>
                  </a:cubicBezTo>
                  <a:lnTo>
                    <a:pt x="8429" y="6350"/>
                  </a:lnTo>
                  <a:cubicBezTo>
                    <a:pt x="8477" y="6350"/>
                    <a:pt x="8508" y="6397"/>
                    <a:pt x="8508" y="6445"/>
                  </a:cubicBezTo>
                  <a:cubicBezTo>
                    <a:pt x="8492" y="6491"/>
                    <a:pt x="8461" y="6508"/>
                    <a:pt x="8414" y="6508"/>
                  </a:cubicBezTo>
                  <a:close/>
                  <a:moveTo>
                    <a:pt x="5404" y="6397"/>
                  </a:moveTo>
                  <a:cubicBezTo>
                    <a:pt x="5404" y="6350"/>
                    <a:pt x="5435" y="6334"/>
                    <a:pt x="5483" y="6334"/>
                  </a:cubicBezTo>
                  <a:lnTo>
                    <a:pt x="5498" y="6334"/>
                  </a:lnTo>
                  <a:cubicBezTo>
                    <a:pt x="5546" y="6334"/>
                    <a:pt x="5578" y="6382"/>
                    <a:pt x="5561" y="6428"/>
                  </a:cubicBezTo>
                  <a:lnTo>
                    <a:pt x="5404" y="6397"/>
                  </a:lnTo>
                  <a:close/>
                  <a:moveTo>
                    <a:pt x="2536" y="6491"/>
                  </a:moveTo>
                  <a:cubicBezTo>
                    <a:pt x="2536" y="6491"/>
                    <a:pt x="2536" y="6476"/>
                    <a:pt x="2521" y="6476"/>
                  </a:cubicBezTo>
                  <a:cubicBezTo>
                    <a:pt x="2473" y="6476"/>
                    <a:pt x="2458" y="6428"/>
                    <a:pt x="2458" y="6382"/>
                  </a:cubicBezTo>
                  <a:cubicBezTo>
                    <a:pt x="2473" y="6350"/>
                    <a:pt x="2505" y="6319"/>
                    <a:pt x="2536" y="6319"/>
                  </a:cubicBezTo>
                  <a:lnTo>
                    <a:pt x="2568" y="6319"/>
                  </a:lnTo>
                  <a:cubicBezTo>
                    <a:pt x="2599" y="6319"/>
                    <a:pt x="2631" y="6365"/>
                    <a:pt x="2631" y="6413"/>
                  </a:cubicBezTo>
                  <a:cubicBezTo>
                    <a:pt x="2616" y="6460"/>
                    <a:pt x="2584" y="6491"/>
                    <a:pt x="2536" y="6491"/>
                  </a:cubicBezTo>
                  <a:close/>
                  <a:moveTo>
                    <a:pt x="4916" y="6382"/>
                  </a:moveTo>
                  <a:lnTo>
                    <a:pt x="4900" y="6382"/>
                  </a:lnTo>
                  <a:cubicBezTo>
                    <a:pt x="4853" y="6365"/>
                    <a:pt x="4822" y="6334"/>
                    <a:pt x="4837" y="6287"/>
                  </a:cubicBezTo>
                  <a:lnTo>
                    <a:pt x="4837" y="6287"/>
                  </a:lnTo>
                  <a:lnTo>
                    <a:pt x="4994" y="6319"/>
                  </a:lnTo>
                  <a:lnTo>
                    <a:pt x="4994" y="6319"/>
                  </a:lnTo>
                  <a:cubicBezTo>
                    <a:pt x="4994" y="6350"/>
                    <a:pt x="4963" y="6382"/>
                    <a:pt x="4916" y="6382"/>
                  </a:cubicBezTo>
                  <a:close/>
                  <a:moveTo>
                    <a:pt x="7862" y="6397"/>
                  </a:moveTo>
                  <a:lnTo>
                    <a:pt x="7830" y="6397"/>
                  </a:lnTo>
                  <a:cubicBezTo>
                    <a:pt x="7799" y="6382"/>
                    <a:pt x="7767" y="6350"/>
                    <a:pt x="7767" y="6302"/>
                  </a:cubicBezTo>
                  <a:cubicBezTo>
                    <a:pt x="7784" y="6256"/>
                    <a:pt x="7815" y="6224"/>
                    <a:pt x="7862" y="6224"/>
                  </a:cubicBezTo>
                  <a:lnTo>
                    <a:pt x="7878" y="6224"/>
                  </a:lnTo>
                  <a:cubicBezTo>
                    <a:pt x="7925" y="6239"/>
                    <a:pt x="7941" y="6287"/>
                    <a:pt x="7941" y="6334"/>
                  </a:cubicBezTo>
                  <a:cubicBezTo>
                    <a:pt x="7925" y="6365"/>
                    <a:pt x="7893" y="6397"/>
                    <a:pt x="7862" y="6397"/>
                  </a:cubicBezTo>
                  <a:close/>
                  <a:moveTo>
                    <a:pt x="4837" y="6287"/>
                  </a:moveTo>
                  <a:cubicBezTo>
                    <a:pt x="4837" y="6239"/>
                    <a:pt x="4885" y="6208"/>
                    <a:pt x="4916" y="6208"/>
                  </a:cubicBezTo>
                  <a:lnTo>
                    <a:pt x="4931" y="6208"/>
                  </a:lnTo>
                  <a:cubicBezTo>
                    <a:pt x="4979" y="6224"/>
                    <a:pt x="5011" y="6271"/>
                    <a:pt x="4994" y="6319"/>
                  </a:cubicBezTo>
                  <a:lnTo>
                    <a:pt x="4837" y="6287"/>
                  </a:lnTo>
                  <a:close/>
                  <a:moveTo>
                    <a:pt x="1986" y="6365"/>
                  </a:moveTo>
                  <a:lnTo>
                    <a:pt x="1969" y="6365"/>
                  </a:lnTo>
                  <a:cubicBezTo>
                    <a:pt x="1923" y="6350"/>
                    <a:pt x="1891" y="6319"/>
                    <a:pt x="1891" y="6271"/>
                  </a:cubicBezTo>
                  <a:cubicBezTo>
                    <a:pt x="1906" y="6224"/>
                    <a:pt x="1938" y="6193"/>
                    <a:pt x="1986" y="6193"/>
                  </a:cubicBezTo>
                  <a:lnTo>
                    <a:pt x="2001" y="6208"/>
                  </a:lnTo>
                  <a:cubicBezTo>
                    <a:pt x="2049" y="6208"/>
                    <a:pt x="2064" y="6256"/>
                    <a:pt x="2064" y="6302"/>
                  </a:cubicBezTo>
                  <a:cubicBezTo>
                    <a:pt x="2049" y="6334"/>
                    <a:pt x="2017" y="6365"/>
                    <a:pt x="1986" y="6365"/>
                  </a:cubicBezTo>
                  <a:close/>
                  <a:moveTo>
                    <a:pt x="4349" y="6271"/>
                  </a:moveTo>
                  <a:lnTo>
                    <a:pt x="4333" y="6271"/>
                  </a:lnTo>
                  <a:cubicBezTo>
                    <a:pt x="4286" y="6256"/>
                    <a:pt x="4254" y="6208"/>
                    <a:pt x="4270" y="6161"/>
                  </a:cubicBezTo>
                  <a:lnTo>
                    <a:pt x="4443" y="6193"/>
                  </a:lnTo>
                  <a:cubicBezTo>
                    <a:pt x="4427" y="6239"/>
                    <a:pt x="4396" y="6271"/>
                    <a:pt x="4349" y="6271"/>
                  </a:cubicBezTo>
                  <a:close/>
                  <a:moveTo>
                    <a:pt x="7295" y="6287"/>
                  </a:moveTo>
                  <a:lnTo>
                    <a:pt x="7279" y="6287"/>
                  </a:lnTo>
                  <a:cubicBezTo>
                    <a:pt x="7232" y="6271"/>
                    <a:pt x="7200" y="6224"/>
                    <a:pt x="7200" y="6176"/>
                  </a:cubicBezTo>
                  <a:cubicBezTo>
                    <a:pt x="7216" y="6145"/>
                    <a:pt x="7248" y="6113"/>
                    <a:pt x="7295" y="6113"/>
                  </a:cubicBezTo>
                  <a:lnTo>
                    <a:pt x="7311" y="6113"/>
                  </a:lnTo>
                  <a:cubicBezTo>
                    <a:pt x="7358" y="6130"/>
                    <a:pt x="7389" y="6176"/>
                    <a:pt x="7374" y="6208"/>
                  </a:cubicBezTo>
                  <a:cubicBezTo>
                    <a:pt x="7358" y="6256"/>
                    <a:pt x="7326" y="6287"/>
                    <a:pt x="7295" y="6287"/>
                  </a:cubicBezTo>
                  <a:close/>
                  <a:moveTo>
                    <a:pt x="4270" y="6161"/>
                  </a:moveTo>
                  <a:lnTo>
                    <a:pt x="4270" y="6161"/>
                  </a:lnTo>
                  <a:cubicBezTo>
                    <a:pt x="4286" y="6130"/>
                    <a:pt x="4317" y="6098"/>
                    <a:pt x="4349" y="6098"/>
                  </a:cubicBezTo>
                  <a:lnTo>
                    <a:pt x="4364" y="6098"/>
                  </a:lnTo>
                  <a:cubicBezTo>
                    <a:pt x="4412" y="6113"/>
                    <a:pt x="4443" y="6161"/>
                    <a:pt x="4443" y="6193"/>
                  </a:cubicBezTo>
                  <a:lnTo>
                    <a:pt x="4443" y="6193"/>
                  </a:lnTo>
                  <a:lnTo>
                    <a:pt x="4270" y="6161"/>
                  </a:lnTo>
                  <a:close/>
                  <a:moveTo>
                    <a:pt x="1418" y="6256"/>
                  </a:moveTo>
                  <a:lnTo>
                    <a:pt x="1402" y="6256"/>
                  </a:lnTo>
                  <a:cubicBezTo>
                    <a:pt x="1355" y="6239"/>
                    <a:pt x="1324" y="6193"/>
                    <a:pt x="1339" y="6145"/>
                  </a:cubicBezTo>
                  <a:cubicBezTo>
                    <a:pt x="1339" y="6113"/>
                    <a:pt x="1370" y="6082"/>
                    <a:pt x="1418" y="6082"/>
                  </a:cubicBezTo>
                  <a:lnTo>
                    <a:pt x="1433" y="6082"/>
                  </a:lnTo>
                  <a:cubicBezTo>
                    <a:pt x="1481" y="6098"/>
                    <a:pt x="1513" y="6145"/>
                    <a:pt x="1497" y="6193"/>
                  </a:cubicBezTo>
                  <a:cubicBezTo>
                    <a:pt x="1497" y="6224"/>
                    <a:pt x="1450" y="6256"/>
                    <a:pt x="1418" y="6256"/>
                  </a:cubicBezTo>
                  <a:close/>
                  <a:moveTo>
                    <a:pt x="3782" y="6145"/>
                  </a:moveTo>
                  <a:lnTo>
                    <a:pt x="3765" y="6145"/>
                  </a:lnTo>
                  <a:cubicBezTo>
                    <a:pt x="3719" y="6145"/>
                    <a:pt x="3702" y="6098"/>
                    <a:pt x="3702" y="6050"/>
                  </a:cubicBezTo>
                  <a:lnTo>
                    <a:pt x="3876" y="6082"/>
                  </a:lnTo>
                  <a:cubicBezTo>
                    <a:pt x="3860" y="6130"/>
                    <a:pt x="3828" y="6145"/>
                    <a:pt x="3782" y="6145"/>
                  </a:cubicBezTo>
                  <a:close/>
                  <a:moveTo>
                    <a:pt x="6727" y="6161"/>
                  </a:moveTo>
                  <a:lnTo>
                    <a:pt x="6712" y="6161"/>
                  </a:lnTo>
                  <a:cubicBezTo>
                    <a:pt x="6664" y="6161"/>
                    <a:pt x="6633" y="6113"/>
                    <a:pt x="6649" y="6067"/>
                  </a:cubicBezTo>
                  <a:cubicBezTo>
                    <a:pt x="6649" y="6019"/>
                    <a:pt x="6681" y="6004"/>
                    <a:pt x="6727" y="6004"/>
                  </a:cubicBezTo>
                  <a:lnTo>
                    <a:pt x="6744" y="6004"/>
                  </a:lnTo>
                  <a:cubicBezTo>
                    <a:pt x="6790" y="6004"/>
                    <a:pt x="6822" y="6050"/>
                    <a:pt x="6807" y="6098"/>
                  </a:cubicBezTo>
                  <a:cubicBezTo>
                    <a:pt x="6807" y="6145"/>
                    <a:pt x="6759" y="6161"/>
                    <a:pt x="6727" y="6161"/>
                  </a:cubicBezTo>
                  <a:close/>
                  <a:moveTo>
                    <a:pt x="3702" y="6050"/>
                  </a:moveTo>
                  <a:lnTo>
                    <a:pt x="3702" y="6050"/>
                  </a:lnTo>
                  <a:cubicBezTo>
                    <a:pt x="3719" y="6004"/>
                    <a:pt x="3750" y="5987"/>
                    <a:pt x="3782" y="5987"/>
                  </a:cubicBezTo>
                  <a:lnTo>
                    <a:pt x="3797" y="5987"/>
                  </a:lnTo>
                  <a:cubicBezTo>
                    <a:pt x="3845" y="5987"/>
                    <a:pt x="3876" y="6035"/>
                    <a:pt x="3876" y="6082"/>
                  </a:cubicBezTo>
                  <a:lnTo>
                    <a:pt x="3876" y="6082"/>
                  </a:lnTo>
                  <a:lnTo>
                    <a:pt x="3702" y="6050"/>
                  </a:lnTo>
                  <a:close/>
                  <a:moveTo>
                    <a:pt x="851" y="6130"/>
                  </a:moveTo>
                  <a:lnTo>
                    <a:pt x="835" y="6130"/>
                  </a:lnTo>
                  <a:cubicBezTo>
                    <a:pt x="788" y="6130"/>
                    <a:pt x="757" y="6082"/>
                    <a:pt x="772" y="6035"/>
                  </a:cubicBezTo>
                  <a:cubicBezTo>
                    <a:pt x="772" y="5987"/>
                    <a:pt x="803" y="5972"/>
                    <a:pt x="851" y="5972"/>
                  </a:cubicBezTo>
                  <a:lnTo>
                    <a:pt x="866" y="5972"/>
                  </a:lnTo>
                  <a:cubicBezTo>
                    <a:pt x="914" y="5972"/>
                    <a:pt x="946" y="6019"/>
                    <a:pt x="929" y="6067"/>
                  </a:cubicBezTo>
                  <a:cubicBezTo>
                    <a:pt x="929" y="6113"/>
                    <a:pt x="883" y="6130"/>
                    <a:pt x="851" y="6130"/>
                  </a:cubicBezTo>
                  <a:close/>
                  <a:moveTo>
                    <a:pt x="9107" y="6067"/>
                  </a:moveTo>
                  <a:lnTo>
                    <a:pt x="9076" y="6067"/>
                  </a:lnTo>
                  <a:cubicBezTo>
                    <a:pt x="9044" y="6050"/>
                    <a:pt x="9013" y="6004"/>
                    <a:pt x="9013" y="5972"/>
                  </a:cubicBezTo>
                  <a:lnTo>
                    <a:pt x="9185" y="6004"/>
                  </a:lnTo>
                  <a:cubicBezTo>
                    <a:pt x="9170" y="6035"/>
                    <a:pt x="9139" y="6067"/>
                    <a:pt x="9107" y="6067"/>
                  </a:cubicBezTo>
                  <a:close/>
                  <a:moveTo>
                    <a:pt x="3230" y="6035"/>
                  </a:moveTo>
                  <a:lnTo>
                    <a:pt x="3215" y="6035"/>
                  </a:lnTo>
                  <a:cubicBezTo>
                    <a:pt x="3167" y="6019"/>
                    <a:pt x="3135" y="5987"/>
                    <a:pt x="3135" y="5941"/>
                  </a:cubicBezTo>
                  <a:lnTo>
                    <a:pt x="3135" y="5941"/>
                  </a:lnTo>
                  <a:lnTo>
                    <a:pt x="3309" y="5972"/>
                  </a:lnTo>
                  <a:lnTo>
                    <a:pt x="3309" y="5972"/>
                  </a:lnTo>
                  <a:cubicBezTo>
                    <a:pt x="3293" y="6004"/>
                    <a:pt x="3261" y="6035"/>
                    <a:pt x="3230" y="6035"/>
                  </a:cubicBezTo>
                  <a:close/>
                  <a:moveTo>
                    <a:pt x="9013" y="5972"/>
                  </a:moveTo>
                  <a:lnTo>
                    <a:pt x="9013" y="5972"/>
                  </a:lnTo>
                  <a:cubicBezTo>
                    <a:pt x="9028" y="5924"/>
                    <a:pt x="9059" y="5893"/>
                    <a:pt x="9107" y="5893"/>
                  </a:cubicBezTo>
                  <a:lnTo>
                    <a:pt x="9122" y="5893"/>
                  </a:lnTo>
                  <a:cubicBezTo>
                    <a:pt x="9170" y="5909"/>
                    <a:pt x="9185" y="5956"/>
                    <a:pt x="9185" y="6004"/>
                  </a:cubicBezTo>
                  <a:lnTo>
                    <a:pt x="9185" y="6004"/>
                  </a:lnTo>
                  <a:lnTo>
                    <a:pt x="9013" y="5972"/>
                  </a:lnTo>
                  <a:close/>
                  <a:moveTo>
                    <a:pt x="6160" y="6050"/>
                  </a:moveTo>
                  <a:lnTo>
                    <a:pt x="6145" y="6050"/>
                  </a:lnTo>
                  <a:cubicBezTo>
                    <a:pt x="6097" y="6035"/>
                    <a:pt x="6066" y="5987"/>
                    <a:pt x="6082" y="5956"/>
                  </a:cubicBezTo>
                  <a:cubicBezTo>
                    <a:pt x="6082" y="5909"/>
                    <a:pt x="6129" y="5878"/>
                    <a:pt x="6160" y="5878"/>
                  </a:cubicBezTo>
                  <a:lnTo>
                    <a:pt x="6177" y="5878"/>
                  </a:lnTo>
                  <a:cubicBezTo>
                    <a:pt x="6223" y="5893"/>
                    <a:pt x="6255" y="5941"/>
                    <a:pt x="6240" y="5987"/>
                  </a:cubicBezTo>
                  <a:cubicBezTo>
                    <a:pt x="6240" y="6019"/>
                    <a:pt x="6208" y="6050"/>
                    <a:pt x="6160" y="6050"/>
                  </a:cubicBezTo>
                  <a:close/>
                  <a:moveTo>
                    <a:pt x="3135" y="5941"/>
                  </a:moveTo>
                  <a:cubicBezTo>
                    <a:pt x="3151" y="5893"/>
                    <a:pt x="3183" y="5861"/>
                    <a:pt x="3230" y="5861"/>
                  </a:cubicBezTo>
                  <a:lnTo>
                    <a:pt x="3246" y="5861"/>
                  </a:lnTo>
                  <a:cubicBezTo>
                    <a:pt x="3293" y="5878"/>
                    <a:pt x="3309" y="5924"/>
                    <a:pt x="3309" y="5972"/>
                  </a:cubicBezTo>
                  <a:lnTo>
                    <a:pt x="3135" y="5941"/>
                  </a:lnTo>
                  <a:close/>
                  <a:moveTo>
                    <a:pt x="284" y="6019"/>
                  </a:moveTo>
                  <a:lnTo>
                    <a:pt x="268" y="6019"/>
                  </a:lnTo>
                  <a:cubicBezTo>
                    <a:pt x="221" y="6004"/>
                    <a:pt x="189" y="5972"/>
                    <a:pt x="205" y="5924"/>
                  </a:cubicBezTo>
                  <a:cubicBezTo>
                    <a:pt x="205" y="5878"/>
                    <a:pt x="252" y="5846"/>
                    <a:pt x="284" y="5846"/>
                  </a:cubicBezTo>
                  <a:lnTo>
                    <a:pt x="299" y="5846"/>
                  </a:lnTo>
                  <a:cubicBezTo>
                    <a:pt x="347" y="5861"/>
                    <a:pt x="378" y="5909"/>
                    <a:pt x="362" y="5956"/>
                  </a:cubicBezTo>
                  <a:cubicBezTo>
                    <a:pt x="362" y="5987"/>
                    <a:pt x="331" y="6019"/>
                    <a:pt x="284" y="6019"/>
                  </a:cubicBezTo>
                  <a:close/>
                  <a:moveTo>
                    <a:pt x="8540" y="5956"/>
                  </a:moveTo>
                  <a:lnTo>
                    <a:pt x="8524" y="5956"/>
                  </a:lnTo>
                  <a:cubicBezTo>
                    <a:pt x="8477" y="5941"/>
                    <a:pt x="8445" y="5893"/>
                    <a:pt x="8445" y="5846"/>
                  </a:cubicBezTo>
                  <a:lnTo>
                    <a:pt x="8618" y="5878"/>
                  </a:lnTo>
                  <a:cubicBezTo>
                    <a:pt x="8603" y="5924"/>
                    <a:pt x="8571" y="5956"/>
                    <a:pt x="8540" y="5956"/>
                  </a:cubicBezTo>
                  <a:close/>
                  <a:moveTo>
                    <a:pt x="2662" y="5924"/>
                  </a:moveTo>
                  <a:lnTo>
                    <a:pt x="2647" y="5924"/>
                  </a:lnTo>
                  <a:cubicBezTo>
                    <a:pt x="2599" y="5909"/>
                    <a:pt x="2568" y="5861"/>
                    <a:pt x="2584" y="5815"/>
                  </a:cubicBezTo>
                  <a:lnTo>
                    <a:pt x="2584" y="5815"/>
                  </a:lnTo>
                  <a:lnTo>
                    <a:pt x="2742" y="5846"/>
                  </a:lnTo>
                  <a:lnTo>
                    <a:pt x="2742" y="5846"/>
                  </a:lnTo>
                  <a:cubicBezTo>
                    <a:pt x="2725" y="5893"/>
                    <a:pt x="2694" y="5924"/>
                    <a:pt x="2662" y="5924"/>
                  </a:cubicBezTo>
                  <a:close/>
                  <a:moveTo>
                    <a:pt x="8445" y="5846"/>
                  </a:moveTo>
                  <a:lnTo>
                    <a:pt x="8445" y="5846"/>
                  </a:lnTo>
                  <a:cubicBezTo>
                    <a:pt x="8461" y="5815"/>
                    <a:pt x="8492" y="5783"/>
                    <a:pt x="8540" y="5783"/>
                  </a:cubicBezTo>
                  <a:lnTo>
                    <a:pt x="8555" y="5783"/>
                  </a:lnTo>
                  <a:cubicBezTo>
                    <a:pt x="8603" y="5798"/>
                    <a:pt x="8634" y="5830"/>
                    <a:pt x="8618" y="5878"/>
                  </a:cubicBezTo>
                  <a:lnTo>
                    <a:pt x="8618" y="5878"/>
                  </a:lnTo>
                  <a:lnTo>
                    <a:pt x="8445" y="5846"/>
                  </a:lnTo>
                  <a:close/>
                  <a:moveTo>
                    <a:pt x="5593" y="5941"/>
                  </a:moveTo>
                  <a:lnTo>
                    <a:pt x="5578" y="5941"/>
                  </a:lnTo>
                  <a:cubicBezTo>
                    <a:pt x="5530" y="5924"/>
                    <a:pt x="5498" y="5878"/>
                    <a:pt x="5515" y="5830"/>
                  </a:cubicBezTo>
                  <a:cubicBezTo>
                    <a:pt x="5515" y="5798"/>
                    <a:pt x="5561" y="5767"/>
                    <a:pt x="5593" y="5767"/>
                  </a:cubicBezTo>
                  <a:lnTo>
                    <a:pt x="5609" y="5767"/>
                  </a:lnTo>
                  <a:cubicBezTo>
                    <a:pt x="5656" y="5783"/>
                    <a:pt x="5688" y="5815"/>
                    <a:pt x="5672" y="5861"/>
                  </a:cubicBezTo>
                  <a:cubicBezTo>
                    <a:pt x="5672" y="5909"/>
                    <a:pt x="5641" y="5941"/>
                    <a:pt x="5593" y="5941"/>
                  </a:cubicBezTo>
                  <a:close/>
                  <a:moveTo>
                    <a:pt x="2584" y="5815"/>
                  </a:moveTo>
                  <a:cubicBezTo>
                    <a:pt x="2584" y="5783"/>
                    <a:pt x="2616" y="5752"/>
                    <a:pt x="2662" y="5752"/>
                  </a:cubicBezTo>
                  <a:lnTo>
                    <a:pt x="2679" y="5752"/>
                  </a:lnTo>
                  <a:cubicBezTo>
                    <a:pt x="2725" y="5767"/>
                    <a:pt x="2757" y="5815"/>
                    <a:pt x="2742" y="5846"/>
                  </a:cubicBezTo>
                  <a:lnTo>
                    <a:pt x="2584" y="5815"/>
                  </a:lnTo>
                  <a:close/>
                  <a:moveTo>
                    <a:pt x="7973" y="5830"/>
                  </a:moveTo>
                  <a:lnTo>
                    <a:pt x="7956" y="5830"/>
                  </a:lnTo>
                  <a:cubicBezTo>
                    <a:pt x="7910" y="5830"/>
                    <a:pt x="7878" y="5783"/>
                    <a:pt x="7893" y="5735"/>
                  </a:cubicBezTo>
                  <a:lnTo>
                    <a:pt x="7893" y="5735"/>
                  </a:lnTo>
                  <a:lnTo>
                    <a:pt x="8051" y="5767"/>
                  </a:lnTo>
                  <a:lnTo>
                    <a:pt x="8051" y="5767"/>
                  </a:lnTo>
                  <a:cubicBezTo>
                    <a:pt x="8051" y="5815"/>
                    <a:pt x="8004" y="5830"/>
                    <a:pt x="7973" y="5830"/>
                  </a:cubicBezTo>
                  <a:close/>
                  <a:moveTo>
                    <a:pt x="2095" y="5798"/>
                  </a:moveTo>
                  <a:lnTo>
                    <a:pt x="2080" y="5798"/>
                  </a:lnTo>
                  <a:cubicBezTo>
                    <a:pt x="2032" y="5798"/>
                    <a:pt x="2001" y="5752"/>
                    <a:pt x="2017" y="5704"/>
                  </a:cubicBezTo>
                  <a:lnTo>
                    <a:pt x="2175" y="5735"/>
                  </a:lnTo>
                  <a:cubicBezTo>
                    <a:pt x="2175" y="5783"/>
                    <a:pt x="2127" y="5798"/>
                    <a:pt x="2095" y="5798"/>
                  </a:cubicBezTo>
                  <a:close/>
                  <a:moveTo>
                    <a:pt x="7893" y="5735"/>
                  </a:moveTo>
                  <a:cubicBezTo>
                    <a:pt x="7893" y="5689"/>
                    <a:pt x="7925" y="5672"/>
                    <a:pt x="7973" y="5672"/>
                  </a:cubicBezTo>
                  <a:lnTo>
                    <a:pt x="7988" y="5672"/>
                  </a:lnTo>
                  <a:cubicBezTo>
                    <a:pt x="8036" y="5672"/>
                    <a:pt x="8067" y="5720"/>
                    <a:pt x="8051" y="5767"/>
                  </a:cubicBezTo>
                  <a:lnTo>
                    <a:pt x="7893" y="5735"/>
                  </a:lnTo>
                  <a:close/>
                  <a:moveTo>
                    <a:pt x="5026" y="5815"/>
                  </a:moveTo>
                  <a:lnTo>
                    <a:pt x="5011" y="5815"/>
                  </a:lnTo>
                  <a:cubicBezTo>
                    <a:pt x="4963" y="5815"/>
                    <a:pt x="4948" y="5767"/>
                    <a:pt x="4948" y="5720"/>
                  </a:cubicBezTo>
                  <a:cubicBezTo>
                    <a:pt x="4963" y="5672"/>
                    <a:pt x="4994" y="5657"/>
                    <a:pt x="5026" y="5657"/>
                  </a:cubicBezTo>
                  <a:lnTo>
                    <a:pt x="5057" y="5657"/>
                  </a:lnTo>
                  <a:cubicBezTo>
                    <a:pt x="5089" y="5657"/>
                    <a:pt x="5120" y="5704"/>
                    <a:pt x="5120" y="5752"/>
                  </a:cubicBezTo>
                  <a:cubicBezTo>
                    <a:pt x="5105" y="5798"/>
                    <a:pt x="5074" y="5815"/>
                    <a:pt x="5026" y="5815"/>
                  </a:cubicBezTo>
                  <a:close/>
                  <a:moveTo>
                    <a:pt x="2017" y="5704"/>
                  </a:moveTo>
                  <a:lnTo>
                    <a:pt x="2017" y="5704"/>
                  </a:lnTo>
                  <a:cubicBezTo>
                    <a:pt x="2017" y="5657"/>
                    <a:pt x="2049" y="5641"/>
                    <a:pt x="2095" y="5641"/>
                  </a:cubicBezTo>
                  <a:lnTo>
                    <a:pt x="2112" y="5641"/>
                  </a:lnTo>
                  <a:cubicBezTo>
                    <a:pt x="2158" y="5641"/>
                    <a:pt x="2190" y="5689"/>
                    <a:pt x="2175" y="5735"/>
                  </a:cubicBezTo>
                  <a:lnTo>
                    <a:pt x="2175" y="5735"/>
                  </a:lnTo>
                  <a:lnTo>
                    <a:pt x="2017" y="5704"/>
                  </a:lnTo>
                  <a:close/>
                  <a:moveTo>
                    <a:pt x="7406" y="5720"/>
                  </a:moveTo>
                  <a:lnTo>
                    <a:pt x="7389" y="5720"/>
                  </a:lnTo>
                  <a:cubicBezTo>
                    <a:pt x="7342" y="5704"/>
                    <a:pt x="7311" y="5657"/>
                    <a:pt x="7326" y="5609"/>
                  </a:cubicBezTo>
                  <a:lnTo>
                    <a:pt x="7326" y="5609"/>
                  </a:lnTo>
                  <a:lnTo>
                    <a:pt x="7484" y="5657"/>
                  </a:lnTo>
                  <a:lnTo>
                    <a:pt x="7484" y="5657"/>
                  </a:lnTo>
                  <a:cubicBezTo>
                    <a:pt x="7484" y="5689"/>
                    <a:pt x="7452" y="5720"/>
                    <a:pt x="7406" y="5720"/>
                  </a:cubicBezTo>
                  <a:close/>
                  <a:moveTo>
                    <a:pt x="1528" y="5689"/>
                  </a:moveTo>
                  <a:lnTo>
                    <a:pt x="1513" y="5689"/>
                  </a:lnTo>
                  <a:cubicBezTo>
                    <a:pt x="1465" y="5672"/>
                    <a:pt x="1433" y="5625"/>
                    <a:pt x="1450" y="5594"/>
                  </a:cubicBezTo>
                  <a:lnTo>
                    <a:pt x="1607" y="5625"/>
                  </a:lnTo>
                  <a:cubicBezTo>
                    <a:pt x="1607" y="5657"/>
                    <a:pt x="1576" y="5689"/>
                    <a:pt x="1528" y="5689"/>
                  </a:cubicBezTo>
                  <a:close/>
                  <a:moveTo>
                    <a:pt x="7326" y="5609"/>
                  </a:moveTo>
                  <a:cubicBezTo>
                    <a:pt x="7326" y="5578"/>
                    <a:pt x="7374" y="5546"/>
                    <a:pt x="7406" y="5546"/>
                  </a:cubicBezTo>
                  <a:lnTo>
                    <a:pt x="7421" y="5546"/>
                  </a:lnTo>
                  <a:cubicBezTo>
                    <a:pt x="7469" y="5562"/>
                    <a:pt x="7500" y="5609"/>
                    <a:pt x="7484" y="5657"/>
                  </a:cubicBezTo>
                  <a:lnTo>
                    <a:pt x="7326" y="5609"/>
                  </a:lnTo>
                  <a:close/>
                  <a:moveTo>
                    <a:pt x="4475" y="5704"/>
                  </a:moveTo>
                  <a:lnTo>
                    <a:pt x="4443" y="5704"/>
                  </a:lnTo>
                  <a:cubicBezTo>
                    <a:pt x="4412" y="5689"/>
                    <a:pt x="4380" y="5641"/>
                    <a:pt x="4380" y="5609"/>
                  </a:cubicBezTo>
                  <a:cubicBezTo>
                    <a:pt x="4396" y="5562"/>
                    <a:pt x="4427" y="5531"/>
                    <a:pt x="4475" y="5531"/>
                  </a:cubicBezTo>
                  <a:lnTo>
                    <a:pt x="4490" y="5531"/>
                  </a:lnTo>
                  <a:cubicBezTo>
                    <a:pt x="4538" y="5546"/>
                    <a:pt x="4553" y="5594"/>
                    <a:pt x="4553" y="5641"/>
                  </a:cubicBezTo>
                  <a:cubicBezTo>
                    <a:pt x="4538" y="5672"/>
                    <a:pt x="4506" y="5704"/>
                    <a:pt x="4475" y="5704"/>
                  </a:cubicBezTo>
                  <a:close/>
                  <a:moveTo>
                    <a:pt x="1450" y="5594"/>
                  </a:moveTo>
                  <a:lnTo>
                    <a:pt x="1450" y="5594"/>
                  </a:lnTo>
                  <a:cubicBezTo>
                    <a:pt x="1450" y="5546"/>
                    <a:pt x="1497" y="5515"/>
                    <a:pt x="1528" y="5515"/>
                  </a:cubicBezTo>
                  <a:lnTo>
                    <a:pt x="1544" y="5515"/>
                  </a:lnTo>
                  <a:cubicBezTo>
                    <a:pt x="1591" y="5531"/>
                    <a:pt x="1623" y="5578"/>
                    <a:pt x="1607" y="5625"/>
                  </a:cubicBezTo>
                  <a:lnTo>
                    <a:pt x="1607" y="5625"/>
                  </a:lnTo>
                  <a:lnTo>
                    <a:pt x="1450" y="5594"/>
                  </a:lnTo>
                  <a:close/>
                  <a:moveTo>
                    <a:pt x="6838" y="5609"/>
                  </a:moveTo>
                  <a:lnTo>
                    <a:pt x="6822" y="5594"/>
                  </a:lnTo>
                  <a:cubicBezTo>
                    <a:pt x="6775" y="5594"/>
                    <a:pt x="6744" y="5546"/>
                    <a:pt x="6759" y="5499"/>
                  </a:cubicBezTo>
                  <a:lnTo>
                    <a:pt x="6933" y="5531"/>
                  </a:lnTo>
                  <a:cubicBezTo>
                    <a:pt x="6916" y="5578"/>
                    <a:pt x="6885" y="5609"/>
                    <a:pt x="6838" y="5609"/>
                  </a:cubicBezTo>
                  <a:close/>
                  <a:moveTo>
                    <a:pt x="961" y="5578"/>
                  </a:moveTo>
                  <a:lnTo>
                    <a:pt x="946" y="5578"/>
                  </a:lnTo>
                  <a:cubicBezTo>
                    <a:pt x="898" y="5562"/>
                    <a:pt x="866" y="5515"/>
                    <a:pt x="883" y="5468"/>
                  </a:cubicBezTo>
                  <a:lnTo>
                    <a:pt x="883" y="5468"/>
                  </a:lnTo>
                  <a:lnTo>
                    <a:pt x="1055" y="5499"/>
                  </a:lnTo>
                  <a:lnTo>
                    <a:pt x="1055" y="5499"/>
                  </a:lnTo>
                  <a:cubicBezTo>
                    <a:pt x="1040" y="5546"/>
                    <a:pt x="1009" y="5578"/>
                    <a:pt x="961" y="5578"/>
                  </a:cubicBezTo>
                  <a:close/>
                  <a:moveTo>
                    <a:pt x="6759" y="5499"/>
                  </a:moveTo>
                  <a:lnTo>
                    <a:pt x="6759" y="5499"/>
                  </a:lnTo>
                  <a:cubicBezTo>
                    <a:pt x="6775" y="5468"/>
                    <a:pt x="6807" y="5436"/>
                    <a:pt x="6838" y="5436"/>
                  </a:cubicBezTo>
                  <a:lnTo>
                    <a:pt x="6853" y="5436"/>
                  </a:lnTo>
                  <a:cubicBezTo>
                    <a:pt x="6901" y="5452"/>
                    <a:pt x="6933" y="5483"/>
                    <a:pt x="6933" y="5531"/>
                  </a:cubicBezTo>
                  <a:lnTo>
                    <a:pt x="6933" y="5531"/>
                  </a:lnTo>
                  <a:lnTo>
                    <a:pt x="6759" y="5499"/>
                  </a:lnTo>
                  <a:close/>
                  <a:moveTo>
                    <a:pt x="3908" y="5594"/>
                  </a:moveTo>
                  <a:lnTo>
                    <a:pt x="3891" y="5594"/>
                  </a:lnTo>
                  <a:cubicBezTo>
                    <a:pt x="3845" y="5578"/>
                    <a:pt x="3813" y="5531"/>
                    <a:pt x="3828" y="5483"/>
                  </a:cubicBezTo>
                  <a:cubicBezTo>
                    <a:pt x="3828" y="5452"/>
                    <a:pt x="3860" y="5420"/>
                    <a:pt x="3908" y="5420"/>
                  </a:cubicBezTo>
                  <a:lnTo>
                    <a:pt x="3923" y="5420"/>
                  </a:lnTo>
                  <a:cubicBezTo>
                    <a:pt x="3971" y="5436"/>
                    <a:pt x="4002" y="5468"/>
                    <a:pt x="3986" y="5515"/>
                  </a:cubicBezTo>
                  <a:cubicBezTo>
                    <a:pt x="3986" y="5562"/>
                    <a:pt x="3939" y="5594"/>
                    <a:pt x="3908" y="5594"/>
                  </a:cubicBezTo>
                  <a:close/>
                  <a:moveTo>
                    <a:pt x="883" y="5468"/>
                  </a:moveTo>
                  <a:cubicBezTo>
                    <a:pt x="898" y="5436"/>
                    <a:pt x="929" y="5405"/>
                    <a:pt x="961" y="5405"/>
                  </a:cubicBezTo>
                  <a:lnTo>
                    <a:pt x="977" y="5405"/>
                  </a:lnTo>
                  <a:cubicBezTo>
                    <a:pt x="1024" y="5420"/>
                    <a:pt x="1055" y="5452"/>
                    <a:pt x="1055" y="5499"/>
                  </a:cubicBezTo>
                  <a:lnTo>
                    <a:pt x="883" y="5468"/>
                  </a:lnTo>
                  <a:close/>
                  <a:moveTo>
                    <a:pt x="6271" y="5483"/>
                  </a:moveTo>
                  <a:lnTo>
                    <a:pt x="6255" y="5483"/>
                  </a:lnTo>
                  <a:cubicBezTo>
                    <a:pt x="6208" y="5483"/>
                    <a:pt x="6192" y="5436"/>
                    <a:pt x="6192" y="5389"/>
                  </a:cubicBezTo>
                  <a:lnTo>
                    <a:pt x="6366" y="5420"/>
                  </a:lnTo>
                  <a:cubicBezTo>
                    <a:pt x="6349" y="5452"/>
                    <a:pt x="6318" y="5483"/>
                    <a:pt x="6271" y="5483"/>
                  </a:cubicBezTo>
                  <a:close/>
                  <a:moveTo>
                    <a:pt x="9217" y="5499"/>
                  </a:moveTo>
                  <a:lnTo>
                    <a:pt x="9202" y="5499"/>
                  </a:lnTo>
                  <a:cubicBezTo>
                    <a:pt x="9154" y="5483"/>
                    <a:pt x="9122" y="5452"/>
                    <a:pt x="9139" y="5405"/>
                  </a:cubicBezTo>
                  <a:cubicBezTo>
                    <a:pt x="9139" y="5357"/>
                    <a:pt x="9170" y="5325"/>
                    <a:pt x="9217" y="5325"/>
                  </a:cubicBezTo>
                  <a:cubicBezTo>
                    <a:pt x="9217" y="5325"/>
                    <a:pt x="9233" y="5325"/>
                    <a:pt x="9233" y="5342"/>
                  </a:cubicBezTo>
                  <a:cubicBezTo>
                    <a:pt x="9280" y="5342"/>
                    <a:pt x="9311" y="5389"/>
                    <a:pt x="9296" y="5436"/>
                  </a:cubicBezTo>
                  <a:cubicBezTo>
                    <a:pt x="9296" y="5468"/>
                    <a:pt x="9248" y="5499"/>
                    <a:pt x="9217" y="5499"/>
                  </a:cubicBezTo>
                  <a:close/>
                  <a:moveTo>
                    <a:pt x="6192" y="5389"/>
                  </a:moveTo>
                  <a:lnTo>
                    <a:pt x="6192" y="5389"/>
                  </a:lnTo>
                  <a:cubicBezTo>
                    <a:pt x="6208" y="5342"/>
                    <a:pt x="6240" y="5310"/>
                    <a:pt x="6271" y="5310"/>
                  </a:cubicBezTo>
                  <a:cubicBezTo>
                    <a:pt x="6286" y="5310"/>
                    <a:pt x="6286" y="5325"/>
                    <a:pt x="6286" y="5325"/>
                  </a:cubicBezTo>
                  <a:cubicBezTo>
                    <a:pt x="6334" y="5325"/>
                    <a:pt x="6366" y="5373"/>
                    <a:pt x="6366" y="5420"/>
                  </a:cubicBezTo>
                  <a:lnTo>
                    <a:pt x="6366" y="5420"/>
                  </a:lnTo>
                  <a:lnTo>
                    <a:pt x="6192" y="5389"/>
                  </a:lnTo>
                  <a:close/>
                  <a:moveTo>
                    <a:pt x="3341" y="5468"/>
                  </a:moveTo>
                  <a:lnTo>
                    <a:pt x="3324" y="5468"/>
                  </a:lnTo>
                  <a:cubicBezTo>
                    <a:pt x="3278" y="5468"/>
                    <a:pt x="3246" y="5420"/>
                    <a:pt x="3261" y="5373"/>
                  </a:cubicBezTo>
                  <a:cubicBezTo>
                    <a:pt x="3261" y="5325"/>
                    <a:pt x="3293" y="5310"/>
                    <a:pt x="3341" y="5310"/>
                  </a:cubicBezTo>
                  <a:lnTo>
                    <a:pt x="3356" y="5310"/>
                  </a:lnTo>
                  <a:cubicBezTo>
                    <a:pt x="3404" y="5310"/>
                    <a:pt x="3435" y="5357"/>
                    <a:pt x="3419" y="5405"/>
                  </a:cubicBezTo>
                  <a:cubicBezTo>
                    <a:pt x="3419" y="5452"/>
                    <a:pt x="3372" y="5468"/>
                    <a:pt x="3341" y="5468"/>
                  </a:cubicBezTo>
                  <a:close/>
                  <a:moveTo>
                    <a:pt x="5719" y="5373"/>
                  </a:moveTo>
                  <a:lnTo>
                    <a:pt x="5704" y="5373"/>
                  </a:lnTo>
                  <a:cubicBezTo>
                    <a:pt x="5656" y="5357"/>
                    <a:pt x="5624" y="5310"/>
                    <a:pt x="5624" y="5262"/>
                  </a:cubicBezTo>
                  <a:lnTo>
                    <a:pt x="5624" y="5262"/>
                  </a:lnTo>
                  <a:lnTo>
                    <a:pt x="5798" y="5310"/>
                  </a:lnTo>
                  <a:lnTo>
                    <a:pt x="5798" y="5310"/>
                  </a:lnTo>
                  <a:cubicBezTo>
                    <a:pt x="5782" y="5342"/>
                    <a:pt x="5751" y="5373"/>
                    <a:pt x="5719" y="5373"/>
                  </a:cubicBezTo>
                  <a:close/>
                  <a:moveTo>
                    <a:pt x="8650" y="5389"/>
                  </a:moveTo>
                  <a:lnTo>
                    <a:pt x="8634" y="5389"/>
                  </a:lnTo>
                  <a:cubicBezTo>
                    <a:pt x="8587" y="5373"/>
                    <a:pt x="8555" y="5325"/>
                    <a:pt x="8571" y="5279"/>
                  </a:cubicBezTo>
                  <a:cubicBezTo>
                    <a:pt x="8571" y="5247"/>
                    <a:pt x="8618" y="5216"/>
                    <a:pt x="8650" y="5216"/>
                  </a:cubicBezTo>
                  <a:lnTo>
                    <a:pt x="8666" y="5216"/>
                  </a:lnTo>
                  <a:cubicBezTo>
                    <a:pt x="8713" y="5231"/>
                    <a:pt x="8744" y="5279"/>
                    <a:pt x="8729" y="5325"/>
                  </a:cubicBezTo>
                  <a:cubicBezTo>
                    <a:pt x="8729" y="5357"/>
                    <a:pt x="8697" y="5389"/>
                    <a:pt x="8650" y="5389"/>
                  </a:cubicBezTo>
                  <a:close/>
                  <a:moveTo>
                    <a:pt x="5624" y="5262"/>
                  </a:moveTo>
                  <a:cubicBezTo>
                    <a:pt x="5641" y="5231"/>
                    <a:pt x="5672" y="5199"/>
                    <a:pt x="5719" y="5199"/>
                  </a:cubicBezTo>
                  <a:lnTo>
                    <a:pt x="5735" y="5199"/>
                  </a:lnTo>
                  <a:cubicBezTo>
                    <a:pt x="5782" y="5216"/>
                    <a:pt x="5798" y="5262"/>
                    <a:pt x="5798" y="5310"/>
                  </a:cubicBezTo>
                  <a:lnTo>
                    <a:pt x="5624" y="5262"/>
                  </a:lnTo>
                  <a:close/>
                  <a:moveTo>
                    <a:pt x="2773" y="5357"/>
                  </a:moveTo>
                  <a:lnTo>
                    <a:pt x="2757" y="5357"/>
                  </a:lnTo>
                  <a:cubicBezTo>
                    <a:pt x="2710" y="5342"/>
                    <a:pt x="2679" y="5294"/>
                    <a:pt x="2694" y="5247"/>
                  </a:cubicBezTo>
                  <a:cubicBezTo>
                    <a:pt x="2694" y="5216"/>
                    <a:pt x="2742" y="5184"/>
                    <a:pt x="2773" y="5184"/>
                  </a:cubicBezTo>
                  <a:lnTo>
                    <a:pt x="2788" y="5184"/>
                  </a:lnTo>
                  <a:cubicBezTo>
                    <a:pt x="2836" y="5199"/>
                    <a:pt x="2868" y="5247"/>
                    <a:pt x="2852" y="5294"/>
                  </a:cubicBezTo>
                  <a:cubicBezTo>
                    <a:pt x="2852" y="5325"/>
                    <a:pt x="2820" y="5357"/>
                    <a:pt x="2773" y="5357"/>
                  </a:cubicBezTo>
                  <a:close/>
                  <a:moveTo>
                    <a:pt x="5152" y="5262"/>
                  </a:moveTo>
                  <a:cubicBezTo>
                    <a:pt x="5137" y="5262"/>
                    <a:pt x="5137" y="5247"/>
                    <a:pt x="5137" y="5247"/>
                  </a:cubicBezTo>
                  <a:cubicBezTo>
                    <a:pt x="5089" y="5247"/>
                    <a:pt x="5057" y="5199"/>
                    <a:pt x="5057" y="5153"/>
                  </a:cubicBezTo>
                  <a:lnTo>
                    <a:pt x="5057" y="5153"/>
                  </a:lnTo>
                  <a:lnTo>
                    <a:pt x="5231" y="5184"/>
                  </a:lnTo>
                  <a:lnTo>
                    <a:pt x="5231" y="5184"/>
                  </a:lnTo>
                  <a:cubicBezTo>
                    <a:pt x="5215" y="5231"/>
                    <a:pt x="5183" y="5262"/>
                    <a:pt x="5152" y="5262"/>
                  </a:cubicBezTo>
                  <a:close/>
                  <a:moveTo>
                    <a:pt x="8082" y="5262"/>
                  </a:moveTo>
                  <a:lnTo>
                    <a:pt x="8067" y="5262"/>
                  </a:lnTo>
                  <a:cubicBezTo>
                    <a:pt x="8019" y="5262"/>
                    <a:pt x="7988" y="5216"/>
                    <a:pt x="8004" y="5168"/>
                  </a:cubicBezTo>
                  <a:cubicBezTo>
                    <a:pt x="8004" y="5136"/>
                    <a:pt x="8051" y="5105"/>
                    <a:pt x="8082" y="5105"/>
                  </a:cubicBezTo>
                  <a:lnTo>
                    <a:pt x="8099" y="5105"/>
                  </a:lnTo>
                  <a:cubicBezTo>
                    <a:pt x="8145" y="5105"/>
                    <a:pt x="8177" y="5153"/>
                    <a:pt x="8162" y="5199"/>
                  </a:cubicBezTo>
                  <a:cubicBezTo>
                    <a:pt x="8162" y="5247"/>
                    <a:pt x="8130" y="5262"/>
                    <a:pt x="8082" y="5262"/>
                  </a:cubicBezTo>
                  <a:close/>
                  <a:moveTo>
                    <a:pt x="5057" y="5153"/>
                  </a:moveTo>
                  <a:cubicBezTo>
                    <a:pt x="5074" y="5121"/>
                    <a:pt x="5105" y="5090"/>
                    <a:pt x="5152" y="5090"/>
                  </a:cubicBezTo>
                  <a:lnTo>
                    <a:pt x="5168" y="5090"/>
                  </a:lnTo>
                  <a:cubicBezTo>
                    <a:pt x="5215" y="5105"/>
                    <a:pt x="5246" y="5136"/>
                    <a:pt x="5231" y="5184"/>
                  </a:cubicBezTo>
                  <a:lnTo>
                    <a:pt x="5057" y="5153"/>
                  </a:lnTo>
                  <a:close/>
                  <a:moveTo>
                    <a:pt x="2206" y="5247"/>
                  </a:moveTo>
                  <a:lnTo>
                    <a:pt x="2190" y="5231"/>
                  </a:lnTo>
                  <a:cubicBezTo>
                    <a:pt x="2143" y="5231"/>
                    <a:pt x="2112" y="5184"/>
                    <a:pt x="2127" y="5136"/>
                  </a:cubicBezTo>
                  <a:cubicBezTo>
                    <a:pt x="2143" y="5105"/>
                    <a:pt x="2175" y="5073"/>
                    <a:pt x="2206" y="5073"/>
                  </a:cubicBezTo>
                  <a:lnTo>
                    <a:pt x="2221" y="5073"/>
                  </a:lnTo>
                  <a:cubicBezTo>
                    <a:pt x="2269" y="5090"/>
                    <a:pt x="2301" y="5121"/>
                    <a:pt x="2301" y="5168"/>
                  </a:cubicBezTo>
                  <a:cubicBezTo>
                    <a:pt x="2284" y="5216"/>
                    <a:pt x="2253" y="5247"/>
                    <a:pt x="2206" y="5247"/>
                  </a:cubicBezTo>
                  <a:close/>
                  <a:moveTo>
                    <a:pt x="4585" y="5136"/>
                  </a:moveTo>
                  <a:lnTo>
                    <a:pt x="4569" y="5136"/>
                  </a:lnTo>
                  <a:cubicBezTo>
                    <a:pt x="4522" y="5121"/>
                    <a:pt x="4490" y="5090"/>
                    <a:pt x="4506" y="5042"/>
                  </a:cubicBezTo>
                  <a:lnTo>
                    <a:pt x="4506" y="5042"/>
                  </a:lnTo>
                  <a:lnTo>
                    <a:pt x="4664" y="5073"/>
                  </a:lnTo>
                  <a:lnTo>
                    <a:pt x="4664" y="5073"/>
                  </a:lnTo>
                  <a:cubicBezTo>
                    <a:pt x="4664" y="5105"/>
                    <a:pt x="4616" y="5136"/>
                    <a:pt x="4585" y="5136"/>
                  </a:cubicBezTo>
                  <a:close/>
                  <a:moveTo>
                    <a:pt x="7515" y="5153"/>
                  </a:moveTo>
                  <a:lnTo>
                    <a:pt x="7500" y="5153"/>
                  </a:lnTo>
                  <a:cubicBezTo>
                    <a:pt x="7452" y="5136"/>
                    <a:pt x="7437" y="5105"/>
                    <a:pt x="7437" y="5058"/>
                  </a:cubicBezTo>
                  <a:cubicBezTo>
                    <a:pt x="7452" y="5010"/>
                    <a:pt x="7484" y="4979"/>
                    <a:pt x="7515" y="4979"/>
                  </a:cubicBezTo>
                  <a:cubicBezTo>
                    <a:pt x="7532" y="4979"/>
                    <a:pt x="7532" y="4979"/>
                    <a:pt x="7532" y="4995"/>
                  </a:cubicBezTo>
                  <a:cubicBezTo>
                    <a:pt x="7578" y="4995"/>
                    <a:pt x="7610" y="5042"/>
                    <a:pt x="7610" y="5090"/>
                  </a:cubicBezTo>
                  <a:cubicBezTo>
                    <a:pt x="7595" y="5121"/>
                    <a:pt x="7563" y="5153"/>
                    <a:pt x="7515" y="5153"/>
                  </a:cubicBezTo>
                  <a:close/>
                  <a:moveTo>
                    <a:pt x="4506" y="5042"/>
                  </a:moveTo>
                  <a:cubicBezTo>
                    <a:pt x="4506" y="4995"/>
                    <a:pt x="4538" y="4964"/>
                    <a:pt x="4585" y="4964"/>
                  </a:cubicBezTo>
                  <a:cubicBezTo>
                    <a:pt x="4585" y="4964"/>
                    <a:pt x="4601" y="4964"/>
                    <a:pt x="4601" y="4979"/>
                  </a:cubicBezTo>
                  <a:cubicBezTo>
                    <a:pt x="4648" y="4979"/>
                    <a:pt x="4679" y="5027"/>
                    <a:pt x="4664" y="5073"/>
                  </a:cubicBezTo>
                  <a:lnTo>
                    <a:pt x="4506" y="5042"/>
                  </a:lnTo>
                  <a:close/>
                  <a:moveTo>
                    <a:pt x="1639" y="5121"/>
                  </a:moveTo>
                  <a:lnTo>
                    <a:pt x="1623" y="5121"/>
                  </a:lnTo>
                  <a:cubicBezTo>
                    <a:pt x="1591" y="5121"/>
                    <a:pt x="1560" y="5073"/>
                    <a:pt x="1560" y="5027"/>
                  </a:cubicBezTo>
                  <a:cubicBezTo>
                    <a:pt x="1576" y="4979"/>
                    <a:pt x="1607" y="4947"/>
                    <a:pt x="1639" y="4947"/>
                  </a:cubicBezTo>
                  <a:cubicBezTo>
                    <a:pt x="1654" y="4947"/>
                    <a:pt x="1654" y="4964"/>
                    <a:pt x="1670" y="4964"/>
                  </a:cubicBezTo>
                  <a:cubicBezTo>
                    <a:pt x="1702" y="4964"/>
                    <a:pt x="1733" y="5010"/>
                    <a:pt x="1733" y="5058"/>
                  </a:cubicBezTo>
                  <a:cubicBezTo>
                    <a:pt x="1717" y="5090"/>
                    <a:pt x="1686" y="5121"/>
                    <a:pt x="1639" y="5121"/>
                  </a:cubicBezTo>
                  <a:close/>
                  <a:moveTo>
                    <a:pt x="4017" y="5027"/>
                  </a:moveTo>
                  <a:lnTo>
                    <a:pt x="4002" y="5027"/>
                  </a:lnTo>
                  <a:cubicBezTo>
                    <a:pt x="3954" y="5010"/>
                    <a:pt x="3923" y="4964"/>
                    <a:pt x="3939" y="4916"/>
                  </a:cubicBezTo>
                  <a:lnTo>
                    <a:pt x="4097" y="4964"/>
                  </a:lnTo>
                  <a:lnTo>
                    <a:pt x="4097" y="4964"/>
                  </a:lnTo>
                  <a:cubicBezTo>
                    <a:pt x="4097" y="4995"/>
                    <a:pt x="4065" y="5027"/>
                    <a:pt x="4017" y="5027"/>
                  </a:cubicBezTo>
                  <a:close/>
                  <a:moveTo>
                    <a:pt x="6964" y="5042"/>
                  </a:moveTo>
                  <a:lnTo>
                    <a:pt x="6933" y="5042"/>
                  </a:lnTo>
                  <a:cubicBezTo>
                    <a:pt x="6901" y="5027"/>
                    <a:pt x="6870" y="4979"/>
                    <a:pt x="6870" y="4932"/>
                  </a:cubicBezTo>
                  <a:cubicBezTo>
                    <a:pt x="6885" y="4901"/>
                    <a:pt x="6916" y="4869"/>
                    <a:pt x="6964" y="4869"/>
                  </a:cubicBezTo>
                  <a:lnTo>
                    <a:pt x="6979" y="4869"/>
                  </a:lnTo>
                  <a:cubicBezTo>
                    <a:pt x="7027" y="4884"/>
                    <a:pt x="7043" y="4932"/>
                    <a:pt x="7043" y="4964"/>
                  </a:cubicBezTo>
                  <a:cubicBezTo>
                    <a:pt x="7027" y="5010"/>
                    <a:pt x="6996" y="5042"/>
                    <a:pt x="6964" y="5042"/>
                  </a:cubicBezTo>
                  <a:close/>
                  <a:moveTo>
                    <a:pt x="3939" y="4916"/>
                  </a:moveTo>
                  <a:cubicBezTo>
                    <a:pt x="3939" y="4884"/>
                    <a:pt x="3986" y="4853"/>
                    <a:pt x="4017" y="4853"/>
                  </a:cubicBezTo>
                  <a:lnTo>
                    <a:pt x="4034" y="4853"/>
                  </a:lnTo>
                  <a:cubicBezTo>
                    <a:pt x="4080" y="4869"/>
                    <a:pt x="4112" y="4916"/>
                    <a:pt x="4097" y="4964"/>
                  </a:cubicBezTo>
                  <a:lnTo>
                    <a:pt x="3939" y="4916"/>
                  </a:lnTo>
                  <a:close/>
                  <a:moveTo>
                    <a:pt x="1087" y="5010"/>
                  </a:moveTo>
                  <a:lnTo>
                    <a:pt x="1072" y="5010"/>
                  </a:lnTo>
                  <a:cubicBezTo>
                    <a:pt x="1024" y="4995"/>
                    <a:pt x="992" y="4947"/>
                    <a:pt x="992" y="4901"/>
                  </a:cubicBezTo>
                  <a:cubicBezTo>
                    <a:pt x="1009" y="4869"/>
                    <a:pt x="1040" y="4838"/>
                    <a:pt x="1087" y="4838"/>
                  </a:cubicBezTo>
                  <a:lnTo>
                    <a:pt x="1103" y="4838"/>
                  </a:lnTo>
                  <a:cubicBezTo>
                    <a:pt x="1150" y="4853"/>
                    <a:pt x="1166" y="4901"/>
                    <a:pt x="1166" y="4947"/>
                  </a:cubicBezTo>
                  <a:cubicBezTo>
                    <a:pt x="1150" y="4979"/>
                    <a:pt x="1118" y="5010"/>
                    <a:pt x="1087" y="5010"/>
                  </a:cubicBezTo>
                  <a:close/>
                  <a:moveTo>
                    <a:pt x="9328" y="4932"/>
                  </a:moveTo>
                  <a:lnTo>
                    <a:pt x="9311" y="4932"/>
                  </a:lnTo>
                  <a:cubicBezTo>
                    <a:pt x="9265" y="4932"/>
                    <a:pt x="9233" y="4884"/>
                    <a:pt x="9248" y="4838"/>
                  </a:cubicBezTo>
                  <a:lnTo>
                    <a:pt x="9248" y="4838"/>
                  </a:lnTo>
                  <a:lnTo>
                    <a:pt x="9406" y="4869"/>
                  </a:lnTo>
                  <a:lnTo>
                    <a:pt x="9406" y="4869"/>
                  </a:lnTo>
                  <a:cubicBezTo>
                    <a:pt x="9406" y="4916"/>
                    <a:pt x="9374" y="4932"/>
                    <a:pt x="9328" y="4932"/>
                  </a:cubicBezTo>
                  <a:close/>
                  <a:moveTo>
                    <a:pt x="3450" y="4901"/>
                  </a:moveTo>
                  <a:lnTo>
                    <a:pt x="3435" y="4901"/>
                  </a:lnTo>
                  <a:cubicBezTo>
                    <a:pt x="3387" y="4901"/>
                    <a:pt x="3356" y="4853"/>
                    <a:pt x="3372" y="4806"/>
                  </a:cubicBezTo>
                  <a:lnTo>
                    <a:pt x="3545" y="4838"/>
                  </a:lnTo>
                  <a:cubicBezTo>
                    <a:pt x="3530" y="4884"/>
                    <a:pt x="3498" y="4901"/>
                    <a:pt x="3450" y="4901"/>
                  </a:cubicBezTo>
                  <a:close/>
                  <a:moveTo>
                    <a:pt x="9248" y="4838"/>
                  </a:moveTo>
                  <a:cubicBezTo>
                    <a:pt x="9248" y="4790"/>
                    <a:pt x="9296" y="4775"/>
                    <a:pt x="9328" y="4775"/>
                  </a:cubicBezTo>
                  <a:lnTo>
                    <a:pt x="9343" y="4775"/>
                  </a:lnTo>
                  <a:cubicBezTo>
                    <a:pt x="9391" y="4775"/>
                    <a:pt x="9422" y="4821"/>
                    <a:pt x="9406" y="4869"/>
                  </a:cubicBezTo>
                  <a:lnTo>
                    <a:pt x="9248" y="4838"/>
                  </a:lnTo>
                  <a:close/>
                  <a:moveTo>
                    <a:pt x="6397" y="4916"/>
                  </a:moveTo>
                  <a:lnTo>
                    <a:pt x="6381" y="4916"/>
                  </a:lnTo>
                  <a:cubicBezTo>
                    <a:pt x="6334" y="4916"/>
                    <a:pt x="6303" y="4869"/>
                    <a:pt x="6318" y="4821"/>
                  </a:cubicBezTo>
                  <a:cubicBezTo>
                    <a:pt x="6318" y="4775"/>
                    <a:pt x="6349" y="4758"/>
                    <a:pt x="6397" y="4758"/>
                  </a:cubicBezTo>
                  <a:lnTo>
                    <a:pt x="6412" y="4758"/>
                  </a:lnTo>
                  <a:cubicBezTo>
                    <a:pt x="6460" y="4758"/>
                    <a:pt x="6492" y="4806"/>
                    <a:pt x="6475" y="4853"/>
                  </a:cubicBezTo>
                  <a:cubicBezTo>
                    <a:pt x="6475" y="4901"/>
                    <a:pt x="6429" y="4916"/>
                    <a:pt x="6397" y="4916"/>
                  </a:cubicBezTo>
                  <a:close/>
                  <a:moveTo>
                    <a:pt x="3372" y="4806"/>
                  </a:moveTo>
                  <a:lnTo>
                    <a:pt x="3372" y="4806"/>
                  </a:lnTo>
                  <a:cubicBezTo>
                    <a:pt x="3387" y="4758"/>
                    <a:pt x="3419" y="4743"/>
                    <a:pt x="3450" y="4743"/>
                  </a:cubicBezTo>
                  <a:lnTo>
                    <a:pt x="3467" y="4743"/>
                  </a:lnTo>
                  <a:cubicBezTo>
                    <a:pt x="3513" y="4743"/>
                    <a:pt x="3545" y="4790"/>
                    <a:pt x="3545" y="4838"/>
                  </a:cubicBezTo>
                  <a:lnTo>
                    <a:pt x="3545" y="4838"/>
                  </a:lnTo>
                  <a:lnTo>
                    <a:pt x="3372" y="4806"/>
                  </a:lnTo>
                  <a:close/>
                  <a:moveTo>
                    <a:pt x="520" y="4901"/>
                  </a:moveTo>
                  <a:cubicBezTo>
                    <a:pt x="505" y="4901"/>
                    <a:pt x="505" y="4884"/>
                    <a:pt x="505" y="4884"/>
                  </a:cubicBezTo>
                  <a:cubicBezTo>
                    <a:pt x="457" y="4884"/>
                    <a:pt x="425" y="4838"/>
                    <a:pt x="442" y="4790"/>
                  </a:cubicBezTo>
                  <a:cubicBezTo>
                    <a:pt x="442" y="4758"/>
                    <a:pt x="473" y="4727"/>
                    <a:pt x="520" y="4727"/>
                  </a:cubicBezTo>
                  <a:lnTo>
                    <a:pt x="536" y="4727"/>
                  </a:lnTo>
                  <a:cubicBezTo>
                    <a:pt x="583" y="4727"/>
                    <a:pt x="614" y="4775"/>
                    <a:pt x="599" y="4821"/>
                  </a:cubicBezTo>
                  <a:cubicBezTo>
                    <a:pt x="599" y="4869"/>
                    <a:pt x="551" y="4901"/>
                    <a:pt x="520" y="4901"/>
                  </a:cubicBezTo>
                  <a:close/>
                  <a:moveTo>
                    <a:pt x="8760" y="4821"/>
                  </a:moveTo>
                  <a:lnTo>
                    <a:pt x="8744" y="4821"/>
                  </a:lnTo>
                  <a:cubicBezTo>
                    <a:pt x="8697" y="4806"/>
                    <a:pt x="8681" y="4775"/>
                    <a:pt x="8681" y="4727"/>
                  </a:cubicBezTo>
                  <a:lnTo>
                    <a:pt x="8855" y="4758"/>
                  </a:lnTo>
                  <a:lnTo>
                    <a:pt x="8855" y="4758"/>
                  </a:lnTo>
                  <a:cubicBezTo>
                    <a:pt x="8839" y="4790"/>
                    <a:pt x="8807" y="4821"/>
                    <a:pt x="8760" y="4821"/>
                  </a:cubicBezTo>
                  <a:close/>
                  <a:moveTo>
                    <a:pt x="2883" y="4790"/>
                  </a:moveTo>
                  <a:lnTo>
                    <a:pt x="2868" y="4790"/>
                  </a:lnTo>
                  <a:cubicBezTo>
                    <a:pt x="2820" y="4775"/>
                    <a:pt x="2805" y="4743"/>
                    <a:pt x="2805" y="4695"/>
                  </a:cubicBezTo>
                  <a:lnTo>
                    <a:pt x="2978" y="4727"/>
                  </a:lnTo>
                  <a:cubicBezTo>
                    <a:pt x="2962" y="4758"/>
                    <a:pt x="2931" y="4790"/>
                    <a:pt x="2883" y="4790"/>
                  </a:cubicBezTo>
                  <a:close/>
                  <a:moveTo>
                    <a:pt x="8681" y="4727"/>
                  </a:moveTo>
                  <a:cubicBezTo>
                    <a:pt x="8697" y="4680"/>
                    <a:pt x="8729" y="4649"/>
                    <a:pt x="8760" y="4649"/>
                  </a:cubicBezTo>
                  <a:lnTo>
                    <a:pt x="8776" y="4649"/>
                  </a:lnTo>
                  <a:cubicBezTo>
                    <a:pt x="8824" y="4664"/>
                    <a:pt x="8855" y="4712"/>
                    <a:pt x="8855" y="4758"/>
                  </a:cubicBezTo>
                  <a:lnTo>
                    <a:pt x="8681" y="4727"/>
                  </a:lnTo>
                  <a:close/>
                  <a:moveTo>
                    <a:pt x="5830" y="4806"/>
                  </a:moveTo>
                  <a:lnTo>
                    <a:pt x="5814" y="4806"/>
                  </a:lnTo>
                  <a:cubicBezTo>
                    <a:pt x="5767" y="4790"/>
                    <a:pt x="5735" y="4758"/>
                    <a:pt x="5751" y="4712"/>
                  </a:cubicBezTo>
                  <a:cubicBezTo>
                    <a:pt x="5751" y="4664"/>
                    <a:pt x="5782" y="4632"/>
                    <a:pt x="5830" y="4632"/>
                  </a:cubicBezTo>
                  <a:lnTo>
                    <a:pt x="5845" y="4632"/>
                  </a:lnTo>
                  <a:cubicBezTo>
                    <a:pt x="5893" y="4649"/>
                    <a:pt x="5924" y="4695"/>
                    <a:pt x="5908" y="4743"/>
                  </a:cubicBezTo>
                  <a:cubicBezTo>
                    <a:pt x="5908" y="4775"/>
                    <a:pt x="5861" y="4806"/>
                    <a:pt x="5830" y="4806"/>
                  </a:cubicBezTo>
                  <a:close/>
                  <a:moveTo>
                    <a:pt x="2805" y="4695"/>
                  </a:moveTo>
                  <a:lnTo>
                    <a:pt x="2805" y="4695"/>
                  </a:lnTo>
                  <a:cubicBezTo>
                    <a:pt x="2820" y="4649"/>
                    <a:pt x="2852" y="4617"/>
                    <a:pt x="2883" y="4617"/>
                  </a:cubicBezTo>
                  <a:cubicBezTo>
                    <a:pt x="2899" y="4617"/>
                    <a:pt x="2899" y="4617"/>
                    <a:pt x="2915" y="4632"/>
                  </a:cubicBezTo>
                  <a:cubicBezTo>
                    <a:pt x="2946" y="4632"/>
                    <a:pt x="2978" y="4680"/>
                    <a:pt x="2978" y="4727"/>
                  </a:cubicBezTo>
                  <a:lnTo>
                    <a:pt x="2978" y="4727"/>
                  </a:lnTo>
                  <a:lnTo>
                    <a:pt x="2805" y="4695"/>
                  </a:lnTo>
                  <a:close/>
                  <a:moveTo>
                    <a:pt x="8208" y="4712"/>
                  </a:moveTo>
                  <a:lnTo>
                    <a:pt x="8193" y="4712"/>
                  </a:lnTo>
                  <a:cubicBezTo>
                    <a:pt x="8145" y="4695"/>
                    <a:pt x="8114" y="4649"/>
                    <a:pt x="8114" y="4601"/>
                  </a:cubicBezTo>
                  <a:lnTo>
                    <a:pt x="8288" y="4632"/>
                  </a:lnTo>
                  <a:cubicBezTo>
                    <a:pt x="8271" y="4680"/>
                    <a:pt x="8240" y="4712"/>
                    <a:pt x="8208" y="4712"/>
                  </a:cubicBezTo>
                  <a:close/>
                  <a:moveTo>
                    <a:pt x="2332" y="4680"/>
                  </a:moveTo>
                  <a:lnTo>
                    <a:pt x="2316" y="4680"/>
                  </a:lnTo>
                  <a:cubicBezTo>
                    <a:pt x="2269" y="4664"/>
                    <a:pt x="2238" y="4617"/>
                    <a:pt x="2238" y="4569"/>
                  </a:cubicBezTo>
                  <a:lnTo>
                    <a:pt x="2238" y="4569"/>
                  </a:lnTo>
                  <a:lnTo>
                    <a:pt x="2410" y="4601"/>
                  </a:lnTo>
                  <a:lnTo>
                    <a:pt x="2410" y="4601"/>
                  </a:lnTo>
                  <a:cubicBezTo>
                    <a:pt x="2395" y="4649"/>
                    <a:pt x="2364" y="4680"/>
                    <a:pt x="2332" y="4680"/>
                  </a:cubicBezTo>
                  <a:close/>
                  <a:moveTo>
                    <a:pt x="8114" y="4601"/>
                  </a:moveTo>
                  <a:lnTo>
                    <a:pt x="8114" y="4601"/>
                  </a:lnTo>
                  <a:cubicBezTo>
                    <a:pt x="8130" y="4569"/>
                    <a:pt x="8162" y="4538"/>
                    <a:pt x="8208" y="4538"/>
                  </a:cubicBezTo>
                  <a:lnTo>
                    <a:pt x="8225" y="4538"/>
                  </a:lnTo>
                  <a:cubicBezTo>
                    <a:pt x="8271" y="4554"/>
                    <a:pt x="8288" y="4601"/>
                    <a:pt x="8288" y="4632"/>
                  </a:cubicBezTo>
                  <a:lnTo>
                    <a:pt x="8288" y="4632"/>
                  </a:lnTo>
                  <a:lnTo>
                    <a:pt x="8114" y="4601"/>
                  </a:lnTo>
                  <a:close/>
                  <a:moveTo>
                    <a:pt x="5263" y="4695"/>
                  </a:moveTo>
                  <a:lnTo>
                    <a:pt x="5246" y="4695"/>
                  </a:lnTo>
                  <a:cubicBezTo>
                    <a:pt x="5200" y="4680"/>
                    <a:pt x="5168" y="4632"/>
                    <a:pt x="5183" y="4586"/>
                  </a:cubicBezTo>
                  <a:cubicBezTo>
                    <a:pt x="5183" y="4554"/>
                    <a:pt x="5231" y="4523"/>
                    <a:pt x="5263" y="4523"/>
                  </a:cubicBezTo>
                  <a:lnTo>
                    <a:pt x="5278" y="4523"/>
                  </a:lnTo>
                  <a:cubicBezTo>
                    <a:pt x="5326" y="4538"/>
                    <a:pt x="5357" y="4586"/>
                    <a:pt x="5341" y="4617"/>
                  </a:cubicBezTo>
                  <a:cubicBezTo>
                    <a:pt x="5341" y="4664"/>
                    <a:pt x="5309" y="4695"/>
                    <a:pt x="5263" y="4695"/>
                  </a:cubicBezTo>
                  <a:close/>
                  <a:moveTo>
                    <a:pt x="2238" y="4569"/>
                  </a:moveTo>
                  <a:cubicBezTo>
                    <a:pt x="2253" y="4538"/>
                    <a:pt x="2284" y="4506"/>
                    <a:pt x="2332" y="4506"/>
                  </a:cubicBezTo>
                  <a:lnTo>
                    <a:pt x="2347" y="4506"/>
                  </a:lnTo>
                  <a:cubicBezTo>
                    <a:pt x="2395" y="4523"/>
                    <a:pt x="2427" y="4569"/>
                    <a:pt x="2410" y="4601"/>
                  </a:cubicBezTo>
                  <a:lnTo>
                    <a:pt x="2238" y="4569"/>
                  </a:lnTo>
                  <a:close/>
                  <a:moveTo>
                    <a:pt x="7641" y="4586"/>
                  </a:moveTo>
                  <a:lnTo>
                    <a:pt x="7626" y="4586"/>
                  </a:lnTo>
                  <a:cubicBezTo>
                    <a:pt x="7578" y="4586"/>
                    <a:pt x="7547" y="4538"/>
                    <a:pt x="7547" y="4491"/>
                  </a:cubicBezTo>
                  <a:lnTo>
                    <a:pt x="7721" y="4523"/>
                  </a:lnTo>
                  <a:cubicBezTo>
                    <a:pt x="7704" y="4569"/>
                    <a:pt x="7673" y="4586"/>
                    <a:pt x="7641" y="4586"/>
                  </a:cubicBezTo>
                  <a:close/>
                  <a:moveTo>
                    <a:pt x="1765" y="4554"/>
                  </a:moveTo>
                  <a:lnTo>
                    <a:pt x="1749" y="4554"/>
                  </a:lnTo>
                  <a:cubicBezTo>
                    <a:pt x="1702" y="4554"/>
                    <a:pt x="1670" y="4506"/>
                    <a:pt x="1686" y="4460"/>
                  </a:cubicBezTo>
                  <a:lnTo>
                    <a:pt x="1686" y="4460"/>
                  </a:lnTo>
                  <a:lnTo>
                    <a:pt x="1843" y="4491"/>
                  </a:lnTo>
                  <a:lnTo>
                    <a:pt x="1843" y="4491"/>
                  </a:lnTo>
                  <a:cubicBezTo>
                    <a:pt x="1843" y="4538"/>
                    <a:pt x="1797" y="4554"/>
                    <a:pt x="1765" y="4554"/>
                  </a:cubicBezTo>
                  <a:close/>
                  <a:moveTo>
                    <a:pt x="7547" y="4491"/>
                  </a:moveTo>
                  <a:lnTo>
                    <a:pt x="7547" y="4491"/>
                  </a:lnTo>
                  <a:cubicBezTo>
                    <a:pt x="7563" y="4443"/>
                    <a:pt x="7595" y="4428"/>
                    <a:pt x="7641" y="4428"/>
                  </a:cubicBezTo>
                  <a:lnTo>
                    <a:pt x="7658" y="4428"/>
                  </a:lnTo>
                  <a:cubicBezTo>
                    <a:pt x="7704" y="4428"/>
                    <a:pt x="7736" y="4475"/>
                    <a:pt x="7721" y="4523"/>
                  </a:cubicBezTo>
                  <a:lnTo>
                    <a:pt x="7721" y="4523"/>
                  </a:lnTo>
                  <a:lnTo>
                    <a:pt x="7547" y="4491"/>
                  </a:lnTo>
                  <a:close/>
                  <a:moveTo>
                    <a:pt x="4696" y="4569"/>
                  </a:moveTo>
                  <a:lnTo>
                    <a:pt x="4679" y="4569"/>
                  </a:lnTo>
                  <a:cubicBezTo>
                    <a:pt x="4633" y="4569"/>
                    <a:pt x="4601" y="4523"/>
                    <a:pt x="4616" y="4475"/>
                  </a:cubicBezTo>
                  <a:cubicBezTo>
                    <a:pt x="4633" y="4428"/>
                    <a:pt x="4664" y="4412"/>
                    <a:pt x="4696" y="4412"/>
                  </a:cubicBezTo>
                  <a:lnTo>
                    <a:pt x="4711" y="4412"/>
                  </a:lnTo>
                  <a:cubicBezTo>
                    <a:pt x="4759" y="4412"/>
                    <a:pt x="4790" y="4460"/>
                    <a:pt x="4790" y="4506"/>
                  </a:cubicBezTo>
                  <a:cubicBezTo>
                    <a:pt x="4774" y="4554"/>
                    <a:pt x="4742" y="4569"/>
                    <a:pt x="4696" y="4569"/>
                  </a:cubicBezTo>
                  <a:close/>
                  <a:moveTo>
                    <a:pt x="1686" y="4460"/>
                  </a:moveTo>
                  <a:cubicBezTo>
                    <a:pt x="1686" y="4412"/>
                    <a:pt x="1717" y="4397"/>
                    <a:pt x="1765" y="4397"/>
                  </a:cubicBezTo>
                  <a:lnTo>
                    <a:pt x="1780" y="4397"/>
                  </a:lnTo>
                  <a:cubicBezTo>
                    <a:pt x="1828" y="4397"/>
                    <a:pt x="1860" y="4443"/>
                    <a:pt x="1843" y="4491"/>
                  </a:cubicBezTo>
                  <a:lnTo>
                    <a:pt x="1686" y="4460"/>
                  </a:lnTo>
                  <a:close/>
                  <a:moveTo>
                    <a:pt x="7074" y="4475"/>
                  </a:moveTo>
                  <a:lnTo>
                    <a:pt x="7059" y="4475"/>
                  </a:lnTo>
                  <a:cubicBezTo>
                    <a:pt x="7011" y="4460"/>
                    <a:pt x="6979" y="4412"/>
                    <a:pt x="6996" y="4380"/>
                  </a:cubicBezTo>
                  <a:lnTo>
                    <a:pt x="6996" y="4380"/>
                  </a:lnTo>
                  <a:lnTo>
                    <a:pt x="7153" y="4412"/>
                  </a:lnTo>
                  <a:lnTo>
                    <a:pt x="7153" y="4412"/>
                  </a:lnTo>
                  <a:cubicBezTo>
                    <a:pt x="7153" y="4443"/>
                    <a:pt x="7106" y="4475"/>
                    <a:pt x="7074" y="4475"/>
                  </a:cubicBezTo>
                  <a:close/>
                  <a:moveTo>
                    <a:pt x="1198" y="4443"/>
                  </a:moveTo>
                  <a:lnTo>
                    <a:pt x="1181" y="4443"/>
                  </a:lnTo>
                  <a:cubicBezTo>
                    <a:pt x="1135" y="4428"/>
                    <a:pt x="1103" y="4397"/>
                    <a:pt x="1118" y="4349"/>
                  </a:cubicBezTo>
                  <a:lnTo>
                    <a:pt x="1276" y="4380"/>
                  </a:lnTo>
                  <a:cubicBezTo>
                    <a:pt x="1276" y="4412"/>
                    <a:pt x="1244" y="4443"/>
                    <a:pt x="1198" y="4443"/>
                  </a:cubicBezTo>
                  <a:close/>
                  <a:moveTo>
                    <a:pt x="6996" y="4380"/>
                  </a:moveTo>
                  <a:cubicBezTo>
                    <a:pt x="6996" y="4334"/>
                    <a:pt x="7027" y="4302"/>
                    <a:pt x="7074" y="4302"/>
                  </a:cubicBezTo>
                  <a:lnTo>
                    <a:pt x="7090" y="4302"/>
                  </a:lnTo>
                  <a:cubicBezTo>
                    <a:pt x="7137" y="4317"/>
                    <a:pt x="7169" y="4365"/>
                    <a:pt x="7153" y="4412"/>
                  </a:cubicBezTo>
                  <a:lnTo>
                    <a:pt x="6996" y="4380"/>
                  </a:lnTo>
                  <a:close/>
                  <a:moveTo>
                    <a:pt x="4128" y="4460"/>
                  </a:moveTo>
                  <a:lnTo>
                    <a:pt x="4112" y="4460"/>
                  </a:lnTo>
                  <a:cubicBezTo>
                    <a:pt x="4065" y="4443"/>
                    <a:pt x="4049" y="4397"/>
                    <a:pt x="4049" y="4365"/>
                  </a:cubicBezTo>
                  <a:cubicBezTo>
                    <a:pt x="4065" y="4317"/>
                    <a:pt x="4097" y="4286"/>
                    <a:pt x="4128" y="4286"/>
                  </a:cubicBezTo>
                  <a:lnTo>
                    <a:pt x="4160" y="4286"/>
                  </a:lnTo>
                  <a:cubicBezTo>
                    <a:pt x="4191" y="4302"/>
                    <a:pt x="4223" y="4349"/>
                    <a:pt x="4223" y="4397"/>
                  </a:cubicBezTo>
                  <a:cubicBezTo>
                    <a:pt x="4206" y="4428"/>
                    <a:pt x="4175" y="4460"/>
                    <a:pt x="4128" y="4460"/>
                  </a:cubicBezTo>
                  <a:close/>
                  <a:moveTo>
                    <a:pt x="1118" y="4349"/>
                  </a:moveTo>
                  <a:lnTo>
                    <a:pt x="1118" y="4349"/>
                  </a:lnTo>
                  <a:cubicBezTo>
                    <a:pt x="1118" y="4302"/>
                    <a:pt x="1166" y="4270"/>
                    <a:pt x="1198" y="4270"/>
                  </a:cubicBezTo>
                  <a:lnTo>
                    <a:pt x="1213" y="4270"/>
                  </a:lnTo>
                  <a:cubicBezTo>
                    <a:pt x="1261" y="4286"/>
                    <a:pt x="1292" y="4334"/>
                    <a:pt x="1276" y="4380"/>
                  </a:cubicBezTo>
                  <a:lnTo>
                    <a:pt x="1276" y="4380"/>
                  </a:lnTo>
                  <a:lnTo>
                    <a:pt x="1118" y="4349"/>
                  </a:lnTo>
                  <a:close/>
                  <a:moveTo>
                    <a:pt x="6507" y="4365"/>
                  </a:moveTo>
                  <a:lnTo>
                    <a:pt x="6492" y="4365"/>
                  </a:lnTo>
                  <a:cubicBezTo>
                    <a:pt x="6444" y="4349"/>
                    <a:pt x="6412" y="4302"/>
                    <a:pt x="6429" y="4254"/>
                  </a:cubicBezTo>
                  <a:lnTo>
                    <a:pt x="6429" y="4254"/>
                  </a:lnTo>
                  <a:lnTo>
                    <a:pt x="6586" y="4286"/>
                  </a:lnTo>
                  <a:lnTo>
                    <a:pt x="6586" y="4286"/>
                  </a:lnTo>
                  <a:cubicBezTo>
                    <a:pt x="6586" y="4334"/>
                    <a:pt x="6555" y="4365"/>
                    <a:pt x="6507" y="4365"/>
                  </a:cubicBezTo>
                  <a:close/>
                  <a:moveTo>
                    <a:pt x="9454" y="4380"/>
                  </a:moveTo>
                  <a:cubicBezTo>
                    <a:pt x="9437" y="4380"/>
                    <a:pt x="9437" y="4380"/>
                    <a:pt x="9422" y="4365"/>
                  </a:cubicBezTo>
                  <a:cubicBezTo>
                    <a:pt x="9391" y="4365"/>
                    <a:pt x="9359" y="4317"/>
                    <a:pt x="9359" y="4270"/>
                  </a:cubicBezTo>
                  <a:cubicBezTo>
                    <a:pt x="9374" y="4239"/>
                    <a:pt x="9406" y="4207"/>
                    <a:pt x="9454" y="4207"/>
                  </a:cubicBezTo>
                  <a:lnTo>
                    <a:pt x="9469" y="4207"/>
                  </a:lnTo>
                  <a:cubicBezTo>
                    <a:pt x="9517" y="4223"/>
                    <a:pt x="9532" y="4254"/>
                    <a:pt x="9532" y="4302"/>
                  </a:cubicBezTo>
                  <a:cubicBezTo>
                    <a:pt x="9517" y="4349"/>
                    <a:pt x="9485" y="4380"/>
                    <a:pt x="9454" y="4380"/>
                  </a:cubicBezTo>
                  <a:close/>
                  <a:moveTo>
                    <a:pt x="6429" y="4254"/>
                  </a:moveTo>
                  <a:cubicBezTo>
                    <a:pt x="6429" y="4223"/>
                    <a:pt x="6475" y="4191"/>
                    <a:pt x="6507" y="4191"/>
                  </a:cubicBezTo>
                  <a:lnTo>
                    <a:pt x="6523" y="4191"/>
                  </a:lnTo>
                  <a:cubicBezTo>
                    <a:pt x="6570" y="4207"/>
                    <a:pt x="6601" y="4239"/>
                    <a:pt x="6586" y="4286"/>
                  </a:cubicBezTo>
                  <a:lnTo>
                    <a:pt x="6429" y="4254"/>
                  </a:lnTo>
                  <a:close/>
                  <a:moveTo>
                    <a:pt x="3576" y="4349"/>
                  </a:moveTo>
                  <a:lnTo>
                    <a:pt x="3561" y="4349"/>
                  </a:lnTo>
                  <a:cubicBezTo>
                    <a:pt x="3513" y="4334"/>
                    <a:pt x="3482" y="4286"/>
                    <a:pt x="3482" y="4239"/>
                  </a:cubicBezTo>
                  <a:cubicBezTo>
                    <a:pt x="3498" y="4207"/>
                    <a:pt x="3530" y="4176"/>
                    <a:pt x="3576" y="4176"/>
                  </a:cubicBezTo>
                  <a:lnTo>
                    <a:pt x="3593" y="4176"/>
                  </a:lnTo>
                  <a:cubicBezTo>
                    <a:pt x="3639" y="4191"/>
                    <a:pt x="3656" y="4223"/>
                    <a:pt x="3656" y="4270"/>
                  </a:cubicBezTo>
                  <a:cubicBezTo>
                    <a:pt x="3639" y="4317"/>
                    <a:pt x="3608" y="4349"/>
                    <a:pt x="3576" y="4349"/>
                  </a:cubicBezTo>
                  <a:close/>
                  <a:moveTo>
                    <a:pt x="5940" y="4239"/>
                  </a:moveTo>
                  <a:lnTo>
                    <a:pt x="5924" y="4239"/>
                  </a:lnTo>
                  <a:cubicBezTo>
                    <a:pt x="5877" y="4239"/>
                    <a:pt x="5845" y="4191"/>
                    <a:pt x="5861" y="4144"/>
                  </a:cubicBezTo>
                  <a:lnTo>
                    <a:pt x="6034" y="4176"/>
                  </a:lnTo>
                  <a:cubicBezTo>
                    <a:pt x="6019" y="4223"/>
                    <a:pt x="5988" y="4239"/>
                    <a:pt x="5940" y="4239"/>
                  </a:cubicBezTo>
                  <a:close/>
                  <a:moveTo>
                    <a:pt x="8887" y="4254"/>
                  </a:moveTo>
                  <a:lnTo>
                    <a:pt x="8870" y="4254"/>
                  </a:lnTo>
                  <a:cubicBezTo>
                    <a:pt x="8824" y="4254"/>
                    <a:pt x="8792" y="4207"/>
                    <a:pt x="8792" y="4160"/>
                  </a:cubicBezTo>
                  <a:cubicBezTo>
                    <a:pt x="8807" y="4113"/>
                    <a:pt x="8839" y="4097"/>
                    <a:pt x="8887" y="4097"/>
                  </a:cubicBezTo>
                  <a:lnTo>
                    <a:pt x="8902" y="4097"/>
                  </a:lnTo>
                  <a:cubicBezTo>
                    <a:pt x="8950" y="4097"/>
                    <a:pt x="8981" y="4144"/>
                    <a:pt x="8965" y="4191"/>
                  </a:cubicBezTo>
                  <a:cubicBezTo>
                    <a:pt x="8950" y="4239"/>
                    <a:pt x="8918" y="4254"/>
                    <a:pt x="8887" y="4254"/>
                  </a:cubicBezTo>
                  <a:close/>
                  <a:moveTo>
                    <a:pt x="5861" y="4144"/>
                  </a:moveTo>
                  <a:lnTo>
                    <a:pt x="5861" y="4144"/>
                  </a:lnTo>
                  <a:cubicBezTo>
                    <a:pt x="5877" y="4097"/>
                    <a:pt x="5908" y="4081"/>
                    <a:pt x="5940" y="4081"/>
                  </a:cubicBezTo>
                  <a:lnTo>
                    <a:pt x="5956" y="4081"/>
                  </a:lnTo>
                  <a:cubicBezTo>
                    <a:pt x="6003" y="4081"/>
                    <a:pt x="6034" y="4128"/>
                    <a:pt x="6034" y="4176"/>
                  </a:cubicBezTo>
                  <a:lnTo>
                    <a:pt x="6034" y="4176"/>
                  </a:lnTo>
                  <a:lnTo>
                    <a:pt x="5861" y="4144"/>
                  </a:lnTo>
                  <a:close/>
                  <a:moveTo>
                    <a:pt x="3009" y="4223"/>
                  </a:moveTo>
                  <a:lnTo>
                    <a:pt x="2994" y="4223"/>
                  </a:lnTo>
                  <a:cubicBezTo>
                    <a:pt x="2946" y="4223"/>
                    <a:pt x="2915" y="4176"/>
                    <a:pt x="2931" y="4128"/>
                  </a:cubicBezTo>
                  <a:cubicBezTo>
                    <a:pt x="2931" y="4081"/>
                    <a:pt x="2962" y="4065"/>
                    <a:pt x="3009" y="4065"/>
                  </a:cubicBezTo>
                  <a:lnTo>
                    <a:pt x="3025" y="4065"/>
                  </a:lnTo>
                  <a:cubicBezTo>
                    <a:pt x="3072" y="4065"/>
                    <a:pt x="3104" y="4113"/>
                    <a:pt x="3088" y="4160"/>
                  </a:cubicBezTo>
                  <a:cubicBezTo>
                    <a:pt x="3088" y="4207"/>
                    <a:pt x="3041" y="4223"/>
                    <a:pt x="3009" y="4223"/>
                  </a:cubicBezTo>
                  <a:close/>
                  <a:moveTo>
                    <a:pt x="5372" y="4128"/>
                  </a:moveTo>
                  <a:lnTo>
                    <a:pt x="5357" y="4128"/>
                  </a:lnTo>
                  <a:cubicBezTo>
                    <a:pt x="5309" y="4113"/>
                    <a:pt x="5294" y="4065"/>
                    <a:pt x="5294" y="4018"/>
                  </a:cubicBezTo>
                  <a:lnTo>
                    <a:pt x="5467" y="4065"/>
                  </a:lnTo>
                  <a:cubicBezTo>
                    <a:pt x="5452" y="4097"/>
                    <a:pt x="5420" y="4128"/>
                    <a:pt x="5372" y="4128"/>
                  </a:cubicBezTo>
                  <a:close/>
                  <a:moveTo>
                    <a:pt x="8319" y="4144"/>
                  </a:moveTo>
                  <a:lnTo>
                    <a:pt x="8303" y="4144"/>
                  </a:lnTo>
                  <a:cubicBezTo>
                    <a:pt x="8256" y="4128"/>
                    <a:pt x="8225" y="4081"/>
                    <a:pt x="8240" y="4034"/>
                  </a:cubicBezTo>
                  <a:cubicBezTo>
                    <a:pt x="8240" y="4002"/>
                    <a:pt x="8271" y="3971"/>
                    <a:pt x="8319" y="3971"/>
                  </a:cubicBezTo>
                  <a:lnTo>
                    <a:pt x="8334" y="3971"/>
                  </a:lnTo>
                  <a:cubicBezTo>
                    <a:pt x="8382" y="3987"/>
                    <a:pt x="8414" y="4034"/>
                    <a:pt x="8397" y="4081"/>
                  </a:cubicBezTo>
                  <a:cubicBezTo>
                    <a:pt x="8397" y="4113"/>
                    <a:pt x="8351" y="4144"/>
                    <a:pt x="8319" y="4144"/>
                  </a:cubicBezTo>
                  <a:close/>
                  <a:moveTo>
                    <a:pt x="5294" y="4018"/>
                  </a:moveTo>
                  <a:lnTo>
                    <a:pt x="5294" y="4018"/>
                  </a:lnTo>
                  <a:cubicBezTo>
                    <a:pt x="5309" y="3987"/>
                    <a:pt x="5341" y="3955"/>
                    <a:pt x="5372" y="3955"/>
                  </a:cubicBezTo>
                  <a:lnTo>
                    <a:pt x="5404" y="3955"/>
                  </a:lnTo>
                  <a:cubicBezTo>
                    <a:pt x="5435" y="3971"/>
                    <a:pt x="5467" y="4018"/>
                    <a:pt x="5467" y="4065"/>
                  </a:cubicBezTo>
                  <a:lnTo>
                    <a:pt x="5467" y="4065"/>
                  </a:lnTo>
                  <a:lnTo>
                    <a:pt x="5294" y="4018"/>
                  </a:lnTo>
                  <a:close/>
                  <a:moveTo>
                    <a:pt x="2442" y="4113"/>
                  </a:moveTo>
                  <a:lnTo>
                    <a:pt x="2427" y="4113"/>
                  </a:lnTo>
                  <a:cubicBezTo>
                    <a:pt x="2379" y="4097"/>
                    <a:pt x="2347" y="4050"/>
                    <a:pt x="2364" y="4018"/>
                  </a:cubicBezTo>
                  <a:cubicBezTo>
                    <a:pt x="2364" y="3971"/>
                    <a:pt x="2395" y="3939"/>
                    <a:pt x="2442" y="3939"/>
                  </a:cubicBezTo>
                  <a:lnTo>
                    <a:pt x="2458" y="3939"/>
                  </a:lnTo>
                  <a:cubicBezTo>
                    <a:pt x="2505" y="3955"/>
                    <a:pt x="2536" y="4002"/>
                    <a:pt x="2521" y="4050"/>
                  </a:cubicBezTo>
                  <a:cubicBezTo>
                    <a:pt x="2521" y="4081"/>
                    <a:pt x="2473" y="4113"/>
                    <a:pt x="2442" y="4113"/>
                  </a:cubicBezTo>
                  <a:close/>
                  <a:moveTo>
                    <a:pt x="4822" y="4018"/>
                  </a:moveTo>
                  <a:cubicBezTo>
                    <a:pt x="4805" y="4018"/>
                    <a:pt x="4805" y="4018"/>
                    <a:pt x="4805" y="4002"/>
                  </a:cubicBezTo>
                  <a:cubicBezTo>
                    <a:pt x="4759" y="4002"/>
                    <a:pt x="4727" y="3955"/>
                    <a:pt x="4727" y="3907"/>
                  </a:cubicBezTo>
                  <a:lnTo>
                    <a:pt x="4727" y="3907"/>
                  </a:lnTo>
                  <a:lnTo>
                    <a:pt x="4900" y="3939"/>
                  </a:lnTo>
                  <a:lnTo>
                    <a:pt x="4900" y="3939"/>
                  </a:lnTo>
                  <a:cubicBezTo>
                    <a:pt x="4885" y="3987"/>
                    <a:pt x="4853" y="4018"/>
                    <a:pt x="4822" y="4018"/>
                  </a:cubicBezTo>
                  <a:close/>
                  <a:moveTo>
                    <a:pt x="7752" y="4034"/>
                  </a:moveTo>
                  <a:cubicBezTo>
                    <a:pt x="7752" y="4034"/>
                    <a:pt x="7736" y="4034"/>
                    <a:pt x="7736" y="4018"/>
                  </a:cubicBezTo>
                  <a:cubicBezTo>
                    <a:pt x="7689" y="4018"/>
                    <a:pt x="7658" y="3971"/>
                    <a:pt x="7673" y="3924"/>
                  </a:cubicBezTo>
                  <a:cubicBezTo>
                    <a:pt x="7673" y="3892"/>
                    <a:pt x="7721" y="3861"/>
                    <a:pt x="7752" y="3861"/>
                  </a:cubicBezTo>
                  <a:lnTo>
                    <a:pt x="7767" y="3861"/>
                  </a:lnTo>
                  <a:cubicBezTo>
                    <a:pt x="7815" y="3876"/>
                    <a:pt x="7847" y="3907"/>
                    <a:pt x="7830" y="3955"/>
                  </a:cubicBezTo>
                  <a:cubicBezTo>
                    <a:pt x="7830" y="4002"/>
                    <a:pt x="7799" y="4034"/>
                    <a:pt x="7752" y="4034"/>
                  </a:cubicBezTo>
                  <a:close/>
                  <a:moveTo>
                    <a:pt x="4727" y="3907"/>
                  </a:moveTo>
                  <a:cubicBezTo>
                    <a:pt x="4742" y="3876"/>
                    <a:pt x="4774" y="3844"/>
                    <a:pt x="4822" y="3844"/>
                  </a:cubicBezTo>
                  <a:lnTo>
                    <a:pt x="4837" y="3844"/>
                  </a:lnTo>
                  <a:cubicBezTo>
                    <a:pt x="4885" y="3861"/>
                    <a:pt x="4900" y="3892"/>
                    <a:pt x="4900" y="3939"/>
                  </a:cubicBezTo>
                  <a:lnTo>
                    <a:pt x="4727" y="3907"/>
                  </a:lnTo>
                  <a:close/>
                  <a:moveTo>
                    <a:pt x="1875" y="4002"/>
                  </a:moveTo>
                  <a:lnTo>
                    <a:pt x="1860" y="4002"/>
                  </a:lnTo>
                  <a:cubicBezTo>
                    <a:pt x="1812" y="3987"/>
                    <a:pt x="1780" y="3939"/>
                    <a:pt x="1797" y="3892"/>
                  </a:cubicBezTo>
                  <a:cubicBezTo>
                    <a:pt x="1797" y="3861"/>
                    <a:pt x="1843" y="3829"/>
                    <a:pt x="1875" y="3829"/>
                  </a:cubicBezTo>
                  <a:lnTo>
                    <a:pt x="1891" y="3829"/>
                  </a:lnTo>
                  <a:cubicBezTo>
                    <a:pt x="1938" y="3844"/>
                    <a:pt x="1969" y="3876"/>
                    <a:pt x="1954" y="3924"/>
                  </a:cubicBezTo>
                  <a:cubicBezTo>
                    <a:pt x="1954" y="3971"/>
                    <a:pt x="1923" y="4002"/>
                    <a:pt x="1875" y="4002"/>
                  </a:cubicBezTo>
                  <a:close/>
                  <a:moveTo>
                    <a:pt x="4254" y="3892"/>
                  </a:moveTo>
                  <a:lnTo>
                    <a:pt x="4238" y="3892"/>
                  </a:lnTo>
                  <a:cubicBezTo>
                    <a:pt x="4191" y="3892"/>
                    <a:pt x="4160" y="3844"/>
                    <a:pt x="4175" y="3798"/>
                  </a:cubicBezTo>
                  <a:lnTo>
                    <a:pt x="4175" y="3798"/>
                  </a:lnTo>
                  <a:lnTo>
                    <a:pt x="4333" y="3829"/>
                  </a:lnTo>
                  <a:lnTo>
                    <a:pt x="4333" y="3829"/>
                  </a:lnTo>
                  <a:cubicBezTo>
                    <a:pt x="4333" y="3861"/>
                    <a:pt x="4286" y="3892"/>
                    <a:pt x="4254" y="3892"/>
                  </a:cubicBezTo>
                  <a:close/>
                  <a:moveTo>
                    <a:pt x="7185" y="3907"/>
                  </a:moveTo>
                  <a:lnTo>
                    <a:pt x="7169" y="3907"/>
                  </a:lnTo>
                  <a:cubicBezTo>
                    <a:pt x="7122" y="3892"/>
                    <a:pt x="7090" y="3861"/>
                    <a:pt x="7106" y="3813"/>
                  </a:cubicBezTo>
                  <a:cubicBezTo>
                    <a:pt x="7122" y="3766"/>
                    <a:pt x="7153" y="3735"/>
                    <a:pt x="7185" y="3735"/>
                  </a:cubicBezTo>
                  <a:cubicBezTo>
                    <a:pt x="7200" y="3735"/>
                    <a:pt x="7200" y="3750"/>
                    <a:pt x="7200" y="3750"/>
                  </a:cubicBezTo>
                  <a:cubicBezTo>
                    <a:pt x="7248" y="3750"/>
                    <a:pt x="7279" y="3798"/>
                    <a:pt x="7279" y="3844"/>
                  </a:cubicBezTo>
                  <a:cubicBezTo>
                    <a:pt x="7263" y="3876"/>
                    <a:pt x="7232" y="3907"/>
                    <a:pt x="7185" y="3907"/>
                  </a:cubicBezTo>
                  <a:close/>
                  <a:moveTo>
                    <a:pt x="4175" y="3798"/>
                  </a:moveTo>
                  <a:cubicBezTo>
                    <a:pt x="4175" y="3750"/>
                    <a:pt x="4206" y="3735"/>
                    <a:pt x="4254" y="3735"/>
                  </a:cubicBezTo>
                  <a:lnTo>
                    <a:pt x="4270" y="3735"/>
                  </a:lnTo>
                  <a:cubicBezTo>
                    <a:pt x="4317" y="3735"/>
                    <a:pt x="4349" y="3781"/>
                    <a:pt x="4333" y="3829"/>
                  </a:cubicBezTo>
                  <a:lnTo>
                    <a:pt x="4175" y="3798"/>
                  </a:lnTo>
                  <a:close/>
                  <a:moveTo>
                    <a:pt x="1307" y="3876"/>
                  </a:moveTo>
                  <a:lnTo>
                    <a:pt x="1292" y="3876"/>
                  </a:lnTo>
                  <a:cubicBezTo>
                    <a:pt x="1244" y="3876"/>
                    <a:pt x="1213" y="3829"/>
                    <a:pt x="1229" y="3781"/>
                  </a:cubicBezTo>
                  <a:cubicBezTo>
                    <a:pt x="1244" y="3735"/>
                    <a:pt x="1276" y="3718"/>
                    <a:pt x="1307" y="3718"/>
                  </a:cubicBezTo>
                  <a:lnTo>
                    <a:pt x="1324" y="3718"/>
                  </a:lnTo>
                  <a:cubicBezTo>
                    <a:pt x="1370" y="3718"/>
                    <a:pt x="1402" y="3766"/>
                    <a:pt x="1402" y="3813"/>
                  </a:cubicBezTo>
                  <a:cubicBezTo>
                    <a:pt x="1387" y="3861"/>
                    <a:pt x="1355" y="3876"/>
                    <a:pt x="1307" y="3876"/>
                  </a:cubicBezTo>
                  <a:close/>
                  <a:moveTo>
                    <a:pt x="9563" y="3813"/>
                  </a:moveTo>
                  <a:lnTo>
                    <a:pt x="9548" y="3813"/>
                  </a:lnTo>
                  <a:cubicBezTo>
                    <a:pt x="9500" y="3798"/>
                    <a:pt x="9469" y="3750"/>
                    <a:pt x="9485" y="3703"/>
                  </a:cubicBezTo>
                  <a:lnTo>
                    <a:pt x="9485" y="3703"/>
                  </a:lnTo>
                  <a:lnTo>
                    <a:pt x="9643" y="3750"/>
                  </a:lnTo>
                  <a:lnTo>
                    <a:pt x="9643" y="3750"/>
                  </a:lnTo>
                  <a:cubicBezTo>
                    <a:pt x="9643" y="3781"/>
                    <a:pt x="9595" y="3813"/>
                    <a:pt x="9563" y="3813"/>
                  </a:cubicBezTo>
                  <a:close/>
                  <a:moveTo>
                    <a:pt x="3687" y="3781"/>
                  </a:moveTo>
                  <a:lnTo>
                    <a:pt x="3671" y="3781"/>
                  </a:lnTo>
                  <a:cubicBezTo>
                    <a:pt x="3624" y="3766"/>
                    <a:pt x="3593" y="3718"/>
                    <a:pt x="3608" y="3672"/>
                  </a:cubicBezTo>
                  <a:lnTo>
                    <a:pt x="3608" y="3672"/>
                  </a:lnTo>
                  <a:lnTo>
                    <a:pt x="3765" y="3718"/>
                  </a:lnTo>
                  <a:lnTo>
                    <a:pt x="3765" y="3718"/>
                  </a:lnTo>
                  <a:cubicBezTo>
                    <a:pt x="3765" y="3750"/>
                    <a:pt x="3719" y="3781"/>
                    <a:pt x="3687" y="3781"/>
                  </a:cubicBezTo>
                  <a:close/>
                  <a:moveTo>
                    <a:pt x="9485" y="3703"/>
                  </a:moveTo>
                  <a:cubicBezTo>
                    <a:pt x="9485" y="3672"/>
                    <a:pt x="9517" y="3640"/>
                    <a:pt x="9563" y="3640"/>
                  </a:cubicBezTo>
                  <a:lnTo>
                    <a:pt x="9580" y="3640"/>
                  </a:lnTo>
                  <a:cubicBezTo>
                    <a:pt x="9626" y="3655"/>
                    <a:pt x="9658" y="3703"/>
                    <a:pt x="9643" y="3750"/>
                  </a:cubicBezTo>
                  <a:lnTo>
                    <a:pt x="9485" y="3703"/>
                  </a:lnTo>
                  <a:close/>
                  <a:moveTo>
                    <a:pt x="6618" y="3798"/>
                  </a:moveTo>
                  <a:lnTo>
                    <a:pt x="6601" y="3798"/>
                  </a:lnTo>
                  <a:cubicBezTo>
                    <a:pt x="6555" y="3781"/>
                    <a:pt x="6538" y="3735"/>
                    <a:pt x="6538" y="3687"/>
                  </a:cubicBezTo>
                  <a:cubicBezTo>
                    <a:pt x="6555" y="3655"/>
                    <a:pt x="6586" y="3624"/>
                    <a:pt x="6618" y="3624"/>
                  </a:cubicBezTo>
                  <a:lnTo>
                    <a:pt x="6649" y="3624"/>
                  </a:lnTo>
                  <a:cubicBezTo>
                    <a:pt x="6681" y="3640"/>
                    <a:pt x="6712" y="3687"/>
                    <a:pt x="6712" y="3735"/>
                  </a:cubicBezTo>
                  <a:cubicBezTo>
                    <a:pt x="6696" y="3766"/>
                    <a:pt x="6664" y="3798"/>
                    <a:pt x="6618" y="3798"/>
                  </a:cubicBezTo>
                  <a:close/>
                  <a:moveTo>
                    <a:pt x="3608" y="3672"/>
                  </a:moveTo>
                  <a:cubicBezTo>
                    <a:pt x="3608" y="3640"/>
                    <a:pt x="3639" y="3609"/>
                    <a:pt x="3687" y="3609"/>
                  </a:cubicBezTo>
                  <a:lnTo>
                    <a:pt x="3702" y="3609"/>
                  </a:lnTo>
                  <a:cubicBezTo>
                    <a:pt x="3750" y="3624"/>
                    <a:pt x="3782" y="3672"/>
                    <a:pt x="3765" y="3718"/>
                  </a:cubicBezTo>
                  <a:lnTo>
                    <a:pt x="3608" y="3672"/>
                  </a:lnTo>
                  <a:close/>
                  <a:moveTo>
                    <a:pt x="8996" y="3687"/>
                  </a:moveTo>
                  <a:lnTo>
                    <a:pt x="8981" y="3687"/>
                  </a:lnTo>
                  <a:cubicBezTo>
                    <a:pt x="8933" y="3687"/>
                    <a:pt x="8902" y="3640"/>
                    <a:pt x="8918" y="3592"/>
                  </a:cubicBezTo>
                  <a:lnTo>
                    <a:pt x="8918" y="3592"/>
                  </a:lnTo>
                  <a:lnTo>
                    <a:pt x="9076" y="3624"/>
                  </a:lnTo>
                  <a:lnTo>
                    <a:pt x="9076" y="3624"/>
                  </a:lnTo>
                  <a:cubicBezTo>
                    <a:pt x="9076" y="3672"/>
                    <a:pt x="9044" y="3687"/>
                    <a:pt x="8996" y="3687"/>
                  </a:cubicBezTo>
                  <a:close/>
                  <a:moveTo>
                    <a:pt x="3120" y="3672"/>
                  </a:moveTo>
                  <a:cubicBezTo>
                    <a:pt x="3120" y="3672"/>
                    <a:pt x="3104" y="3672"/>
                    <a:pt x="3104" y="3655"/>
                  </a:cubicBezTo>
                  <a:cubicBezTo>
                    <a:pt x="3057" y="3655"/>
                    <a:pt x="3025" y="3609"/>
                    <a:pt x="3041" y="3561"/>
                  </a:cubicBezTo>
                  <a:lnTo>
                    <a:pt x="3198" y="3592"/>
                  </a:lnTo>
                  <a:lnTo>
                    <a:pt x="3198" y="3592"/>
                  </a:lnTo>
                  <a:cubicBezTo>
                    <a:pt x="3198" y="3640"/>
                    <a:pt x="3167" y="3672"/>
                    <a:pt x="3120" y="3672"/>
                  </a:cubicBezTo>
                  <a:close/>
                  <a:moveTo>
                    <a:pt x="8918" y="3592"/>
                  </a:moveTo>
                  <a:cubicBezTo>
                    <a:pt x="8918" y="3546"/>
                    <a:pt x="8965" y="3529"/>
                    <a:pt x="8996" y="3529"/>
                  </a:cubicBezTo>
                  <a:lnTo>
                    <a:pt x="9013" y="3529"/>
                  </a:lnTo>
                  <a:cubicBezTo>
                    <a:pt x="9059" y="3529"/>
                    <a:pt x="9091" y="3577"/>
                    <a:pt x="9076" y="3624"/>
                  </a:cubicBezTo>
                  <a:lnTo>
                    <a:pt x="8918" y="3592"/>
                  </a:lnTo>
                  <a:close/>
                  <a:moveTo>
                    <a:pt x="6066" y="3672"/>
                  </a:moveTo>
                  <a:lnTo>
                    <a:pt x="6051" y="3672"/>
                  </a:lnTo>
                  <a:cubicBezTo>
                    <a:pt x="6003" y="3672"/>
                    <a:pt x="5971" y="3624"/>
                    <a:pt x="5971" y="3577"/>
                  </a:cubicBezTo>
                  <a:cubicBezTo>
                    <a:pt x="5988" y="3546"/>
                    <a:pt x="6019" y="3514"/>
                    <a:pt x="6066" y="3514"/>
                  </a:cubicBezTo>
                  <a:lnTo>
                    <a:pt x="6082" y="3514"/>
                  </a:lnTo>
                  <a:cubicBezTo>
                    <a:pt x="6129" y="3514"/>
                    <a:pt x="6145" y="3561"/>
                    <a:pt x="6145" y="3609"/>
                  </a:cubicBezTo>
                  <a:cubicBezTo>
                    <a:pt x="6129" y="3655"/>
                    <a:pt x="6097" y="3672"/>
                    <a:pt x="6066" y="3672"/>
                  </a:cubicBezTo>
                  <a:close/>
                  <a:moveTo>
                    <a:pt x="3041" y="3561"/>
                  </a:moveTo>
                  <a:cubicBezTo>
                    <a:pt x="3041" y="3529"/>
                    <a:pt x="3088" y="3498"/>
                    <a:pt x="3120" y="3498"/>
                  </a:cubicBezTo>
                  <a:lnTo>
                    <a:pt x="3135" y="3498"/>
                  </a:lnTo>
                  <a:cubicBezTo>
                    <a:pt x="3183" y="3514"/>
                    <a:pt x="3215" y="3546"/>
                    <a:pt x="3198" y="3592"/>
                  </a:cubicBezTo>
                  <a:lnTo>
                    <a:pt x="3041" y="3561"/>
                  </a:lnTo>
                  <a:close/>
                  <a:moveTo>
                    <a:pt x="8429" y="3577"/>
                  </a:moveTo>
                  <a:lnTo>
                    <a:pt x="8414" y="3577"/>
                  </a:lnTo>
                  <a:cubicBezTo>
                    <a:pt x="8366" y="3561"/>
                    <a:pt x="8334" y="3529"/>
                    <a:pt x="8351" y="3483"/>
                  </a:cubicBezTo>
                  <a:lnTo>
                    <a:pt x="8524" y="3514"/>
                  </a:lnTo>
                  <a:lnTo>
                    <a:pt x="8524" y="3514"/>
                  </a:lnTo>
                  <a:cubicBezTo>
                    <a:pt x="8508" y="3546"/>
                    <a:pt x="8477" y="3577"/>
                    <a:pt x="8429" y="3577"/>
                  </a:cubicBezTo>
                  <a:close/>
                  <a:moveTo>
                    <a:pt x="2553" y="3546"/>
                  </a:moveTo>
                  <a:lnTo>
                    <a:pt x="2536" y="3546"/>
                  </a:lnTo>
                  <a:cubicBezTo>
                    <a:pt x="2490" y="3529"/>
                    <a:pt x="2458" y="3498"/>
                    <a:pt x="2473" y="3451"/>
                  </a:cubicBezTo>
                  <a:lnTo>
                    <a:pt x="2647" y="3483"/>
                  </a:lnTo>
                  <a:cubicBezTo>
                    <a:pt x="2631" y="3514"/>
                    <a:pt x="2599" y="3546"/>
                    <a:pt x="2553" y="3546"/>
                  </a:cubicBezTo>
                  <a:close/>
                  <a:moveTo>
                    <a:pt x="8351" y="3483"/>
                  </a:moveTo>
                  <a:cubicBezTo>
                    <a:pt x="8366" y="3435"/>
                    <a:pt x="8397" y="3403"/>
                    <a:pt x="8429" y="3403"/>
                  </a:cubicBezTo>
                  <a:lnTo>
                    <a:pt x="8445" y="3403"/>
                  </a:lnTo>
                  <a:cubicBezTo>
                    <a:pt x="8492" y="3420"/>
                    <a:pt x="8524" y="3466"/>
                    <a:pt x="8524" y="3514"/>
                  </a:cubicBezTo>
                  <a:lnTo>
                    <a:pt x="8351" y="3483"/>
                  </a:lnTo>
                  <a:close/>
                  <a:moveTo>
                    <a:pt x="5498" y="3561"/>
                  </a:moveTo>
                  <a:lnTo>
                    <a:pt x="5483" y="3561"/>
                  </a:lnTo>
                  <a:cubicBezTo>
                    <a:pt x="5435" y="3546"/>
                    <a:pt x="5404" y="3514"/>
                    <a:pt x="5420" y="3466"/>
                  </a:cubicBezTo>
                  <a:cubicBezTo>
                    <a:pt x="5420" y="3420"/>
                    <a:pt x="5452" y="3388"/>
                    <a:pt x="5498" y="3388"/>
                  </a:cubicBezTo>
                  <a:cubicBezTo>
                    <a:pt x="5498" y="3388"/>
                    <a:pt x="5515" y="3388"/>
                    <a:pt x="5515" y="3403"/>
                  </a:cubicBezTo>
                  <a:cubicBezTo>
                    <a:pt x="5561" y="3403"/>
                    <a:pt x="5593" y="3451"/>
                    <a:pt x="5578" y="3498"/>
                  </a:cubicBezTo>
                  <a:cubicBezTo>
                    <a:pt x="5578" y="3529"/>
                    <a:pt x="5530" y="3561"/>
                    <a:pt x="5498" y="3561"/>
                  </a:cubicBezTo>
                  <a:close/>
                  <a:moveTo>
                    <a:pt x="2473" y="3451"/>
                  </a:moveTo>
                  <a:lnTo>
                    <a:pt x="2473" y="3451"/>
                  </a:lnTo>
                  <a:cubicBezTo>
                    <a:pt x="2490" y="3403"/>
                    <a:pt x="2521" y="3372"/>
                    <a:pt x="2553" y="3372"/>
                  </a:cubicBezTo>
                  <a:cubicBezTo>
                    <a:pt x="2568" y="3372"/>
                    <a:pt x="2568" y="3372"/>
                    <a:pt x="2568" y="3388"/>
                  </a:cubicBezTo>
                  <a:cubicBezTo>
                    <a:pt x="2616" y="3388"/>
                    <a:pt x="2647" y="3435"/>
                    <a:pt x="2647" y="3483"/>
                  </a:cubicBezTo>
                  <a:lnTo>
                    <a:pt x="2647" y="3483"/>
                  </a:lnTo>
                  <a:lnTo>
                    <a:pt x="2473" y="3451"/>
                  </a:lnTo>
                  <a:close/>
                  <a:moveTo>
                    <a:pt x="7862" y="3466"/>
                  </a:moveTo>
                  <a:lnTo>
                    <a:pt x="7847" y="3466"/>
                  </a:lnTo>
                  <a:cubicBezTo>
                    <a:pt x="7799" y="3451"/>
                    <a:pt x="7784" y="3403"/>
                    <a:pt x="7784" y="3357"/>
                  </a:cubicBezTo>
                  <a:lnTo>
                    <a:pt x="7784" y="3357"/>
                  </a:lnTo>
                  <a:lnTo>
                    <a:pt x="7956" y="3388"/>
                  </a:lnTo>
                  <a:lnTo>
                    <a:pt x="7956" y="3388"/>
                  </a:lnTo>
                  <a:cubicBezTo>
                    <a:pt x="7941" y="3435"/>
                    <a:pt x="7910" y="3466"/>
                    <a:pt x="7862" y="3466"/>
                  </a:cubicBezTo>
                  <a:close/>
                  <a:moveTo>
                    <a:pt x="2001" y="3435"/>
                  </a:moveTo>
                  <a:lnTo>
                    <a:pt x="1969" y="3435"/>
                  </a:lnTo>
                  <a:cubicBezTo>
                    <a:pt x="1938" y="3420"/>
                    <a:pt x="1906" y="3372"/>
                    <a:pt x="1906" y="3325"/>
                  </a:cubicBezTo>
                  <a:lnTo>
                    <a:pt x="2080" y="3372"/>
                  </a:lnTo>
                  <a:cubicBezTo>
                    <a:pt x="2064" y="3403"/>
                    <a:pt x="2032" y="3435"/>
                    <a:pt x="2001" y="3435"/>
                  </a:cubicBezTo>
                  <a:close/>
                  <a:moveTo>
                    <a:pt x="7784" y="3357"/>
                  </a:moveTo>
                  <a:cubicBezTo>
                    <a:pt x="7799" y="3325"/>
                    <a:pt x="7830" y="3294"/>
                    <a:pt x="7862" y="3294"/>
                  </a:cubicBezTo>
                  <a:lnTo>
                    <a:pt x="7878" y="3294"/>
                  </a:lnTo>
                  <a:cubicBezTo>
                    <a:pt x="7925" y="3309"/>
                    <a:pt x="7956" y="3357"/>
                    <a:pt x="7956" y="3388"/>
                  </a:cubicBezTo>
                  <a:lnTo>
                    <a:pt x="7784" y="3357"/>
                  </a:lnTo>
                  <a:close/>
                  <a:moveTo>
                    <a:pt x="4931" y="3451"/>
                  </a:moveTo>
                  <a:lnTo>
                    <a:pt x="4916" y="3451"/>
                  </a:lnTo>
                  <a:cubicBezTo>
                    <a:pt x="4868" y="3435"/>
                    <a:pt x="4837" y="3388"/>
                    <a:pt x="4853" y="3340"/>
                  </a:cubicBezTo>
                  <a:cubicBezTo>
                    <a:pt x="4853" y="3309"/>
                    <a:pt x="4885" y="3277"/>
                    <a:pt x="4931" y="3277"/>
                  </a:cubicBezTo>
                  <a:lnTo>
                    <a:pt x="4948" y="3277"/>
                  </a:lnTo>
                  <a:cubicBezTo>
                    <a:pt x="4994" y="3294"/>
                    <a:pt x="5026" y="3340"/>
                    <a:pt x="5011" y="3388"/>
                  </a:cubicBezTo>
                  <a:cubicBezTo>
                    <a:pt x="5011" y="3420"/>
                    <a:pt x="4963" y="3451"/>
                    <a:pt x="4931" y="3451"/>
                  </a:cubicBezTo>
                  <a:close/>
                  <a:moveTo>
                    <a:pt x="1906" y="3325"/>
                  </a:moveTo>
                  <a:lnTo>
                    <a:pt x="1906" y="3325"/>
                  </a:lnTo>
                  <a:cubicBezTo>
                    <a:pt x="1923" y="3294"/>
                    <a:pt x="1954" y="3262"/>
                    <a:pt x="1986" y="3262"/>
                  </a:cubicBezTo>
                  <a:lnTo>
                    <a:pt x="2017" y="3262"/>
                  </a:lnTo>
                  <a:cubicBezTo>
                    <a:pt x="2049" y="3277"/>
                    <a:pt x="2080" y="3325"/>
                    <a:pt x="2080" y="3372"/>
                  </a:cubicBezTo>
                  <a:lnTo>
                    <a:pt x="2080" y="3372"/>
                  </a:lnTo>
                  <a:lnTo>
                    <a:pt x="1906" y="3325"/>
                  </a:lnTo>
                  <a:close/>
                  <a:moveTo>
                    <a:pt x="7311" y="3340"/>
                  </a:moveTo>
                  <a:lnTo>
                    <a:pt x="7295" y="3340"/>
                  </a:lnTo>
                  <a:cubicBezTo>
                    <a:pt x="7248" y="3340"/>
                    <a:pt x="7216" y="3294"/>
                    <a:pt x="7216" y="3246"/>
                  </a:cubicBezTo>
                  <a:lnTo>
                    <a:pt x="7389" y="3277"/>
                  </a:lnTo>
                  <a:cubicBezTo>
                    <a:pt x="7374" y="3325"/>
                    <a:pt x="7342" y="3340"/>
                    <a:pt x="7311" y="3340"/>
                  </a:cubicBezTo>
                  <a:close/>
                  <a:moveTo>
                    <a:pt x="1433" y="3309"/>
                  </a:moveTo>
                  <a:lnTo>
                    <a:pt x="1418" y="3309"/>
                  </a:lnTo>
                  <a:cubicBezTo>
                    <a:pt x="1370" y="3309"/>
                    <a:pt x="1339" y="3262"/>
                    <a:pt x="1339" y="3214"/>
                  </a:cubicBezTo>
                  <a:lnTo>
                    <a:pt x="1339" y="3214"/>
                  </a:lnTo>
                  <a:lnTo>
                    <a:pt x="1513" y="3246"/>
                  </a:lnTo>
                  <a:lnTo>
                    <a:pt x="1513" y="3246"/>
                  </a:lnTo>
                  <a:cubicBezTo>
                    <a:pt x="1497" y="3294"/>
                    <a:pt x="1465" y="3309"/>
                    <a:pt x="1433" y="3309"/>
                  </a:cubicBezTo>
                  <a:close/>
                  <a:moveTo>
                    <a:pt x="7216" y="3246"/>
                  </a:moveTo>
                  <a:lnTo>
                    <a:pt x="7216" y="3246"/>
                  </a:lnTo>
                  <a:cubicBezTo>
                    <a:pt x="7232" y="3199"/>
                    <a:pt x="7263" y="3183"/>
                    <a:pt x="7311" y="3183"/>
                  </a:cubicBezTo>
                  <a:lnTo>
                    <a:pt x="7326" y="3183"/>
                  </a:lnTo>
                  <a:cubicBezTo>
                    <a:pt x="7374" y="3183"/>
                    <a:pt x="7389" y="3231"/>
                    <a:pt x="7389" y="3277"/>
                  </a:cubicBezTo>
                  <a:lnTo>
                    <a:pt x="7389" y="3277"/>
                  </a:lnTo>
                  <a:lnTo>
                    <a:pt x="7216" y="3246"/>
                  </a:lnTo>
                  <a:close/>
                  <a:moveTo>
                    <a:pt x="4364" y="3325"/>
                  </a:moveTo>
                  <a:lnTo>
                    <a:pt x="4349" y="3325"/>
                  </a:lnTo>
                  <a:cubicBezTo>
                    <a:pt x="4301" y="3325"/>
                    <a:pt x="4270" y="3277"/>
                    <a:pt x="4286" y="3231"/>
                  </a:cubicBezTo>
                  <a:cubicBezTo>
                    <a:pt x="4286" y="3183"/>
                    <a:pt x="4333" y="3168"/>
                    <a:pt x="4364" y="3168"/>
                  </a:cubicBezTo>
                  <a:lnTo>
                    <a:pt x="4380" y="3168"/>
                  </a:lnTo>
                  <a:cubicBezTo>
                    <a:pt x="4427" y="3168"/>
                    <a:pt x="4459" y="3214"/>
                    <a:pt x="4443" y="3262"/>
                  </a:cubicBezTo>
                  <a:cubicBezTo>
                    <a:pt x="4443" y="3309"/>
                    <a:pt x="4412" y="3325"/>
                    <a:pt x="4364" y="3325"/>
                  </a:cubicBezTo>
                  <a:close/>
                  <a:moveTo>
                    <a:pt x="1339" y="3214"/>
                  </a:moveTo>
                  <a:cubicBezTo>
                    <a:pt x="1355" y="3183"/>
                    <a:pt x="1387" y="3151"/>
                    <a:pt x="1433" y="3151"/>
                  </a:cubicBezTo>
                  <a:lnTo>
                    <a:pt x="1450" y="3151"/>
                  </a:lnTo>
                  <a:cubicBezTo>
                    <a:pt x="1497" y="3151"/>
                    <a:pt x="1528" y="3199"/>
                    <a:pt x="1513" y="3246"/>
                  </a:cubicBezTo>
                  <a:lnTo>
                    <a:pt x="1339" y="3214"/>
                  </a:lnTo>
                  <a:close/>
                  <a:moveTo>
                    <a:pt x="6744" y="3231"/>
                  </a:moveTo>
                  <a:lnTo>
                    <a:pt x="6727" y="3231"/>
                  </a:lnTo>
                  <a:cubicBezTo>
                    <a:pt x="6681" y="3214"/>
                    <a:pt x="6649" y="3183"/>
                    <a:pt x="6664" y="3136"/>
                  </a:cubicBezTo>
                  <a:lnTo>
                    <a:pt x="6822" y="3168"/>
                  </a:lnTo>
                  <a:cubicBezTo>
                    <a:pt x="6822" y="3199"/>
                    <a:pt x="6775" y="3231"/>
                    <a:pt x="6744" y="3231"/>
                  </a:cubicBezTo>
                  <a:close/>
                  <a:moveTo>
                    <a:pt x="9674" y="3246"/>
                  </a:moveTo>
                  <a:lnTo>
                    <a:pt x="9658" y="3246"/>
                  </a:lnTo>
                  <a:cubicBezTo>
                    <a:pt x="9611" y="3231"/>
                    <a:pt x="9580" y="3183"/>
                    <a:pt x="9595" y="3151"/>
                  </a:cubicBezTo>
                  <a:cubicBezTo>
                    <a:pt x="9611" y="3105"/>
                    <a:pt x="9643" y="3073"/>
                    <a:pt x="9674" y="3073"/>
                  </a:cubicBezTo>
                  <a:lnTo>
                    <a:pt x="9689" y="3073"/>
                  </a:lnTo>
                  <a:cubicBezTo>
                    <a:pt x="9737" y="3088"/>
                    <a:pt x="9769" y="3136"/>
                    <a:pt x="9752" y="3183"/>
                  </a:cubicBezTo>
                  <a:cubicBezTo>
                    <a:pt x="9752" y="3214"/>
                    <a:pt x="9721" y="3246"/>
                    <a:pt x="9674" y="3246"/>
                  </a:cubicBezTo>
                  <a:close/>
                  <a:moveTo>
                    <a:pt x="6664" y="3136"/>
                  </a:moveTo>
                  <a:lnTo>
                    <a:pt x="6664" y="3136"/>
                  </a:lnTo>
                  <a:cubicBezTo>
                    <a:pt x="6664" y="3088"/>
                    <a:pt x="6696" y="3057"/>
                    <a:pt x="6744" y="3057"/>
                  </a:cubicBezTo>
                  <a:lnTo>
                    <a:pt x="6759" y="3057"/>
                  </a:lnTo>
                  <a:cubicBezTo>
                    <a:pt x="6807" y="3073"/>
                    <a:pt x="6838" y="3120"/>
                    <a:pt x="6822" y="3168"/>
                  </a:cubicBezTo>
                  <a:lnTo>
                    <a:pt x="6822" y="3168"/>
                  </a:lnTo>
                  <a:lnTo>
                    <a:pt x="6664" y="3136"/>
                  </a:lnTo>
                  <a:close/>
                  <a:moveTo>
                    <a:pt x="3797" y="3214"/>
                  </a:moveTo>
                  <a:lnTo>
                    <a:pt x="3782" y="3214"/>
                  </a:lnTo>
                  <a:cubicBezTo>
                    <a:pt x="3734" y="3199"/>
                    <a:pt x="3702" y="3168"/>
                    <a:pt x="3719" y="3120"/>
                  </a:cubicBezTo>
                  <a:cubicBezTo>
                    <a:pt x="3734" y="3073"/>
                    <a:pt x="3765" y="3042"/>
                    <a:pt x="3797" y="3042"/>
                  </a:cubicBezTo>
                  <a:lnTo>
                    <a:pt x="3813" y="3042"/>
                  </a:lnTo>
                  <a:cubicBezTo>
                    <a:pt x="3860" y="3057"/>
                    <a:pt x="3891" y="3105"/>
                    <a:pt x="3891" y="3151"/>
                  </a:cubicBezTo>
                  <a:cubicBezTo>
                    <a:pt x="3876" y="3183"/>
                    <a:pt x="3845" y="3214"/>
                    <a:pt x="3797" y="3214"/>
                  </a:cubicBezTo>
                  <a:close/>
                  <a:moveTo>
                    <a:pt x="6177" y="3120"/>
                  </a:moveTo>
                  <a:lnTo>
                    <a:pt x="6160" y="3120"/>
                  </a:lnTo>
                  <a:cubicBezTo>
                    <a:pt x="6114" y="3105"/>
                    <a:pt x="6082" y="3057"/>
                    <a:pt x="6097" y="3010"/>
                  </a:cubicBezTo>
                  <a:lnTo>
                    <a:pt x="6097" y="3010"/>
                  </a:lnTo>
                  <a:lnTo>
                    <a:pt x="6255" y="3042"/>
                  </a:lnTo>
                  <a:lnTo>
                    <a:pt x="6255" y="3042"/>
                  </a:lnTo>
                  <a:cubicBezTo>
                    <a:pt x="6255" y="3088"/>
                    <a:pt x="6208" y="3120"/>
                    <a:pt x="6177" y="3120"/>
                  </a:cubicBezTo>
                  <a:close/>
                  <a:moveTo>
                    <a:pt x="9107" y="3136"/>
                  </a:moveTo>
                  <a:lnTo>
                    <a:pt x="9091" y="3136"/>
                  </a:lnTo>
                  <a:cubicBezTo>
                    <a:pt x="9044" y="3120"/>
                    <a:pt x="9028" y="3073"/>
                    <a:pt x="9028" y="3025"/>
                  </a:cubicBezTo>
                  <a:cubicBezTo>
                    <a:pt x="9044" y="2994"/>
                    <a:pt x="9076" y="2962"/>
                    <a:pt x="9107" y="2962"/>
                  </a:cubicBezTo>
                  <a:lnTo>
                    <a:pt x="9139" y="2962"/>
                  </a:lnTo>
                  <a:cubicBezTo>
                    <a:pt x="9170" y="2979"/>
                    <a:pt x="9202" y="3010"/>
                    <a:pt x="9202" y="3057"/>
                  </a:cubicBezTo>
                  <a:cubicBezTo>
                    <a:pt x="9185" y="3105"/>
                    <a:pt x="9154" y="3136"/>
                    <a:pt x="9107" y="3136"/>
                  </a:cubicBezTo>
                  <a:close/>
                  <a:moveTo>
                    <a:pt x="6097" y="3010"/>
                  </a:moveTo>
                  <a:cubicBezTo>
                    <a:pt x="6097" y="2979"/>
                    <a:pt x="6129" y="2947"/>
                    <a:pt x="6177" y="2947"/>
                  </a:cubicBezTo>
                  <a:lnTo>
                    <a:pt x="6192" y="2947"/>
                  </a:lnTo>
                  <a:cubicBezTo>
                    <a:pt x="6240" y="2962"/>
                    <a:pt x="6271" y="3010"/>
                    <a:pt x="6255" y="3042"/>
                  </a:cubicBezTo>
                  <a:lnTo>
                    <a:pt x="6097" y="3010"/>
                  </a:lnTo>
                  <a:close/>
                  <a:moveTo>
                    <a:pt x="3246" y="3105"/>
                  </a:moveTo>
                  <a:lnTo>
                    <a:pt x="3215" y="3105"/>
                  </a:lnTo>
                  <a:cubicBezTo>
                    <a:pt x="3183" y="3088"/>
                    <a:pt x="3151" y="3042"/>
                    <a:pt x="3151" y="2994"/>
                  </a:cubicBezTo>
                  <a:cubicBezTo>
                    <a:pt x="3167" y="2962"/>
                    <a:pt x="3198" y="2931"/>
                    <a:pt x="3246" y="2931"/>
                  </a:cubicBezTo>
                  <a:lnTo>
                    <a:pt x="3261" y="2931"/>
                  </a:lnTo>
                  <a:cubicBezTo>
                    <a:pt x="3293" y="2947"/>
                    <a:pt x="3324" y="2994"/>
                    <a:pt x="3324" y="3025"/>
                  </a:cubicBezTo>
                  <a:cubicBezTo>
                    <a:pt x="3309" y="3073"/>
                    <a:pt x="3278" y="3105"/>
                    <a:pt x="3246" y="3105"/>
                  </a:cubicBezTo>
                  <a:close/>
                  <a:moveTo>
                    <a:pt x="5609" y="2994"/>
                  </a:moveTo>
                  <a:lnTo>
                    <a:pt x="5593" y="2994"/>
                  </a:lnTo>
                  <a:cubicBezTo>
                    <a:pt x="5546" y="2994"/>
                    <a:pt x="5515" y="2947"/>
                    <a:pt x="5530" y="2899"/>
                  </a:cubicBezTo>
                  <a:lnTo>
                    <a:pt x="5530" y="2899"/>
                  </a:lnTo>
                  <a:lnTo>
                    <a:pt x="5688" y="2931"/>
                  </a:lnTo>
                  <a:lnTo>
                    <a:pt x="5688" y="2931"/>
                  </a:lnTo>
                  <a:cubicBezTo>
                    <a:pt x="5688" y="2979"/>
                    <a:pt x="5656" y="2994"/>
                    <a:pt x="5609" y="2994"/>
                  </a:cubicBezTo>
                  <a:close/>
                  <a:moveTo>
                    <a:pt x="8555" y="3010"/>
                  </a:moveTo>
                  <a:lnTo>
                    <a:pt x="8540" y="3010"/>
                  </a:lnTo>
                  <a:cubicBezTo>
                    <a:pt x="8492" y="3010"/>
                    <a:pt x="8461" y="2962"/>
                    <a:pt x="8461" y="2916"/>
                  </a:cubicBezTo>
                  <a:cubicBezTo>
                    <a:pt x="8477" y="2868"/>
                    <a:pt x="8508" y="2852"/>
                    <a:pt x="8555" y="2852"/>
                  </a:cubicBezTo>
                  <a:lnTo>
                    <a:pt x="8571" y="2852"/>
                  </a:lnTo>
                  <a:cubicBezTo>
                    <a:pt x="8618" y="2852"/>
                    <a:pt x="8634" y="2899"/>
                    <a:pt x="8634" y="2947"/>
                  </a:cubicBezTo>
                  <a:cubicBezTo>
                    <a:pt x="8618" y="2994"/>
                    <a:pt x="8587" y="3010"/>
                    <a:pt x="8555" y="3010"/>
                  </a:cubicBezTo>
                  <a:close/>
                  <a:moveTo>
                    <a:pt x="5530" y="2899"/>
                  </a:moveTo>
                  <a:cubicBezTo>
                    <a:pt x="5530" y="2852"/>
                    <a:pt x="5578" y="2836"/>
                    <a:pt x="5609" y="2836"/>
                  </a:cubicBezTo>
                  <a:lnTo>
                    <a:pt x="5624" y="2836"/>
                  </a:lnTo>
                  <a:cubicBezTo>
                    <a:pt x="5672" y="2836"/>
                    <a:pt x="5704" y="2884"/>
                    <a:pt x="5688" y="2931"/>
                  </a:cubicBezTo>
                  <a:lnTo>
                    <a:pt x="5530" y="2899"/>
                  </a:lnTo>
                  <a:close/>
                  <a:moveTo>
                    <a:pt x="2679" y="2979"/>
                  </a:moveTo>
                  <a:lnTo>
                    <a:pt x="2662" y="2979"/>
                  </a:lnTo>
                  <a:cubicBezTo>
                    <a:pt x="2616" y="2979"/>
                    <a:pt x="2584" y="2931"/>
                    <a:pt x="2584" y="2884"/>
                  </a:cubicBezTo>
                  <a:cubicBezTo>
                    <a:pt x="2599" y="2836"/>
                    <a:pt x="2631" y="2821"/>
                    <a:pt x="2679" y="2821"/>
                  </a:cubicBezTo>
                  <a:lnTo>
                    <a:pt x="2694" y="2821"/>
                  </a:lnTo>
                  <a:cubicBezTo>
                    <a:pt x="2742" y="2821"/>
                    <a:pt x="2773" y="2868"/>
                    <a:pt x="2757" y="2916"/>
                  </a:cubicBezTo>
                  <a:cubicBezTo>
                    <a:pt x="2742" y="2962"/>
                    <a:pt x="2710" y="2979"/>
                    <a:pt x="2679" y="2979"/>
                  </a:cubicBezTo>
                  <a:close/>
                  <a:moveTo>
                    <a:pt x="5042" y="2884"/>
                  </a:moveTo>
                  <a:lnTo>
                    <a:pt x="5026" y="2884"/>
                  </a:lnTo>
                  <a:cubicBezTo>
                    <a:pt x="4979" y="2868"/>
                    <a:pt x="4948" y="2821"/>
                    <a:pt x="4963" y="2789"/>
                  </a:cubicBezTo>
                  <a:lnTo>
                    <a:pt x="5137" y="2821"/>
                  </a:lnTo>
                  <a:cubicBezTo>
                    <a:pt x="5120" y="2852"/>
                    <a:pt x="5089" y="2884"/>
                    <a:pt x="5042" y="2884"/>
                  </a:cubicBezTo>
                  <a:close/>
                  <a:moveTo>
                    <a:pt x="7988" y="2899"/>
                  </a:moveTo>
                  <a:lnTo>
                    <a:pt x="7973" y="2899"/>
                  </a:lnTo>
                  <a:cubicBezTo>
                    <a:pt x="7925" y="2884"/>
                    <a:pt x="7893" y="2836"/>
                    <a:pt x="7910" y="2805"/>
                  </a:cubicBezTo>
                  <a:cubicBezTo>
                    <a:pt x="7910" y="2758"/>
                    <a:pt x="7941" y="2726"/>
                    <a:pt x="7988" y="2726"/>
                  </a:cubicBezTo>
                  <a:lnTo>
                    <a:pt x="8004" y="2726"/>
                  </a:lnTo>
                  <a:cubicBezTo>
                    <a:pt x="8051" y="2742"/>
                    <a:pt x="8082" y="2789"/>
                    <a:pt x="8067" y="2836"/>
                  </a:cubicBezTo>
                  <a:cubicBezTo>
                    <a:pt x="8067" y="2868"/>
                    <a:pt x="8019" y="2899"/>
                    <a:pt x="7988" y="2899"/>
                  </a:cubicBezTo>
                  <a:close/>
                  <a:moveTo>
                    <a:pt x="4963" y="2789"/>
                  </a:moveTo>
                  <a:lnTo>
                    <a:pt x="4963" y="2789"/>
                  </a:lnTo>
                  <a:cubicBezTo>
                    <a:pt x="4979" y="2742"/>
                    <a:pt x="5011" y="2710"/>
                    <a:pt x="5042" y="2710"/>
                  </a:cubicBezTo>
                  <a:lnTo>
                    <a:pt x="5057" y="2710"/>
                  </a:lnTo>
                  <a:cubicBezTo>
                    <a:pt x="5105" y="2726"/>
                    <a:pt x="5137" y="2773"/>
                    <a:pt x="5137" y="2821"/>
                  </a:cubicBezTo>
                  <a:lnTo>
                    <a:pt x="5137" y="2821"/>
                  </a:lnTo>
                  <a:lnTo>
                    <a:pt x="4963" y="2789"/>
                  </a:lnTo>
                  <a:close/>
                  <a:moveTo>
                    <a:pt x="2112" y="2868"/>
                  </a:moveTo>
                  <a:lnTo>
                    <a:pt x="2095" y="2868"/>
                  </a:lnTo>
                  <a:cubicBezTo>
                    <a:pt x="2049" y="2852"/>
                    <a:pt x="2017" y="2821"/>
                    <a:pt x="2032" y="2773"/>
                  </a:cubicBezTo>
                  <a:cubicBezTo>
                    <a:pt x="2032" y="2726"/>
                    <a:pt x="2064" y="2695"/>
                    <a:pt x="2112" y="2695"/>
                  </a:cubicBezTo>
                  <a:lnTo>
                    <a:pt x="2127" y="2695"/>
                  </a:lnTo>
                  <a:cubicBezTo>
                    <a:pt x="2175" y="2710"/>
                    <a:pt x="2206" y="2758"/>
                    <a:pt x="2190" y="2805"/>
                  </a:cubicBezTo>
                  <a:cubicBezTo>
                    <a:pt x="2190" y="2836"/>
                    <a:pt x="2143" y="2868"/>
                    <a:pt x="2112" y="2868"/>
                  </a:cubicBezTo>
                  <a:close/>
                  <a:moveTo>
                    <a:pt x="4475" y="2773"/>
                  </a:moveTo>
                  <a:lnTo>
                    <a:pt x="4459" y="2773"/>
                  </a:lnTo>
                  <a:cubicBezTo>
                    <a:pt x="4412" y="2758"/>
                    <a:pt x="4396" y="2710"/>
                    <a:pt x="4396" y="2663"/>
                  </a:cubicBezTo>
                  <a:lnTo>
                    <a:pt x="4569" y="2695"/>
                  </a:lnTo>
                  <a:cubicBezTo>
                    <a:pt x="4553" y="2742"/>
                    <a:pt x="4522" y="2773"/>
                    <a:pt x="4475" y="2773"/>
                  </a:cubicBezTo>
                  <a:close/>
                  <a:moveTo>
                    <a:pt x="7421" y="2789"/>
                  </a:moveTo>
                  <a:lnTo>
                    <a:pt x="7406" y="2789"/>
                  </a:lnTo>
                  <a:cubicBezTo>
                    <a:pt x="7358" y="2773"/>
                    <a:pt x="7326" y="2726"/>
                    <a:pt x="7342" y="2679"/>
                  </a:cubicBezTo>
                  <a:cubicBezTo>
                    <a:pt x="7342" y="2647"/>
                    <a:pt x="7374" y="2616"/>
                    <a:pt x="7421" y="2616"/>
                  </a:cubicBezTo>
                  <a:lnTo>
                    <a:pt x="7437" y="2616"/>
                  </a:lnTo>
                  <a:cubicBezTo>
                    <a:pt x="7484" y="2632"/>
                    <a:pt x="7515" y="2663"/>
                    <a:pt x="7500" y="2710"/>
                  </a:cubicBezTo>
                  <a:cubicBezTo>
                    <a:pt x="7500" y="2758"/>
                    <a:pt x="7452" y="2789"/>
                    <a:pt x="7421" y="2789"/>
                  </a:cubicBezTo>
                  <a:close/>
                  <a:moveTo>
                    <a:pt x="4396" y="2663"/>
                  </a:moveTo>
                  <a:lnTo>
                    <a:pt x="4396" y="2663"/>
                  </a:lnTo>
                  <a:cubicBezTo>
                    <a:pt x="4412" y="2632"/>
                    <a:pt x="4443" y="2600"/>
                    <a:pt x="4475" y="2600"/>
                  </a:cubicBezTo>
                  <a:lnTo>
                    <a:pt x="4506" y="2600"/>
                  </a:lnTo>
                  <a:cubicBezTo>
                    <a:pt x="4538" y="2616"/>
                    <a:pt x="4569" y="2647"/>
                    <a:pt x="4569" y="2695"/>
                  </a:cubicBezTo>
                  <a:lnTo>
                    <a:pt x="4569" y="2695"/>
                  </a:lnTo>
                  <a:lnTo>
                    <a:pt x="4396" y="2663"/>
                  </a:lnTo>
                  <a:close/>
                  <a:moveTo>
                    <a:pt x="9800" y="2679"/>
                  </a:moveTo>
                  <a:lnTo>
                    <a:pt x="9784" y="2679"/>
                  </a:lnTo>
                  <a:cubicBezTo>
                    <a:pt x="9737" y="2679"/>
                    <a:pt x="9706" y="2632"/>
                    <a:pt x="9706" y="2584"/>
                  </a:cubicBezTo>
                  <a:lnTo>
                    <a:pt x="9879" y="2616"/>
                  </a:lnTo>
                  <a:cubicBezTo>
                    <a:pt x="9863" y="2647"/>
                    <a:pt x="9832" y="2679"/>
                    <a:pt x="9800" y="2679"/>
                  </a:cubicBezTo>
                  <a:close/>
                  <a:moveTo>
                    <a:pt x="3923" y="2647"/>
                  </a:moveTo>
                  <a:lnTo>
                    <a:pt x="3908" y="2647"/>
                  </a:lnTo>
                  <a:cubicBezTo>
                    <a:pt x="3860" y="2647"/>
                    <a:pt x="3828" y="2600"/>
                    <a:pt x="3828" y="2553"/>
                  </a:cubicBezTo>
                  <a:lnTo>
                    <a:pt x="3828" y="2553"/>
                  </a:lnTo>
                  <a:lnTo>
                    <a:pt x="4002" y="2584"/>
                  </a:lnTo>
                  <a:lnTo>
                    <a:pt x="4002" y="2584"/>
                  </a:lnTo>
                  <a:cubicBezTo>
                    <a:pt x="3986" y="2632"/>
                    <a:pt x="3954" y="2647"/>
                    <a:pt x="3923" y="2647"/>
                  </a:cubicBezTo>
                  <a:close/>
                  <a:moveTo>
                    <a:pt x="9706" y="2584"/>
                  </a:moveTo>
                  <a:lnTo>
                    <a:pt x="9706" y="2584"/>
                  </a:lnTo>
                  <a:cubicBezTo>
                    <a:pt x="9721" y="2537"/>
                    <a:pt x="9752" y="2506"/>
                    <a:pt x="9800" y="2506"/>
                  </a:cubicBezTo>
                  <a:cubicBezTo>
                    <a:pt x="9800" y="2506"/>
                    <a:pt x="9800" y="2521"/>
                    <a:pt x="9815" y="2521"/>
                  </a:cubicBezTo>
                  <a:cubicBezTo>
                    <a:pt x="9863" y="2521"/>
                    <a:pt x="9879" y="2569"/>
                    <a:pt x="9879" y="2616"/>
                  </a:cubicBezTo>
                  <a:lnTo>
                    <a:pt x="9879" y="2616"/>
                  </a:lnTo>
                  <a:lnTo>
                    <a:pt x="9706" y="2584"/>
                  </a:lnTo>
                  <a:close/>
                  <a:moveTo>
                    <a:pt x="6853" y="2663"/>
                  </a:moveTo>
                  <a:lnTo>
                    <a:pt x="6838" y="2663"/>
                  </a:lnTo>
                  <a:cubicBezTo>
                    <a:pt x="6790" y="2663"/>
                    <a:pt x="6759" y="2616"/>
                    <a:pt x="6775" y="2569"/>
                  </a:cubicBezTo>
                  <a:cubicBezTo>
                    <a:pt x="6775" y="2521"/>
                    <a:pt x="6822" y="2506"/>
                    <a:pt x="6853" y="2506"/>
                  </a:cubicBezTo>
                  <a:lnTo>
                    <a:pt x="6870" y="2506"/>
                  </a:lnTo>
                  <a:cubicBezTo>
                    <a:pt x="6916" y="2506"/>
                    <a:pt x="6948" y="2553"/>
                    <a:pt x="6933" y="2600"/>
                  </a:cubicBezTo>
                  <a:cubicBezTo>
                    <a:pt x="6933" y="2647"/>
                    <a:pt x="6901" y="2663"/>
                    <a:pt x="6853" y="2663"/>
                  </a:cubicBezTo>
                  <a:close/>
                  <a:moveTo>
                    <a:pt x="3828" y="2553"/>
                  </a:moveTo>
                  <a:cubicBezTo>
                    <a:pt x="3845" y="2506"/>
                    <a:pt x="3876" y="2489"/>
                    <a:pt x="3923" y="2489"/>
                  </a:cubicBezTo>
                  <a:lnTo>
                    <a:pt x="3939" y="2489"/>
                  </a:lnTo>
                  <a:cubicBezTo>
                    <a:pt x="3986" y="2489"/>
                    <a:pt x="4017" y="2537"/>
                    <a:pt x="4002" y="2584"/>
                  </a:cubicBezTo>
                  <a:lnTo>
                    <a:pt x="3828" y="2553"/>
                  </a:lnTo>
                  <a:close/>
                  <a:moveTo>
                    <a:pt x="9233" y="2569"/>
                  </a:moveTo>
                  <a:lnTo>
                    <a:pt x="9217" y="2569"/>
                  </a:lnTo>
                  <a:cubicBezTo>
                    <a:pt x="9170" y="2553"/>
                    <a:pt x="9139" y="2506"/>
                    <a:pt x="9154" y="2458"/>
                  </a:cubicBezTo>
                  <a:lnTo>
                    <a:pt x="9311" y="2506"/>
                  </a:lnTo>
                  <a:cubicBezTo>
                    <a:pt x="9296" y="2537"/>
                    <a:pt x="9265" y="2569"/>
                    <a:pt x="9233" y="2569"/>
                  </a:cubicBezTo>
                  <a:close/>
                  <a:moveTo>
                    <a:pt x="3356" y="2537"/>
                  </a:moveTo>
                  <a:lnTo>
                    <a:pt x="3341" y="2537"/>
                  </a:lnTo>
                  <a:cubicBezTo>
                    <a:pt x="3293" y="2521"/>
                    <a:pt x="3261" y="2474"/>
                    <a:pt x="3278" y="2443"/>
                  </a:cubicBezTo>
                  <a:lnTo>
                    <a:pt x="3278" y="2443"/>
                  </a:lnTo>
                  <a:lnTo>
                    <a:pt x="3435" y="2474"/>
                  </a:lnTo>
                  <a:lnTo>
                    <a:pt x="3435" y="2474"/>
                  </a:lnTo>
                  <a:cubicBezTo>
                    <a:pt x="3435" y="2506"/>
                    <a:pt x="3387" y="2537"/>
                    <a:pt x="3356" y="2537"/>
                  </a:cubicBezTo>
                  <a:close/>
                  <a:moveTo>
                    <a:pt x="9154" y="2458"/>
                  </a:moveTo>
                  <a:lnTo>
                    <a:pt x="9154" y="2458"/>
                  </a:lnTo>
                  <a:cubicBezTo>
                    <a:pt x="9154" y="2426"/>
                    <a:pt x="9185" y="2395"/>
                    <a:pt x="9233" y="2395"/>
                  </a:cubicBezTo>
                  <a:lnTo>
                    <a:pt x="9248" y="2395"/>
                  </a:lnTo>
                  <a:cubicBezTo>
                    <a:pt x="9296" y="2411"/>
                    <a:pt x="9328" y="2458"/>
                    <a:pt x="9311" y="2506"/>
                  </a:cubicBezTo>
                  <a:lnTo>
                    <a:pt x="9311" y="2506"/>
                  </a:lnTo>
                  <a:lnTo>
                    <a:pt x="9154" y="2458"/>
                  </a:lnTo>
                  <a:close/>
                  <a:moveTo>
                    <a:pt x="6286" y="2553"/>
                  </a:moveTo>
                  <a:lnTo>
                    <a:pt x="6271" y="2553"/>
                  </a:lnTo>
                  <a:cubicBezTo>
                    <a:pt x="6223" y="2537"/>
                    <a:pt x="6192" y="2489"/>
                    <a:pt x="6208" y="2443"/>
                  </a:cubicBezTo>
                  <a:cubicBezTo>
                    <a:pt x="6223" y="2411"/>
                    <a:pt x="6255" y="2380"/>
                    <a:pt x="6286" y="2380"/>
                  </a:cubicBezTo>
                  <a:lnTo>
                    <a:pt x="6303" y="2380"/>
                  </a:lnTo>
                  <a:cubicBezTo>
                    <a:pt x="6349" y="2395"/>
                    <a:pt x="6381" y="2443"/>
                    <a:pt x="6381" y="2489"/>
                  </a:cubicBezTo>
                  <a:cubicBezTo>
                    <a:pt x="6366" y="2521"/>
                    <a:pt x="6334" y="2553"/>
                    <a:pt x="6286" y="2553"/>
                  </a:cubicBezTo>
                  <a:close/>
                  <a:moveTo>
                    <a:pt x="3278" y="2443"/>
                  </a:moveTo>
                  <a:cubicBezTo>
                    <a:pt x="3278" y="2395"/>
                    <a:pt x="3309" y="2363"/>
                    <a:pt x="3356" y="2363"/>
                  </a:cubicBezTo>
                  <a:lnTo>
                    <a:pt x="3372" y="2363"/>
                  </a:lnTo>
                  <a:cubicBezTo>
                    <a:pt x="3419" y="2380"/>
                    <a:pt x="3450" y="2426"/>
                    <a:pt x="3435" y="2474"/>
                  </a:cubicBezTo>
                  <a:lnTo>
                    <a:pt x="3278" y="2443"/>
                  </a:lnTo>
                  <a:close/>
                  <a:moveTo>
                    <a:pt x="8666" y="2458"/>
                  </a:moveTo>
                  <a:lnTo>
                    <a:pt x="8650" y="2443"/>
                  </a:lnTo>
                  <a:cubicBezTo>
                    <a:pt x="8603" y="2443"/>
                    <a:pt x="8571" y="2395"/>
                    <a:pt x="8587" y="2348"/>
                  </a:cubicBezTo>
                  <a:lnTo>
                    <a:pt x="8587" y="2348"/>
                  </a:lnTo>
                  <a:lnTo>
                    <a:pt x="8744" y="2380"/>
                  </a:lnTo>
                  <a:lnTo>
                    <a:pt x="8744" y="2380"/>
                  </a:lnTo>
                  <a:cubicBezTo>
                    <a:pt x="8744" y="2426"/>
                    <a:pt x="8697" y="2458"/>
                    <a:pt x="8666" y="2458"/>
                  </a:cubicBezTo>
                  <a:close/>
                  <a:moveTo>
                    <a:pt x="2788" y="2426"/>
                  </a:moveTo>
                  <a:cubicBezTo>
                    <a:pt x="2788" y="2426"/>
                    <a:pt x="2773" y="2426"/>
                    <a:pt x="2773" y="2411"/>
                  </a:cubicBezTo>
                  <a:cubicBezTo>
                    <a:pt x="2725" y="2411"/>
                    <a:pt x="2694" y="2363"/>
                    <a:pt x="2710" y="2317"/>
                  </a:cubicBezTo>
                  <a:lnTo>
                    <a:pt x="2868" y="2348"/>
                  </a:lnTo>
                  <a:lnTo>
                    <a:pt x="2868" y="2348"/>
                  </a:lnTo>
                  <a:cubicBezTo>
                    <a:pt x="2868" y="2395"/>
                    <a:pt x="2836" y="2426"/>
                    <a:pt x="2788" y="2426"/>
                  </a:cubicBezTo>
                  <a:close/>
                  <a:moveTo>
                    <a:pt x="8587" y="2348"/>
                  </a:moveTo>
                  <a:cubicBezTo>
                    <a:pt x="8587" y="2317"/>
                    <a:pt x="8618" y="2285"/>
                    <a:pt x="8666" y="2285"/>
                  </a:cubicBezTo>
                  <a:lnTo>
                    <a:pt x="8681" y="2285"/>
                  </a:lnTo>
                  <a:cubicBezTo>
                    <a:pt x="8729" y="2285"/>
                    <a:pt x="8760" y="2332"/>
                    <a:pt x="8744" y="2380"/>
                  </a:cubicBezTo>
                  <a:lnTo>
                    <a:pt x="8587" y="2348"/>
                  </a:lnTo>
                  <a:close/>
                  <a:moveTo>
                    <a:pt x="5735" y="2443"/>
                  </a:moveTo>
                  <a:cubicBezTo>
                    <a:pt x="5719" y="2443"/>
                    <a:pt x="5719" y="2443"/>
                    <a:pt x="5704" y="2426"/>
                  </a:cubicBezTo>
                  <a:cubicBezTo>
                    <a:pt x="5672" y="2426"/>
                    <a:pt x="5641" y="2380"/>
                    <a:pt x="5641" y="2332"/>
                  </a:cubicBezTo>
                  <a:cubicBezTo>
                    <a:pt x="5656" y="2300"/>
                    <a:pt x="5688" y="2269"/>
                    <a:pt x="5719" y="2269"/>
                  </a:cubicBezTo>
                  <a:lnTo>
                    <a:pt x="5751" y="2269"/>
                  </a:lnTo>
                  <a:cubicBezTo>
                    <a:pt x="5782" y="2285"/>
                    <a:pt x="5814" y="2317"/>
                    <a:pt x="5814" y="2363"/>
                  </a:cubicBezTo>
                  <a:cubicBezTo>
                    <a:pt x="5798" y="2411"/>
                    <a:pt x="5767" y="2443"/>
                    <a:pt x="5735" y="2443"/>
                  </a:cubicBezTo>
                  <a:close/>
                  <a:moveTo>
                    <a:pt x="2710" y="2317"/>
                  </a:moveTo>
                  <a:cubicBezTo>
                    <a:pt x="2710" y="2285"/>
                    <a:pt x="2757" y="2254"/>
                    <a:pt x="2788" y="2254"/>
                  </a:cubicBezTo>
                  <a:lnTo>
                    <a:pt x="2805" y="2254"/>
                  </a:lnTo>
                  <a:cubicBezTo>
                    <a:pt x="2852" y="2269"/>
                    <a:pt x="2883" y="2300"/>
                    <a:pt x="2868" y="2348"/>
                  </a:cubicBezTo>
                  <a:lnTo>
                    <a:pt x="2710" y="2317"/>
                  </a:lnTo>
                  <a:close/>
                  <a:moveTo>
                    <a:pt x="8099" y="2332"/>
                  </a:moveTo>
                  <a:lnTo>
                    <a:pt x="8082" y="2332"/>
                  </a:lnTo>
                  <a:cubicBezTo>
                    <a:pt x="8036" y="2317"/>
                    <a:pt x="8004" y="2285"/>
                    <a:pt x="8019" y="2237"/>
                  </a:cubicBezTo>
                  <a:lnTo>
                    <a:pt x="8019" y="2237"/>
                  </a:lnTo>
                  <a:lnTo>
                    <a:pt x="8177" y="2269"/>
                  </a:lnTo>
                  <a:lnTo>
                    <a:pt x="8177" y="2269"/>
                  </a:lnTo>
                  <a:cubicBezTo>
                    <a:pt x="8177" y="2300"/>
                    <a:pt x="8145" y="2332"/>
                    <a:pt x="8099" y="2332"/>
                  </a:cubicBezTo>
                  <a:close/>
                  <a:moveTo>
                    <a:pt x="8019" y="2237"/>
                  </a:moveTo>
                  <a:cubicBezTo>
                    <a:pt x="8019" y="2191"/>
                    <a:pt x="8067" y="2159"/>
                    <a:pt x="8099" y="2159"/>
                  </a:cubicBezTo>
                  <a:cubicBezTo>
                    <a:pt x="8099" y="2159"/>
                    <a:pt x="8114" y="2159"/>
                    <a:pt x="8114" y="2174"/>
                  </a:cubicBezTo>
                  <a:cubicBezTo>
                    <a:pt x="8162" y="2174"/>
                    <a:pt x="8193" y="2222"/>
                    <a:pt x="8177" y="2269"/>
                  </a:cubicBezTo>
                  <a:lnTo>
                    <a:pt x="8019" y="2237"/>
                  </a:lnTo>
                  <a:close/>
                  <a:moveTo>
                    <a:pt x="5168" y="2317"/>
                  </a:moveTo>
                  <a:lnTo>
                    <a:pt x="5152" y="2317"/>
                  </a:lnTo>
                  <a:cubicBezTo>
                    <a:pt x="5105" y="2317"/>
                    <a:pt x="5074" y="2269"/>
                    <a:pt x="5074" y="2222"/>
                  </a:cubicBezTo>
                  <a:cubicBezTo>
                    <a:pt x="5089" y="2174"/>
                    <a:pt x="5120" y="2143"/>
                    <a:pt x="5168" y="2143"/>
                  </a:cubicBezTo>
                  <a:cubicBezTo>
                    <a:pt x="5168" y="2143"/>
                    <a:pt x="5168" y="2159"/>
                    <a:pt x="5183" y="2159"/>
                  </a:cubicBezTo>
                  <a:cubicBezTo>
                    <a:pt x="5231" y="2159"/>
                    <a:pt x="5246" y="2206"/>
                    <a:pt x="5246" y="2254"/>
                  </a:cubicBezTo>
                  <a:cubicBezTo>
                    <a:pt x="5231" y="2285"/>
                    <a:pt x="5200" y="2317"/>
                    <a:pt x="5168" y="2317"/>
                  </a:cubicBezTo>
                  <a:close/>
                  <a:moveTo>
                    <a:pt x="7532" y="2222"/>
                  </a:moveTo>
                  <a:lnTo>
                    <a:pt x="7515" y="2222"/>
                  </a:lnTo>
                  <a:cubicBezTo>
                    <a:pt x="7469" y="2206"/>
                    <a:pt x="7437" y="2159"/>
                    <a:pt x="7452" y="2111"/>
                  </a:cubicBezTo>
                  <a:lnTo>
                    <a:pt x="7452" y="2111"/>
                  </a:lnTo>
                  <a:lnTo>
                    <a:pt x="7626" y="2159"/>
                  </a:lnTo>
                  <a:lnTo>
                    <a:pt x="7626" y="2159"/>
                  </a:lnTo>
                  <a:cubicBezTo>
                    <a:pt x="7610" y="2191"/>
                    <a:pt x="7578" y="2222"/>
                    <a:pt x="7532" y="2222"/>
                  </a:cubicBezTo>
                  <a:close/>
                  <a:moveTo>
                    <a:pt x="7452" y="2111"/>
                  </a:moveTo>
                  <a:cubicBezTo>
                    <a:pt x="7469" y="2080"/>
                    <a:pt x="7500" y="2048"/>
                    <a:pt x="7532" y="2048"/>
                  </a:cubicBezTo>
                  <a:lnTo>
                    <a:pt x="7547" y="2048"/>
                  </a:lnTo>
                  <a:cubicBezTo>
                    <a:pt x="7595" y="2065"/>
                    <a:pt x="7626" y="2111"/>
                    <a:pt x="7626" y="2159"/>
                  </a:cubicBezTo>
                  <a:lnTo>
                    <a:pt x="7452" y="2111"/>
                  </a:lnTo>
                  <a:close/>
                  <a:moveTo>
                    <a:pt x="4601" y="2206"/>
                  </a:moveTo>
                  <a:lnTo>
                    <a:pt x="4585" y="2206"/>
                  </a:lnTo>
                  <a:cubicBezTo>
                    <a:pt x="4538" y="2191"/>
                    <a:pt x="4506" y="2143"/>
                    <a:pt x="4522" y="2096"/>
                  </a:cubicBezTo>
                  <a:cubicBezTo>
                    <a:pt x="4522" y="2065"/>
                    <a:pt x="4553" y="2033"/>
                    <a:pt x="4601" y="2033"/>
                  </a:cubicBezTo>
                  <a:lnTo>
                    <a:pt x="4616" y="2033"/>
                  </a:lnTo>
                  <a:cubicBezTo>
                    <a:pt x="4664" y="2048"/>
                    <a:pt x="4696" y="2096"/>
                    <a:pt x="4679" y="2143"/>
                  </a:cubicBezTo>
                  <a:cubicBezTo>
                    <a:pt x="4679" y="2174"/>
                    <a:pt x="4633" y="2206"/>
                    <a:pt x="4601" y="2206"/>
                  </a:cubicBezTo>
                  <a:close/>
                  <a:moveTo>
                    <a:pt x="6964" y="2096"/>
                  </a:moveTo>
                  <a:lnTo>
                    <a:pt x="6948" y="2096"/>
                  </a:lnTo>
                  <a:cubicBezTo>
                    <a:pt x="6901" y="2096"/>
                    <a:pt x="6885" y="2048"/>
                    <a:pt x="6885" y="2002"/>
                  </a:cubicBezTo>
                  <a:lnTo>
                    <a:pt x="7059" y="2033"/>
                  </a:lnTo>
                  <a:lnTo>
                    <a:pt x="7059" y="2033"/>
                  </a:lnTo>
                  <a:cubicBezTo>
                    <a:pt x="7043" y="2080"/>
                    <a:pt x="7011" y="2096"/>
                    <a:pt x="6964" y="2096"/>
                  </a:cubicBezTo>
                  <a:close/>
                  <a:moveTo>
                    <a:pt x="9910" y="2111"/>
                  </a:moveTo>
                  <a:lnTo>
                    <a:pt x="9895" y="2111"/>
                  </a:lnTo>
                  <a:cubicBezTo>
                    <a:pt x="9847" y="2111"/>
                    <a:pt x="9815" y="2065"/>
                    <a:pt x="9832" y="2017"/>
                  </a:cubicBezTo>
                  <a:cubicBezTo>
                    <a:pt x="9832" y="1970"/>
                    <a:pt x="9863" y="1954"/>
                    <a:pt x="9910" y="1954"/>
                  </a:cubicBezTo>
                  <a:lnTo>
                    <a:pt x="9926" y="1954"/>
                  </a:lnTo>
                  <a:cubicBezTo>
                    <a:pt x="9973" y="1954"/>
                    <a:pt x="10005" y="2002"/>
                    <a:pt x="9989" y="2048"/>
                  </a:cubicBezTo>
                  <a:cubicBezTo>
                    <a:pt x="9989" y="2096"/>
                    <a:pt x="9942" y="2111"/>
                    <a:pt x="9910" y="2111"/>
                  </a:cubicBezTo>
                  <a:close/>
                  <a:moveTo>
                    <a:pt x="6885" y="2002"/>
                  </a:moveTo>
                  <a:cubicBezTo>
                    <a:pt x="6901" y="1954"/>
                    <a:pt x="6933" y="1939"/>
                    <a:pt x="6964" y="1939"/>
                  </a:cubicBezTo>
                  <a:lnTo>
                    <a:pt x="6996" y="1939"/>
                  </a:lnTo>
                  <a:cubicBezTo>
                    <a:pt x="7027" y="1939"/>
                    <a:pt x="7059" y="1985"/>
                    <a:pt x="7059" y="2033"/>
                  </a:cubicBezTo>
                  <a:lnTo>
                    <a:pt x="6885" y="2002"/>
                  </a:lnTo>
                  <a:close/>
                  <a:moveTo>
                    <a:pt x="4034" y="2096"/>
                  </a:moveTo>
                  <a:lnTo>
                    <a:pt x="4017" y="2080"/>
                  </a:lnTo>
                  <a:cubicBezTo>
                    <a:pt x="3971" y="2080"/>
                    <a:pt x="3939" y="2033"/>
                    <a:pt x="3954" y="1985"/>
                  </a:cubicBezTo>
                  <a:cubicBezTo>
                    <a:pt x="3954" y="1954"/>
                    <a:pt x="3986" y="1922"/>
                    <a:pt x="4034" y="1922"/>
                  </a:cubicBezTo>
                  <a:lnTo>
                    <a:pt x="4049" y="1922"/>
                  </a:lnTo>
                  <a:cubicBezTo>
                    <a:pt x="4097" y="1922"/>
                    <a:pt x="4128" y="1970"/>
                    <a:pt x="4112" y="2017"/>
                  </a:cubicBezTo>
                  <a:cubicBezTo>
                    <a:pt x="4112" y="2065"/>
                    <a:pt x="4080" y="2096"/>
                    <a:pt x="4034" y="2096"/>
                  </a:cubicBezTo>
                  <a:close/>
                  <a:moveTo>
                    <a:pt x="6412" y="1985"/>
                  </a:moveTo>
                  <a:lnTo>
                    <a:pt x="6397" y="1985"/>
                  </a:lnTo>
                  <a:cubicBezTo>
                    <a:pt x="6349" y="1970"/>
                    <a:pt x="6318" y="1939"/>
                    <a:pt x="6318" y="1891"/>
                  </a:cubicBezTo>
                  <a:lnTo>
                    <a:pt x="6492" y="1922"/>
                  </a:lnTo>
                  <a:cubicBezTo>
                    <a:pt x="6475" y="1954"/>
                    <a:pt x="6444" y="1985"/>
                    <a:pt x="6412" y="1985"/>
                  </a:cubicBezTo>
                  <a:close/>
                  <a:moveTo>
                    <a:pt x="9343" y="2002"/>
                  </a:moveTo>
                  <a:lnTo>
                    <a:pt x="9328" y="2002"/>
                  </a:lnTo>
                  <a:cubicBezTo>
                    <a:pt x="9280" y="1985"/>
                    <a:pt x="9248" y="1954"/>
                    <a:pt x="9265" y="1907"/>
                  </a:cubicBezTo>
                  <a:cubicBezTo>
                    <a:pt x="9265" y="1859"/>
                    <a:pt x="9311" y="1828"/>
                    <a:pt x="9343" y="1828"/>
                  </a:cubicBezTo>
                  <a:lnTo>
                    <a:pt x="9359" y="1828"/>
                  </a:lnTo>
                  <a:cubicBezTo>
                    <a:pt x="9406" y="1844"/>
                    <a:pt x="9437" y="1891"/>
                    <a:pt x="9422" y="1939"/>
                  </a:cubicBezTo>
                  <a:cubicBezTo>
                    <a:pt x="9422" y="1970"/>
                    <a:pt x="9391" y="2002"/>
                    <a:pt x="9343" y="2002"/>
                  </a:cubicBezTo>
                  <a:close/>
                  <a:moveTo>
                    <a:pt x="6318" y="1891"/>
                  </a:moveTo>
                  <a:lnTo>
                    <a:pt x="6318" y="1891"/>
                  </a:lnTo>
                  <a:cubicBezTo>
                    <a:pt x="6334" y="1844"/>
                    <a:pt x="6366" y="1813"/>
                    <a:pt x="6412" y="1813"/>
                  </a:cubicBezTo>
                  <a:lnTo>
                    <a:pt x="6429" y="1813"/>
                  </a:lnTo>
                  <a:cubicBezTo>
                    <a:pt x="6475" y="1828"/>
                    <a:pt x="6507" y="1876"/>
                    <a:pt x="6492" y="1922"/>
                  </a:cubicBezTo>
                  <a:lnTo>
                    <a:pt x="6492" y="1922"/>
                  </a:lnTo>
                  <a:lnTo>
                    <a:pt x="6318" y="1891"/>
                  </a:lnTo>
                  <a:close/>
                  <a:moveTo>
                    <a:pt x="3467" y="1970"/>
                  </a:moveTo>
                  <a:lnTo>
                    <a:pt x="3450" y="1970"/>
                  </a:lnTo>
                  <a:cubicBezTo>
                    <a:pt x="3404" y="1954"/>
                    <a:pt x="3372" y="1922"/>
                    <a:pt x="3387" y="1876"/>
                  </a:cubicBezTo>
                  <a:cubicBezTo>
                    <a:pt x="3387" y="1828"/>
                    <a:pt x="3435" y="1796"/>
                    <a:pt x="3467" y="1796"/>
                  </a:cubicBezTo>
                  <a:cubicBezTo>
                    <a:pt x="3482" y="1796"/>
                    <a:pt x="3482" y="1796"/>
                    <a:pt x="3482" y="1813"/>
                  </a:cubicBezTo>
                  <a:cubicBezTo>
                    <a:pt x="3530" y="1813"/>
                    <a:pt x="3561" y="1859"/>
                    <a:pt x="3545" y="1907"/>
                  </a:cubicBezTo>
                  <a:cubicBezTo>
                    <a:pt x="3545" y="1939"/>
                    <a:pt x="3513" y="1970"/>
                    <a:pt x="3467" y="1970"/>
                  </a:cubicBezTo>
                  <a:close/>
                  <a:moveTo>
                    <a:pt x="5845" y="1876"/>
                  </a:moveTo>
                  <a:lnTo>
                    <a:pt x="5830" y="1876"/>
                  </a:lnTo>
                  <a:cubicBezTo>
                    <a:pt x="5782" y="1859"/>
                    <a:pt x="5751" y="1813"/>
                    <a:pt x="5767" y="1765"/>
                  </a:cubicBezTo>
                  <a:lnTo>
                    <a:pt x="5924" y="1796"/>
                  </a:lnTo>
                  <a:cubicBezTo>
                    <a:pt x="5924" y="1844"/>
                    <a:pt x="5877" y="1876"/>
                    <a:pt x="5845" y="1876"/>
                  </a:cubicBezTo>
                  <a:close/>
                  <a:moveTo>
                    <a:pt x="8776" y="1891"/>
                  </a:moveTo>
                  <a:lnTo>
                    <a:pt x="8760" y="1891"/>
                  </a:lnTo>
                  <a:cubicBezTo>
                    <a:pt x="8713" y="1876"/>
                    <a:pt x="8681" y="1828"/>
                    <a:pt x="8697" y="1781"/>
                  </a:cubicBezTo>
                  <a:cubicBezTo>
                    <a:pt x="8713" y="1750"/>
                    <a:pt x="8744" y="1718"/>
                    <a:pt x="8776" y="1718"/>
                  </a:cubicBezTo>
                  <a:lnTo>
                    <a:pt x="8792" y="1718"/>
                  </a:lnTo>
                  <a:cubicBezTo>
                    <a:pt x="8839" y="1733"/>
                    <a:pt x="8870" y="1781"/>
                    <a:pt x="8870" y="1813"/>
                  </a:cubicBezTo>
                  <a:cubicBezTo>
                    <a:pt x="8855" y="1859"/>
                    <a:pt x="8824" y="1891"/>
                    <a:pt x="8776" y="1891"/>
                  </a:cubicBezTo>
                  <a:close/>
                  <a:moveTo>
                    <a:pt x="5767" y="1765"/>
                  </a:moveTo>
                  <a:lnTo>
                    <a:pt x="5767" y="1765"/>
                  </a:lnTo>
                  <a:cubicBezTo>
                    <a:pt x="5767" y="1733"/>
                    <a:pt x="5798" y="1702"/>
                    <a:pt x="5845" y="1702"/>
                  </a:cubicBezTo>
                  <a:lnTo>
                    <a:pt x="5861" y="1702"/>
                  </a:lnTo>
                  <a:cubicBezTo>
                    <a:pt x="5908" y="1718"/>
                    <a:pt x="5940" y="1765"/>
                    <a:pt x="5924" y="1796"/>
                  </a:cubicBezTo>
                  <a:lnTo>
                    <a:pt x="5924" y="1796"/>
                  </a:lnTo>
                  <a:lnTo>
                    <a:pt x="5767" y="1765"/>
                  </a:lnTo>
                  <a:close/>
                  <a:moveTo>
                    <a:pt x="5278" y="1750"/>
                  </a:moveTo>
                  <a:lnTo>
                    <a:pt x="5263" y="1750"/>
                  </a:lnTo>
                  <a:cubicBezTo>
                    <a:pt x="5215" y="1750"/>
                    <a:pt x="5183" y="1702"/>
                    <a:pt x="5200" y="1655"/>
                  </a:cubicBezTo>
                  <a:lnTo>
                    <a:pt x="5200" y="1655"/>
                  </a:lnTo>
                  <a:lnTo>
                    <a:pt x="5357" y="1687"/>
                  </a:lnTo>
                  <a:lnTo>
                    <a:pt x="5357" y="1687"/>
                  </a:lnTo>
                  <a:cubicBezTo>
                    <a:pt x="5357" y="1733"/>
                    <a:pt x="5326" y="1750"/>
                    <a:pt x="5278" y="1750"/>
                  </a:cubicBezTo>
                  <a:close/>
                  <a:moveTo>
                    <a:pt x="8208" y="1765"/>
                  </a:moveTo>
                  <a:lnTo>
                    <a:pt x="8193" y="1765"/>
                  </a:lnTo>
                  <a:cubicBezTo>
                    <a:pt x="8162" y="1765"/>
                    <a:pt x="8130" y="1718"/>
                    <a:pt x="8130" y="1670"/>
                  </a:cubicBezTo>
                  <a:cubicBezTo>
                    <a:pt x="8145" y="1624"/>
                    <a:pt x="8177" y="1607"/>
                    <a:pt x="8208" y="1607"/>
                  </a:cubicBezTo>
                  <a:lnTo>
                    <a:pt x="8240" y="1607"/>
                  </a:lnTo>
                  <a:cubicBezTo>
                    <a:pt x="8271" y="1607"/>
                    <a:pt x="8303" y="1655"/>
                    <a:pt x="8303" y="1702"/>
                  </a:cubicBezTo>
                  <a:cubicBezTo>
                    <a:pt x="8288" y="1750"/>
                    <a:pt x="8256" y="1765"/>
                    <a:pt x="8208" y="1765"/>
                  </a:cubicBezTo>
                  <a:close/>
                  <a:moveTo>
                    <a:pt x="5200" y="1655"/>
                  </a:moveTo>
                  <a:cubicBezTo>
                    <a:pt x="5200" y="1607"/>
                    <a:pt x="5246" y="1592"/>
                    <a:pt x="5278" y="1592"/>
                  </a:cubicBezTo>
                  <a:lnTo>
                    <a:pt x="5294" y="1592"/>
                  </a:lnTo>
                  <a:cubicBezTo>
                    <a:pt x="5341" y="1592"/>
                    <a:pt x="5372" y="1639"/>
                    <a:pt x="5357" y="1687"/>
                  </a:cubicBezTo>
                  <a:lnTo>
                    <a:pt x="5200" y="1655"/>
                  </a:lnTo>
                  <a:close/>
                  <a:moveTo>
                    <a:pt x="4711" y="1639"/>
                  </a:moveTo>
                  <a:lnTo>
                    <a:pt x="4696" y="1639"/>
                  </a:lnTo>
                  <a:cubicBezTo>
                    <a:pt x="4648" y="1624"/>
                    <a:pt x="4616" y="1592"/>
                    <a:pt x="4633" y="1544"/>
                  </a:cubicBezTo>
                  <a:lnTo>
                    <a:pt x="4633" y="1544"/>
                  </a:lnTo>
                  <a:lnTo>
                    <a:pt x="4790" y="1576"/>
                  </a:lnTo>
                  <a:lnTo>
                    <a:pt x="4790" y="1576"/>
                  </a:lnTo>
                  <a:cubicBezTo>
                    <a:pt x="4790" y="1607"/>
                    <a:pt x="4759" y="1639"/>
                    <a:pt x="4711" y="1639"/>
                  </a:cubicBezTo>
                  <a:close/>
                  <a:moveTo>
                    <a:pt x="7658" y="1655"/>
                  </a:moveTo>
                  <a:lnTo>
                    <a:pt x="7641" y="1655"/>
                  </a:lnTo>
                  <a:cubicBezTo>
                    <a:pt x="7595" y="1639"/>
                    <a:pt x="7563" y="1592"/>
                    <a:pt x="7563" y="1561"/>
                  </a:cubicBezTo>
                  <a:cubicBezTo>
                    <a:pt x="7578" y="1513"/>
                    <a:pt x="7610" y="1481"/>
                    <a:pt x="7658" y="1481"/>
                  </a:cubicBezTo>
                  <a:lnTo>
                    <a:pt x="7673" y="1481"/>
                  </a:lnTo>
                  <a:cubicBezTo>
                    <a:pt x="7721" y="1498"/>
                    <a:pt x="7736" y="1544"/>
                    <a:pt x="7736" y="1592"/>
                  </a:cubicBezTo>
                  <a:cubicBezTo>
                    <a:pt x="7721" y="1624"/>
                    <a:pt x="7689" y="1655"/>
                    <a:pt x="7658" y="1655"/>
                  </a:cubicBezTo>
                  <a:close/>
                  <a:moveTo>
                    <a:pt x="4633" y="1544"/>
                  </a:moveTo>
                  <a:cubicBezTo>
                    <a:pt x="4633" y="1498"/>
                    <a:pt x="4679" y="1466"/>
                    <a:pt x="4711" y="1466"/>
                  </a:cubicBezTo>
                  <a:lnTo>
                    <a:pt x="4727" y="1466"/>
                  </a:lnTo>
                  <a:cubicBezTo>
                    <a:pt x="4774" y="1481"/>
                    <a:pt x="4805" y="1529"/>
                    <a:pt x="4790" y="1576"/>
                  </a:cubicBezTo>
                  <a:lnTo>
                    <a:pt x="4633" y="1544"/>
                  </a:lnTo>
                  <a:close/>
                  <a:moveTo>
                    <a:pt x="10021" y="1561"/>
                  </a:moveTo>
                  <a:lnTo>
                    <a:pt x="10005" y="1561"/>
                  </a:lnTo>
                  <a:cubicBezTo>
                    <a:pt x="9958" y="1544"/>
                    <a:pt x="9926" y="1498"/>
                    <a:pt x="9942" y="1450"/>
                  </a:cubicBezTo>
                  <a:lnTo>
                    <a:pt x="9942" y="1450"/>
                  </a:lnTo>
                  <a:lnTo>
                    <a:pt x="10115" y="1481"/>
                  </a:lnTo>
                  <a:lnTo>
                    <a:pt x="10115" y="1481"/>
                  </a:lnTo>
                  <a:cubicBezTo>
                    <a:pt x="10099" y="1529"/>
                    <a:pt x="10068" y="1561"/>
                    <a:pt x="10021" y="1561"/>
                  </a:cubicBezTo>
                  <a:close/>
                  <a:moveTo>
                    <a:pt x="4143" y="1529"/>
                  </a:moveTo>
                  <a:lnTo>
                    <a:pt x="4128" y="1529"/>
                  </a:lnTo>
                  <a:cubicBezTo>
                    <a:pt x="4080" y="1513"/>
                    <a:pt x="4065" y="1466"/>
                    <a:pt x="4065" y="1418"/>
                  </a:cubicBezTo>
                  <a:lnTo>
                    <a:pt x="4238" y="1450"/>
                  </a:lnTo>
                  <a:cubicBezTo>
                    <a:pt x="4223" y="1498"/>
                    <a:pt x="4191" y="1529"/>
                    <a:pt x="4143" y="1529"/>
                  </a:cubicBezTo>
                  <a:close/>
                  <a:moveTo>
                    <a:pt x="9942" y="1450"/>
                  </a:moveTo>
                  <a:cubicBezTo>
                    <a:pt x="9958" y="1418"/>
                    <a:pt x="9989" y="1387"/>
                    <a:pt x="10021" y="1387"/>
                  </a:cubicBezTo>
                  <a:lnTo>
                    <a:pt x="10036" y="1387"/>
                  </a:lnTo>
                  <a:cubicBezTo>
                    <a:pt x="10084" y="1403"/>
                    <a:pt x="10115" y="1434"/>
                    <a:pt x="10115" y="1481"/>
                  </a:cubicBezTo>
                  <a:lnTo>
                    <a:pt x="9942" y="1450"/>
                  </a:lnTo>
                  <a:close/>
                  <a:moveTo>
                    <a:pt x="7090" y="1544"/>
                  </a:moveTo>
                  <a:lnTo>
                    <a:pt x="7074" y="1544"/>
                  </a:lnTo>
                  <a:cubicBezTo>
                    <a:pt x="7027" y="1529"/>
                    <a:pt x="6996" y="1481"/>
                    <a:pt x="7011" y="1434"/>
                  </a:cubicBezTo>
                  <a:cubicBezTo>
                    <a:pt x="7011" y="1403"/>
                    <a:pt x="7043" y="1371"/>
                    <a:pt x="7090" y="1371"/>
                  </a:cubicBezTo>
                  <a:lnTo>
                    <a:pt x="7106" y="1371"/>
                  </a:lnTo>
                  <a:cubicBezTo>
                    <a:pt x="7153" y="1387"/>
                    <a:pt x="7185" y="1418"/>
                    <a:pt x="7169" y="1466"/>
                  </a:cubicBezTo>
                  <a:cubicBezTo>
                    <a:pt x="7169" y="1513"/>
                    <a:pt x="7122" y="1544"/>
                    <a:pt x="7090" y="1544"/>
                  </a:cubicBezTo>
                  <a:close/>
                  <a:moveTo>
                    <a:pt x="4065" y="1418"/>
                  </a:moveTo>
                  <a:lnTo>
                    <a:pt x="4065" y="1418"/>
                  </a:lnTo>
                  <a:cubicBezTo>
                    <a:pt x="4080" y="1387"/>
                    <a:pt x="4112" y="1355"/>
                    <a:pt x="4143" y="1355"/>
                  </a:cubicBezTo>
                  <a:lnTo>
                    <a:pt x="4160" y="1355"/>
                  </a:lnTo>
                  <a:cubicBezTo>
                    <a:pt x="4206" y="1371"/>
                    <a:pt x="4238" y="1418"/>
                    <a:pt x="4238" y="1450"/>
                  </a:cubicBezTo>
                  <a:lnTo>
                    <a:pt x="4238" y="1450"/>
                  </a:lnTo>
                  <a:lnTo>
                    <a:pt x="4065" y="1418"/>
                  </a:lnTo>
                  <a:close/>
                  <a:moveTo>
                    <a:pt x="9454" y="1434"/>
                  </a:moveTo>
                  <a:lnTo>
                    <a:pt x="9437" y="1434"/>
                  </a:lnTo>
                  <a:cubicBezTo>
                    <a:pt x="9391" y="1434"/>
                    <a:pt x="9374" y="1387"/>
                    <a:pt x="9374" y="1340"/>
                  </a:cubicBezTo>
                  <a:lnTo>
                    <a:pt x="9374" y="1340"/>
                  </a:lnTo>
                  <a:lnTo>
                    <a:pt x="9548" y="1371"/>
                  </a:lnTo>
                  <a:lnTo>
                    <a:pt x="9548" y="1371"/>
                  </a:lnTo>
                  <a:cubicBezTo>
                    <a:pt x="9532" y="1418"/>
                    <a:pt x="9500" y="1434"/>
                    <a:pt x="9454" y="1434"/>
                  </a:cubicBezTo>
                  <a:close/>
                  <a:moveTo>
                    <a:pt x="9374" y="1340"/>
                  </a:moveTo>
                  <a:cubicBezTo>
                    <a:pt x="9391" y="1292"/>
                    <a:pt x="9422" y="1277"/>
                    <a:pt x="9454" y="1277"/>
                  </a:cubicBezTo>
                  <a:lnTo>
                    <a:pt x="9485" y="1277"/>
                  </a:lnTo>
                  <a:cubicBezTo>
                    <a:pt x="9517" y="1277"/>
                    <a:pt x="9548" y="1324"/>
                    <a:pt x="9548" y="1371"/>
                  </a:cubicBezTo>
                  <a:lnTo>
                    <a:pt x="9374" y="1340"/>
                  </a:lnTo>
                  <a:close/>
                  <a:moveTo>
                    <a:pt x="6523" y="1418"/>
                  </a:moveTo>
                  <a:lnTo>
                    <a:pt x="6507" y="1418"/>
                  </a:lnTo>
                  <a:cubicBezTo>
                    <a:pt x="6460" y="1418"/>
                    <a:pt x="6429" y="1371"/>
                    <a:pt x="6444" y="1324"/>
                  </a:cubicBezTo>
                  <a:cubicBezTo>
                    <a:pt x="6444" y="1277"/>
                    <a:pt x="6475" y="1261"/>
                    <a:pt x="6523" y="1261"/>
                  </a:cubicBezTo>
                  <a:lnTo>
                    <a:pt x="6538" y="1261"/>
                  </a:lnTo>
                  <a:cubicBezTo>
                    <a:pt x="6586" y="1261"/>
                    <a:pt x="6618" y="1308"/>
                    <a:pt x="6601" y="1355"/>
                  </a:cubicBezTo>
                  <a:cubicBezTo>
                    <a:pt x="6601" y="1403"/>
                    <a:pt x="6555" y="1418"/>
                    <a:pt x="6523" y="1418"/>
                  </a:cubicBezTo>
                  <a:close/>
                  <a:moveTo>
                    <a:pt x="8902" y="1324"/>
                  </a:moveTo>
                  <a:lnTo>
                    <a:pt x="8887" y="1324"/>
                  </a:lnTo>
                  <a:cubicBezTo>
                    <a:pt x="8839" y="1308"/>
                    <a:pt x="8807" y="1261"/>
                    <a:pt x="8807" y="1214"/>
                  </a:cubicBezTo>
                  <a:lnTo>
                    <a:pt x="8981" y="1261"/>
                  </a:lnTo>
                  <a:cubicBezTo>
                    <a:pt x="8965" y="1292"/>
                    <a:pt x="8933" y="1324"/>
                    <a:pt x="8902" y="1324"/>
                  </a:cubicBezTo>
                  <a:close/>
                  <a:moveTo>
                    <a:pt x="8807" y="1214"/>
                  </a:moveTo>
                  <a:lnTo>
                    <a:pt x="8807" y="1214"/>
                  </a:lnTo>
                  <a:cubicBezTo>
                    <a:pt x="8824" y="1182"/>
                    <a:pt x="8855" y="1151"/>
                    <a:pt x="8902" y="1151"/>
                  </a:cubicBezTo>
                  <a:lnTo>
                    <a:pt x="8918" y="1151"/>
                  </a:lnTo>
                  <a:cubicBezTo>
                    <a:pt x="8965" y="1166"/>
                    <a:pt x="8996" y="1214"/>
                    <a:pt x="8981" y="1261"/>
                  </a:cubicBezTo>
                  <a:lnTo>
                    <a:pt x="8981" y="1261"/>
                  </a:lnTo>
                  <a:lnTo>
                    <a:pt x="8807" y="1214"/>
                  </a:lnTo>
                  <a:close/>
                  <a:moveTo>
                    <a:pt x="5956" y="1308"/>
                  </a:moveTo>
                  <a:lnTo>
                    <a:pt x="5940" y="1308"/>
                  </a:lnTo>
                  <a:cubicBezTo>
                    <a:pt x="5893" y="1292"/>
                    <a:pt x="5861" y="1245"/>
                    <a:pt x="5877" y="1214"/>
                  </a:cubicBezTo>
                  <a:cubicBezTo>
                    <a:pt x="5877" y="1166"/>
                    <a:pt x="5924" y="1134"/>
                    <a:pt x="5956" y="1134"/>
                  </a:cubicBezTo>
                  <a:lnTo>
                    <a:pt x="5971" y="1134"/>
                  </a:lnTo>
                  <a:cubicBezTo>
                    <a:pt x="6019" y="1151"/>
                    <a:pt x="6051" y="1198"/>
                    <a:pt x="6034" y="1245"/>
                  </a:cubicBezTo>
                  <a:cubicBezTo>
                    <a:pt x="6034" y="1277"/>
                    <a:pt x="6003" y="1308"/>
                    <a:pt x="5956" y="1308"/>
                  </a:cubicBezTo>
                  <a:close/>
                  <a:moveTo>
                    <a:pt x="8334" y="1214"/>
                  </a:moveTo>
                  <a:cubicBezTo>
                    <a:pt x="8319" y="1214"/>
                    <a:pt x="8319" y="1214"/>
                    <a:pt x="8319" y="1198"/>
                  </a:cubicBezTo>
                  <a:cubicBezTo>
                    <a:pt x="8271" y="1198"/>
                    <a:pt x="8240" y="1151"/>
                    <a:pt x="8256" y="1103"/>
                  </a:cubicBezTo>
                  <a:lnTo>
                    <a:pt x="8414" y="1134"/>
                  </a:lnTo>
                  <a:cubicBezTo>
                    <a:pt x="8414" y="1182"/>
                    <a:pt x="8366" y="1214"/>
                    <a:pt x="8334" y="1214"/>
                  </a:cubicBezTo>
                  <a:close/>
                  <a:moveTo>
                    <a:pt x="8256" y="1103"/>
                  </a:moveTo>
                  <a:lnTo>
                    <a:pt x="8256" y="1103"/>
                  </a:lnTo>
                  <a:cubicBezTo>
                    <a:pt x="8256" y="1071"/>
                    <a:pt x="8288" y="1040"/>
                    <a:pt x="8334" y="1040"/>
                  </a:cubicBezTo>
                  <a:lnTo>
                    <a:pt x="8351" y="1040"/>
                  </a:lnTo>
                  <a:cubicBezTo>
                    <a:pt x="8397" y="1056"/>
                    <a:pt x="8429" y="1088"/>
                    <a:pt x="8414" y="1134"/>
                  </a:cubicBezTo>
                  <a:lnTo>
                    <a:pt x="8414" y="1134"/>
                  </a:lnTo>
                  <a:lnTo>
                    <a:pt x="8256" y="1103"/>
                  </a:lnTo>
                  <a:close/>
                  <a:moveTo>
                    <a:pt x="5389" y="1198"/>
                  </a:moveTo>
                  <a:lnTo>
                    <a:pt x="5372" y="1198"/>
                  </a:lnTo>
                  <a:cubicBezTo>
                    <a:pt x="5326" y="1182"/>
                    <a:pt x="5294" y="1134"/>
                    <a:pt x="5309" y="1088"/>
                  </a:cubicBezTo>
                  <a:cubicBezTo>
                    <a:pt x="5326" y="1056"/>
                    <a:pt x="5357" y="1025"/>
                    <a:pt x="5389" y="1025"/>
                  </a:cubicBezTo>
                  <a:lnTo>
                    <a:pt x="5404" y="1025"/>
                  </a:lnTo>
                  <a:cubicBezTo>
                    <a:pt x="5452" y="1040"/>
                    <a:pt x="5483" y="1071"/>
                    <a:pt x="5483" y="1119"/>
                  </a:cubicBezTo>
                  <a:cubicBezTo>
                    <a:pt x="5467" y="1166"/>
                    <a:pt x="5435" y="1198"/>
                    <a:pt x="5389" y="1198"/>
                  </a:cubicBezTo>
                  <a:close/>
                  <a:moveTo>
                    <a:pt x="7767" y="1088"/>
                  </a:moveTo>
                  <a:lnTo>
                    <a:pt x="7752" y="1088"/>
                  </a:lnTo>
                  <a:cubicBezTo>
                    <a:pt x="7704" y="1088"/>
                    <a:pt x="7673" y="1040"/>
                    <a:pt x="7689" y="993"/>
                  </a:cubicBezTo>
                  <a:lnTo>
                    <a:pt x="7689" y="993"/>
                  </a:lnTo>
                  <a:lnTo>
                    <a:pt x="7847" y="1025"/>
                  </a:lnTo>
                  <a:lnTo>
                    <a:pt x="7847" y="1025"/>
                  </a:lnTo>
                  <a:cubicBezTo>
                    <a:pt x="7847" y="1056"/>
                    <a:pt x="7815" y="1088"/>
                    <a:pt x="7767" y="1088"/>
                  </a:cubicBezTo>
                  <a:close/>
                  <a:moveTo>
                    <a:pt x="7689" y="993"/>
                  </a:moveTo>
                  <a:cubicBezTo>
                    <a:pt x="7689" y="945"/>
                    <a:pt x="7736" y="930"/>
                    <a:pt x="7767" y="930"/>
                  </a:cubicBezTo>
                  <a:lnTo>
                    <a:pt x="7784" y="930"/>
                  </a:lnTo>
                  <a:cubicBezTo>
                    <a:pt x="7830" y="930"/>
                    <a:pt x="7862" y="977"/>
                    <a:pt x="7847" y="1025"/>
                  </a:cubicBezTo>
                  <a:lnTo>
                    <a:pt x="7689" y="993"/>
                  </a:lnTo>
                  <a:close/>
                  <a:moveTo>
                    <a:pt x="4837" y="1071"/>
                  </a:moveTo>
                  <a:lnTo>
                    <a:pt x="4805" y="1071"/>
                  </a:lnTo>
                  <a:cubicBezTo>
                    <a:pt x="4774" y="1071"/>
                    <a:pt x="4742" y="1025"/>
                    <a:pt x="4742" y="977"/>
                  </a:cubicBezTo>
                  <a:cubicBezTo>
                    <a:pt x="4759" y="930"/>
                    <a:pt x="4790" y="914"/>
                    <a:pt x="4837" y="914"/>
                  </a:cubicBezTo>
                  <a:lnTo>
                    <a:pt x="4853" y="914"/>
                  </a:lnTo>
                  <a:cubicBezTo>
                    <a:pt x="4900" y="914"/>
                    <a:pt x="4916" y="962"/>
                    <a:pt x="4916" y="1008"/>
                  </a:cubicBezTo>
                  <a:cubicBezTo>
                    <a:pt x="4900" y="1056"/>
                    <a:pt x="4868" y="1071"/>
                    <a:pt x="4837" y="1071"/>
                  </a:cubicBezTo>
                  <a:close/>
                  <a:moveTo>
                    <a:pt x="7200" y="977"/>
                  </a:moveTo>
                  <a:lnTo>
                    <a:pt x="7185" y="977"/>
                  </a:lnTo>
                  <a:cubicBezTo>
                    <a:pt x="7137" y="962"/>
                    <a:pt x="7106" y="914"/>
                    <a:pt x="7122" y="867"/>
                  </a:cubicBezTo>
                  <a:lnTo>
                    <a:pt x="7122" y="867"/>
                  </a:lnTo>
                  <a:lnTo>
                    <a:pt x="7279" y="914"/>
                  </a:lnTo>
                  <a:lnTo>
                    <a:pt x="7279" y="914"/>
                  </a:lnTo>
                  <a:cubicBezTo>
                    <a:pt x="7279" y="945"/>
                    <a:pt x="7248" y="977"/>
                    <a:pt x="7200" y="977"/>
                  </a:cubicBezTo>
                  <a:close/>
                  <a:moveTo>
                    <a:pt x="7122" y="867"/>
                  </a:moveTo>
                  <a:cubicBezTo>
                    <a:pt x="7122" y="836"/>
                    <a:pt x="7169" y="804"/>
                    <a:pt x="7200" y="804"/>
                  </a:cubicBezTo>
                  <a:lnTo>
                    <a:pt x="7216" y="804"/>
                  </a:lnTo>
                  <a:cubicBezTo>
                    <a:pt x="7263" y="819"/>
                    <a:pt x="7295" y="867"/>
                    <a:pt x="7279" y="914"/>
                  </a:cubicBezTo>
                  <a:lnTo>
                    <a:pt x="7122" y="867"/>
                  </a:lnTo>
                  <a:close/>
                  <a:moveTo>
                    <a:pt x="6633" y="867"/>
                  </a:moveTo>
                  <a:cubicBezTo>
                    <a:pt x="6633" y="867"/>
                    <a:pt x="6633" y="851"/>
                    <a:pt x="6618" y="851"/>
                  </a:cubicBezTo>
                  <a:cubicBezTo>
                    <a:pt x="6570" y="851"/>
                    <a:pt x="6555" y="804"/>
                    <a:pt x="6555" y="756"/>
                  </a:cubicBezTo>
                  <a:lnTo>
                    <a:pt x="6555" y="756"/>
                  </a:lnTo>
                  <a:lnTo>
                    <a:pt x="6727" y="788"/>
                  </a:lnTo>
                  <a:lnTo>
                    <a:pt x="6727" y="788"/>
                  </a:lnTo>
                  <a:cubicBezTo>
                    <a:pt x="6712" y="836"/>
                    <a:pt x="6681" y="867"/>
                    <a:pt x="6633" y="867"/>
                  </a:cubicBezTo>
                  <a:close/>
                  <a:moveTo>
                    <a:pt x="6555" y="756"/>
                  </a:moveTo>
                  <a:cubicBezTo>
                    <a:pt x="6570" y="725"/>
                    <a:pt x="6601" y="693"/>
                    <a:pt x="6633" y="693"/>
                  </a:cubicBezTo>
                  <a:lnTo>
                    <a:pt x="6649" y="693"/>
                  </a:lnTo>
                  <a:cubicBezTo>
                    <a:pt x="6696" y="710"/>
                    <a:pt x="6727" y="741"/>
                    <a:pt x="6727" y="788"/>
                  </a:cubicBezTo>
                  <a:lnTo>
                    <a:pt x="6555" y="756"/>
                  </a:lnTo>
                  <a:close/>
                  <a:moveTo>
                    <a:pt x="6082" y="741"/>
                  </a:moveTo>
                  <a:lnTo>
                    <a:pt x="6051" y="741"/>
                  </a:lnTo>
                  <a:cubicBezTo>
                    <a:pt x="6019" y="725"/>
                    <a:pt x="5988" y="693"/>
                    <a:pt x="5988" y="647"/>
                  </a:cubicBezTo>
                  <a:lnTo>
                    <a:pt x="6160" y="678"/>
                  </a:lnTo>
                  <a:lnTo>
                    <a:pt x="6160" y="678"/>
                  </a:lnTo>
                  <a:cubicBezTo>
                    <a:pt x="6145" y="710"/>
                    <a:pt x="6114" y="741"/>
                    <a:pt x="6082" y="741"/>
                  </a:cubicBezTo>
                  <a:close/>
                  <a:moveTo>
                    <a:pt x="5988" y="647"/>
                  </a:moveTo>
                  <a:cubicBezTo>
                    <a:pt x="6003" y="599"/>
                    <a:pt x="6034" y="567"/>
                    <a:pt x="6066" y="567"/>
                  </a:cubicBezTo>
                  <a:cubicBezTo>
                    <a:pt x="6082" y="567"/>
                    <a:pt x="6082" y="567"/>
                    <a:pt x="6097" y="584"/>
                  </a:cubicBezTo>
                  <a:cubicBezTo>
                    <a:pt x="6129" y="584"/>
                    <a:pt x="6160" y="630"/>
                    <a:pt x="6160" y="678"/>
                  </a:cubicBezTo>
                  <a:lnTo>
                    <a:pt x="5988" y="647"/>
                  </a:lnTo>
                  <a:close/>
                  <a:moveTo>
                    <a:pt x="5515" y="630"/>
                  </a:moveTo>
                  <a:lnTo>
                    <a:pt x="5498" y="630"/>
                  </a:lnTo>
                  <a:cubicBezTo>
                    <a:pt x="5452" y="615"/>
                    <a:pt x="5420" y="567"/>
                    <a:pt x="5420" y="521"/>
                  </a:cubicBezTo>
                  <a:lnTo>
                    <a:pt x="5593" y="567"/>
                  </a:lnTo>
                  <a:cubicBezTo>
                    <a:pt x="5578" y="599"/>
                    <a:pt x="5546" y="630"/>
                    <a:pt x="5515" y="630"/>
                  </a:cubicBezTo>
                  <a:close/>
                  <a:moveTo>
                    <a:pt x="5420" y="521"/>
                  </a:moveTo>
                  <a:lnTo>
                    <a:pt x="5420" y="521"/>
                  </a:lnTo>
                  <a:cubicBezTo>
                    <a:pt x="5435" y="489"/>
                    <a:pt x="5467" y="458"/>
                    <a:pt x="5515" y="458"/>
                  </a:cubicBezTo>
                  <a:lnTo>
                    <a:pt x="5530" y="458"/>
                  </a:lnTo>
                  <a:cubicBezTo>
                    <a:pt x="5578" y="473"/>
                    <a:pt x="5609" y="521"/>
                    <a:pt x="5593" y="567"/>
                  </a:cubicBezTo>
                  <a:lnTo>
                    <a:pt x="5593" y="567"/>
                  </a:lnTo>
                  <a:lnTo>
                    <a:pt x="5420" y="521"/>
                  </a:lnTo>
                  <a:close/>
                  <a:moveTo>
                    <a:pt x="4948" y="504"/>
                  </a:moveTo>
                  <a:lnTo>
                    <a:pt x="4931" y="504"/>
                  </a:lnTo>
                  <a:cubicBezTo>
                    <a:pt x="4885" y="504"/>
                    <a:pt x="4853" y="458"/>
                    <a:pt x="4868" y="410"/>
                  </a:cubicBezTo>
                  <a:lnTo>
                    <a:pt x="5026" y="441"/>
                  </a:lnTo>
                  <a:cubicBezTo>
                    <a:pt x="5026" y="489"/>
                    <a:pt x="4979" y="504"/>
                    <a:pt x="4948" y="504"/>
                  </a:cubicBezTo>
                  <a:close/>
                  <a:moveTo>
                    <a:pt x="5546" y="0"/>
                  </a:moveTo>
                  <a:lnTo>
                    <a:pt x="5452" y="48"/>
                  </a:lnTo>
                  <a:cubicBezTo>
                    <a:pt x="5420" y="63"/>
                    <a:pt x="5435" y="63"/>
                    <a:pt x="5420" y="95"/>
                  </a:cubicBezTo>
                  <a:lnTo>
                    <a:pt x="5389" y="95"/>
                  </a:lnTo>
                  <a:cubicBezTo>
                    <a:pt x="5357" y="95"/>
                    <a:pt x="5309" y="126"/>
                    <a:pt x="5278" y="158"/>
                  </a:cubicBezTo>
                  <a:cubicBezTo>
                    <a:pt x="5246" y="189"/>
                    <a:pt x="5263" y="221"/>
                    <a:pt x="5246" y="269"/>
                  </a:cubicBezTo>
                  <a:cubicBezTo>
                    <a:pt x="5215" y="269"/>
                    <a:pt x="5168" y="252"/>
                    <a:pt x="5137" y="252"/>
                  </a:cubicBezTo>
                  <a:cubicBezTo>
                    <a:pt x="5089" y="252"/>
                    <a:pt x="5057" y="269"/>
                    <a:pt x="5042" y="300"/>
                  </a:cubicBezTo>
                  <a:cubicBezTo>
                    <a:pt x="5026" y="347"/>
                    <a:pt x="5042" y="363"/>
                    <a:pt x="5011" y="378"/>
                  </a:cubicBezTo>
                  <a:cubicBezTo>
                    <a:pt x="5026" y="395"/>
                    <a:pt x="5026" y="426"/>
                    <a:pt x="5026" y="441"/>
                  </a:cubicBezTo>
                  <a:lnTo>
                    <a:pt x="5026" y="441"/>
                  </a:lnTo>
                  <a:lnTo>
                    <a:pt x="4868" y="410"/>
                  </a:lnTo>
                  <a:lnTo>
                    <a:pt x="4868" y="410"/>
                  </a:lnTo>
                  <a:lnTo>
                    <a:pt x="4868" y="395"/>
                  </a:lnTo>
                  <a:cubicBezTo>
                    <a:pt x="4853" y="410"/>
                    <a:pt x="4837" y="410"/>
                    <a:pt x="4837" y="410"/>
                  </a:cubicBezTo>
                  <a:cubicBezTo>
                    <a:pt x="4805" y="473"/>
                    <a:pt x="4790" y="552"/>
                    <a:pt x="4790" y="567"/>
                  </a:cubicBezTo>
                  <a:cubicBezTo>
                    <a:pt x="4774" y="599"/>
                    <a:pt x="4790" y="662"/>
                    <a:pt x="4774" y="693"/>
                  </a:cubicBezTo>
                  <a:cubicBezTo>
                    <a:pt x="4759" y="725"/>
                    <a:pt x="4727" y="725"/>
                    <a:pt x="4696" y="725"/>
                  </a:cubicBezTo>
                  <a:lnTo>
                    <a:pt x="4648" y="725"/>
                  </a:lnTo>
                  <a:cubicBezTo>
                    <a:pt x="4633" y="725"/>
                    <a:pt x="4601" y="710"/>
                    <a:pt x="4585" y="710"/>
                  </a:cubicBezTo>
                  <a:cubicBezTo>
                    <a:pt x="4569" y="710"/>
                    <a:pt x="4569" y="725"/>
                    <a:pt x="4553" y="725"/>
                  </a:cubicBezTo>
                  <a:cubicBezTo>
                    <a:pt x="4522" y="725"/>
                    <a:pt x="4506" y="741"/>
                    <a:pt x="4490" y="756"/>
                  </a:cubicBezTo>
                  <a:cubicBezTo>
                    <a:pt x="4443" y="788"/>
                    <a:pt x="4380" y="804"/>
                    <a:pt x="4333" y="836"/>
                  </a:cubicBezTo>
                  <a:cubicBezTo>
                    <a:pt x="4349" y="851"/>
                    <a:pt x="4349" y="867"/>
                    <a:pt x="4349" y="899"/>
                  </a:cubicBezTo>
                  <a:cubicBezTo>
                    <a:pt x="4333" y="930"/>
                    <a:pt x="4301" y="962"/>
                    <a:pt x="4270" y="962"/>
                  </a:cubicBezTo>
                  <a:lnTo>
                    <a:pt x="4254" y="962"/>
                  </a:lnTo>
                  <a:lnTo>
                    <a:pt x="4238" y="962"/>
                  </a:lnTo>
                  <a:lnTo>
                    <a:pt x="4238" y="962"/>
                  </a:lnTo>
                  <a:cubicBezTo>
                    <a:pt x="4175" y="977"/>
                    <a:pt x="4160" y="977"/>
                    <a:pt x="4128" y="1008"/>
                  </a:cubicBezTo>
                  <a:cubicBezTo>
                    <a:pt x="4080" y="1071"/>
                    <a:pt x="4017" y="1088"/>
                    <a:pt x="4002" y="1166"/>
                  </a:cubicBezTo>
                  <a:cubicBezTo>
                    <a:pt x="3986" y="1198"/>
                    <a:pt x="3986" y="1214"/>
                    <a:pt x="3986" y="1245"/>
                  </a:cubicBezTo>
                  <a:cubicBezTo>
                    <a:pt x="3971" y="1261"/>
                    <a:pt x="3954" y="1261"/>
                    <a:pt x="3923" y="1261"/>
                  </a:cubicBezTo>
                  <a:cubicBezTo>
                    <a:pt x="3891" y="1261"/>
                    <a:pt x="3860" y="1245"/>
                    <a:pt x="3828" y="1245"/>
                  </a:cubicBezTo>
                  <a:cubicBezTo>
                    <a:pt x="3813" y="1245"/>
                    <a:pt x="3765" y="1229"/>
                    <a:pt x="3734" y="1229"/>
                  </a:cubicBezTo>
                  <a:lnTo>
                    <a:pt x="3734" y="1229"/>
                  </a:lnTo>
                  <a:cubicBezTo>
                    <a:pt x="3734" y="1277"/>
                    <a:pt x="3750" y="1292"/>
                    <a:pt x="3719" y="1324"/>
                  </a:cubicBezTo>
                  <a:cubicBezTo>
                    <a:pt x="3702" y="1324"/>
                    <a:pt x="3687" y="1308"/>
                    <a:pt x="3671" y="1292"/>
                  </a:cubicBezTo>
                  <a:lnTo>
                    <a:pt x="3671" y="1340"/>
                  </a:lnTo>
                  <a:lnTo>
                    <a:pt x="3671" y="1340"/>
                  </a:lnTo>
                  <a:lnTo>
                    <a:pt x="3576" y="1324"/>
                  </a:lnTo>
                  <a:lnTo>
                    <a:pt x="3576" y="1324"/>
                  </a:lnTo>
                  <a:lnTo>
                    <a:pt x="3671" y="1340"/>
                  </a:lnTo>
                  <a:cubicBezTo>
                    <a:pt x="3656" y="1387"/>
                    <a:pt x="3624" y="1403"/>
                    <a:pt x="3593" y="1403"/>
                  </a:cubicBezTo>
                  <a:lnTo>
                    <a:pt x="3561" y="1403"/>
                  </a:lnTo>
                  <a:cubicBezTo>
                    <a:pt x="3561" y="1403"/>
                    <a:pt x="3545" y="1403"/>
                    <a:pt x="3530" y="1387"/>
                  </a:cubicBezTo>
                  <a:cubicBezTo>
                    <a:pt x="3530" y="1403"/>
                    <a:pt x="3513" y="1403"/>
                    <a:pt x="3513" y="1403"/>
                  </a:cubicBezTo>
                  <a:cubicBezTo>
                    <a:pt x="3498" y="1403"/>
                    <a:pt x="3482" y="1403"/>
                    <a:pt x="3467" y="1418"/>
                  </a:cubicBezTo>
                  <a:cubicBezTo>
                    <a:pt x="3450" y="1418"/>
                    <a:pt x="3435" y="1434"/>
                    <a:pt x="3419" y="1450"/>
                  </a:cubicBezTo>
                  <a:cubicBezTo>
                    <a:pt x="3372" y="1498"/>
                    <a:pt x="3372" y="1513"/>
                    <a:pt x="3356" y="1576"/>
                  </a:cubicBezTo>
                  <a:cubicBezTo>
                    <a:pt x="3341" y="1561"/>
                    <a:pt x="3341" y="1561"/>
                    <a:pt x="3324" y="1561"/>
                  </a:cubicBezTo>
                  <a:cubicBezTo>
                    <a:pt x="3309" y="1561"/>
                    <a:pt x="3309" y="1561"/>
                    <a:pt x="3293" y="1576"/>
                  </a:cubicBezTo>
                  <a:cubicBezTo>
                    <a:pt x="3278" y="1592"/>
                    <a:pt x="3293" y="1639"/>
                    <a:pt x="3309" y="1670"/>
                  </a:cubicBezTo>
                  <a:cubicBezTo>
                    <a:pt x="3198" y="1718"/>
                    <a:pt x="3261" y="1813"/>
                    <a:pt x="3167" y="1876"/>
                  </a:cubicBezTo>
                  <a:cubicBezTo>
                    <a:pt x="3088" y="1907"/>
                    <a:pt x="2994" y="1922"/>
                    <a:pt x="2899" y="1939"/>
                  </a:cubicBezTo>
                  <a:cubicBezTo>
                    <a:pt x="2788" y="1954"/>
                    <a:pt x="2694" y="1970"/>
                    <a:pt x="2599" y="2017"/>
                  </a:cubicBezTo>
                  <a:cubicBezTo>
                    <a:pt x="2521" y="2080"/>
                    <a:pt x="2584" y="2143"/>
                    <a:pt x="2584" y="2222"/>
                  </a:cubicBezTo>
                  <a:cubicBezTo>
                    <a:pt x="2521" y="2206"/>
                    <a:pt x="2458" y="2191"/>
                    <a:pt x="2395" y="2191"/>
                  </a:cubicBezTo>
                  <a:cubicBezTo>
                    <a:pt x="2364" y="2191"/>
                    <a:pt x="2332" y="2191"/>
                    <a:pt x="2316" y="2206"/>
                  </a:cubicBezTo>
                  <a:cubicBezTo>
                    <a:pt x="2316" y="2222"/>
                    <a:pt x="2316" y="2222"/>
                    <a:pt x="2301" y="2237"/>
                  </a:cubicBezTo>
                  <a:lnTo>
                    <a:pt x="2284" y="2237"/>
                  </a:lnTo>
                  <a:lnTo>
                    <a:pt x="2284" y="2237"/>
                  </a:lnTo>
                  <a:lnTo>
                    <a:pt x="2301" y="2237"/>
                  </a:lnTo>
                  <a:lnTo>
                    <a:pt x="2301" y="2237"/>
                  </a:lnTo>
                  <a:cubicBezTo>
                    <a:pt x="2301" y="2269"/>
                    <a:pt x="2269" y="2300"/>
                    <a:pt x="2238" y="2300"/>
                  </a:cubicBezTo>
                  <a:cubicBezTo>
                    <a:pt x="2221" y="2363"/>
                    <a:pt x="2238" y="2411"/>
                    <a:pt x="2190" y="2443"/>
                  </a:cubicBezTo>
                  <a:cubicBezTo>
                    <a:pt x="2158" y="2458"/>
                    <a:pt x="2112" y="2474"/>
                    <a:pt x="2080" y="2474"/>
                  </a:cubicBezTo>
                  <a:lnTo>
                    <a:pt x="2064" y="2474"/>
                  </a:lnTo>
                  <a:lnTo>
                    <a:pt x="2032" y="2474"/>
                  </a:lnTo>
                  <a:lnTo>
                    <a:pt x="2001" y="2474"/>
                  </a:lnTo>
                  <a:lnTo>
                    <a:pt x="1986" y="2474"/>
                  </a:lnTo>
                  <a:cubicBezTo>
                    <a:pt x="1938" y="2489"/>
                    <a:pt x="1891" y="2537"/>
                    <a:pt x="1860" y="2569"/>
                  </a:cubicBezTo>
                  <a:cubicBezTo>
                    <a:pt x="1780" y="2632"/>
                    <a:pt x="1717" y="2710"/>
                    <a:pt x="1654" y="2773"/>
                  </a:cubicBezTo>
                  <a:cubicBezTo>
                    <a:pt x="1607" y="2821"/>
                    <a:pt x="1433" y="2884"/>
                    <a:pt x="1387" y="2947"/>
                  </a:cubicBezTo>
                  <a:cubicBezTo>
                    <a:pt x="1387" y="2979"/>
                    <a:pt x="1370" y="3010"/>
                    <a:pt x="1355" y="3025"/>
                  </a:cubicBezTo>
                  <a:cubicBezTo>
                    <a:pt x="1339" y="3057"/>
                    <a:pt x="1307" y="3057"/>
                    <a:pt x="1276" y="3057"/>
                  </a:cubicBezTo>
                  <a:lnTo>
                    <a:pt x="1244" y="3057"/>
                  </a:lnTo>
                  <a:lnTo>
                    <a:pt x="1166" y="3057"/>
                  </a:lnTo>
                  <a:cubicBezTo>
                    <a:pt x="1150" y="3042"/>
                    <a:pt x="1118" y="3042"/>
                    <a:pt x="1103" y="3042"/>
                  </a:cubicBezTo>
                  <a:cubicBezTo>
                    <a:pt x="1087" y="3042"/>
                    <a:pt x="1055" y="3042"/>
                    <a:pt x="1040" y="3057"/>
                  </a:cubicBezTo>
                  <a:cubicBezTo>
                    <a:pt x="992" y="3073"/>
                    <a:pt x="961" y="3088"/>
                    <a:pt x="946" y="3120"/>
                  </a:cubicBez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cubicBezTo>
                    <a:pt x="946" y="3136"/>
                    <a:pt x="946" y="3151"/>
                    <a:pt x="929" y="3151"/>
                  </a:cubicBezTo>
                  <a:lnTo>
                    <a:pt x="929" y="3183"/>
                  </a:lnTo>
                  <a:cubicBezTo>
                    <a:pt x="929" y="3231"/>
                    <a:pt x="946" y="3294"/>
                    <a:pt x="914" y="3340"/>
                  </a:cubicBezTo>
                  <a:cubicBezTo>
                    <a:pt x="883" y="3388"/>
                    <a:pt x="803" y="3403"/>
                    <a:pt x="740" y="3420"/>
                  </a:cubicBezTo>
                  <a:cubicBezTo>
                    <a:pt x="725" y="3435"/>
                    <a:pt x="551" y="3420"/>
                    <a:pt x="536" y="3451"/>
                  </a:cubicBezTo>
                  <a:lnTo>
                    <a:pt x="536" y="3451"/>
                  </a:lnTo>
                  <a:cubicBezTo>
                    <a:pt x="551" y="3483"/>
                    <a:pt x="646" y="3561"/>
                    <a:pt x="677" y="3624"/>
                  </a:cubicBezTo>
                  <a:cubicBezTo>
                    <a:pt x="694" y="3609"/>
                    <a:pt x="725" y="3592"/>
                    <a:pt x="757" y="3592"/>
                  </a:cubicBezTo>
                  <a:lnTo>
                    <a:pt x="772" y="3592"/>
                  </a:lnTo>
                  <a:cubicBezTo>
                    <a:pt x="820" y="3609"/>
                    <a:pt x="835" y="3655"/>
                    <a:pt x="835" y="3703"/>
                  </a:cubicBezTo>
                  <a:cubicBezTo>
                    <a:pt x="820" y="3735"/>
                    <a:pt x="788" y="3766"/>
                    <a:pt x="757" y="3766"/>
                  </a:cubicBezTo>
                  <a:lnTo>
                    <a:pt x="725" y="3766"/>
                  </a:lnTo>
                  <a:cubicBezTo>
                    <a:pt x="709" y="3750"/>
                    <a:pt x="677" y="3735"/>
                    <a:pt x="677" y="3718"/>
                  </a:cubicBezTo>
                  <a:cubicBezTo>
                    <a:pt x="646" y="3718"/>
                    <a:pt x="631" y="3718"/>
                    <a:pt x="614" y="3750"/>
                  </a:cubicBezTo>
                  <a:cubicBezTo>
                    <a:pt x="646" y="3766"/>
                    <a:pt x="677" y="3829"/>
                    <a:pt x="694" y="3861"/>
                  </a:cubicBezTo>
                  <a:lnTo>
                    <a:pt x="677" y="3861"/>
                  </a:lnTo>
                  <a:cubicBezTo>
                    <a:pt x="662" y="3861"/>
                    <a:pt x="646" y="3861"/>
                    <a:pt x="631" y="3844"/>
                  </a:cubicBezTo>
                  <a:lnTo>
                    <a:pt x="583" y="3844"/>
                  </a:lnTo>
                  <a:cubicBezTo>
                    <a:pt x="568" y="3844"/>
                    <a:pt x="551" y="3861"/>
                    <a:pt x="583" y="3924"/>
                  </a:cubicBezTo>
                  <a:cubicBezTo>
                    <a:pt x="599" y="3955"/>
                    <a:pt x="551" y="4018"/>
                    <a:pt x="551" y="4050"/>
                  </a:cubicBezTo>
                  <a:cubicBezTo>
                    <a:pt x="551" y="4081"/>
                    <a:pt x="583" y="4081"/>
                    <a:pt x="583" y="4097"/>
                  </a:cubicBezTo>
                  <a:cubicBezTo>
                    <a:pt x="583" y="4128"/>
                    <a:pt x="599" y="4144"/>
                    <a:pt x="599" y="4160"/>
                  </a:cubicBezTo>
                  <a:lnTo>
                    <a:pt x="599" y="4160"/>
                  </a:lnTo>
                  <a:lnTo>
                    <a:pt x="631" y="4160"/>
                  </a:lnTo>
                  <a:lnTo>
                    <a:pt x="646" y="4160"/>
                  </a:lnTo>
                  <a:cubicBezTo>
                    <a:pt x="694" y="4176"/>
                    <a:pt x="725" y="4223"/>
                    <a:pt x="709" y="4254"/>
                  </a:cubicBezTo>
                  <a:lnTo>
                    <a:pt x="709" y="4254"/>
                  </a:lnTo>
                  <a:lnTo>
                    <a:pt x="614" y="4239"/>
                  </a:lnTo>
                  <a:lnTo>
                    <a:pt x="614" y="4239"/>
                  </a:lnTo>
                  <a:lnTo>
                    <a:pt x="709" y="4254"/>
                  </a:lnTo>
                  <a:cubicBezTo>
                    <a:pt x="709" y="4302"/>
                    <a:pt x="677" y="4334"/>
                    <a:pt x="631" y="4334"/>
                  </a:cubicBezTo>
                  <a:lnTo>
                    <a:pt x="614" y="4334"/>
                  </a:lnTo>
                  <a:cubicBezTo>
                    <a:pt x="599" y="4317"/>
                    <a:pt x="583" y="4317"/>
                    <a:pt x="568" y="4302"/>
                  </a:cubicBezTo>
                  <a:cubicBezTo>
                    <a:pt x="536" y="4349"/>
                    <a:pt x="457" y="4475"/>
                    <a:pt x="442" y="4523"/>
                  </a:cubicBezTo>
                  <a:cubicBezTo>
                    <a:pt x="425" y="4569"/>
                    <a:pt x="457" y="4569"/>
                    <a:pt x="442" y="4617"/>
                  </a:cubicBezTo>
                  <a:cubicBezTo>
                    <a:pt x="410" y="4712"/>
                    <a:pt x="457" y="4775"/>
                    <a:pt x="410" y="4853"/>
                  </a:cubicBezTo>
                  <a:cubicBezTo>
                    <a:pt x="394" y="4884"/>
                    <a:pt x="362" y="4884"/>
                    <a:pt x="347" y="4901"/>
                  </a:cubicBezTo>
                  <a:cubicBezTo>
                    <a:pt x="347" y="4916"/>
                    <a:pt x="362" y="4964"/>
                    <a:pt x="362" y="4979"/>
                  </a:cubicBezTo>
                  <a:cubicBezTo>
                    <a:pt x="378" y="5027"/>
                    <a:pt x="425" y="5199"/>
                    <a:pt x="347" y="5199"/>
                  </a:cubicBezTo>
                  <a:cubicBezTo>
                    <a:pt x="331" y="5247"/>
                    <a:pt x="347" y="5279"/>
                    <a:pt x="347" y="5310"/>
                  </a:cubicBezTo>
                  <a:cubicBezTo>
                    <a:pt x="362" y="5294"/>
                    <a:pt x="378" y="5294"/>
                    <a:pt x="394" y="5294"/>
                  </a:cubicBezTo>
                  <a:lnTo>
                    <a:pt x="425" y="5294"/>
                  </a:lnTo>
                  <a:cubicBezTo>
                    <a:pt x="457" y="5294"/>
                    <a:pt x="488" y="5342"/>
                    <a:pt x="488" y="5389"/>
                  </a:cubicBezTo>
                  <a:lnTo>
                    <a:pt x="347" y="5357"/>
                  </a:lnTo>
                  <a:lnTo>
                    <a:pt x="347" y="5357"/>
                  </a:lnTo>
                  <a:lnTo>
                    <a:pt x="488" y="5389"/>
                  </a:lnTo>
                  <a:lnTo>
                    <a:pt x="488" y="5389"/>
                  </a:lnTo>
                  <a:cubicBezTo>
                    <a:pt x="473" y="5436"/>
                    <a:pt x="442" y="5452"/>
                    <a:pt x="394" y="5452"/>
                  </a:cubicBezTo>
                  <a:lnTo>
                    <a:pt x="378" y="5452"/>
                  </a:lnTo>
                  <a:cubicBezTo>
                    <a:pt x="347" y="5452"/>
                    <a:pt x="331" y="5420"/>
                    <a:pt x="315" y="5389"/>
                  </a:cubicBezTo>
                  <a:lnTo>
                    <a:pt x="315" y="5405"/>
                  </a:lnTo>
                  <a:cubicBezTo>
                    <a:pt x="299" y="5420"/>
                    <a:pt x="252" y="5405"/>
                    <a:pt x="236" y="5452"/>
                  </a:cubicBezTo>
                  <a:cubicBezTo>
                    <a:pt x="236" y="5468"/>
                    <a:pt x="252" y="5483"/>
                    <a:pt x="252" y="5499"/>
                  </a:cubicBezTo>
                  <a:cubicBezTo>
                    <a:pt x="252" y="5546"/>
                    <a:pt x="284" y="5594"/>
                    <a:pt x="284" y="5657"/>
                  </a:cubicBezTo>
                  <a:cubicBezTo>
                    <a:pt x="268" y="5704"/>
                    <a:pt x="284" y="5752"/>
                    <a:pt x="268" y="5783"/>
                  </a:cubicBezTo>
                  <a:cubicBezTo>
                    <a:pt x="268" y="5815"/>
                    <a:pt x="268" y="5815"/>
                    <a:pt x="236" y="5830"/>
                  </a:cubicBezTo>
                  <a:cubicBezTo>
                    <a:pt x="173" y="5909"/>
                    <a:pt x="126" y="6082"/>
                    <a:pt x="142" y="6176"/>
                  </a:cubicBezTo>
                  <a:cubicBezTo>
                    <a:pt x="158" y="6239"/>
                    <a:pt x="142" y="6239"/>
                    <a:pt x="126" y="6239"/>
                  </a:cubicBezTo>
                  <a:lnTo>
                    <a:pt x="110" y="6239"/>
                  </a:lnTo>
                  <a:lnTo>
                    <a:pt x="110" y="6239"/>
                  </a:lnTo>
                  <a:cubicBezTo>
                    <a:pt x="95" y="6239"/>
                    <a:pt x="63" y="6239"/>
                    <a:pt x="32" y="6287"/>
                  </a:cubicBezTo>
                  <a:cubicBezTo>
                    <a:pt x="15" y="6319"/>
                    <a:pt x="0" y="6365"/>
                    <a:pt x="15" y="6413"/>
                  </a:cubicBezTo>
                  <a:cubicBezTo>
                    <a:pt x="15" y="6476"/>
                    <a:pt x="32" y="6491"/>
                    <a:pt x="95" y="6523"/>
                  </a:cubicBezTo>
                  <a:cubicBezTo>
                    <a:pt x="79" y="6508"/>
                    <a:pt x="79" y="6491"/>
                    <a:pt x="95" y="6476"/>
                  </a:cubicBezTo>
                  <a:lnTo>
                    <a:pt x="221" y="6508"/>
                  </a:lnTo>
                  <a:cubicBezTo>
                    <a:pt x="189" y="6539"/>
                    <a:pt x="158" y="6554"/>
                    <a:pt x="126" y="6571"/>
                  </a:cubicBezTo>
                  <a:cubicBezTo>
                    <a:pt x="110" y="6554"/>
                    <a:pt x="95" y="6554"/>
                    <a:pt x="95" y="6523"/>
                  </a:cubicBezTo>
                  <a:cubicBezTo>
                    <a:pt x="95" y="6571"/>
                    <a:pt x="79" y="6602"/>
                    <a:pt x="126" y="6617"/>
                  </a:cubicBezTo>
                  <a:lnTo>
                    <a:pt x="126" y="6617"/>
                  </a:lnTo>
                  <a:cubicBezTo>
                    <a:pt x="158" y="6617"/>
                    <a:pt x="268" y="6539"/>
                    <a:pt x="299" y="6523"/>
                  </a:cubicBezTo>
                  <a:cubicBezTo>
                    <a:pt x="299" y="6508"/>
                    <a:pt x="315" y="6476"/>
                    <a:pt x="315" y="6476"/>
                  </a:cubicBezTo>
                  <a:cubicBezTo>
                    <a:pt x="331" y="6460"/>
                    <a:pt x="347" y="6460"/>
                    <a:pt x="362" y="6460"/>
                  </a:cubicBezTo>
                  <a:cubicBezTo>
                    <a:pt x="410" y="6460"/>
                    <a:pt x="488" y="6491"/>
                    <a:pt x="536" y="6491"/>
                  </a:cubicBezTo>
                  <a:cubicBezTo>
                    <a:pt x="551" y="6491"/>
                    <a:pt x="583" y="6508"/>
                    <a:pt x="599" y="6508"/>
                  </a:cubicBezTo>
                  <a:lnTo>
                    <a:pt x="614" y="6508"/>
                  </a:lnTo>
                  <a:cubicBezTo>
                    <a:pt x="646" y="6508"/>
                    <a:pt x="662" y="6476"/>
                    <a:pt x="694" y="6476"/>
                  </a:cubicBezTo>
                  <a:lnTo>
                    <a:pt x="709" y="6476"/>
                  </a:lnTo>
                  <a:cubicBezTo>
                    <a:pt x="757" y="6476"/>
                    <a:pt x="803" y="6491"/>
                    <a:pt x="835" y="6523"/>
                  </a:cubicBezTo>
                  <a:cubicBezTo>
                    <a:pt x="851" y="6554"/>
                    <a:pt x="851" y="6586"/>
                    <a:pt x="898" y="6586"/>
                  </a:cubicBezTo>
                  <a:lnTo>
                    <a:pt x="898" y="6586"/>
                  </a:lnTo>
                  <a:cubicBezTo>
                    <a:pt x="914" y="6586"/>
                    <a:pt x="929" y="6586"/>
                    <a:pt x="946" y="6571"/>
                  </a:cubicBezTo>
                  <a:lnTo>
                    <a:pt x="1009" y="6571"/>
                  </a:lnTo>
                  <a:lnTo>
                    <a:pt x="1009" y="6571"/>
                  </a:lnTo>
                  <a:cubicBezTo>
                    <a:pt x="1087" y="6571"/>
                    <a:pt x="1072" y="6680"/>
                    <a:pt x="1135" y="6697"/>
                  </a:cubicBezTo>
                  <a:lnTo>
                    <a:pt x="1135" y="6728"/>
                  </a:lnTo>
                  <a:lnTo>
                    <a:pt x="1150" y="6728"/>
                  </a:lnTo>
                  <a:lnTo>
                    <a:pt x="1181" y="6728"/>
                  </a:lnTo>
                  <a:lnTo>
                    <a:pt x="1213" y="6728"/>
                  </a:lnTo>
                  <a:lnTo>
                    <a:pt x="1229" y="6728"/>
                  </a:lnTo>
                  <a:cubicBezTo>
                    <a:pt x="1261" y="6728"/>
                    <a:pt x="1307" y="6728"/>
                    <a:pt x="1339" y="6744"/>
                  </a:cubicBezTo>
                  <a:cubicBezTo>
                    <a:pt x="1387" y="6775"/>
                    <a:pt x="1433" y="6807"/>
                    <a:pt x="1497" y="6823"/>
                  </a:cubicBezTo>
                  <a:cubicBezTo>
                    <a:pt x="1513" y="6838"/>
                    <a:pt x="1591" y="6854"/>
                    <a:pt x="1639" y="6854"/>
                  </a:cubicBezTo>
                  <a:cubicBezTo>
                    <a:pt x="1670" y="6854"/>
                    <a:pt x="1702" y="6838"/>
                    <a:pt x="1702" y="6807"/>
                  </a:cubicBezTo>
                  <a:cubicBezTo>
                    <a:pt x="1717" y="6838"/>
                    <a:pt x="1749" y="6838"/>
                    <a:pt x="1780" y="6838"/>
                  </a:cubicBezTo>
                  <a:cubicBezTo>
                    <a:pt x="1828" y="6838"/>
                    <a:pt x="1891" y="6823"/>
                    <a:pt x="1923" y="6823"/>
                  </a:cubicBezTo>
                  <a:lnTo>
                    <a:pt x="1938" y="6823"/>
                  </a:lnTo>
                  <a:cubicBezTo>
                    <a:pt x="2001" y="6823"/>
                    <a:pt x="2017" y="6886"/>
                    <a:pt x="2080" y="6901"/>
                  </a:cubicBezTo>
                  <a:cubicBezTo>
                    <a:pt x="2127" y="6901"/>
                    <a:pt x="2158" y="6917"/>
                    <a:pt x="2206" y="6917"/>
                  </a:cubicBezTo>
                  <a:cubicBezTo>
                    <a:pt x="2238" y="6933"/>
                    <a:pt x="2253" y="6949"/>
                    <a:pt x="2284" y="6964"/>
                  </a:cubicBezTo>
                  <a:lnTo>
                    <a:pt x="2284" y="6964"/>
                  </a:lnTo>
                  <a:cubicBezTo>
                    <a:pt x="2316" y="6964"/>
                    <a:pt x="2364" y="6933"/>
                    <a:pt x="2395" y="6917"/>
                  </a:cubicBezTo>
                  <a:lnTo>
                    <a:pt x="2410" y="6917"/>
                  </a:lnTo>
                  <a:cubicBezTo>
                    <a:pt x="2427" y="6917"/>
                    <a:pt x="2442" y="6933"/>
                    <a:pt x="2473" y="6933"/>
                  </a:cubicBezTo>
                  <a:lnTo>
                    <a:pt x="2473" y="6901"/>
                  </a:lnTo>
                  <a:cubicBezTo>
                    <a:pt x="2458" y="6901"/>
                    <a:pt x="2427" y="6886"/>
                    <a:pt x="2410" y="6886"/>
                  </a:cubicBezTo>
                  <a:lnTo>
                    <a:pt x="2427" y="6886"/>
                  </a:lnTo>
                  <a:lnTo>
                    <a:pt x="2442" y="6886"/>
                  </a:lnTo>
                  <a:cubicBezTo>
                    <a:pt x="2490" y="6886"/>
                    <a:pt x="2521" y="6933"/>
                    <a:pt x="2505" y="6964"/>
                  </a:cubicBezTo>
                  <a:lnTo>
                    <a:pt x="2490" y="6964"/>
                  </a:lnTo>
                  <a:cubicBezTo>
                    <a:pt x="2490" y="6996"/>
                    <a:pt x="2490" y="7012"/>
                    <a:pt x="2505" y="7012"/>
                  </a:cubicBezTo>
                  <a:lnTo>
                    <a:pt x="2505" y="7012"/>
                  </a:lnTo>
                  <a:cubicBezTo>
                    <a:pt x="2521" y="7012"/>
                    <a:pt x="2568" y="6996"/>
                    <a:pt x="2584" y="6996"/>
                  </a:cubicBezTo>
                  <a:lnTo>
                    <a:pt x="2631" y="6996"/>
                  </a:lnTo>
                  <a:cubicBezTo>
                    <a:pt x="2647" y="6996"/>
                    <a:pt x="2679" y="6996"/>
                    <a:pt x="2710" y="7012"/>
                  </a:cubicBezTo>
                  <a:cubicBezTo>
                    <a:pt x="2725" y="7012"/>
                    <a:pt x="2757" y="7027"/>
                    <a:pt x="2773" y="7027"/>
                  </a:cubicBezTo>
                  <a:lnTo>
                    <a:pt x="2788" y="7027"/>
                  </a:lnTo>
                  <a:cubicBezTo>
                    <a:pt x="2820" y="7027"/>
                    <a:pt x="2852" y="6996"/>
                    <a:pt x="2883" y="6996"/>
                  </a:cubicBezTo>
                  <a:lnTo>
                    <a:pt x="2899" y="6996"/>
                  </a:lnTo>
                  <a:cubicBezTo>
                    <a:pt x="2946" y="6996"/>
                    <a:pt x="2962" y="7027"/>
                    <a:pt x="2994" y="7043"/>
                  </a:cubicBezTo>
                  <a:cubicBezTo>
                    <a:pt x="3009" y="7059"/>
                    <a:pt x="3025" y="7059"/>
                    <a:pt x="3041" y="7059"/>
                  </a:cubicBezTo>
                  <a:cubicBezTo>
                    <a:pt x="3072" y="7059"/>
                    <a:pt x="3104" y="7059"/>
                    <a:pt x="3120" y="7043"/>
                  </a:cubicBezTo>
                  <a:lnTo>
                    <a:pt x="3167" y="7043"/>
                  </a:lnTo>
                  <a:cubicBezTo>
                    <a:pt x="3215" y="7043"/>
                    <a:pt x="3230" y="7059"/>
                    <a:pt x="3278" y="7075"/>
                  </a:cubicBezTo>
                  <a:cubicBezTo>
                    <a:pt x="3356" y="7107"/>
                    <a:pt x="3467" y="7107"/>
                    <a:pt x="3561" y="7138"/>
                  </a:cubicBezTo>
                  <a:cubicBezTo>
                    <a:pt x="3639" y="7185"/>
                    <a:pt x="3671" y="7248"/>
                    <a:pt x="3782" y="7248"/>
                  </a:cubicBezTo>
                  <a:lnTo>
                    <a:pt x="3782" y="7248"/>
                  </a:lnTo>
                  <a:lnTo>
                    <a:pt x="3860" y="7248"/>
                  </a:lnTo>
                  <a:lnTo>
                    <a:pt x="3908" y="7248"/>
                  </a:lnTo>
                  <a:cubicBezTo>
                    <a:pt x="3954" y="7264"/>
                    <a:pt x="4017" y="7279"/>
                    <a:pt x="4065" y="7279"/>
                  </a:cubicBezTo>
                  <a:cubicBezTo>
                    <a:pt x="4097" y="7296"/>
                    <a:pt x="4128" y="7296"/>
                    <a:pt x="4160" y="7296"/>
                  </a:cubicBezTo>
                  <a:lnTo>
                    <a:pt x="4206" y="7296"/>
                  </a:lnTo>
                  <a:cubicBezTo>
                    <a:pt x="4238" y="7279"/>
                    <a:pt x="4270" y="7248"/>
                    <a:pt x="4317" y="7248"/>
                  </a:cubicBezTo>
                  <a:lnTo>
                    <a:pt x="4333" y="7248"/>
                  </a:lnTo>
                  <a:cubicBezTo>
                    <a:pt x="4333" y="7264"/>
                    <a:pt x="4333" y="7279"/>
                    <a:pt x="4349" y="7296"/>
                  </a:cubicBezTo>
                  <a:cubicBezTo>
                    <a:pt x="4364" y="7311"/>
                    <a:pt x="4396" y="7327"/>
                    <a:pt x="4412" y="7342"/>
                  </a:cubicBezTo>
                  <a:cubicBezTo>
                    <a:pt x="4443" y="7359"/>
                    <a:pt x="4459" y="7359"/>
                    <a:pt x="4490" y="7374"/>
                  </a:cubicBezTo>
                  <a:cubicBezTo>
                    <a:pt x="4538" y="7405"/>
                    <a:pt x="4664" y="7422"/>
                    <a:pt x="4727" y="7437"/>
                  </a:cubicBezTo>
                  <a:cubicBezTo>
                    <a:pt x="4742" y="7453"/>
                    <a:pt x="4759" y="7453"/>
                    <a:pt x="4759" y="7453"/>
                  </a:cubicBezTo>
                  <a:cubicBezTo>
                    <a:pt x="4790" y="7453"/>
                    <a:pt x="4822" y="7437"/>
                    <a:pt x="4853" y="7422"/>
                  </a:cubicBezTo>
                  <a:lnTo>
                    <a:pt x="4868" y="7422"/>
                  </a:lnTo>
                  <a:lnTo>
                    <a:pt x="4868" y="7422"/>
                  </a:lnTo>
                  <a:lnTo>
                    <a:pt x="4885" y="7422"/>
                  </a:lnTo>
                  <a:lnTo>
                    <a:pt x="4900" y="7422"/>
                  </a:lnTo>
                  <a:cubicBezTo>
                    <a:pt x="4916" y="7422"/>
                    <a:pt x="4931" y="7390"/>
                    <a:pt x="4931" y="7390"/>
                  </a:cubicBezTo>
                  <a:cubicBezTo>
                    <a:pt x="4931" y="7390"/>
                    <a:pt x="4931" y="7374"/>
                    <a:pt x="4948" y="7374"/>
                  </a:cubicBezTo>
                  <a:lnTo>
                    <a:pt x="4948" y="7374"/>
                  </a:lnTo>
                  <a:lnTo>
                    <a:pt x="4963" y="7374"/>
                  </a:lnTo>
                  <a:cubicBezTo>
                    <a:pt x="4963" y="7374"/>
                    <a:pt x="4979" y="7374"/>
                    <a:pt x="4979" y="7390"/>
                  </a:cubicBezTo>
                  <a:lnTo>
                    <a:pt x="5026" y="7390"/>
                  </a:lnTo>
                  <a:cubicBezTo>
                    <a:pt x="5074" y="7405"/>
                    <a:pt x="5089" y="7453"/>
                    <a:pt x="5137" y="7485"/>
                  </a:cubicBezTo>
                  <a:lnTo>
                    <a:pt x="5168" y="7485"/>
                  </a:lnTo>
                  <a:lnTo>
                    <a:pt x="5200" y="7485"/>
                  </a:lnTo>
                  <a:lnTo>
                    <a:pt x="5231" y="7485"/>
                  </a:lnTo>
                  <a:lnTo>
                    <a:pt x="5246" y="7485"/>
                  </a:lnTo>
                  <a:cubicBezTo>
                    <a:pt x="5278" y="7485"/>
                    <a:pt x="5341" y="7500"/>
                    <a:pt x="5372" y="7500"/>
                  </a:cubicBezTo>
                  <a:cubicBezTo>
                    <a:pt x="5404" y="7516"/>
                    <a:pt x="5435" y="7548"/>
                    <a:pt x="5452" y="7579"/>
                  </a:cubicBezTo>
                  <a:cubicBezTo>
                    <a:pt x="5467" y="7594"/>
                    <a:pt x="5467" y="7626"/>
                    <a:pt x="5467" y="7642"/>
                  </a:cubicBezTo>
                  <a:cubicBezTo>
                    <a:pt x="5483" y="7657"/>
                    <a:pt x="5515" y="7657"/>
                    <a:pt x="5546" y="7657"/>
                  </a:cubicBezTo>
                  <a:lnTo>
                    <a:pt x="5593" y="7657"/>
                  </a:lnTo>
                  <a:lnTo>
                    <a:pt x="5641" y="7657"/>
                  </a:lnTo>
                  <a:lnTo>
                    <a:pt x="5656" y="7657"/>
                  </a:lnTo>
                  <a:lnTo>
                    <a:pt x="5704" y="7657"/>
                  </a:lnTo>
                  <a:cubicBezTo>
                    <a:pt x="5719" y="7674"/>
                    <a:pt x="5719" y="7689"/>
                    <a:pt x="5735" y="7705"/>
                  </a:cubicBezTo>
                  <a:cubicBezTo>
                    <a:pt x="5751" y="7720"/>
                    <a:pt x="5798" y="7737"/>
                    <a:pt x="5830" y="7737"/>
                  </a:cubicBezTo>
                  <a:lnTo>
                    <a:pt x="5861" y="7737"/>
                  </a:lnTo>
                  <a:cubicBezTo>
                    <a:pt x="5908" y="7720"/>
                    <a:pt x="5908" y="7657"/>
                    <a:pt x="5956" y="7642"/>
                  </a:cubicBezTo>
                  <a:lnTo>
                    <a:pt x="5956" y="7642"/>
                  </a:lnTo>
                  <a:cubicBezTo>
                    <a:pt x="5988" y="7642"/>
                    <a:pt x="6019" y="7674"/>
                    <a:pt x="6051" y="7674"/>
                  </a:cubicBezTo>
                  <a:lnTo>
                    <a:pt x="6051" y="7674"/>
                  </a:lnTo>
                  <a:cubicBezTo>
                    <a:pt x="6066" y="7674"/>
                    <a:pt x="6097" y="7657"/>
                    <a:pt x="6114" y="7657"/>
                  </a:cubicBezTo>
                  <a:lnTo>
                    <a:pt x="6114" y="7657"/>
                  </a:lnTo>
                  <a:cubicBezTo>
                    <a:pt x="6177" y="7657"/>
                    <a:pt x="6240" y="7689"/>
                    <a:pt x="6303" y="7705"/>
                  </a:cubicBezTo>
                  <a:cubicBezTo>
                    <a:pt x="6349" y="7705"/>
                    <a:pt x="6349" y="7720"/>
                    <a:pt x="6381" y="7737"/>
                  </a:cubicBezTo>
                  <a:lnTo>
                    <a:pt x="6429" y="7783"/>
                  </a:lnTo>
                  <a:cubicBezTo>
                    <a:pt x="6444" y="7800"/>
                    <a:pt x="6429" y="7815"/>
                    <a:pt x="6444" y="7815"/>
                  </a:cubicBezTo>
                  <a:cubicBezTo>
                    <a:pt x="6460" y="7800"/>
                    <a:pt x="6460" y="7800"/>
                    <a:pt x="6460" y="7783"/>
                  </a:cubicBezTo>
                  <a:lnTo>
                    <a:pt x="6523" y="7783"/>
                  </a:lnTo>
                  <a:cubicBezTo>
                    <a:pt x="6570" y="7783"/>
                    <a:pt x="6618" y="7783"/>
                    <a:pt x="6681" y="7800"/>
                  </a:cubicBezTo>
                  <a:cubicBezTo>
                    <a:pt x="6727" y="7815"/>
                    <a:pt x="6807" y="7815"/>
                    <a:pt x="6838" y="7831"/>
                  </a:cubicBezTo>
                  <a:cubicBezTo>
                    <a:pt x="6885" y="7846"/>
                    <a:pt x="6885" y="7894"/>
                    <a:pt x="6916" y="7894"/>
                  </a:cubicBezTo>
                  <a:lnTo>
                    <a:pt x="6933" y="7894"/>
                  </a:lnTo>
                  <a:cubicBezTo>
                    <a:pt x="6964" y="7894"/>
                    <a:pt x="6979" y="7863"/>
                    <a:pt x="7011" y="7863"/>
                  </a:cubicBezTo>
                  <a:lnTo>
                    <a:pt x="7011" y="7863"/>
                  </a:lnTo>
                  <a:cubicBezTo>
                    <a:pt x="7027" y="7863"/>
                    <a:pt x="7043" y="7878"/>
                    <a:pt x="7059" y="7878"/>
                  </a:cubicBezTo>
                  <a:cubicBezTo>
                    <a:pt x="7059" y="7909"/>
                    <a:pt x="7059" y="7957"/>
                    <a:pt x="7090" y="7957"/>
                  </a:cubicBezTo>
                  <a:lnTo>
                    <a:pt x="7122" y="7957"/>
                  </a:lnTo>
                  <a:cubicBezTo>
                    <a:pt x="7122" y="7941"/>
                    <a:pt x="7137" y="7926"/>
                    <a:pt x="7153" y="7909"/>
                  </a:cubicBezTo>
                  <a:lnTo>
                    <a:pt x="7185" y="7909"/>
                  </a:lnTo>
                  <a:lnTo>
                    <a:pt x="7232" y="7909"/>
                  </a:lnTo>
                  <a:cubicBezTo>
                    <a:pt x="7311" y="7926"/>
                    <a:pt x="7389" y="7941"/>
                    <a:pt x="7452" y="7957"/>
                  </a:cubicBezTo>
                  <a:cubicBezTo>
                    <a:pt x="7547" y="7972"/>
                    <a:pt x="7641" y="7989"/>
                    <a:pt x="7736" y="8020"/>
                  </a:cubicBezTo>
                  <a:cubicBezTo>
                    <a:pt x="7784" y="8020"/>
                    <a:pt x="7910" y="8020"/>
                    <a:pt x="7893" y="8115"/>
                  </a:cubicBezTo>
                  <a:cubicBezTo>
                    <a:pt x="7925" y="8130"/>
                    <a:pt x="7941" y="8130"/>
                    <a:pt x="7956" y="8130"/>
                  </a:cubicBezTo>
                  <a:cubicBezTo>
                    <a:pt x="8004" y="8130"/>
                    <a:pt x="8036" y="8115"/>
                    <a:pt x="8082" y="8098"/>
                  </a:cubicBezTo>
                  <a:lnTo>
                    <a:pt x="8145" y="8098"/>
                  </a:lnTo>
                  <a:cubicBezTo>
                    <a:pt x="8177" y="8098"/>
                    <a:pt x="8225" y="8115"/>
                    <a:pt x="8240" y="8130"/>
                  </a:cubicBezTo>
                  <a:cubicBezTo>
                    <a:pt x="8256" y="8146"/>
                    <a:pt x="8256" y="8162"/>
                    <a:pt x="8288" y="8178"/>
                  </a:cubicBezTo>
                  <a:lnTo>
                    <a:pt x="8288" y="8178"/>
                  </a:lnTo>
                  <a:cubicBezTo>
                    <a:pt x="8303" y="8178"/>
                    <a:pt x="8319" y="8162"/>
                    <a:pt x="8334" y="8162"/>
                  </a:cubicBezTo>
                  <a:lnTo>
                    <a:pt x="8414" y="8162"/>
                  </a:lnTo>
                  <a:cubicBezTo>
                    <a:pt x="8429" y="8146"/>
                    <a:pt x="8461" y="8146"/>
                    <a:pt x="8477" y="8146"/>
                  </a:cubicBezTo>
                  <a:cubicBezTo>
                    <a:pt x="8524" y="8146"/>
                    <a:pt x="8555" y="8162"/>
                    <a:pt x="8587" y="8162"/>
                  </a:cubicBezTo>
                  <a:cubicBezTo>
                    <a:pt x="8603" y="8162"/>
                    <a:pt x="8618" y="8146"/>
                    <a:pt x="8634" y="8146"/>
                  </a:cubicBezTo>
                  <a:cubicBezTo>
                    <a:pt x="8618" y="8162"/>
                    <a:pt x="8603" y="8178"/>
                    <a:pt x="8587" y="8178"/>
                  </a:cubicBezTo>
                  <a:lnTo>
                    <a:pt x="8587" y="8225"/>
                  </a:lnTo>
                  <a:cubicBezTo>
                    <a:pt x="8618" y="8225"/>
                    <a:pt x="8634" y="8209"/>
                    <a:pt x="8666" y="8193"/>
                  </a:cubicBezTo>
                  <a:cubicBezTo>
                    <a:pt x="8681" y="8178"/>
                    <a:pt x="8744" y="8178"/>
                    <a:pt x="8760" y="8178"/>
                  </a:cubicBezTo>
                  <a:cubicBezTo>
                    <a:pt x="8792" y="8178"/>
                    <a:pt x="8839" y="8162"/>
                    <a:pt x="8870" y="8162"/>
                  </a:cubicBezTo>
                  <a:cubicBezTo>
                    <a:pt x="8887" y="8162"/>
                    <a:pt x="8902" y="8162"/>
                    <a:pt x="8933" y="8178"/>
                  </a:cubicBezTo>
                  <a:cubicBezTo>
                    <a:pt x="8965" y="8178"/>
                    <a:pt x="9044" y="8209"/>
                    <a:pt x="9091" y="8209"/>
                  </a:cubicBezTo>
                  <a:lnTo>
                    <a:pt x="9107" y="8209"/>
                  </a:lnTo>
                  <a:cubicBezTo>
                    <a:pt x="9154" y="8193"/>
                    <a:pt x="9107" y="8178"/>
                    <a:pt x="9122" y="8162"/>
                  </a:cubicBezTo>
                  <a:cubicBezTo>
                    <a:pt x="9122" y="8130"/>
                    <a:pt x="9139" y="8130"/>
                    <a:pt x="9139" y="8098"/>
                  </a:cubicBezTo>
                  <a:cubicBezTo>
                    <a:pt x="9170" y="8052"/>
                    <a:pt x="9170" y="7989"/>
                    <a:pt x="9185" y="7926"/>
                  </a:cubicBezTo>
                  <a:cubicBezTo>
                    <a:pt x="9185" y="7909"/>
                    <a:pt x="9202" y="7894"/>
                    <a:pt x="9202" y="7863"/>
                  </a:cubicBezTo>
                  <a:cubicBezTo>
                    <a:pt x="9202" y="7831"/>
                    <a:pt x="9170" y="7800"/>
                    <a:pt x="9170" y="7752"/>
                  </a:cubicBezTo>
                  <a:cubicBezTo>
                    <a:pt x="9170" y="7705"/>
                    <a:pt x="9217" y="7705"/>
                    <a:pt x="9233" y="7674"/>
                  </a:cubicBezTo>
                  <a:cubicBezTo>
                    <a:pt x="9248" y="7642"/>
                    <a:pt x="9202" y="7642"/>
                    <a:pt x="9202" y="7611"/>
                  </a:cubicBezTo>
                  <a:cubicBezTo>
                    <a:pt x="9185" y="7563"/>
                    <a:pt x="9233" y="7485"/>
                    <a:pt x="9233" y="7437"/>
                  </a:cubicBezTo>
                  <a:cubicBezTo>
                    <a:pt x="9248" y="7405"/>
                    <a:pt x="9248" y="7374"/>
                    <a:pt x="9265" y="7342"/>
                  </a:cubicBezTo>
                  <a:cubicBezTo>
                    <a:pt x="9328" y="7342"/>
                    <a:pt x="9374" y="7374"/>
                    <a:pt x="9391" y="7264"/>
                  </a:cubicBezTo>
                  <a:cubicBezTo>
                    <a:pt x="9391" y="7233"/>
                    <a:pt x="9391" y="7185"/>
                    <a:pt x="9359" y="7170"/>
                  </a:cubicBezTo>
                  <a:cubicBezTo>
                    <a:pt x="9343" y="7153"/>
                    <a:pt x="9328" y="7170"/>
                    <a:pt x="9311" y="7153"/>
                  </a:cubicBezTo>
                  <a:cubicBezTo>
                    <a:pt x="9265" y="7122"/>
                    <a:pt x="9328" y="7012"/>
                    <a:pt x="9343" y="6964"/>
                  </a:cubicBezTo>
                  <a:cubicBezTo>
                    <a:pt x="9343" y="6901"/>
                    <a:pt x="9391" y="6823"/>
                    <a:pt x="9343" y="6775"/>
                  </a:cubicBezTo>
                  <a:cubicBezTo>
                    <a:pt x="9391" y="6760"/>
                    <a:pt x="9422" y="6634"/>
                    <a:pt x="9406" y="6571"/>
                  </a:cubicBezTo>
                  <a:cubicBezTo>
                    <a:pt x="9406" y="6571"/>
                    <a:pt x="9391" y="6571"/>
                    <a:pt x="9374" y="6554"/>
                  </a:cubicBezTo>
                  <a:cubicBezTo>
                    <a:pt x="9374" y="6508"/>
                    <a:pt x="9391" y="6428"/>
                    <a:pt x="9406" y="6382"/>
                  </a:cubicBezTo>
                  <a:cubicBezTo>
                    <a:pt x="9422" y="6334"/>
                    <a:pt x="9437" y="6287"/>
                    <a:pt x="9437" y="6239"/>
                  </a:cubicBezTo>
                  <a:cubicBezTo>
                    <a:pt x="9437" y="6208"/>
                    <a:pt x="9406" y="6176"/>
                    <a:pt x="9406" y="6145"/>
                  </a:cubicBezTo>
                  <a:lnTo>
                    <a:pt x="9422" y="6145"/>
                  </a:lnTo>
                  <a:lnTo>
                    <a:pt x="9454" y="6145"/>
                  </a:lnTo>
                  <a:lnTo>
                    <a:pt x="9469" y="6145"/>
                  </a:lnTo>
                  <a:lnTo>
                    <a:pt x="9517" y="6145"/>
                  </a:lnTo>
                  <a:cubicBezTo>
                    <a:pt x="9548" y="6130"/>
                    <a:pt x="9611" y="6113"/>
                    <a:pt x="9563" y="6082"/>
                  </a:cubicBezTo>
                  <a:cubicBezTo>
                    <a:pt x="9532" y="6067"/>
                    <a:pt x="9500" y="6098"/>
                    <a:pt x="9485" y="6035"/>
                  </a:cubicBezTo>
                  <a:cubicBezTo>
                    <a:pt x="9485" y="6019"/>
                    <a:pt x="9469" y="5972"/>
                    <a:pt x="9469" y="5941"/>
                  </a:cubicBezTo>
                  <a:cubicBezTo>
                    <a:pt x="9469" y="5909"/>
                    <a:pt x="9485" y="5846"/>
                    <a:pt x="9500" y="5830"/>
                  </a:cubicBezTo>
                  <a:cubicBezTo>
                    <a:pt x="9517" y="5815"/>
                    <a:pt x="9563" y="5830"/>
                    <a:pt x="9595" y="5815"/>
                  </a:cubicBezTo>
                  <a:cubicBezTo>
                    <a:pt x="9706" y="5783"/>
                    <a:pt x="9595" y="5735"/>
                    <a:pt x="9548" y="5720"/>
                  </a:cubicBezTo>
                  <a:cubicBezTo>
                    <a:pt x="9563" y="5735"/>
                    <a:pt x="9580" y="5735"/>
                    <a:pt x="9611" y="5735"/>
                  </a:cubicBezTo>
                  <a:cubicBezTo>
                    <a:pt x="9626" y="5735"/>
                    <a:pt x="9643" y="5735"/>
                    <a:pt x="9658" y="5720"/>
                  </a:cubicBezTo>
                  <a:cubicBezTo>
                    <a:pt x="9674" y="5689"/>
                    <a:pt x="9658" y="5625"/>
                    <a:pt x="9643" y="5609"/>
                  </a:cubicBezTo>
                  <a:cubicBezTo>
                    <a:pt x="9626" y="5578"/>
                    <a:pt x="9611" y="5578"/>
                    <a:pt x="9611" y="5562"/>
                  </a:cubicBezTo>
                  <a:cubicBezTo>
                    <a:pt x="9595" y="5531"/>
                    <a:pt x="9611" y="5499"/>
                    <a:pt x="9611" y="5468"/>
                  </a:cubicBezTo>
                  <a:cubicBezTo>
                    <a:pt x="9626" y="5436"/>
                    <a:pt x="9626" y="5389"/>
                    <a:pt x="9643" y="5357"/>
                  </a:cubicBezTo>
                  <a:cubicBezTo>
                    <a:pt x="9674" y="5279"/>
                    <a:pt x="9737" y="5231"/>
                    <a:pt x="9737" y="5136"/>
                  </a:cubicBezTo>
                  <a:cubicBezTo>
                    <a:pt x="9737" y="5105"/>
                    <a:pt x="9706" y="5090"/>
                    <a:pt x="9706" y="5058"/>
                  </a:cubicBezTo>
                  <a:lnTo>
                    <a:pt x="9706" y="4947"/>
                  </a:lnTo>
                  <a:cubicBezTo>
                    <a:pt x="9706" y="4932"/>
                    <a:pt x="9706" y="4869"/>
                    <a:pt x="9721" y="4853"/>
                  </a:cubicBezTo>
                  <a:cubicBezTo>
                    <a:pt x="9737" y="4838"/>
                    <a:pt x="9800" y="4853"/>
                    <a:pt x="9815" y="4838"/>
                  </a:cubicBezTo>
                  <a:cubicBezTo>
                    <a:pt x="9847" y="4806"/>
                    <a:pt x="9847" y="4775"/>
                    <a:pt x="9863" y="4727"/>
                  </a:cubicBezTo>
                  <a:cubicBezTo>
                    <a:pt x="9863" y="4664"/>
                    <a:pt x="9863" y="4680"/>
                    <a:pt x="9832" y="4632"/>
                  </a:cubicBezTo>
                  <a:cubicBezTo>
                    <a:pt x="9800" y="4554"/>
                    <a:pt x="9863" y="4397"/>
                    <a:pt x="9879" y="4317"/>
                  </a:cubicBezTo>
                  <a:cubicBezTo>
                    <a:pt x="9895" y="4254"/>
                    <a:pt x="9895" y="4160"/>
                    <a:pt x="9926" y="4113"/>
                  </a:cubicBezTo>
                  <a:lnTo>
                    <a:pt x="9989" y="4113"/>
                  </a:lnTo>
                  <a:cubicBezTo>
                    <a:pt x="9989" y="4097"/>
                    <a:pt x="9973" y="4065"/>
                    <a:pt x="9973" y="4050"/>
                  </a:cubicBezTo>
                  <a:cubicBezTo>
                    <a:pt x="9973" y="4034"/>
                    <a:pt x="9989" y="4018"/>
                    <a:pt x="9989" y="4002"/>
                  </a:cubicBezTo>
                  <a:cubicBezTo>
                    <a:pt x="9989" y="3955"/>
                    <a:pt x="9942" y="3955"/>
                    <a:pt x="9942" y="3907"/>
                  </a:cubicBezTo>
                  <a:cubicBezTo>
                    <a:pt x="9926" y="3861"/>
                    <a:pt x="9973" y="3876"/>
                    <a:pt x="9989" y="3861"/>
                  </a:cubicBezTo>
                  <a:cubicBezTo>
                    <a:pt x="10021" y="3829"/>
                    <a:pt x="10005" y="3718"/>
                    <a:pt x="9989" y="3687"/>
                  </a:cubicBezTo>
                  <a:cubicBezTo>
                    <a:pt x="9973" y="3640"/>
                    <a:pt x="9973" y="3640"/>
                    <a:pt x="9989" y="3640"/>
                  </a:cubicBezTo>
                  <a:lnTo>
                    <a:pt x="10005" y="3640"/>
                  </a:lnTo>
                  <a:lnTo>
                    <a:pt x="10021" y="3640"/>
                  </a:lnTo>
                  <a:lnTo>
                    <a:pt x="10036" y="3640"/>
                  </a:lnTo>
                  <a:cubicBezTo>
                    <a:pt x="10068" y="3640"/>
                    <a:pt x="10084" y="3624"/>
                    <a:pt x="10115" y="3592"/>
                  </a:cubicBezTo>
                  <a:cubicBezTo>
                    <a:pt x="10131" y="3561"/>
                    <a:pt x="10179" y="3529"/>
                    <a:pt x="10131" y="3498"/>
                  </a:cubicBezTo>
                  <a:cubicBezTo>
                    <a:pt x="10131" y="3498"/>
                    <a:pt x="10099" y="3483"/>
                    <a:pt x="10084" y="3483"/>
                  </a:cubicBezTo>
                  <a:cubicBezTo>
                    <a:pt x="10115" y="3466"/>
                    <a:pt x="10099" y="3372"/>
                    <a:pt x="10099" y="3325"/>
                  </a:cubicBezTo>
                  <a:cubicBezTo>
                    <a:pt x="10084" y="3262"/>
                    <a:pt x="10068" y="3183"/>
                    <a:pt x="10084" y="3105"/>
                  </a:cubicBezTo>
                  <a:cubicBezTo>
                    <a:pt x="10084" y="3073"/>
                    <a:pt x="10099" y="3042"/>
                    <a:pt x="10099" y="2994"/>
                  </a:cubicBezTo>
                  <a:cubicBezTo>
                    <a:pt x="10099" y="2931"/>
                    <a:pt x="10052" y="2884"/>
                    <a:pt x="10068" y="2821"/>
                  </a:cubicBezTo>
                  <a:cubicBezTo>
                    <a:pt x="10084" y="2758"/>
                    <a:pt x="10162" y="2758"/>
                    <a:pt x="10179" y="2710"/>
                  </a:cubicBezTo>
                  <a:cubicBezTo>
                    <a:pt x="10084" y="2695"/>
                    <a:pt x="10225" y="2600"/>
                    <a:pt x="10242" y="2569"/>
                  </a:cubicBezTo>
                  <a:cubicBezTo>
                    <a:pt x="10257" y="2489"/>
                    <a:pt x="10225" y="2411"/>
                    <a:pt x="10242" y="2332"/>
                  </a:cubicBezTo>
                  <a:cubicBezTo>
                    <a:pt x="10242" y="2300"/>
                    <a:pt x="10242" y="2285"/>
                    <a:pt x="10288" y="2269"/>
                  </a:cubicBezTo>
                  <a:cubicBezTo>
                    <a:pt x="10305" y="2254"/>
                    <a:pt x="10336" y="2269"/>
                    <a:pt x="10320" y="2222"/>
                  </a:cubicBezTo>
                  <a:cubicBezTo>
                    <a:pt x="10320" y="2222"/>
                    <a:pt x="10288" y="2206"/>
                    <a:pt x="10288" y="2191"/>
                  </a:cubicBezTo>
                  <a:cubicBezTo>
                    <a:pt x="10273" y="2191"/>
                    <a:pt x="10273" y="2174"/>
                    <a:pt x="10273" y="2174"/>
                  </a:cubicBezTo>
                  <a:cubicBezTo>
                    <a:pt x="10242" y="2143"/>
                    <a:pt x="10210" y="2159"/>
                    <a:pt x="10225" y="2111"/>
                  </a:cubicBezTo>
                  <a:lnTo>
                    <a:pt x="10257" y="2111"/>
                  </a:lnTo>
                  <a:cubicBezTo>
                    <a:pt x="10305" y="2111"/>
                    <a:pt x="10305" y="2111"/>
                    <a:pt x="10320" y="2048"/>
                  </a:cubicBezTo>
                  <a:cubicBezTo>
                    <a:pt x="10336" y="2002"/>
                    <a:pt x="10336" y="1954"/>
                    <a:pt x="10351" y="1907"/>
                  </a:cubicBezTo>
                  <a:cubicBezTo>
                    <a:pt x="10368" y="1859"/>
                    <a:pt x="10368" y="1813"/>
                    <a:pt x="10383" y="1765"/>
                  </a:cubicBezTo>
                  <a:cubicBezTo>
                    <a:pt x="10383" y="1750"/>
                    <a:pt x="10383" y="1687"/>
                    <a:pt x="10399" y="1670"/>
                  </a:cubicBezTo>
                  <a:cubicBezTo>
                    <a:pt x="10399" y="1670"/>
                    <a:pt x="10414" y="1655"/>
                    <a:pt x="10431" y="1655"/>
                  </a:cubicBezTo>
                  <a:cubicBezTo>
                    <a:pt x="10431" y="1655"/>
                    <a:pt x="10446" y="1670"/>
                    <a:pt x="10462" y="1670"/>
                  </a:cubicBezTo>
                  <a:cubicBezTo>
                    <a:pt x="10477" y="1639"/>
                    <a:pt x="10494" y="1592"/>
                    <a:pt x="10494" y="1561"/>
                  </a:cubicBezTo>
                  <a:cubicBezTo>
                    <a:pt x="10494" y="1513"/>
                    <a:pt x="10494" y="1544"/>
                    <a:pt x="10462" y="1513"/>
                  </a:cubicBezTo>
                  <a:cubicBezTo>
                    <a:pt x="10446" y="1481"/>
                    <a:pt x="10399" y="1418"/>
                    <a:pt x="10446" y="1418"/>
                  </a:cubicBezTo>
                  <a:lnTo>
                    <a:pt x="10462" y="1418"/>
                  </a:lnTo>
                  <a:cubicBezTo>
                    <a:pt x="10477" y="1371"/>
                    <a:pt x="10557" y="1355"/>
                    <a:pt x="10557" y="1308"/>
                  </a:cubicBezTo>
                  <a:cubicBezTo>
                    <a:pt x="10509" y="1277"/>
                    <a:pt x="10462" y="1308"/>
                    <a:pt x="10494" y="1229"/>
                  </a:cubicBezTo>
                  <a:cubicBezTo>
                    <a:pt x="10494" y="1214"/>
                    <a:pt x="10509" y="1214"/>
                    <a:pt x="10525" y="1182"/>
                  </a:cubicBezTo>
                  <a:cubicBezTo>
                    <a:pt x="10525" y="1166"/>
                    <a:pt x="10525" y="1134"/>
                    <a:pt x="10540" y="1103"/>
                  </a:cubicBezTo>
                  <a:cubicBezTo>
                    <a:pt x="10525" y="1103"/>
                    <a:pt x="10477" y="1008"/>
                    <a:pt x="10462" y="1008"/>
                  </a:cubicBezTo>
                  <a:lnTo>
                    <a:pt x="10462" y="1008"/>
                  </a:lnTo>
                  <a:cubicBezTo>
                    <a:pt x="10446" y="1008"/>
                    <a:pt x="10431" y="1025"/>
                    <a:pt x="10414" y="1025"/>
                  </a:cubicBezTo>
                  <a:cubicBezTo>
                    <a:pt x="10399" y="1040"/>
                    <a:pt x="10368" y="1040"/>
                    <a:pt x="10351" y="1040"/>
                  </a:cubicBezTo>
                  <a:lnTo>
                    <a:pt x="10336" y="1040"/>
                  </a:lnTo>
                  <a:cubicBezTo>
                    <a:pt x="10320" y="1040"/>
                    <a:pt x="10320" y="1025"/>
                    <a:pt x="10305" y="1025"/>
                  </a:cubicBezTo>
                  <a:cubicBezTo>
                    <a:pt x="10305" y="1008"/>
                    <a:pt x="10288" y="1008"/>
                    <a:pt x="10288" y="1008"/>
                  </a:cubicBezTo>
                  <a:cubicBezTo>
                    <a:pt x="10273" y="1008"/>
                    <a:pt x="10257" y="1025"/>
                    <a:pt x="10242" y="1025"/>
                  </a:cubicBezTo>
                  <a:cubicBezTo>
                    <a:pt x="10194" y="1040"/>
                    <a:pt x="10179" y="1071"/>
                    <a:pt x="10147" y="1071"/>
                  </a:cubicBezTo>
                  <a:cubicBezTo>
                    <a:pt x="10147" y="1040"/>
                    <a:pt x="10162" y="993"/>
                    <a:pt x="10147" y="962"/>
                  </a:cubicBezTo>
                  <a:lnTo>
                    <a:pt x="10147" y="962"/>
                  </a:lnTo>
                  <a:lnTo>
                    <a:pt x="10131" y="962"/>
                  </a:lnTo>
                  <a:lnTo>
                    <a:pt x="10131" y="993"/>
                  </a:lnTo>
                  <a:lnTo>
                    <a:pt x="10131" y="993"/>
                  </a:lnTo>
                  <a:cubicBezTo>
                    <a:pt x="10115" y="993"/>
                    <a:pt x="10099" y="977"/>
                    <a:pt x="10084" y="977"/>
                  </a:cubicBezTo>
                  <a:lnTo>
                    <a:pt x="10036" y="977"/>
                  </a:lnTo>
                  <a:cubicBezTo>
                    <a:pt x="9989" y="993"/>
                    <a:pt x="9942" y="993"/>
                    <a:pt x="9926" y="993"/>
                  </a:cubicBezTo>
                  <a:lnTo>
                    <a:pt x="9910" y="993"/>
                  </a:lnTo>
                  <a:cubicBezTo>
                    <a:pt x="9879" y="993"/>
                    <a:pt x="9847" y="977"/>
                    <a:pt x="9815" y="977"/>
                  </a:cubicBezTo>
                  <a:cubicBezTo>
                    <a:pt x="9752" y="962"/>
                    <a:pt x="9800" y="914"/>
                    <a:pt x="9752" y="899"/>
                  </a:cubicBezTo>
                  <a:cubicBezTo>
                    <a:pt x="9721" y="882"/>
                    <a:pt x="9674" y="882"/>
                    <a:pt x="9643" y="882"/>
                  </a:cubicBezTo>
                  <a:cubicBezTo>
                    <a:pt x="9626" y="882"/>
                    <a:pt x="9626" y="899"/>
                    <a:pt x="9611" y="899"/>
                  </a:cubicBezTo>
                  <a:cubicBezTo>
                    <a:pt x="9580" y="899"/>
                    <a:pt x="9532" y="914"/>
                    <a:pt x="9500" y="914"/>
                  </a:cubicBezTo>
                  <a:lnTo>
                    <a:pt x="9485" y="914"/>
                  </a:lnTo>
                  <a:cubicBezTo>
                    <a:pt x="9454" y="899"/>
                    <a:pt x="9437" y="867"/>
                    <a:pt x="9406" y="851"/>
                  </a:cubicBezTo>
                  <a:lnTo>
                    <a:pt x="9374" y="851"/>
                  </a:lnTo>
                  <a:cubicBezTo>
                    <a:pt x="9343" y="851"/>
                    <a:pt x="9328" y="851"/>
                    <a:pt x="9296" y="867"/>
                  </a:cubicBezTo>
                  <a:cubicBezTo>
                    <a:pt x="9280" y="882"/>
                    <a:pt x="9248" y="882"/>
                    <a:pt x="9233" y="882"/>
                  </a:cubicBezTo>
                  <a:lnTo>
                    <a:pt x="9202" y="882"/>
                  </a:lnTo>
                  <a:cubicBezTo>
                    <a:pt x="9202" y="836"/>
                    <a:pt x="9217" y="788"/>
                    <a:pt x="9185" y="756"/>
                  </a:cubicBezTo>
                  <a:cubicBezTo>
                    <a:pt x="9170" y="756"/>
                    <a:pt x="9154" y="741"/>
                    <a:pt x="9154" y="741"/>
                  </a:cubicBezTo>
                  <a:cubicBezTo>
                    <a:pt x="9091" y="741"/>
                    <a:pt x="9076" y="836"/>
                    <a:pt x="9028" y="851"/>
                  </a:cubicBezTo>
                  <a:lnTo>
                    <a:pt x="9013" y="851"/>
                  </a:lnTo>
                  <a:cubicBezTo>
                    <a:pt x="8965" y="851"/>
                    <a:pt x="8950" y="804"/>
                    <a:pt x="8918" y="773"/>
                  </a:cubicBezTo>
                  <a:cubicBezTo>
                    <a:pt x="8902" y="756"/>
                    <a:pt x="8839" y="756"/>
                    <a:pt x="8807" y="756"/>
                  </a:cubicBezTo>
                  <a:lnTo>
                    <a:pt x="8792" y="756"/>
                  </a:lnTo>
                  <a:lnTo>
                    <a:pt x="8744" y="756"/>
                  </a:lnTo>
                  <a:cubicBezTo>
                    <a:pt x="8681" y="756"/>
                    <a:pt x="8618" y="741"/>
                    <a:pt x="8603" y="710"/>
                  </a:cubicBezTo>
                  <a:cubicBezTo>
                    <a:pt x="8587" y="710"/>
                    <a:pt x="8587" y="693"/>
                    <a:pt x="8587" y="678"/>
                  </a:cubicBezTo>
                  <a:cubicBezTo>
                    <a:pt x="8603" y="678"/>
                    <a:pt x="8603" y="662"/>
                    <a:pt x="8603" y="662"/>
                  </a:cubicBezTo>
                  <a:lnTo>
                    <a:pt x="8603" y="630"/>
                  </a:lnTo>
                  <a:cubicBezTo>
                    <a:pt x="8603" y="615"/>
                    <a:pt x="8571" y="584"/>
                    <a:pt x="8540" y="584"/>
                  </a:cubicBezTo>
                  <a:lnTo>
                    <a:pt x="8524" y="584"/>
                  </a:lnTo>
                  <a:cubicBezTo>
                    <a:pt x="8524" y="599"/>
                    <a:pt x="8508" y="615"/>
                    <a:pt x="8492" y="630"/>
                  </a:cubicBezTo>
                  <a:lnTo>
                    <a:pt x="8492" y="662"/>
                  </a:lnTo>
                  <a:cubicBezTo>
                    <a:pt x="8429" y="662"/>
                    <a:pt x="8319" y="678"/>
                    <a:pt x="8225" y="678"/>
                  </a:cubicBezTo>
                  <a:cubicBezTo>
                    <a:pt x="8177" y="678"/>
                    <a:pt x="8130" y="678"/>
                    <a:pt x="8099" y="662"/>
                  </a:cubicBezTo>
                  <a:cubicBezTo>
                    <a:pt x="8051" y="662"/>
                    <a:pt x="7988" y="647"/>
                    <a:pt x="7941" y="630"/>
                  </a:cubicBezTo>
                  <a:cubicBezTo>
                    <a:pt x="7925" y="630"/>
                    <a:pt x="7893" y="630"/>
                    <a:pt x="7878" y="615"/>
                  </a:cubicBezTo>
                  <a:lnTo>
                    <a:pt x="7847" y="584"/>
                  </a:lnTo>
                  <a:cubicBezTo>
                    <a:pt x="7847" y="567"/>
                    <a:pt x="7830" y="567"/>
                    <a:pt x="7815" y="567"/>
                  </a:cubicBezTo>
                  <a:lnTo>
                    <a:pt x="7815" y="567"/>
                  </a:lnTo>
                  <a:lnTo>
                    <a:pt x="7799" y="567"/>
                  </a:lnTo>
                  <a:lnTo>
                    <a:pt x="7784" y="567"/>
                  </a:lnTo>
                  <a:cubicBezTo>
                    <a:pt x="7704" y="552"/>
                    <a:pt x="7626" y="536"/>
                    <a:pt x="7547" y="489"/>
                  </a:cubicBezTo>
                  <a:cubicBezTo>
                    <a:pt x="7532" y="473"/>
                    <a:pt x="7500" y="458"/>
                    <a:pt x="7484" y="458"/>
                  </a:cubicBezTo>
                  <a:cubicBezTo>
                    <a:pt x="7469" y="458"/>
                    <a:pt x="7437" y="473"/>
                    <a:pt x="7406" y="473"/>
                  </a:cubicBezTo>
                  <a:cubicBezTo>
                    <a:pt x="7342" y="489"/>
                    <a:pt x="7295" y="489"/>
                    <a:pt x="7248" y="521"/>
                  </a:cubicBezTo>
                  <a:cubicBezTo>
                    <a:pt x="7216" y="536"/>
                    <a:pt x="7200" y="552"/>
                    <a:pt x="7185" y="552"/>
                  </a:cubicBezTo>
                  <a:cubicBezTo>
                    <a:pt x="7169" y="552"/>
                    <a:pt x="7169" y="552"/>
                    <a:pt x="7153" y="536"/>
                  </a:cubicBezTo>
                  <a:cubicBezTo>
                    <a:pt x="7106" y="536"/>
                    <a:pt x="7106" y="504"/>
                    <a:pt x="7090" y="489"/>
                  </a:cubicBezTo>
                  <a:cubicBezTo>
                    <a:pt x="7059" y="458"/>
                    <a:pt x="7027" y="441"/>
                    <a:pt x="6979" y="441"/>
                  </a:cubicBezTo>
                  <a:cubicBezTo>
                    <a:pt x="6964" y="441"/>
                    <a:pt x="6933" y="441"/>
                    <a:pt x="6916" y="426"/>
                  </a:cubicBezTo>
                  <a:cubicBezTo>
                    <a:pt x="6901" y="410"/>
                    <a:pt x="6948" y="269"/>
                    <a:pt x="6901" y="269"/>
                  </a:cubicBezTo>
                  <a:lnTo>
                    <a:pt x="6901" y="269"/>
                  </a:lnTo>
                  <a:cubicBezTo>
                    <a:pt x="6838" y="269"/>
                    <a:pt x="6885" y="395"/>
                    <a:pt x="6838" y="410"/>
                  </a:cubicBezTo>
                  <a:cubicBezTo>
                    <a:pt x="6790" y="395"/>
                    <a:pt x="6696" y="347"/>
                    <a:pt x="6696" y="300"/>
                  </a:cubicBezTo>
                  <a:cubicBezTo>
                    <a:pt x="6696" y="284"/>
                    <a:pt x="6712" y="269"/>
                    <a:pt x="6696" y="252"/>
                  </a:cubicBezTo>
                  <a:cubicBezTo>
                    <a:pt x="6696" y="237"/>
                    <a:pt x="6696" y="237"/>
                    <a:pt x="6681" y="221"/>
                  </a:cubicBezTo>
                  <a:lnTo>
                    <a:pt x="6681" y="252"/>
                  </a:lnTo>
                  <a:cubicBezTo>
                    <a:pt x="6681" y="237"/>
                    <a:pt x="6664" y="237"/>
                    <a:pt x="6664" y="221"/>
                  </a:cubicBezTo>
                  <a:lnTo>
                    <a:pt x="6664" y="221"/>
                  </a:lnTo>
                  <a:cubicBezTo>
                    <a:pt x="6633" y="189"/>
                    <a:pt x="6570" y="174"/>
                    <a:pt x="6507" y="174"/>
                  </a:cubicBezTo>
                  <a:cubicBezTo>
                    <a:pt x="6460" y="174"/>
                    <a:pt x="6397" y="189"/>
                    <a:pt x="6366" y="189"/>
                  </a:cubicBezTo>
                  <a:cubicBezTo>
                    <a:pt x="6349" y="189"/>
                    <a:pt x="6286" y="221"/>
                    <a:pt x="6271" y="221"/>
                  </a:cubicBezTo>
                  <a:lnTo>
                    <a:pt x="6255" y="221"/>
                  </a:lnTo>
                  <a:cubicBezTo>
                    <a:pt x="6240" y="206"/>
                    <a:pt x="6255" y="189"/>
                    <a:pt x="6255" y="174"/>
                  </a:cubicBezTo>
                  <a:cubicBezTo>
                    <a:pt x="6255" y="158"/>
                    <a:pt x="6240" y="143"/>
                    <a:pt x="6240" y="143"/>
                  </a:cubicBezTo>
                  <a:lnTo>
                    <a:pt x="6240" y="143"/>
                  </a:lnTo>
                  <a:cubicBezTo>
                    <a:pt x="6240" y="158"/>
                    <a:pt x="6223" y="158"/>
                    <a:pt x="6223" y="158"/>
                  </a:cubicBezTo>
                  <a:lnTo>
                    <a:pt x="6223" y="174"/>
                  </a:lnTo>
                  <a:lnTo>
                    <a:pt x="6192" y="174"/>
                  </a:lnTo>
                  <a:lnTo>
                    <a:pt x="6177" y="174"/>
                  </a:lnTo>
                  <a:cubicBezTo>
                    <a:pt x="6129" y="174"/>
                    <a:pt x="6097" y="126"/>
                    <a:pt x="6114" y="95"/>
                  </a:cubicBezTo>
                  <a:cubicBezTo>
                    <a:pt x="6066" y="111"/>
                    <a:pt x="6082" y="143"/>
                    <a:pt x="6034" y="143"/>
                  </a:cubicBezTo>
                  <a:lnTo>
                    <a:pt x="6019" y="143"/>
                  </a:lnTo>
                  <a:cubicBezTo>
                    <a:pt x="5988" y="126"/>
                    <a:pt x="5956" y="111"/>
                    <a:pt x="5940" y="95"/>
                  </a:cubicBezTo>
                  <a:cubicBezTo>
                    <a:pt x="5908" y="79"/>
                    <a:pt x="5908" y="48"/>
                    <a:pt x="5877" y="48"/>
                  </a:cubicBezTo>
                  <a:lnTo>
                    <a:pt x="5845" y="48"/>
                  </a:lnTo>
                  <a:cubicBezTo>
                    <a:pt x="5798" y="79"/>
                    <a:pt x="5767" y="174"/>
                    <a:pt x="5767" y="221"/>
                  </a:cubicBezTo>
                  <a:cubicBezTo>
                    <a:pt x="5719" y="189"/>
                    <a:pt x="5704" y="111"/>
                    <a:pt x="5672" y="48"/>
                  </a:cubicBezTo>
                  <a:cubicBezTo>
                    <a:pt x="5656" y="63"/>
                    <a:pt x="5641" y="63"/>
                    <a:pt x="5624" y="63"/>
                  </a:cubicBezTo>
                  <a:lnTo>
                    <a:pt x="5609" y="63"/>
                  </a:lnTo>
                  <a:cubicBezTo>
                    <a:pt x="5578" y="63"/>
                    <a:pt x="5561" y="32"/>
                    <a:pt x="554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35"/>
            <p:cNvSpPr/>
            <p:nvPr/>
          </p:nvSpPr>
          <p:spPr>
            <a:xfrm>
              <a:off x="3364409" y="161435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35"/>
            <p:cNvSpPr/>
            <p:nvPr/>
          </p:nvSpPr>
          <p:spPr>
            <a:xfrm>
              <a:off x="3363900" y="1612888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17" y="0"/>
                  </a:moveTo>
                  <a:cubicBezTo>
                    <a:pt x="1" y="15"/>
                    <a:pt x="1" y="32"/>
                    <a:pt x="17" y="47"/>
                  </a:cubicBezTo>
                  <a:lnTo>
                    <a:pt x="17" y="47"/>
                  </a:lnTo>
                  <a:lnTo>
                    <a:pt x="17" y="47"/>
                  </a:lnTo>
                  <a:cubicBezTo>
                    <a:pt x="17" y="78"/>
                    <a:pt x="32" y="78"/>
                    <a:pt x="48" y="95"/>
                  </a:cubicBezTo>
                  <a:cubicBezTo>
                    <a:pt x="80" y="78"/>
                    <a:pt x="111" y="63"/>
                    <a:pt x="14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35"/>
            <p:cNvSpPr/>
            <p:nvPr/>
          </p:nvSpPr>
          <p:spPr>
            <a:xfrm>
              <a:off x="3371438" y="1577300"/>
              <a:ext cx="1018" cy="1018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cubicBezTo>
                    <a:pt x="16" y="32"/>
                    <a:pt x="16" y="16"/>
                    <a:pt x="32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35"/>
            <p:cNvSpPr/>
            <p:nvPr/>
          </p:nvSpPr>
          <p:spPr>
            <a:xfrm>
              <a:off x="3371438" y="1577300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cubicBezTo>
                    <a:pt x="16" y="16"/>
                    <a:pt x="16" y="32"/>
                    <a:pt x="0" y="32"/>
                  </a:cubicBezTo>
                  <a:cubicBezTo>
                    <a:pt x="16" y="63"/>
                    <a:pt x="32" y="95"/>
                    <a:pt x="63" y="95"/>
                  </a:cubicBezTo>
                  <a:lnTo>
                    <a:pt x="79" y="95"/>
                  </a:lnTo>
                  <a:cubicBezTo>
                    <a:pt x="127" y="95"/>
                    <a:pt x="158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35"/>
            <p:cNvSpPr/>
            <p:nvPr/>
          </p:nvSpPr>
          <p:spPr>
            <a:xfrm>
              <a:off x="3367430" y="1592852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16" y="32"/>
                    <a:pt x="16" y="78"/>
                  </a:cubicBezTo>
                  <a:cubicBezTo>
                    <a:pt x="0" y="126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1"/>
                    <a:pt x="173" y="110"/>
                  </a:cubicBezTo>
                  <a:cubicBezTo>
                    <a:pt x="189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35"/>
            <p:cNvSpPr/>
            <p:nvPr/>
          </p:nvSpPr>
          <p:spPr>
            <a:xfrm>
              <a:off x="3364409" y="1610885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79" y="0"/>
                  </a:moveTo>
                  <a:cubicBezTo>
                    <a:pt x="32" y="0"/>
                    <a:pt x="1" y="32"/>
                    <a:pt x="1" y="63"/>
                  </a:cubicBezTo>
                  <a:lnTo>
                    <a:pt x="127" y="95"/>
                  </a:lnTo>
                  <a:cubicBezTo>
                    <a:pt x="142" y="95"/>
                    <a:pt x="158" y="78"/>
                    <a:pt x="158" y="78"/>
                  </a:cubicBezTo>
                  <a:cubicBezTo>
                    <a:pt x="158" y="47"/>
                    <a:pt x="127" y="15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35"/>
            <p:cNvSpPr/>
            <p:nvPr/>
          </p:nvSpPr>
          <p:spPr>
            <a:xfrm>
              <a:off x="3378943" y="1541711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17" y="1"/>
                  </a:moveTo>
                  <a:lnTo>
                    <a:pt x="17" y="1"/>
                  </a:lnTo>
                  <a:lnTo>
                    <a:pt x="0" y="16"/>
                  </a:lnTo>
                  <a:cubicBezTo>
                    <a:pt x="0" y="32"/>
                    <a:pt x="0" y="48"/>
                    <a:pt x="17" y="64"/>
                  </a:cubicBezTo>
                  <a:cubicBezTo>
                    <a:pt x="17" y="48"/>
                    <a:pt x="32" y="48"/>
                    <a:pt x="32" y="48"/>
                  </a:cubicBezTo>
                  <a:cubicBezTo>
                    <a:pt x="48" y="32"/>
                    <a:pt x="63" y="16"/>
                    <a:pt x="63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35"/>
            <p:cNvSpPr/>
            <p:nvPr/>
          </p:nvSpPr>
          <p:spPr>
            <a:xfrm>
              <a:off x="3379452" y="1541711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47" y="1"/>
                  </a:moveTo>
                  <a:cubicBezTo>
                    <a:pt x="47" y="16"/>
                    <a:pt x="32" y="32"/>
                    <a:pt x="16" y="48"/>
                  </a:cubicBezTo>
                  <a:cubicBezTo>
                    <a:pt x="16" y="48"/>
                    <a:pt x="1" y="48"/>
                    <a:pt x="1" y="64"/>
                  </a:cubicBezTo>
                  <a:cubicBezTo>
                    <a:pt x="16" y="79"/>
                    <a:pt x="32" y="79"/>
                    <a:pt x="47" y="96"/>
                  </a:cubicBezTo>
                  <a:lnTo>
                    <a:pt x="64" y="96"/>
                  </a:lnTo>
                  <a:cubicBezTo>
                    <a:pt x="110" y="96"/>
                    <a:pt x="142" y="64"/>
                    <a:pt x="142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35"/>
            <p:cNvSpPr/>
            <p:nvPr/>
          </p:nvSpPr>
          <p:spPr>
            <a:xfrm>
              <a:off x="3374936" y="155723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7" y="32"/>
                    <a:pt x="17" y="64"/>
                  </a:cubicBezTo>
                  <a:cubicBezTo>
                    <a:pt x="0" y="112"/>
                    <a:pt x="32" y="158"/>
                    <a:pt x="80" y="158"/>
                  </a:cubicBezTo>
                  <a:cubicBezTo>
                    <a:pt x="80" y="158"/>
                    <a:pt x="80" y="175"/>
                    <a:pt x="95" y="175"/>
                  </a:cubicBezTo>
                  <a:cubicBezTo>
                    <a:pt x="126" y="175"/>
                    <a:pt x="174" y="143"/>
                    <a:pt x="174" y="95"/>
                  </a:cubicBezTo>
                  <a:cubicBezTo>
                    <a:pt x="189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35"/>
            <p:cNvSpPr/>
            <p:nvPr/>
          </p:nvSpPr>
          <p:spPr>
            <a:xfrm>
              <a:off x="3371438" y="1575805"/>
              <a:ext cx="1018" cy="1495"/>
            </a:xfrm>
            <a:custGeom>
              <a:avLst/>
              <a:gdLst/>
              <a:ahLst/>
              <a:cxnLst/>
              <a:rect l="l" t="t" r="r" b="b"/>
              <a:pathLst>
                <a:path w="32" h="47" extrusionOk="0">
                  <a:moveTo>
                    <a:pt x="32" y="0"/>
                  </a:moveTo>
                  <a:cubicBezTo>
                    <a:pt x="16" y="15"/>
                    <a:pt x="0" y="32"/>
                    <a:pt x="0" y="47"/>
                  </a:cubicBezTo>
                  <a:lnTo>
                    <a:pt x="32" y="4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35"/>
            <p:cNvSpPr/>
            <p:nvPr/>
          </p:nvSpPr>
          <p:spPr>
            <a:xfrm>
              <a:off x="3372424" y="1575264"/>
              <a:ext cx="4548" cy="3053"/>
            </a:xfrm>
            <a:custGeom>
              <a:avLst/>
              <a:gdLst/>
              <a:ahLst/>
              <a:cxnLst/>
              <a:rect l="l" t="t" r="r" b="b"/>
              <a:pathLst>
                <a:path w="143" h="96" extrusionOk="0">
                  <a:moveTo>
                    <a:pt x="48" y="1"/>
                  </a:moveTo>
                  <a:cubicBezTo>
                    <a:pt x="32" y="1"/>
                    <a:pt x="16" y="1"/>
                    <a:pt x="1" y="17"/>
                  </a:cubicBezTo>
                  <a:lnTo>
                    <a:pt x="1" y="64"/>
                  </a:lnTo>
                  <a:lnTo>
                    <a:pt x="142" y="96"/>
                  </a:lnTo>
                  <a:cubicBezTo>
                    <a:pt x="142" y="49"/>
                    <a:pt x="111" y="1"/>
                    <a:pt x="79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35"/>
            <p:cNvSpPr/>
            <p:nvPr/>
          </p:nvSpPr>
          <p:spPr>
            <a:xfrm>
              <a:off x="3390488" y="1506123"/>
              <a:ext cx="1018" cy="2035"/>
            </a:xfrm>
            <a:custGeom>
              <a:avLst/>
              <a:gdLst/>
              <a:ahLst/>
              <a:cxnLst/>
              <a:rect l="l" t="t" r="r" b="b"/>
              <a:pathLst>
                <a:path w="32" h="64" extrusionOk="0">
                  <a:moveTo>
                    <a:pt x="0" y="1"/>
                  </a:moveTo>
                  <a:lnTo>
                    <a:pt x="0" y="17"/>
                  </a:lnTo>
                  <a:lnTo>
                    <a:pt x="0" y="64"/>
                  </a:lnTo>
                  <a:cubicBezTo>
                    <a:pt x="15" y="64"/>
                    <a:pt x="15" y="49"/>
                    <a:pt x="15" y="32"/>
                  </a:cubicBezTo>
                  <a:cubicBezTo>
                    <a:pt x="32" y="32"/>
                    <a:pt x="32" y="17"/>
                    <a:pt x="32" y="17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35"/>
            <p:cNvSpPr/>
            <p:nvPr/>
          </p:nvSpPr>
          <p:spPr>
            <a:xfrm>
              <a:off x="3390965" y="1506664"/>
              <a:ext cx="541" cy="509"/>
            </a:xfrm>
            <a:custGeom>
              <a:avLst/>
              <a:gdLst/>
              <a:ahLst/>
              <a:cxnLst/>
              <a:rect l="l" t="t" r="r" b="b"/>
              <a:pathLst>
                <a:path w="17" h="16" extrusionOk="0">
                  <a:moveTo>
                    <a:pt x="17" y="0"/>
                  </a:moveTo>
                  <a:cubicBezTo>
                    <a:pt x="17" y="0"/>
                    <a:pt x="17" y="15"/>
                    <a:pt x="0" y="15"/>
                  </a:cubicBezTo>
                  <a:cubicBezTo>
                    <a:pt x="17" y="15"/>
                    <a:pt x="17" y="0"/>
                    <a:pt x="17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5"/>
            <p:cNvSpPr/>
            <p:nvPr/>
          </p:nvSpPr>
          <p:spPr>
            <a:xfrm>
              <a:off x="3382474" y="1522152"/>
              <a:ext cx="1018" cy="3053"/>
            </a:xfrm>
            <a:custGeom>
              <a:avLst/>
              <a:gdLst/>
              <a:ahLst/>
              <a:cxnLst/>
              <a:rect l="l" t="t" r="r" b="b"/>
              <a:pathLst>
                <a:path w="32" h="96" extrusionOk="0">
                  <a:moveTo>
                    <a:pt x="15" y="1"/>
                  </a:moveTo>
                  <a:lnTo>
                    <a:pt x="15" y="17"/>
                  </a:lnTo>
                  <a:lnTo>
                    <a:pt x="15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64"/>
                    <a:pt x="0" y="80"/>
                    <a:pt x="15" y="95"/>
                  </a:cubicBezTo>
                  <a:cubicBezTo>
                    <a:pt x="15" y="80"/>
                    <a:pt x="32" y="80"/>
                    <a:pt x="32" y="64"/>
                  </a:cubicBezTo>
                  <a:cubicBezTo>
                    <a:pt x="32" y="49"/>
                    <a:pt x="32" y="32"/>
                    <a:pt x="15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35"/>
            <p:cNvSpPr/>
            <p:nvPr/>
          </p:nvSpPr>
          <p:spPr>
            <a:xfrm>
              <a:off x="3382951" y="1521166"/>
              <a:ext cx="5025" cy="5565"/>
            </a:xfrm>
            <a:custGeom>
              <a:avLst/>
              <a:gdLst/>
              <a:ahLst/>
              <a:cxnLst/>
              <a:rect l="l" t="t" r="r" b="b"/>
              <a:pathLst>
                <a:path w="158" h="175" extrusionOk="0">
                  <a:moveTo>
                    <a:pt x="80" y="0"/>
                  </a:moveTo>
                  <a:cubicBezTo>
                    <a:pt x="48" y="0"/>
                    <a:pt x="17" y="17"/>
                    <a:pt x="0" y="32"/>
                  </a:cubicBezTo>
                  <a:cubicBezTo>
                    <a:pt x="17" y="63"/>
                    <a:pt x="17" y="80"/>
                    <a:pt x="17" y="95"/>
                  </a:cubicBezTo>
                  <a:cubicBezTo>
                    <a:pt x="17" y="111"/>
                    <a:pt x="0" y="111"/>
                    <a:pt x="0" y="126"/>
                  </a:cubicBezTo>
                  <a:cubicBezTo>
                    <a:pt x="0" y="143"/>
                    <a:pt x="32" y="158"/>
                    <a:pt x="48" y="174"/>
                  </a:cubicBezTo>
                  <a:lnTo>
                    <a:pt x="80" y="174"/>
                  </a:lnTo>
                  <a:cubicBezTo>
                    <a:pt x="111" y="174"/>
                    <a:pt x="143" y="143"/>
                    <a:pt x="158" y="111"/>
                  </a:cubicBezTo>
                  <a:cubicBezTo>
                    <a:pt x="158" y="63"/>
                    <a:pt x="143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35"/>
            <p:cNvSpPr/>
            <p:nvPr/>
          </p:nvSpPr>
          <p:spPr>
            <a:xfrm>
              <a:off x="3379452" y="1539199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32" y="1"/>
                  </a:moveTo>
                  <a:lnTo>
                    <a:pt x="32" y="32"/>
                  </a:lnTo>
                  <a:cubicBezTo>
                    <a:pt x="32" y="48"/>
                    <a:pt x="16" y="64"/>
                    <a:pt x="1" y="80"/>
                  </a:cubicBezTo>
                  <a:lnTo>
                    <a:pt x="47" y="80"/>
                  </a:lnTo>
                  <a:cubicBezTo>
                    <a:pt x="64" y="80"/>
                    <a:pt x="64" y="80"/>
                    <a:pt x="64" y="64"/>
                  </a:cubicBezTo>
                  <a:cubicBezTo>
                    <a:pt x="64" y="48"/>
                    <a:pt x="47" y="32"/>
                    <a:pt x="32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35"/>
            <p:cNvSpPr/>
            <p:nvPr/>
          </p:nvSpPr>
          <p:spPr>
            <a:xfrm>
              <a:off x="3380470" y="153919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15" y="32"/>
                    <a:pt x="32" y="48"/>
                    <a:pt x="32" y="64"/>
                  </a:cubicBezTo>
                  <a:cubicBezTo>
                    <a:pt x="32" y="80"/>
                    <a:pt x="32" y="80"/>
                    <a:pt x="15" y="80"/>
                  </a:cubicBezTo>
                  <a:lnTo>
                    <a:pt x="110" y="95"/>
                  </a:lnTo>
                  <a:lnTo>
                    <a:pt x="110" y="95"/>
                  </a:lnTo>
                  <a:cubicBezTo>
                    <a:pt x="126" y="64"/>
                    <a:pt x="95" y="17"/>
                    <a:pt x="47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35"/>
            <p:cNvSpPr/>
            <p:nvPr/>
          </p:nvSpPr>
          <p:spPr>
            <a:xfrm>
              <a:off x="3390488" y="1504660"/>
              <a:ext cx="1018" cy="2035"/>
            </a:xfrm>
            <a:custGeom>
              <a:avLst/>
              <a:gdLst/>
              <a:ahLst/>
              <a:cxnLst/>
              <a:rect l="l" t="t" r="r" b="b"/>
              <a:pathLst>
                <a:path w="32" h="64" extrusionOk="0">
                  <a:moveTo>
                    <a:pt x="15" y="0"/>
                  </a:moveTo>
                  <a:cubicBezTo>
                    <a:pt x="15" y="15"/>
                    <a:pt x="0" y="32"/>
                    <a:pt x="0" y="47"/>
                  </a:cubicBezTo>
                  <a:lnTo>
                    <a:pt x="32" y="63"/>
                  </a:lnTo>
                  <a:lnTo>
                    <a:pt x="32" y="47"/>
                  </a:lnTo>
                  <a:cubicBezTo>
                    <a:pt x="32" y="32"/>
                    <a:pt x="32" y="0"/>
                    <a:pt x="15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35"/>
            <p:cNvSpPr/>
            <p:nvPr/>
          </p:nvSpPr>
          <p:spPr>
            <a:xfrm>
              <a:off x="3391474" y="1506123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"/>
                  </a:move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35"/>
            <p:cNvSpPr/>
            <p:nvPr/>
          </p:nvSpPr>
          <p:spPr>
            <a:xfrm>
              <a:off x="3388961" y="1580798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7" y="1"/>
                  </a:moveTo>
                  <a:lnTo>
                    <a:pt x="17" y="1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43" y="111"/>
                    <a:pt x="174" y="79"/>
                    <a:pt x="189" y="32"/>
                  </a:cubicBezTo>
                  <a:lnTo>
                    <a:pt x="189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35"/>
            <p:cNvSpPr/>
            <p:nvPr/>
          </p:nvSpPr>
          <p:spPr>
            <a:xfrm>
              <a:off x="3406994" y="158480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cubicBezTo>
                    <a:pt x="0" y="32"/>
                    <a:pt x="32" y="79"/>
                    <a:pt x="80" y="96"/>
                  </a:cubicBezTo>
                  <a:lnTo>
                    <a:pt x="95" y="96"/>
                  </a:lnTo>
                  <a:cubicBezTo>
                    <a:pt x="143" y="96"/>
                    <a:pt x="174" y="64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35"/>
            <p:cNvSpPr/>
            <p:nvPr/>
          </p:nvSpPr>
          <p:spPr>
            <a:xfrm>
              <a:off x="3403496" y="1600326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2"/>
                    <a:pt x="32" y="158"/>
                    <a:pt x="79" y="175"/>
                  </a:cubicBezTo>
                  <a:lnTo>
                    <a:pt x="95" y="175"/>
                  </a:lnTo>
                  <a:cubicBezTo>
                    <a:pt x="127" y="175"/>
                    <a:pt x="174" y="143"/>
                    <a:pt x="174" y="112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35"/>
            <p:cNvSpPr/>
            <p:nvPr/>
          </p:nvSpPr>
          <p:spPr>
            <a:xfrm>
              <a:off x="3385463" y="159685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6" y="15"/>
                    <a:pt x="16" y="63"/>
                  </a:cubicBezTo>
                  <a:cubicBezTo>
                    <a:pt x="1" y="110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1"/>
                    <a:pt x="173" y="95"/>
                  </a:cubicBezTo>
                  <a:cubicBezTo>
                    <a:pt x="190" y="47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35"/>
            <p:cNvSpPr/>
            <p:nvPr/>
          </p:nvSpPr>
          <p:spPr>
            <a:xfrm>
              <a:off x="3400506" y="1618358"/>
              <a:ext cx="5025" cy="3053"/>
            </a:xfrm>
            <a:custGeom>
              <a:avLst/>
              <a:gdLst/>
              <a:ahLst/>
              <a:cxnLst/>
              <a:rect l="l" t="t" r="r" b="b"/>
              <a:pathLst>
                <a:path w="158" h="96" extrusionOk="0">
                  <a:moveTo>
                    <a:pt x="63" y="1"/>
                  </a:moveTo>
                  <a:cubicBezTo>
                    <a:pt x="47" y="1"/>
                    <a:pt x="15" y="17"/>
                    <a:pt x="0" y="32"/>
                  </a:cubicBezTo>
                  <a:cubicBezTo>
                    <a:pt x="32" y="49"/>
                    <a:pt x="63" y="49"/>
                    <a:pt x="95" y="64"/>
                  </a:cubicBezTo>
                  <a:cubicBezTo>
                    <a:pt x="110" y="80"/>
                    <a:pt x="126" y="80"/>
                    <a:pt x="158" y="96"/>
                  </a:cubicBezTo>
                  <a:cubicBezTo>
                    <a:pt x="158" y="49"/>
                    <a:pt x="126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35"/>
            <p:cNvSpPr/>
            <p:nvPr/>
          </p:nvSpPr>
          <p:spPr>
            <a:xfrm>
              <a:off x="3396499" y="1545210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cubicBezTo>
                    <a:pt x="0" y="49"/>
                    <a:pt x="32" y="80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4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35"/>
            <p:cNvSpPr/>
            <p:nvPr/>
          </p:nvSpPr>
          <p:spPr>
            <a:xfrm>
              <a:off x="3389470" y="157879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47" y="1"/>
                    <a:pt x="16" y="32"/>
                    <a:pt x="1" y="64"/>
                  </a:cubicBezTo>
                  <a:lnTo>
                    <a:pt x="173" y="95"/>
                  </a:lnTo>
                  <a:cubicBezTo>
                    <a:pt x="173" y="48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5"/>
            <p:cNvSpPr/>
            <p:nvPr/>
          </p:nvSpPr>
          <p:spPr>
            <a:xfrm>
              <a:off x="3414532" y="1548740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3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5"/>
            <p:cNvSpPr/>
            <p:nvPr/>
          </p:nvSpPr>
          <p:spPr>
            <a:xfrm>
              <a:off x="3411001" y="1564260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0"/>
                  </a:moveTo>
                  <a:cubicBezTo>
                    <a:pt x="48" y="0"/>
                    <a:pt x="17" y="32"/>
                    <a:pt x="1" y="80"/>
                  </a:cubicBezTo>
                  <a:cubicBezTo>
                    <a:pt x="1" y="126"/>
                    <a:pt x="32" y="174"/>
                    <a:pt x="64" y="174"/>
                  </a:cubicBezTo>
                  <a:lnTo>
                    <a:pt x="80" y="174"/>
                  </a:lnTo>
                  <a:cubicBezTo>
                    <a:pt x="127" y="174"/>
                    <a:pt x="158" y="143"/>
                    <a:pt x="174" y="111"/>
                  </a:cubicBezTo>
                  <a:cubicBezTo>
                    <a:pt x="174" y="63"/>
                    <a:pt x="143" y="17"/>
                    <a:pt x="111" y="17"/>
                  </a:cubicBezTo>
                  <a:cubicBezTo>
                    <a:pt x="95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35"/>
            <p:cNvSpPr/>
            <p:nvPr/>
          </p:nvSpPr>
          <p:spPr>
            <a:xfrm>
              <a:off x="3392969" y="1560762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6" y="173"/>
                    <a:pt x="158" y="142"/>
                    <a:pt x="174" y="110"/>
                  </a:cubicBezTo>
                  <a:cubicBezTo>
                    <a:pt x="174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5"/>
            <p:cNvSpPr/>
            <p:nvPr/>
          </p:nvSpPr>
          <p:spPr>
            <a:xfrm>
              <a:off x="3407503" y="1582293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1"/>
                  </a:moveTo>
                  <a:cubicBezTo>
                    <a:pt x="48" y="1"/>
                    <a:pt x="1" y="32"/>
                    <a:pt x="1" y="80"/>
                  </a:cubicBezTo>
                  <a:lnTo>
                    <a:pt x="1" y="80"/>
                  </a:lnTo>
                  <a:lnTo>
                    <a:pt x="158" y="111"/>
                  </a:lnTo>
                  <a:lnTo>
                    <a:pt x="158" y="111"/>
                  </a:lnTo>
                  <a:cubicBezTo>
                    <a:pt x="174" y="64"/>
                    <a:pt x="142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5"/>
            <p:cNvSpPr/>
            <p:nvPr/>
          </p:nvSpPr>
          <p:spPr>
            <a:xfrm>
              <a:off x="3403973" y="1509144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9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5"/>
            <p:cNvSpPr/>
            <p:nvPr/>
          </p:nvSpPr>
          <p:spPr>
            <a:xfrm>
              <a:off x="3396976" y="1542729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8" y="0"/>
                    <a:pt x="0" y="32"/>
                    <a:pt x="0" y="79"/>
                  </a:cubicBezTo>
                  <a:lnTo>
                    <a:pt x="0" y="79"/>
                  </a:lnTo>
                  <a:lnTo>
                    <a:pt x="158" y="110"/>
                  </a:lnTo>
                  <a:lnTo>
                    <a:pt x="158" y="110"/>
                  </a:lnTo>
                  <a:cubicBezTo>
                    <a:pt x="174" y="64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5"/>
            <p:cNvSpPr/>
            <p:nvPr/>
          </p:nvSpPr>
          <p:spPr>
            <a:xfrm>
              <a:off x="3422037" y="1512675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0" y="0"/>
                  </a:moveTo>
                  <a:cubicBezTo>
                    <a:pt x="0" y="47"/>
                    <a:pt x="32" y="95"/>
                    <a:pt x="63" y="110"/>
                  </a:cubicBezTo>
                  <a:lnTo>
                    <a:pt x="95" y="110"/>
                  </a:lnTo>
                  <a:cubicBezTo>
                    <a:pt x="126" y="110"/>
                    <a:pt x="158" y="78"/>
                    <a:pt x="174" y="4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5"/>
            <p:cNvSpPr/>
            <p:nvPr/>
          </p:nvSpPr>
          <p:spPr>
            <a:xfrm>
              <a:off x="3418030" y="152870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63" y="0"/>
                    <a:pt x="17" y="32"/>
                    <a:pt x="17" y="63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2"/>
                    <a:pt x="174" y="95"/>
                  </a:cubicBezTo>
                  <a:cubicBezTo>
                    <a:pt x="189" y="47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5"/>
            <p:cNvSpPr/>
            <p:nvPr/>
          </p:nvSpPr>
          <p:spPr>
            <a:xfrm>
              <a:off x="3399966" y="1525174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64" y="0"/>
                    <a:pt x="32" y="17"/>
                    <a:pt x="17" y="63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3"/>
                    <a:pt x="190" y="95"/>
                  </a:cubicBezTo>
                  <a:cubicBezTo>
                    <a:pt x="190" y="48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5"/>
            <p:cNvSpPr/>
            <p:nvPr/>
          </p:nvSpPr>
          <p:spPr>
            <a:xfrm>
              <a:off x="3415009" y="154673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6"/>
                    <a:pt x="1" y="64"/>
                  </a:cubicBezTo>
                  <a:lnTo>
                    <a:pt x="158" y="95"/>
                  </a:lnTo>
                  <a:cubicBezTo>
                    <a:pt x="175" y="47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5"/>
            <p:cNvSpPr/>
            <p:nvPr/>
          </p:nvSpPr>
          <p:spPr>
            <a:xfrm>
              <a:off x="3403973" y="1507141"/>
              <a:ext cx="6074" cy="3021"/>
            </a:xfrm>
            <a:custGeom>
              <a:avLst/>
              <a:gdLst/>
              <a:ahLst/>
              <a:cxnLst/>
              <a:rect l="l" t="t" r="r" b="b"/>
              <a:pathLst>
                <a:path w="191" h="95" extrusionOk="0">
                  <a:moveTo>
                    <a:pt x="95" y="0"/>
                  </a:moveTo>
                  <a:cubicBezTo>
                    <a:pt x="49" y="0"/>
                    <a:pt x="17" y="32"/>
                    <a:pt x="1" y="63"/>
                  </a:cubicBezTo>
                  <a:lnTo>
                    <a:pt x="175" y="95"/>
                  </a:lnTo>
                  <a:cubicBezTo>
                    <a:pt x="190" y="48"/>
                    <a:pt x="159" y="0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5"/>
            <p:cNvSpPr/>
            <p:nvPr/>
          </p:nvSpPr>
          <p:spPr>
            <a:xfrm>
              <a:off x="3431578" y="1477595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32" y="0"/>
                  </a:moveTo>
                  <a:lnTo>
                    <a:pt x="32" y="15"/>
                  </a:lnTo>
                  <a:cubicBezTo>
                    <a:pt x="15" y="32"/>
                    <a:pt x="15" y="63"/>
                    <a:pt x="0" y="78"/>
                  </a:cubicBezTo>
                  <a:lnTo>
                    <a:pt x="15" y="78"/>
                  </a:lnTo>
                  <a:lnTo>
                    <a:pt x="32" y="78"/>
                  </a:lnTo>
                  <a:cubicBezTo>
                    <a:pt x="32" y="78"/>
                    <a:pt x="47" y="63"/>
                    <a:pt x="47" y="47"/>
                  </a:cubicBezTo>
                  <a:cubicBezTo>
                    <a:pt x="63" y="32"/>
                    <a:pt x="63" y="15"/>
                    <a:pt x="78" y="15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5"/>
            <p:cNvSpPr/>
            <p:nvPr/>
          </p:nvSpPr>
          <p:spPr>
            <a:xfrm>
              <a:off x="3432564" y="1478072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7" y="0"/>
                  </a:moveTo>
                  <a:cubicBezTo>
                    <a:pt x="32" y="0"/>
                    <a:pt x="32" y="17"/>
                    <a:pt x="16" y="32"/>
                  </a:cubicBezTo>
                  <a:cubicBezTo>
                    <a:pt x="16" y="48"/>
                    <a:pt x="1" y="63"/>
                    <a:pt x="1" y="63"/>
                  </a:cubicBezTo>
                  <a:cubicBezTo>
                    <a:pt x="32" y="63"/>
                    <a:pt x="64" y="32"/>
                    <a:pt x="64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5"/>
            <p:cNvSpPr/>
            <p:nvPr/>
          </p:nvSpPr>
          <p:spPr>
            <a:xfrm>
              <a:off x="3425568" y="1492607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47" y="1"/>
                    <a:pt x="15" y="32"/>
                    <a:pt x="15" y="79"/>
                  </a:cubicBezTo>
                  <a:cubicBezTo>
                    <a:pt x="0" y="127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73" y="142"/>
                    <a:pt x="173" y="111"/>
                  </a:cubicBez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5"/>
            <p:cNvSpPr/>
            <p:nvPr/>
          </p:nvSpPr>
          <p:spPr>
            <a:xfrm>
              <a:off x="3422037" y="1510671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80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0" y="63"/>
                  </a:lnTo>
                  <a:lnTo>
                    <a:pt x="174" y="110"/>
                  </a:lnTo>
                  <a:lnTo>
                    <a:pt x="174" y="110"/>
                  </a:lnTo>
                  <a:cubicBezTo>
                    <a:pt x="174" y="63"/>
                    <a:pt x="143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5"/>
            <p:cNvSpPr/>
            <p:nvPr/>
          </p:nvSpPr>
          <p:spPr>
            <a:xfrm>
              <a:off x="3432564" y="1476069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47" y="0"/>
                  </a:moveTo>
                  <a:cubicBezTo>
                    <a:pt x="32" y="0"/>
                    <a:pt x="16" y="17"/>
                    <a:pt x="1" y="48"/>
                  </a:cubicBezTo>
                  <a:lnTo>
                    <a:pt x="47" y="63"/>
                  </a:lnTo>
                  <a:cubicBezTo>
                    <a:pt x="47" y="48"/>
                    <a:pt x="64" y="48"/>
                    <a:pt x="79" y="32"/>
                  </a:cubicBezTo>
                  <a:cubicBezTo>
                    <a:pt x="64" y="17"/>
                    <a:pt x="64" y="0"/>
                    <a:pt x="47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5"/>
            <p:cNvSpPr/>
            <p:nvPr/>
          </p:nvSpPr>
          <p:spPr>
            <a:xfrm>
              <a:off x="3434059" y="1477054"/>
              <a:ext cx="1018" cy="1049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32" y="1"/>
                  </a:moveTo>
                  <a:cubicBezTo>
                    <a:pt x="17" y="17"/>
                    <a:pt x="0" y="17"/>
                    <a:pt x="0" y="32"/>
                  </a:cubicBezTo>
                  <a:lnTo>
                    <a:pt x="17" y="32"/>
                  </a:lnTo>
                  <a:cubicBezTo>
                    <a:pt x="32" y="17"/>
                    <a:pt x="32" y="17"/>
                    <a:pt x="3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5"/>
            <p:cNvSpPr/>
            <p:nvPr/>
          </p:nvSpPr>
          <p:spPr>
            <a:xfrm>
              <a:off x="3425027" y="1588304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cubicBezTo>
                    <a:pt x="1" y="49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75" y="80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5"/>
            <p:cNvSpPr/>
            <p:nvPr/>
          </p:nvSpPr>
          <p:spPr>
            <a:xfrm>
              <a:off x="3418539" y="1621889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64" y="1"/>
                  </a:moveTo>
                  <a:cubicBezTo>
                    <a:pt x="32" y="1"/>
                    <a:pt x="16" y="16"/>
                    <a:pt x="1" y="48"/>
                  </a:cubicBezTo>
                  <a:cubicBezTo>
                    <a:pt x="32" y="32"/>
                    <a:pt x="79" y="32"/>
                    <a:pt x="110" y="32"/>
                  </a:cubicBezTo>
                  <a:lnTo>
                    <a:pt x="110" y="32"/>
                  </a:lnTo>
                  <a:lnTo>
                    <a:pt x="127" y="32"/>
                  </a:lnTo>
                  <a:cubicBezTo>
                    <a:pt x="110" y="16"/>
                    <a:pt x="95" y="16"/>
                    <a:pt x="7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5"/>
            <p:cNvSpPr/>
            <p:nvPr/>
          </p:nvSpPr>
          <p:spPr>
            <a:xfrm>
              <a:off x="3443060" y="1591834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1"/>
                  </a:moveTo>
                  <a:lnTo>
                    <a:pt x="17" y="1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27" y="110"/>
                    <a:pt x="158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5"/>
            <p:cNvSpPr/>
            <p:nvPr/>
          </p:nvSpPr>
          <p:spPr>
            <a:xfrm>
              <a:off x="3439593" y="1607863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78" y="1"/>
                  </a:moveTo>
                  <a:cubicBezTo>
                    <a:pt x="47" y="1"/>
                    <a:pt x="15" y="32"/>
                    <a:pt x="0" y="64"/>
                  </a:cubicBezTo>
                  <a:cubicBezTo>
                    <a:pt x="0" y="110"/>
                    <a:pt x="15" y="158"/>
                    <a:pt x="63" y="158"/>
                  </a:cubicBezTo>
                  <a:cubicBezTo>
                    <a:pt x="78" y="158"/>
                    <a:pt x="78" y="173"/>
                    <a:pt x="78" y="173"/>
                  </a:cubicBezTo>
                  <a:cubicBezTo>
                    <a:pt x="126" y="173"/>
                    <a:pt x="158" y="142"/>
                    <a:pt x="173" y="95"/>
                  </a:cubicBezTo>
                  <a:cubicBezTo>
                    <a:pt x="173" y="47"/>
                    <a:pt x="141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5"/>
            <p:cNvSpPr/>
            <p:nvPr/>
          </p:nvSpPr>
          <p:spPr>
            <a:xfrm>
              <a:off x="3421560" y="1603856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95" y="1"/>
                  </a:moveTo>
                  <a:cubicBezTo>
                    <a:pt x="47" y="1"/>
                    <a:pt x="15" y="32"/>
                    <a:pt x="0" y="79"/>
                  </a:cubicBezTo>
                  <a:cubicBezTo>
                    <a:pt x="0" y="127"/>
                    <a:pt x="32" y="158"/>
                    <a:pt x="78" y="173"/>
                  </a:cubicBezTo>
                  <a:lnTo>
                    <a:pt x="95" y="173"/>
                  </a:lnTo>
                  <a:cubicBezTo>
                    <a:pt x="126" y="173"/>
                    <a:pt x="158" y="142"/>
                    <a:pt x="173" y="110"/>
                  </a:cubicBezTo>
                  <a:cubicBezTo>
                    <a:pt x="173" y="64"/>
                    <a:pt x="158" y="16"/>
                    <a:pt x="110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5"/>
            <p:cNvSpPr/>
            <p:nvPr/>
          </p:nvSpPr>
          <p:spPr>
            <a:xfrm>
              <a:off x="3440070" y="1627391"/>
              <a:ext cx="541" cy="1049"/>
            </a:xfrm>
            <a:custGeom>
              <a:avLst/>
              <a:gdLst/>
              <a:ahLst/>
              <a:cxnLst/>
              <a:rect l="l" t="t" r="r" b="b"/>
              <a:pathLst>
                <a:path w="17" h="33" extrusionOk="0">
                  <a:moveTo>
                    <a:pt x="0" y="1"/>
                  </a:moveTo>
                  <a:cubicBezTo>
                    <a:pt x="0" y="17"/>
                    <a:pt x="0" y="32"/>
                    <a:pt x="17" y="32"/>
                  </a:cubicBezTo>
                  <a:lnTo>
                    <a:pt x="17" y="32"/>
                  </a:lnTo>
                  <a:lnTo>
                    <a:pt x="17" y="32"/>
                  </a:lnTo>
                  <a:lnTo>
                    <a:pt x="17" y="17"/>
                  </a:lnTo>
                  <a:cubicBezTo>
                    <a:pt x="17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35"/>
            <p:cNvSpPr/>
            <p:nvPr/>
          </p:nvSpPr>
          <p:spPr>
            <a:xfrm>
              <a:off x="3438066" y="162589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17" y="1"/>
                  </a:moveTo>
                  <a:lnTo>
                    <a:pt x="0" y="1"/>
                  </a:lnTo>
                  <a:cubicBezTo>
                    <a:pt x="17" y="1"/>
                    <a:pt x="48" y="16"/>
                    <a:pt x="63" y="16"/>
                  </a:cubicBezTo>
                  <a:lnTo>
                    <a:pt x="63" y="48"/>
                  </a:lnTo>
                  <a:cubicBezTo>
                    <a:pt x="63" y="48"/>
                    <a:pt x="80" y="48"/>
                    <a:pt x="80" y="64"/>
                  </a:cubicBezTo>
                  <a:lnTo>
                    <a:pt x="80" y="79"/>
                  </a:lnTo>
                  <a:lnTo>
                    <a:pt x="95" y="79"/>
                  </a:lnTo>
                  <a:cubicBezTo>
                    <a:pt x="111" y="48"/>
                    <a:pt x="80" y="1"/>
                    <a:pt x="3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35"/>
            <p:cNvSpPr/>
            <p:nvPr/>
          </p:nvSpPr>
          <p:spPr>
            <a:xfrm>
              <a:off x="3432564" y="155223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32" y="95"/>
                    <a:pt x="79" y="111"/>
                  </a:cubicBezTo>
                  <a:lnTo>
                    <a:pt x="95" y="111"/>
                  </a:lnTo>
                  <a:cubicBezTo>
                    <a:pt x="127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35"/>
            <p:cNvSpPr/>
            <p:nvPr/>
          </p:nvSpPr>
          <p:spPr>
            <a:xfrm>
              <a:off x="3425568" y="1586300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17"/>
                    <a:pt x="0" y="64"/>
                  </a:cubicBezTo>
                  <a:lnTo>
                    <a:pt x="0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3" y="49"/>
                    <a:pt x="141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35"/>
            <p:cNvSpPr/>
            <p:nvPr/>
          </p:nvSpPr>
          <p:spPr>
            <a:xfrm>
              <a:off x="3450597" y="1556246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48"/>
                    <a:pt x="16" y="80"/>
                    <a:pt x="64" y="95"/>
                  </a:cubicBezTo>
                  <a:lnTo>
                    <a:pt x="79" y="95"/>
                  </a:lnTo>
                  <a:cubicBezTo>
                    <a:pt x="127" y="95"/>
                    <a:pt x="158" y="63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35"/>
            <p:cNvSpPr/>
            <p:nvPr/>
          </p:nvSpPr>
          <p:spPr>
            <a:xfrm>
              <a:off x="3446590" y="1571798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4" y="0"/>
                    <a:pt x="16" y="32"/>
                    <a:pt x="16" y="63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4" y="141"/>
                    <a:pt x="174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5"/>
            <p:cNvSpPr/>
            <p:nvPr/>
          </p:nvSpPr>
          <p:spPr>
            <a:xfrm>
              <a:off x="3428557" y="156826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4" y="0"/>
                    <a:pt x="32" y="32"/>
                    <a:pt x="16" y="63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74"/>
                  </a:lnTo>
                  <a:cubicBezTo>
                    <a:pt x="142" y="174"/>
                    <a:pt x="173" y="143"/>
                    <a:pt x="190" y="95"/>
                  </a:cubicBezTo>
                  <a:cubicBezTo>
                    <a:pt x="190" y="48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5"/>
            <p:cNvSpPr/>
            <p:nvPr/>
          </p:nvSpPr>
          <p:spPr>
            <a:xfrm>
              <a:off x="3443600" y="158983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32"/>
                    <a:pt x="0" y="64"/>
                  </a:cubicBezTo>
                  <a:lnTo>
                    <a:pt x="158" y="95"/>
                  </a:lnTo>
                  <a:cubicBezTo>
                    <a:pt x="173" y="64"/>
                    <a:pt x="141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5"/>
            <p:cNvSpPr/>
            <p:nvPr/>
          </p:nvSpPr>
          <p:spPr>
            <a:xfrm>
              <a:off x="3439593" y="1516682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5" y="0"/>
                  </a:moveTo>
                  <a:cubicBezTo>
                    <a:pt x="0" y="47"/>
                    <a:pt x="32" y="78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3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5"/>
            <p:cNvSpPr/>
            <p:nvPr/>
          </p:nvSpPr>
          <p:spPr>
            <a:xfrm>
              <a:off x="3432564" y="1550235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7" y="0"/>
                    <a:pt x="16" y="32"/>
                    <a:pt x="1" y="63"/>
                  </a:cubicBezTo>
                  <a:lnTo>
                    <a:pt x="173" y="95"/>
                  </a:lnTo>
                  <a:cubicBezTo>
                    <a:pt x="190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5"/>
            <p:cNvSpPr/>
            <p:nvPr/>
          </p:nvSpPr>
          <p:spPr>
            <a:xfrm>
              <a:off x="3457626" y="152014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1"/>
                  </a:moveTo>
                  <a:cubicBezTo>
                    <a:pt x="0" y="49"/>
                    <a:pt x="32" y="95"/>
                    <a:pt x="79" y="95"/>
                  </a:cubicBezTo>
                  <a:cubicBezTo>
                    <a:pt x="79" y="112"/>
                    <a:pt x="95" y="112"/>
                    <a:pt x="95" y="112"/>
                  </a:cubicBezTo>
                  <a:cubicBezTo>
                    <a:pt x="142" y="112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5"/>
            <p:cNvSpPr/>
            <p:nvPr/>
          </p:nvSpPr>
          <p:spPr>
            <a:xfrm>
              <a:off x="3454095" y="153620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8" y="0"/>
                    <a:pt x="17" y="16"/>
                    <a:pt x="17" y="63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4" y="142"/>
                    <a:pt x="174" y="95"/>
                  </a:cubicBezTo>
                  <a:cubicBezTo>
                    <a:pt x="190" y="48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5"/>
            <p:cNvSpPr/>
            <p:nvPr/>
          </p:nvSpPr>
          <p:spPr>
            <a:xfrm>
              <a:off x="3436063" y="1532170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7" y="33"/>
                    <a:pt x="17" y="80"/>
                  </a:cubicBezTo>
                  <a:cubicBezTo>
                    <a:pt x="0" y="112"/>
                    <a:pt x="32" y="159"/>
                    <a:pt x="80" y="175"/>
                  </a:cubicBezTo>
                  <a:lnTo>
                    <a:pt x="95" y="175"/>
                  </a:lnTo>
                  <a:cubicBezTo>
                    <a:pt x="126" y="175"/>
                    <a:pt x="174" y="143"/>
                    <a:pt x="174" y="112"/>
                  </a:cubicBezTo>
                  <a:cubicBezTo>
                    <a:pt x="189" y="64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5"/>
            <p:cNvSpPr/>
            <p:nvPr/>
          </p:nvSpPr>
          <p:spPr>
            <a:xfrm>
              <a:off x="3450597" y="1553765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48" y="0"/>
                    <a:pt x="16" y="32"/>
                    <a:pt x="1" y="78"/>
                  </a:cubicBezTo>
                  <a:lnTo>
                    <a:pt x="1" y="78"/>
                  </a:lnTo>
                  <a:lnTo>
                    <a:pt x="174" y="110"/>
                  </a:lnTo>
                  <a:lnTo>
                    <a:pt x="174" y="110"/>
                  </a:lnTo>
                  <a:cubicBezTo>
                    <a:pt x="174" y="63"/>
                    <a:pt x="142" y="15"/>
                    <a:pt x="111" y="15"/>
                  </a:cubicBezTo>
                  <a:cubicBezTo>
                    <a:pt x="95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5"/>
            <p:cNvSpPr/>
            <p:nvPr/>
          </p:nvSpPr>
          <p:spPr>
            <a:xfrm>
              <a:off x="3447067" y="148058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1"/>
                  </a:moveTo>
                  <a:cubicBezTo>
                    <a:pt x="1" y="47"/>
                    <a:pt x="32" y="95"/>
                    <a:pt x="80" y="95"/>
                  </a:cubicBezTo>
                  <a:cubicBezTo>
                    <a:pt x="80" y="110"/>
                    <a:pt x="95" y="110"/>
                    <a:pt x="95" y="110"/>
                  </a:cubicBezTo>
                  <a:cubicBezTo>
                    <a:pt x="143" y="110"/>
                    <a:pt x="175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5"/>
            <p:cNvSpPr/>
            <p:nvPr/>
          </p:nvSpPr>
          <p:spPr>
            <a:xfrm>
              <a:off x="3440070" y="1514138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48" y="1"/>
                    <a:pt x="17" y="32"/>
                    <a:pt x="0" y="80"/>
                  </a:cubicBezTo>
                  <a:lnTo>
                    <a:pt x="0" y="80"/>
                  </a:lnTo>
                  <a:lnTo>
                    <a:pt x="174" y="112"/>
                  </a:lnTo>
                  <a:lnTo>
                    <a:pt x="174" y="112"/>
                  </a:lnTo>
                  <a:cubicBezTo>
                    <a:pt x="174" y="64"/>
                    <a:pt x="143" y="17"/>
                    <a:pt x="95" y="17"/>
                  </a:cubicBez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5"/>
            <p:cNvSpPr/>
            <p:nvPr/>
          </p:nvSpPr>
          <p:spPr>
            <a:xfrm>
              <a:off x="3465131" y="148459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lnTo>
                    <a:pt x="17" y="1"/>
                  </a:lnTo>
                  <a:cubicBezTo>
                    <a:pt x="0" y="32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5"/>
            <p:cNvSpPr/>
            <p:nvPr/>
          </p:nvSpPr>
          <p:spPr>
            <a:xfrm>
              <a:off x="3461633" y="1500112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95" y="1"/>
                  </a:moveTo>
                  <a:cubicBezTo>
                    <a:pt x="47" y="1"/>
                    <a:pt x="16" y="32"/>
                    <a:pt x="0" y="64"/>
                  </a:cubicBezTo>
                  <a:cubicBezTo>
                    <a:pt x="0" y="112"/>
                    <a:pt x="32" y="158"/>
                    <a:pt x="64" y="175"/>
                  </a:cubicBezTo>
                  <a:lnTo>
                    <a:pt x="95" y="175"/>
                  </a:lnTo>
                  <a:cubicBezTo>
                    <a:pt x="127" y="175"/>
                    <a:pt x="158" y="143"/>
                    <a:pt x="173" y="95"/>
                  </a:cubicBezTo>
                  <a:cubicBezTo>
                    <a:pt x="173" y="64"/>
                    <a:pt x="142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5"/>
            <p:cNvSpPr/>
            <p:nvPr/>
          </p:nvSpPr>
          <p:spPr>
            <a:xfrm>
              <a:off x="3443600" y="149661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5" y="16"/>
                    <a:pt x="0" y="64"/>
                  </a:cubicBezTo>
                  <a:cubicBezTo>
                    <a:pt x="0" y="111"/>
                    <a:pt x="32" y="159"/>
                    <a:pt x="78" y="159"/>
                  </a:cubicBezTo>
                  <a:lnTo>
                    <a:pt x="95" y="159"/>
                  </a:lnTo>
                  <a:cubicBezTo>
                    <a:pt x="126" y="159"/>
                    <a:pt x="158" y="142"/>
                    <a:pt x="173" y="96"/>
                  </a:cubicBezTo>
                  <a:cubicBezTo>
                    <a:pt x="189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5"/>
            <p:cNvSpPr/>
            <p:nvPr/>
          </p:nvSpPr>
          <p:spPr>
            <a:xfrm>
              <a:off x="3458103" y="1518145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" y="32"/>
                    <a:pt x="1" y="64"/>
                  </a:cubicBezTo>
                  <a:lnTo>
                    <a:pt x="158" y="95"/>
                  </a:lnTo>
                  <a:cubicBezTo>
                    <a:pt x="175" y="49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5"/>
            <p:cNvSpPr/>
            <p:nvPr/>
          </p:nvSpPr>
          <p:spPr>
            <a:xfrm>
              <a:off x="3447607" y="147858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47" y="1"/>
                    <a:pt x="0" y="32"/>
                    <a:pt x="0" y="64"/>
                  </a:cubicBezTo>
                  <a:lnTo>
                    <a:pt x="158" y="95"/>
                  </a:lnTo>
                  <a:cubicBezTo>
                    <a:pt x="173" y="47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5"/>
            <p:cNvSpPr/>
            <p:nvPr/>
          </p:nvSpPr>
          <p:spPr>
            <a:xfrm>
              <a:off x="3472669" y="1448527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32" y="0"/>
                  </a:moveTo>
                  <a:cubicBezTo>
                    <a:pt x="32" y="16"/>
                    <a:pt x="15" y="32"/>
                    <a:pt x="0" y="47"/>
                  </a:cubicBezTo>
                  <a:lnTo>
                    <a:pt x="32" y="79"/>
                  </a:lnTo>
                  <a:cubicBezTo>
                    <a:pt x="47" y="63"/>
                    <a:pt x="63" y="32"/>
                    <a:pt x="78" y="1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5"/>
            <p:cNvSpPr/>
            <p:nvPr/>
          </p:nvSpPr>
          <p:spPr>
            <a:xfrm>
              <a:off x="3473655" y="1449004"/>
              <a:ext cx="4516" cy="2544"/>
            </a:xfrm>
            <a:custGeom>
              <a:avLst/>
              <a:gdLst/>
              <a:ahLst/>
              <a:cxnLst/>
              <a:rect l="l" t="t" r="r" b="b"/>
              <a:pathLst>
                <a:path w="142" h="80" extrusionOk="0">
                  <a:moveTo>
                    <a:pt x="47" y="1"/>
                  </a:moveTo>
                  <a:cubicBezTo>
                    <a:pt x="32" y="17"/>
                    <a:pt x="16" y="48"/>
                    <a:pt x="1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64" y="80"/>
                  </a:lnTo>
                  <a:cubicBezTo>
                    <a:pt x="95" y="80"/>
                    <a:pt x="127" y="64"/>
                    <a:pt x="142" y="1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5"/>
            <p:cNvSpPr/>
            <p:nvPr/>
          </p:nvSpPr>
          <p:spPr>
            <a:xfrm>
              <a:off x="3468661" y="1464047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15" y="32"/>
                    <a:pt x="15" y="80"/>
                  </a:cubicBezTo>
                  <a:cubicBezTo>
                    <a:pt x="0" y="126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41" y="174"/>
                    <a:pt x="173" y="143"/>
                    <a:pt x="173" y="111"/>
                  </a:cubicBezTo>
                  <a:cubicBezTo>
                    <a:pt x="189" y="63"/>
                    <a:pt x="158" y="17"/>
                    <a:pt x="110" y="17"/>
                  </a:cubicBezTo>
                  <a:cubicBezTo>
                    <a:pt x="110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5"/>
            <p:cNvSpPr/>
            <p:nvPr/>
          </p:nvSpPr>
          <p:spPr>
            <a:xfrm>
              <a:off x="3465640" y="148207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32" y="0"/>
                    <a:pt x="1" y="32"/>
                    <a:pt x="1" y="80"/>
                  </a:cubicBezTo>
                  <a:lnTo>
                    <a:pt x="158" y="111"/>
                  </a:lnTo>
                  <a:cubicBezTo>
                    <a:pt x="173" y="63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5"/>
            <p:cNvSpPr/>
            <p:nvPr/>
          </p:nvSpPr>
          <p:spPr>
            <a:xfrm>
              <a:off x="3473655" y="1446523"/>
              <a:ext cx="4516" cy="2512"/>
            </a:xfrm>
            <a:custGeom>
              <a:avLst/>
              <a:gdLst/>
              <a:ahLst/>
              <a:cxnLst/>
              <a:rect l="l" t="t" r="r" b="b"/>
              <a:pathLst>
                <a:path w="142" h="79" extrusionOk="0">
                  <a:moveTo>
                    <a:pt x="95" y="0"/>
                  </a:moveTo>
                  <a:lnTo>
                    <a:pt x="95" y="0"/>
                  </a:lnTo>
                  <a:cubicBezTo>
                    <a:pt x="47" y="16"/>
                    <a:pt x="32" y="47"/>
                    <a:pt x="1" y="63"/>
                  </a:cubicBezTo>
                  <a:lnTo>
                    <a:pt x="47" y="79"/>
                  </a:lnTo>
                  <a:cubicBezTo>
                    <a:pt x="64" y="63"/>
                    <a:pt x="79" y="47"/>
                    <a:pt x="110" y="47"/>
                  </a:cubicBezTo>
                  <a:lnTo>
                    <a:pt x="110" y="47"/>
                  </a:lnTo>
                  <a:lnTo>
                    <a:pt x="142" y="4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5"/>
            <p:cNvSpPr/>
            <p:nvPr/>
          </p:nvSpPr>
          <p:spPr>
            <a:xfrm>
              <a:off x="3475149" y="1448018"/>
              <a:ext cx="3021" cy="1527"/>
            </a:xfrm>
            <a:custGeom>
              <a:avLst/>
              <a:gdLst/>
              <a:ahLst/>
              <a:cxnLst/>
              <a:rect l="l" t="t" r="r" b="b"/>
              <a:pathLst>
                <a:path w="95" h="48" extrusionOk="0">
                  <a:moveTo>
                    <a:pt x="63" y="0"/>
                  </a:moveTo>
                  <a:lnTo>
                    <a:pt x="63" y="0"/>
                  </a:lnTo>
                  <a:cubicBezTo>
                    <a:pt x="32" y="0"/>
                    <a:pt x="17" y="16"/>
                    <a:pt x="0" y="32"/>
                  </a:cubicBezTo>
                  <a:lnTo>
                    <a:pt x="95" y="48"/>
                  </a:lnTo>
                  <a:lnTo>
                    <a:pt x="95" y="48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5"/>
            <p:cNvSpPr/>
            <p:nvPr/>
          </p:nvSpPr>
          <p:spPr>
            <a:xfrm>
              <a:off x="3461124" y="159584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58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5"/>
            <p:cNvSpPr/>
            <p:nvPr/>
          </p:nvSpPr>
          <p:spPr>
            <a:xfrm>
              <a:off x="3455622" y="1629394"/>
              <a:ext cx="3021" cy="1049"/>
            </a:xfrm>
            <a:custGeom>
              <a:avLst/>
              <a:gdLst/>
              <a:ahLst/>
              <a:cxnLst/>
              <a:rect l="l" t="t" r="r" b="b"/>
              <a:pathLst>
                <a:path w="95" h="33" extrusionOk="0">
                  <a:moveTo>
                    <a:pt x="32" y="1"/>
                  </a:moveTo>
                  <a:lnTo>
                    <a:pt x="0" y="1"/>
                  </a:lnTo>
                  <a:lnTo>
                    <a:pt x="0" y="17"/>
                  </a:lnTo>
                  <a:cubicBezTo>
                    <a:pt x="16" y="32"/>
                    <a:pt x="32" y="32"/>
                    <a:pt x="63" y="32"/>
                  </a:cubicBezTo>
                  <a:lnTo>
                    <a:pt x="95" y="32"/>
                  </a:lnTo>
                  <a:cubicBezTo>
                    <a:pt x="79" y="17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5"/>
            <p:cNvSpPr/>
            <p:nvPr/>
          </p:nvSpPr>
          <p:spPr>
            <a:xfrm>
              <a:off x="3479157" y="1599340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0" y="0"/>
                  </a:moveTo>
                  <a:cubicBezTo>
                    <a:pt x="0" y="48"/>
                    <a:pt x="17" y="95"/>
                    <a:pt x="63" y="95"/>
                  </a:cubicBezTo>
                  <a:lnTo>
                    <a:pt x="80" y="95"/>
                  </a:lnTo>
                  <a:cubicBezTo>
                    <a:pt x="126" y="95"/>
                    <a:pt x="158" y="80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5"/>
            <p:cNvSpPr/>
            <p:nvPr/>
          </p:nvSpPr>
          <p:spPr>
            <a:xfrm>
              <a:off x="3475149" y="1614892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17" y="32"/>
                    <a:pt x="17" y="78"/>
                  </a:cubicBezTo>
                  <a:cubicBezTo>
                    <a:pt x="0" y="126"/>
                    <a:pt x="32" y="173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1"/>
                    <a:pt x="174" y="110"/>
                  </a:cubicBezTo>
                  <a:cubicBezTo>
                    <a:pt x="189" y="63"/>
                    <a:pt x="158" y="15"/>
                    <a:pt x="111" y="15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5"/>
            <p:cNvSpPr/>
            <p:nvPr/>
          </p:nvSpPr>
          <p:spPr>
            <a:xfrm>
              <a:off x="3457117" y="161136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32" y="32"/>
                    <a:pt x="16" y="63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4" y="143"/>
                    <a:pt x="174" y="111"/>
                  </a:cubicBezTo>
                  <a:cubicBezTo>
                    <a:pt x="189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5"/>
            <p:cNvSpPr/>
            <p:nvPr/>
          </p:nvSpPr>
          <p:spPr>
            <a:xfrm>
              <a:off x="3474672" y="1632925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0" y="1"/>
                  </a:moveTo>
                  <a:lnTo>
                    <a:pt x="0" y="1"/>
                  </a:lnTo>
                  <a:cubicBezTo>
                    <a:pt x="32" y="16"/>
                    <a:pt x="47" y="47"/>
                    <a:pt x="78" y="64"/>
                  </a:cubicBezTo>
                  <a:cubicBezTo>
                    <a:pt x="63" y="32"/>
                    <a:pt x="47" y="16"/>
                    <a:pt x="1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5"/>
            <p:cNvSpPr/>
            <p:nvPr/>
          </p:nvSpPr>
          <p:spPr>
            <a:xfrm>
              <a:off x="3468121" y="1559776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7" y="0"/>
                  </a:move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78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5"/>
            <p:cNvSpPr/>
            <p:nvPr/>
          </p:nvSpPr>
          <p:spPr>
            <a:xfrm>
              <a:off x="3461124" y="159332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0"/>
                  </a:moveTo>
                  <a:cubicBezTo>
                    <a:pt x="48" y="0"/>
                    <a:pt x="16" y="32"/>
                    <a:pt x="0" y="80"/>
                  </a:cubicBezTo>
                  <a:lnTo>
                    <a:pt x="174" y="111"/>
                  </a:lnTo>
                  <a:cubicBezTo>
                    <a:pt x="174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5"/>
            <p:cNvSpPr/>
            <p:nvPr/>
          </p:nvSpPr>
          <p:spPr>
            <a:xfrm>
              <a:off x="3486154" y="1563243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43" y="112"/>
                    <a:pt x="175" y="80"/>
                    <a:pt x="175" y="49"/>
                  </a:cubicBezTo>
                  <a:lnTo>
                    <a:pt x="175" y="49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5"/>
            <p:cNvSpPr/>
            <p:nvPr/>
          </p:nvSpPr>
          <p:spPr>
            <a:xfrm>
              <a:off x="3482687" y="1579303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7" y="0"/>
                    <a:pt x="15" y="32"/>
                    <a:pt x="15" y="63"/>
                  </a:cubicBezTo>
                  <a:cubicBezTo>
                    <a:pt x="0" y="111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73" y="142"/>
                    <a:pt x="173" y="95"/>
                  </a:cubicBezTo>
                  <a:cubicBezTo>
                    <a:pt x="189" y="48"/>
                    <a:pt x="158" y="16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5"/>
            <p:cNvSpPr/>
            <p:nvPr/>
          </p:nvSpPr>
          <p:spPr>
            <a:xfrm>
              <a:off x="3464654" y="1575805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5" y="15"/>
                    <a:pt x="15" y="63"/>
                  </a:cubicBezTo>
                  <a:cubicBezTo>
                    <a:pt x="0" y="110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26" y="158"/>
                    <a:pt x="173" y="142"/>
                    <a:pt x="173" y="95"/>
                  </a:cubicBezTo>
                  <a:cubicBezTo>
                    <a:pt x="189" y="47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5"/>
            <p:cNvSpPr/>
            <p:nvPr/>
          </p:nvSpPr>
          <p:spPr>
            <a:xfrm>
              <a:off x="3479157" y="159733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17"/>
                    <a:pt x="0" y="63"/>
                  </a:cubicBezTo>
                  <a:lnTo>
                    <a:pt x="0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5"/>
            <p:cNvSpPr/>
            <p:nvPr/>
          </p:nvSpPr>
          <p:spPr>
            <a:xfrm>
              <a:off x="3475658" y="1523679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27" y="110"/>
                    <a:pt x="173" y="79"/>
                    <a:pt x="173" y="47"/>
                  </a:cubicBezTo>
                  <a:lnTo>
                    <a:pt x="173" y="47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5"/>
            <p:cNvSpPr/>
            <p:nvPr/>
          </p:nvSpPr>
          <p:spPr>
            <a:xfrm>
              <a:off x="3468661" y="155777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15" y="15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7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5"/>
            <p:cNvSpPr/>
            <p:nvPr/>
          </p:nvSpPr>
          <p:spPr>
            <a:xfrm>
              <a:off x="3493691" y="1527686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5"/>
            <p:cNvSpPr/>
            <p:nvPr/>
          </p:nvSpPr>
          <p:spPr>
            <a:xfrm>
              <a:off x="3490161" y="1543206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1"/>
                  </a:moveTo>
                  <a:cubicBezTo>
                    <a:pt x="49" y="1"/>
                    <a:pt x="17" y="32"/>
                    <a:pt x="1" y="80"/>
                  </a:cubicBezTo>
                  <a:cubicBezTo>
                    <a:pt x="1" y="112"/>
                    <a:pt x="17" y="158"/>
                    <a:pt x="64" y="175"/>
                  </a:cubicBezTo>
                  <a:lnTo>
                    <a:pt x="80" y="175"/>
                  </a:lnTo>
                  <a:cubicBezTo>
                    <a:pt x="127" y="175"/>
                    <a:pt x="158" y="143"/>
                    <a:pt x="175" y="112"/>
                  </a:cubicBezTo>
                  <a:cubicBezTo>
                    <a:pt x="175" y="64"/>
                    <a:pt x="143" y="17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5"/>
            <p:cNvSpPr/>
            <p:nvPr/>
          </p:nvSpPr>
          <p:spPr>
            <a:xfrm>
              <a:off x="3472128" y="1539708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95" y="1"/>
                  </a:moveTo>
                  <a:cubicBezTo>
                    <a:pt x="49" y="1"/>
                    <a:pt x="17" y="32"/>
                    <a:pt x="1" y="64"/>
                  </a:cubicBezTo>
                  <a:cubicBezTo>
                    <a:pt x="1" y="111"/>
                    <a:pt x="32" y="159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58" y="142"/>
                    <a:pt x="175" y="95"/>
                  </a:cubicBezTo>
                  <a:cubicBezTo>
                    <a:pt x="175" y="48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35"/>
            <p:cNvSpPr/>
            <p:nvPr/>
          </p:nvSpPr>
          <p:spPr>
            <a:xfrm>
              <a:off x="3486694" y="1561239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78" y="1"/>
                  </a:moveTo>
                  <a:cubicBezTo>
                    <a:pt x="47" y="1"/>
                    <a:pt x="0" y="32"/>
                    <a:pt x="0" y="64"/>
                  </a:cubicBezTo>
                  <a:lnTo>
                    <a:pt x="158" y="112"/>
                  </a:lnTo>
                  <a:cubicBezTo>
                    <a:pt x="173" y="64"/>
                    <a:pt x="141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35"/>
            <p:cNvSpPr/>
            <p:nvPr/>
          </p:nvSpPr>
          <p:spPr>
            <a:xfrm>
              <a:off x="3483164" y="148809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58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35"/>
            <p:cNvSpPr/>
            <p:nvPr/>
          </p:nvSpPr>
          <p:spPr>
            <a:xfrm>
              <a:off x="3476135" y="152167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58" y="110"/>
                  </a:lnTo>
                  <a:cubicBezTo>
                    <a:pt x="175" y="64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35"/>
            <p:cNvSpPr/>
            <p:nvPr/>
          </p:nvSpPr>
          <p:spPr>
            <a:xfrm>
              <a:off x="3501197" y="149162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" y="0"/>
                  </a:moveTo>
                  <a:cubicBezTo>
                    <a:pt x="1" y="47"/>
                    <a:pt x="17" y="95"/>
                    <a:pt x="64" y="110"/>
                  </a:cubicBezTo>
                  <a:lnTo>
                    <a:pt x="80" y="110"/>
                  </a:lnTo>
                  <a:cubicBezTo>
                    <a:pt x="127" y="110"/>
                    <a:pt x="158" y="79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35"/>
            <p:cNvSpPr/>
            <p:nvPr/>
          </p:nvSpPr>
          <p:spPr>
            <a:xfrm>
              <a:off x="3497189" y="150765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16"/>
                    <a:pt x="17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4" y="142"/>
                    <a:pt x="174" y="95"/>
                  </a:cubicBezTo>
                  <a:cubicBezTo>
                    <a:pt x="190" y="47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35"/>
            <p:cNvSpPr/>
            <p:nvPr/>
          </p:nvSpPr>
          <p:spPr>
            <a:xfrm>
              <a:off x="3479157" y="1503642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7" y="79"/>
                  </a:cubicBezTo>
                  <a:cubicBezTo>
                    <a:pt x="0" y="127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2"/>
                    <a:pt x="189" y="110"/>
                  </a:cubicBez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35"/>
            <p:cNvSpPr/>
            <p:nvPr/>
          </p:nvSpPr>
          <p:spPr>
            <a:xfrm>
              <a:off x="3494168" y="152568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6"/>
                    <a:pt x="1" y="64"/>
                  </a:cubicBezTo>
                  <a:lnTo>
                    <a:pt x="159" y="95"/>
                  </a:lnTo>
                  <a:cubicBezTo>
                    <a:pt x="175" y="47"/>
                    <a:pt x="143" y="1"/>
                    <a:pt x="96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35"/>
            <p:cNvSpPr/>
            <p:nvPr/>
          </p:nvSpPr>
          <p:spPr>
            <a:xfrm>
              <a:off x="3490701" y="1452025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0" y="0"/>
                  </a:moveTo>
                  <a:cubicBezTo>
                    <a:pt x="0" y="48"/>
                    <a:pt x="15" y="95"/>
                    <a:pt x="63" y="111"/>
                  </a:cubicBezTo>
                  <a:lnTo>
                    <a:pt x="78" y="111"/>
                  </a:lnTo>
                  <a:cubicBezTo>
                    <a:pt x="126" y="111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35"/>
            <p:cNvSpPr/>
            <p:nvPr/>
          </p:nvSpPr>
          <p:spPr>
            <a:xfrm>
              <a:off x="3483164" y="1486087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95" y="0"/>
                  </a:moveTo>
                  <a:cubicBezTo>
                    <a:pt x="48" y="0"/>
                    <a:pt x="17" y="17"/>
                    <a:pt x="0" y="64"/>
                  </a:cubicBezTo>
                  <a:lnTo>
                    <a:pt x="174" y="95"/>
                  </a:lnTo>
                  <a:cubicBezTo>
                    <a:pt x="189" y="48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35"/>
            <p:cNvSpPr/>
            <p:nvPr/>
          </p:nvSpPr>
          <p:spPr>
            <a:xfrm>
              <a:off x="3508225" y="145603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8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35"/>
            <p:cNvSpPr/>
            <p:nvPr/>
          </p:nvSpPr>
          <p:spPr>
            <a:xfrm>
              <a:off x="3504727" y="1471584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47" y="0"/>
                    <a:pt x="16" y="32"/>
                    <a:pt x="16" y="63"/>
                  </a:cubicBezTo>
                  <a:cubicBezTo>
                    <a:pt x="0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3" y="141"/>
                    <a:pt x="173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35"/>
            <p:cNvSpPr/>
            <p:nvPr/>
          </p:nvSpPr>
          <p:spPr>
            <a:xfrm>
              <a:off x="3486694" y="1468054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5" y="32"/>
                    <a:pt x="15" y="63"/>
                  </a:cubicBezTo>
                  <a:cubicBezTo>
                    <a:pt x="0" y="111"/>
                    <a:pt x="32" y="158"/>
                    <a:pt x="78" y="158"/>
                  </a:cubicBezTo>
                  <a:lnTo>
                    <a:pt x="95" y="174"/>
                  </a:lnTo>
                  <a:cubicBezTo>
                    <a:pt x="141" y="174"/>
                    <a:pt x="173" y="143"/>
                    <a:pt x="173" y="95"/>
                  </a:cubicBezTo>
                  <a:cubicBezTo>
                    <a:pt x="189" y="48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35"/>
            <p:cNvSpPr/>
            <p:nvPr/>
          </p:nvSpPr>
          <p:spPr>
            <a:xfrm>
              <a:off x="3501197" y="1489617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47"/>
                    <a:pt x="143" y="16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5"/>
            <p:cNvSpPr/>
            <p:nvPr/>
          </p:nvSpPr>
          <p:spPr>
            <a:xfrm>
              <a:off x="3490701" y="1450021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63"/>
                    <a:pt x="141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35"/>
            <p:cNvSpPr/>
            <p:nvPr/>
          </p:nvSpPr>
          <p:spPr>
            <a:xfrm>
              <a:off x="3515763" y="1419935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cubicBezTo>
                    <a:pt x="0" y="49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80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35"/>
            <p:cNvSpPr/>
            <p:nvPr/>
          </p:nvSpPr>
          <p:spPr>
            <a:xfrm>
              <a:off x="3512233" y="1435964"/>
              <a:ext cx="5565" cy="5057"/>
            </a:xfrm>
            <a:custGeom>
              <a:avLst/>
              <a:gdLst/>
              <a:ahLst/>
              <a:cxnLst/>
              <a:rect l="l" t="t" r="r" b="b"/>
              <a:pathLst>
                <a:path w="175" h="159" extrusionOk="0">
                  <a:moveTo>
                    <a:pt x="95" y="1"/>
                  </a:moveTo>
                  <a:cubicBezTo>
                    <a:pt x="48" y="1"/>
                    <a:pt x="17" y="17"/>
                    <a:pt x="0" y="64"/>
                  </a:cubicBezTo>
                  <a:cubicBezTo>
                    <a:pt x="0" y="112"/>
                    <a:pt x="32" y="158"/>
                    <a:pt x="63" y="158"/>
                  </a:cubicBezTo>
                  <a:lnTo>
                    <a:pt x="95" y="158"/>
                  </a:lnTo>
                  <a:cubicBezTo>
                    <a:pt x="126" y="158"/>
                    <a:pt x="158" y="143"/>
                    <a:pt x="174" y="95"/>
                  </a:cubicBezTo>
                  <a:cubicBezTo>
                    <a:pt x="174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35"/>
            <p:cNvSpPr/>
            <p:nvPr/>
          </p:nvSpPr>
          <p:spPr>
            <a:xfrm>
              <a:off x="3494709" y="1432497"/>
              <a:ext cx="4516" cy="5025"/>
            </a:xfrm>
            <a:custGeom>
              <a:avLst/>
              <a:gdLst/>
              <a:ahLst/>
              <a:cxnLst/>
              <a:rect l="l" t="t" r="r" b="b"/>
              <a:pathLst>
                <a:path w="142" h="158" extrusionOk="0">
                  <a:moveTo>
                    <a:pt x="110" y="0"/>
                  </a:moveTo>
                  <a:lnTo>
                    <a:pt x="95" y="0"/>
                  </a:lnTo>
                  <a:cubicBezTo>
                    <a:pt x="32" y="47"/>
                    <a:pt x="47" y="78"/>
                    <a:pt x="32" y="126"/>
                  </a:cubicBezTo>
                  <a:lnTo>
                    <a:pt x="0" y="126"/>
                  </a:lnTo>
                  <a:cubicBezTo>
                    <a:pt x="15" y="141"/>
                    <a:pt x="32" y="141"/>
                    <a:pt x="47" y="158"/>
                  </a:cubicBezTo>
                  <a:cubicBezTo>
                    <a:pt x="63" y="110"/>
                    <a:pt x="47" y="78"/>
                    <a:pt x="110" y="47"/>
                  </a:cubicBezTo>
                  <a:cubicBezTo>
                    <a:pt x="126" y="47"/>
                    <a:pt x="126" y="32"/>
                    <a:pt x="142" y="32"/>
                  </a:cubicBezTo>
                  <a:cubicBezTo>
                    <a:pt x="142" y="15"/>
                    <a:pt x="126" y="0"/>
                    <a:pt x="110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5"/>
            <p:cNvSpPr/>
            <p:nvPr/>
          </p:nvSpPr>
          <p:spPr>
            <a:xfrm>
              <a:off x="3496203" y="1433483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95" y="1"/>
                  </a:moveTo>
                  <a:cubicBezTo>
                    <a:pt x="79" y="1"/>
                    <a:pt x="79" y="16"/>
                    <a:pt x="63" y="16"/>
                  </a:cubicBezTo>
                  <a:cubicBezTo>
                    <a:pt x="0" y="47"/>
                    <a:pt x="16" y="79"/>
                    <a:pt x="0" y="127"/>
                  </a:cubicBezTo>
                  <a:lnTo>
                    <a:pt x="16" y="127"/>
                  </a:lnTo>
                  <a:lnTo>
                    <a:pt x="32" y="127"/>
                  </a:lnTo>
                  <a:cubicBezTo>
                    <a:pt x="63" y="127"/>
                    <a:pt x="95" y="95"/>
                    <a:pt x="111" y="64"/>
                  </a:cubicBezTo>
                  <a:cubicBezTo>
                    <a:pt x="111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5"/>
            <p:cNvSpPr/>
            <p:nvPr/>
          </p:nvSpPr>
          <p:spPr>
            <a:xfrm>
              <a:off x="3508734" y="1453520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1"/>
                  </a:moveTo>
                  <a:cubicBezTo>
                    <a:pt x="47" y="1"/>
                    <a:pt x="1" y="33"/>
                    <a:pt x="1" y="79"/>
                  </a:cubicBezTo>
                  <a:lnTo>
                    <a:pt x="158" y="111"/>
                  </a:lnTo>
                  <a:cubicBezTo>
                    <a:pt x="173" y="64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5"/>
            <p:cNvSpPr/>
            <p:nvPr/>
          </p:nvSpPr>
          <p:spPr>
            <a:xfrm>
              <a:off x="3516749" y="1417931"/>
              <a:ext cx="3530" cy="1049"/>
            </a:xfrm>
            <a:custGeom>
              <a:avLst/>
              <a:gdLst/>
              <a:ahLst/>
              <a:cxnLst/>
              <a:rect l="l" t="t" r="r" b="b"/>
              <a:pathLst>
                <a:path w="111" h="33" extrusionOk="0">
                  <a:moveTo>
                    <a:pt x="32" y="1"/>
                  </a:moveTo>
                  <a:cubicBezTo>
                    <a:pt x="16" y="1"/>
                    <a:pt x="1" y="17"/>
                    <a:pt x="1" y="32"/>
                  </a:cubicBezTo>
                  <a:lnTo>
                    <a:pt x="1" y="32"/>
                  </a:lnTo>
                  <a:lnTo>
                    <a:pt x="32" y="32"/>
                  </a:lnTo>
                  <a:cubicBezTo>
                    <a:pt x="47" y="32"/>
                    <a:pt x="79" y="32"/>
                    <a:pt x="95" y="17"/>
                  </a:cubicBezTo>
                  <a:lnTo>
                    <a:pt x="110" y="17"/>
                  </a:lnTo>
                  <a:lnTo>
                    <a:pt x="95" y="1"/>
                  </a:lnTo>
                  <a:lnTo>
                    <a:pt x="95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5"/>
            <p:cNvSpPr/>
            <p:nvPr/>
          </p:nvSpPr>
          <p:spPr>
            <a:xfrm>
              <a:off x="3517766" y="1418472"/>
              <a:ext cx="3021" cy="1018"/>
            </a:xfrm>
            <a:custGeom>
              <a:avLst/>
              <a:gdLst/>
              <a:ahLst/>
              <a:cxnLst/>
              <a:rect l="l" t="t" r="r" b="b"/>
              <a:pathLst>
                <a:path w="95" h="32" extrusionOk="0">
                  <a:moveTo>
                    <a:pt x="78" y="0"/>
                  </a:moveTo>
                  <a:lnTo>
                    <a:pt x="63" y="0"/>
                  </a:lnTo>
                  <a:cubicBezTo>
                    <a:pt x="47" y="15"/>
                    <a:pt x="15" y="15"/>
                    <a:pt x="0" y="15"/>
                  </a:cubicBezTo>
                  <a:lnTo>
                    <a:pt x="15" y="15"/>
                  </a:lnTo>
                  <a:cubicBezTo>
                    <a:pt x="32" y="32"/>
                    <a:pt x="63" y="32"/>
                    <a:pt x="63" y="32"/>
                  </a:cubicBezTo>
                  <a:lnTo>
                    <a:pt x="78" y="32"/>
                  </a:lnTo>
                  <a:cubicBezTo>
                    <a:pt x="95" y="32"/>
                    <a:pt x="95" y="15"/>
                    <a:pt x="95" y="15"/>
                  </a:cubicBezTo>
                  <a:cubicBezTo>
                    <a:pt x="95" y="15"/>
                    <a:pt x="95" y="0"/>
                    <a:pt x="78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5"/>
            <p:cNvSpPr/>
            <p:nvPr/>
          </p:nvSpPr>
          <p:spPr>
            <a:xfrm>
              <a:off x="3516240" y="1418949"/>
              <a:ext cx="1558" cy="541"/>
            </a:xfrm>
            <a:custGeom>
              <a:avLst/>
              <a:gdLst/>
              <a:ahLst/>
              <a:cxnLst/>
              <a:rect l="l" t="t" r="r" b="b"/>
              <a:pathLst>
                <a:path w="49" h="17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0"/>
                    <a:pt x="0" y="17"/>
                    <a:pt x="0" y="17"/>
                  </a:cubicBezTo>
                  <a:lnTo>
                    <a:pt x="17" y="17"/>
                  </a:lnTo>
                  <a:cubicBezTo>
                    <a:pt x="17" y="0"/>
                    <a:pt x="32" y="0"/>
                    <a:pt x="48" y="0"/>
                  </a:cubicBezTo>
                  <a:close/>
                </a:path>
              </a:pathLst>
            </a:custGeom>
            <a:solidFill>
              <a:srgbClr val="DED9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5"/>
            <p:cNvSpPr/>
            <p:nvPr/>
          </p:nvSpPr>
          <p:spPr>
            <a:xfrm>
              <a:off x="3516240" y="1418949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48" y="0"/>
                  </a:moveTo>
                  <a:cubicBezTo>
                    <a:pt x="32" y="0"/>
                    <a:pt x="17" y="0"/>
                    <a:pt x="17" y="17"/>
                  </a:cubicBezTo>
                  <a:lnTo>
                    <a:pt x="0" y="1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58" y="63"/>
                  </a:lnTo>
                  <a:lnTo>
                    <a:pt x="158" y="63"/>
                  </a:lnTo>
                  <a:cubicBezTo>
                    <a:pt x="158" y="48"/>
                    <a:pt x="158" y="17"/>
                    <a:pt x="143" y="0"/>
                  </a:cubicBezTo>
                  <a:cubicBezTo>
                    <a:pt x="143" y="0"/>
                    <a:pt x="143" y="17"/>
                    <a:pt x="126" y="17"/>
                  </a:cubicBezTo>
                  <a:lnTo>
                    <a:pt x="111" y="17"/>
                  </a:lnTo>
                  <a:cubicBezTo>
                    <a:pt x="111" y="17"/>
                    <a:pt x="80" y="17"/>
                    <a:pt x="63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5"/>
            <p:cNvSpPr/>
            <p:nvPr/>
          </p:nvSpPr>
          <p:spPr>
            <a:xfrm>
              <a:off x="3496712" y="1602870"/>
              <a:ext cx="6042" cy="3498"/>
            </a:xfrm>
            <a:custGeom>
              <a:avLst/>
              <a:gdLst/>
              <a:ahLst/>
              <a:cxnLst/>
              <a:rect l="l" t="t" r="r" b="b"/>
              <a:pathLst>
                <a:path w="190" h="110" extrusionOk="0">
                  <a:moveTo>
                    <a:pt x="16" y="0"/>
                  </a:moveTo>
                  <a:cubicBezTo>
                    <a:pt x="0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42" y="110"/>
                    <a:pt x="173" y="78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5"/>
            <p:cNvSpPr/>
            <p:nvPr/>
          </p:nvSpPr>
          <p:spPr>
            <a:xfrm>
              <a:off x="3490701" y="1636932"/>
              <a:ext cx="3498" cy="1049"/>
            </a:xfrm>
            <a:custGeom>
              <a:avLst/>
              <a:gdLst/>
              <a:ahLst/>
              <a:cxnLst/>
              <a:rect l="l" t="t" r="r" b="b"/>
              <a:pathLst>
                <a:path w="110" h="33" extrusionOk="0">
                  <a:moveTo>
                    <a:pt x="63" y="1"/>
                  </a:moveTo>
                  <a:cubicBezTo>
                    <a:pt x="32" y="1"/>
                    <a:pt x="15" y="1"/>
                    <a:pt x="0" y="16"/>
                  </a:cubicBezTo>
                  <a:cubicBezTo>
                    <a:pt x="32" y="16"/>
                    <a:pt x="47" y="32"/>
                    <a:pt x="63" y="32"/>
                  </a:cubicBezTo>
                  <a:cubicBezTo>
                    <a:pt x="78" y="32"/>
                    <a:pt x="95" y="32"/>
                    <a:pt x="110" y="16"/>
                  </a:cubicBezTo>
                  <a:cubicBezTo>
                    <a:pt x="110" y="1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5"/>
            <p:cNvSpPr/>
            <p:nvPr/>
          </p:nvSpPr>
          <p:spPr>
            <a:xfrm>
              <a:off x="3514745" y="160687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7"/>
                    <a:pt x="32" y="78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3" y="63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5"/>
            <p:cNvSpPr/>
            <p:nvPr/>
          </p:nvSpPr>
          <p:spPr>
            <a:xfrm>
              <a:off x="3511215" y="162239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9" y="0"/>
                    <a:pt x="17" y="32"/>
                    <a:pt x="1" y="63"/>
                  </a:cubicBezTo>
                  <a:cubicBezTo>
                    <a:pt x="1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58" y="142"/>
                    <a:pt x="175" y="111"/>
                  </a:cubicBezTo>
                  <a:cubicBezTo>
                    <a:pt x="190" y="63"/>
                    <a:pt x="158" y="16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5"/>
            <p:cNvSpPr/>
            <p:nvPr/>
          </p:nvSpPr>
          <p:spPr>
            <a:xfrm>
              <a:off x="3493182" y="1618899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7" y="32"/>
                    <a:pt x="17" y="63"/>
                  </a:cubicBezTo>
                  <a:cubicBezTo>
                    <a:pt x="0" y="110"/>
                    <a:pt x="32" y="158"/>
                    <a:pt x="80" y="158"/>
                  </a:cubicBezTo>
                  <a:cubicBezTo>
                    <a:pt x="80" y="173"/>
                    <a:pt x="95" y="173"/>
                    <a:pt x="95" y="173"/>
                  </a:cubicBezTo>
                  <a:cubicBezTo>
                    <a:pt x="127" y="173"/>
                    <a:pt x="174" y="142"/>
                    <a:pt x="174" y="95"/>
                  </a:cubicBezTo>
                  <a:cubicBezTo>
                    <a:pt x="190" y="47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5"/>
            <p:cNvSpPr/>
            <p:nvPr/>
          </p:nvSpPr>
          <p:spPr>
            <a:xfrm>
              <a:off x="3508225" y="1640430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63" y="0"/>
                  </a:moveTo>
                  <a:cubicBezTo>
                    <a:pt x="48" y="0"/>
                    <a:pt x="17" y="17"/>
                    <a:pt x="0" y="32"/>
                  </a:cubicBezTo>
                  <a:cubicBezTo>
                    <a:pt x="32" y="48"/>
                    <a:pt x="63" y="48"/>
                    <a:pt x="80" y="63"/>
                  </a:cubicBezTo>
                  <a:lnTo>
                    <a:pt x="126" y="63"/>
                  </a:lnTo>
                  <a:lnTo>
                    <a:pt x="158" y="63"/>
                  </a:lnTo>
                  <a:cubicBezTo>
                    <a:pt x="143" y="32"/>
                    <a:pt x="126" y="17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5"/>
            <p:cNvSpPr/>
            <p:nvPr/>
          </p:nvSpPr>
          <p:spPr>
            <a:xfrm>
              <a:off x="3504218" y="156725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9"/>
                    <a:pt x="32" y="80"/>
                    <a:pt x="79" y="95"/>
                  </a:cubicBezTo>
                  <a:lnTo>
                    <a:pt x="95" y="95"/>
                  </a:lnTo>
                  <a:cubicBezTo>
                    <a:pt x="126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5"/>
            <p:cNvSpPr/>
            <p:nvPr/>
          </p:nvSpPr>
          <p:spPr>
            <a:xfrm>
              <a:off x="3497189" y="160086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63"/>
                    <a:pt x="143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5"/>
            <p:cNvSpPr/>
            <p:nvPr/>
          </p:nvSpPr>
          <p:spPr>
            <a:xfrm>
              <a:off x="3522251" y="1570780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95"/>
                    <a:pt x="80" y="95"/>
                  </a:cubicBezTo>
                  <a:cubicBezTo>
                    <a:pt x="80" y="95"/>
                    <a:pt x="80" y="110"/>
                    <a:pt x="95" y="110"/>
                  </a:cubicBezTo>
                  <a:cubicBezTo>
                    <a:pt x="126" y="110"/>
                    <a:pt x="158" y="79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5"/>
            <p:cNvSpPr/>
            <p:nvPr/>
          </p:nvSpPr>
          <p:spPr>
            <a:xfrm>
              <a:off x="3518752" y="1586809"/>
              <a:ext cx="5534" cy="5057"/>
            </a:xfrm>
            <a:custGeom>
              <a:avLst/>
              <a:gdLst/>
              <a:ahLst/>
              <a:cxnLst/>
              <a:rect l="l" t="t" r="r" b="b"/>
              <a:pathLst>
                <a:path w="174" h="159" extrusionOk="0">
                  <a:moveTo>
                    <a:pt x="79" y="1"/>
                  </a:moveTo>
                  <a:cubicBezTo>
                    <a:pt x="47" y="1"/>
                    <a:pt x="16" y="16"/>
                    <a:pt x="1" y="64"/>
                  </a:cubicBezTo>
                  <a:cubicBezTo>
                    <a:pt x="1" y="111"/>
                    <a:pt x="16" y="159"/>
                    <a:pt x="64" y="159"/>
                  </a:cubicBezTo>
                  <a:lnTo>
                    <a:pt x="79" y="159"/>
                  </a:lnTo>
                  <a:cubicBezTo>
                    <a:pt x="127" y="159"/>
                    <a:pt x="158" y="142"/>
                    <a:pt x="173" y="96"/>
                  </a:cubicBezTo>
                  <a:cubicBezTo>
                    <a:pt x="173" y="48"/>
                    <a:pt x="142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5"/>
            <p:cNvSpPr/>
            <p:nvPr/>
          </p:nvSpPr>
          <p:spPr>
            <a:xfrm>
              <a:off x="3500720" y="1582802"/>
              <a:ext cx="5534" cy="5534"/>
            </a:xfrm>
            <a:custGeom>
              <a:avLst/>
              <a:gdLst/>
              <a:ahLst/>
              <a:cxnLst/>
              <a:rect l="l" t="t" r="r" b="b"/>
              <a:pathLst>
                <a:path w="174" h="174" extrusionOk="0">
                  <a:moveTo>
                    <a:pt x="95" y="1"/>
                  </a:moveTo>
                  <a:cubicBezTo>
                    <a:pt x="47" y="1"/>
                    <a:pt x="16" y="32"/>
                    <a:pt x="0" y="79"/>
                  </a:cubicBezTo>
                  <a:cubicBezTo>
                    <a:pt x="0" y="111"/>
                    <a:pt x="32" y="159"/>
                    <a:pt x="63" y="174"/>
                  </a:cubicBezTo>
                  <a:lnTo>
                    <a:pt x="95" y="174"/>
                  </a:lnTo>
                  <a:cubicBezTo>
                    <a:pt x="126" y="174"/>
                    <a:pt x="158" y="142"/>
                    <a:pt x="173" y="111"/>
                  </a:cubicBezTo>
                  <a:cubicBezTo>
                    <a:pt x="173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5"/>
            <p:cNvSpPr/>
            <p:nvPr/>
          </p:nvSpPr>
          <p:spPr>
            <a:xfrm>
              <a:off x="3515222" y="1604333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49" y="1"/>
                    <a:pt x="1" y="32"/>
                    <a:pt x="1" y="80"/>
                  </a:cubicBezTo>
                  <a:lnTo>
                    <a:pt x="158" y="112"/>
                  </a:lnTo>
                  <a:cubicBezTo>
                    <a:pt x="175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35"/>
            <p:cNvSpPr/>
            <p:nvPr/>
          </p:nvSpPr>
          <p:spPr>
            <a:xfrm>
              <a:off x="3511755" y="1531184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48"/>
                    <a:pt x="32" y="95"/>
                    <a:pt x="78" y="95"/>
                  </a:cubicBezTo>
                  <a:cubicBezTo>
                    <a:pt x="78" y="111"/>
                    <a:pt x="78" y="111"/>
                    <a:pt x="95" y="111"/>
                  </a:cubicBezTo>
                  <a:cubicBezTo>
                    <a:pt x="126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35"/>
            <p:cNvSpPr/>
            <p:nvPr/>
          </p:nvSpPr>
          <p:spPr>
            <a:xfrm>
              <a:off x="3504727" y="1564769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1"/>
                  </a:moveTo>
                  <a:cubicBezTo>
                    <a:pt x="32" y="1"/>
                    <a:pt x="0" y="32"/>
                    <a:pt x="0" y="79"/>
                  </a:cubicBezTo>
                  <a:lnTo>
                    <a:pt x="158" y="110"/>
                  </a:lnTo>
                  <a:cubicBezTo>
                    <a:pt x="173" y="64"/>
                    <a:pt x="142" y="16"/>
                    <a:pt x="95" y="16"/>
                  </a:cubicBezTo>
                  <a:cubicBezTo>
                    <a:pt x="95" y="1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5"/>
            <p:cNvSpPr/>
            <p:nvPr/>
          </p:nvSpPr>
          <p:spPr>
            <a:xfrm>
              <a:off x="3529788" y="1534715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0" y="0"/>
                  </a:moveTo>
                  <a:cubicBezTo>
                    <a:pt x="0" y="47"/>
                    <a:pt x="15" y="95"/>
                    <a:pt x="63" y="110"/>
                  </a:cubicBezTo>
                  <a:lnTo>
                    <a:pt x="78" y="110"/>
                  </a:lnTo>
                  <a:cubicBezTo>
                    <a:pt x="126" y="110"/>
                    <a:pt x="158" y="79"/>
                    <a:pt x="173" y="4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5"/>
            <p:cNvSpPr/>
            <p:nvPr/>
          </p:nvSpPr>
          <p:spPr>
            <a:xfrm>
              <a:off x="3525781" y="155074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15" y="32"/>
                    <a:pt x="15" y="64"/>
                  </a:cubicBezTo>
                  <a:cubicBezTo>
                    <a:pt x="0" y="110"/>
                    <a:pt x="32" y="158"/>
                    <a:pt x="78" y="173"/>
                  </a:cubicBezTo>
                  <a:lnTo>
                    <a:pt x="95" y="173"/>
                  </a:lnTo>
                  <a:cubicBezTo>
                    <a:pt x="141" y="173"/>
                    <a:pt x="173" y="142"/>
                    <a:pt x="173" y="95"/>
                  </a:cubicBez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5"/>
            <p:cNvSpPr/>
            <p:nvPr/>
          </p:nvSpPr>
          <p:spPr>
            <a:xfrm>
              <a:off x="3507748" y="154721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3" y="1"/>
                    <a:pt x="32" y="17"/>
                    <a:pt x="15" y="64"/>
                  </a:cubicBezTo>
                  <a:cubicBezTo>
                    <a:pt x="0" y="112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41" y="158"/>
                    <a:pt x="173" y="143"/>
                    <a:pt x="189" y="95"/>
                  </a:cubicBezTo>
                  <a:cubicBezTo>
                    <a:pt x="189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5"/>
            <p:cNvSpPr/>
            <p:nvPr/>
          </p:nvSpPr>
          <p:spPr>
            <a:xfrm>
              <a:off x="3522251" y="1568776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lnTo>
                    <a:pt x="174" y="95"/>
                  </a:lnTo>
                  <a:cubicBezTo>
                    <a:pt x="189" y="47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5"/>
            <p:cNvSpPr/>
            <p:nvPr/>
          </p:nvSpPr>
          <p:spPr>
            <a:xfrm>
              <a:off x="3518752" y="1495628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6" y="0"/>
                  </a:moveTo>
                  <a:cubicBezTo>
                    <a:pt x="1" y="32"/>
                    <a:pt x="32" y="79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3" y="63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5"/>
            <p:cNvSpPr/>
            <p:nvPr/>
          </p:nvSpPr>
          <p:spPr>
            <a:xfrm>
              <a:off x="3511755" y="1529181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95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173" y="95"/>
                  </a:lnTo>
                  <a:cubicBezTo>
                    <a:pt x="173" y="48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5"/>
            <p:cNvSpPr/>
            <p:nvPr/>
          </p:nvSpPr>
          <p:spPr>
            <a:xfrm>
              <a:off x="3536785" y="1499126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8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4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5"/>
            <p:cNvSpPr/>
            <p:nvPr/>
          </p:nvSpPr>
          <p:spPr>
            <a:xfrm>
              <a:off x="3533255" y="1514678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49" y="0"/>
                    <a:pt x="17" y="32"/>
                    <a:pt x="17" y="78"/>
                  </a:cubicBezTo>
                  <a:cubicBezTo>
                    <a:pt x="1" y="126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7" y="173"/>
                    <a:pt x="175" y="141"/>
                    <a:pt x="175" y="110"/>
                  </a:cubicBezTo>
                  <a:cubicBezTo>
                    <a:pt x="190" y="63"/>
                    <a:pt x="158" y="15"/>
                    <a:pt x="112" y="15"/>
                  </a:cubicBezTo>
                  <a:cubicBezTo>
                    <a:pt x="112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5"/>
            <p:cNvSpPr/>
            <p:nvPr/>
          </p:nvSpPr>
          <p:spPr>
            <a:xfrm>
              <a:off x="3515222" y="151114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9" y="0"/>
                    <a:pt x="17" y="32"/>
                    <a:pt x="17" y="63"/>
                  </a:cubicBezTo>
                  <a:cubicBezTo>
                    <a:pt x="1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75" y="143"/>
                    <a:pt x="175" y="111"/>
                  </a:cubicBezTo>
                  <a:cubicBezTo>
                    <a:pt x="190" y="63"/>
                    <a:pt x="158" y="17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5"/>
            <p:cNvSpPr/>
            <p:nvPr/>
          </p:nvSpPr>
          <p:spPr>
            <a:xfrm>
              <a:off x="3529788" y="1532711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78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0" y="63"/>
                  </a:lnTo>
                  <a:lnTo>
                    <a:pt x="173" y="110"/>
                  </a:lnTo>
                  <a:lnTo>
                    <a:pt x="173" y="110"/>
                  </a:lnTo>
                  <a:cubicBezTo>
                    <a:pt x="173" y="63"/>
                    <a:pt x="141" y="16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5"/>
            <p:cNvSpPr/>
            <p:nvPr/>
          </p:nvSpPr>
          <p:spPr>
            <a:xfrm>
              <a:off x="3526258" y="145956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78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5"/>
            <p:cNvSpPr/>
            <p:nvPr/>
          </p:nvSpPr>
          <p:spPr>
            <a:xfrm>
              <a:off x="3519229" y="149311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9" y="0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1"/>
                  </a:lnTo>
                  <a:lnTo>
                    <a:pt x="175" y="111"/>
                  </a:lnTo>
                  <a:cubicBezTo>
                    <a:pt x="175" y="63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5"/>
            <p:cNvSpPr/>
            <p:nvPr/>
          </p:nvSpPr>
          <p:spPr>
            <a:xfrm>
              <a:off x="3544291" y="146302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27" y="112"/>
                    <a:pt x="174" y="80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5"/>
            <p:cNvSpPr/>
            <p:nvPr/>
          </p:nvSpPr>
          <p:spPr>
            <a:xfrm>
              <a:off x="3540792" y="1479058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79" y="1"/>
                  </a:moveTo>
                  <a:cubicBezTo>
                    <a:pt x="48" y="1"/>
                    <a:pt x="16" y="32"/>
                    <a:pt x="1" y="64"/>
                  </a:cubicBezTo>
                  <a:cubicBezTo>
                    <a:pt x="1" y="112"/>
                    <a:pt x="32" y="158"/>
                    <a:pt x="64" y="158"/>
                  </a:cubicBezTo>
                  <a:cubicBezTo>
                    <a:pt x="79" y="175"/>
                    <a:pt x="79" y="175"/>
                    <a:pt x="95" y="175"/>
                  </a:cubicBezTo>
                  <a:cubicBezTo>
                    <a:pt x="127" y="175"/>
                    <a:pt x="158" y="143"/>
                    <a:pt x="174" y="95"/>
                  </a:cubicBezTo>
                  <a:cubicBezTo>
                    <a:pt x="174" y="49"/>
                    <a:pt x="142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5"/>
            <p:cNvSpPr/>
            <p:nvPr/>
          </p:nvSpPr>
          <p:spPr>
            <a:xfrm>
              <a:off x="3522760" y="1475051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95" y="1"/>
                  </a:moveTo>
                  <a:cubicBezTo>
                    <a:pt x="47" y="1"/>
                    <a:pt x="16" y="32"/>
                    <a:pt x="1" y="80"/>
                  </a:cubicBezTo>
                  <a:cubicBezTo>
                    <a:pt x="1" y="127"/>
                    <a:pt x="32" y="175"/>
                    <a:pt x="79" y="175"/>
                  </a:cubicBezTo>
                  <a:lnTo>
                    <a:pt x="95" y="175"/>
                  </a:lnTo>
                  <a:cubicBezTo>
                    <a:pt x="127" y="175"/>
                    <a:pt x="158" y="143"/>
                    <a:pt x="173" y="112"/>
                  </a:cubicBezTo>
                  <a:cubicBezTo>
                    <a:pt x="173" y="64"/>
                    <a:pt x="158" y="17"/>
                    <a:pt x="110" y="17"/>
                  </a:cubicBezTo>
                  <a:cubicBezTo>
                    <a:pt x="95" y="17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5"/>
            <p:cNvSpPr/>
            <p:nvPr/>
          </p:nvSpPr>
          <p:spPr>
            <a:xfrm>
              <a:off x="3537262" y="1497123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9" y="0"/>
                    <a:pt x="1" y="16"/>
                    <a:pt x="1" y="63"/>
                  </a:cubicBezTo>
                  <a:lnTo>
                    <a:pt x="159" y="95"/>
                  </a:lnTo>
                  <a:cubicBezTo>
                    <a:pt x="175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5"/>
            <p:cNvSpPr/>
            <p:nvPr/>
          </p:nvSpPr>
          <p:spPr>
            <a:xfrm>
              <a:off x="3533795" y="1423465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0" y="1"/>
                  </a:moveTo>
                  <a:cubicBezTo>
                    <a:pt x="0" y="47"/>
                    <a:pt x="32" y="95"/>
                    <a:pt x="78" y="110"/>
                  </a:cubicBezTo>
                  <a:lnTo>
                    <a:pt x="95" y="110"/>
                  </a:lnTo>
                  <a:cubicBezTo>
                    <a:pt x="126" y="110"/>
                    <a:pt x="158" y="79"/>
                    <a:pt x="173" y="4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5"/>
            <p:cNvSpPr/>
            <p:nvPr/>
          </p:nvSpPr>
          <p:spPr>
            <a:xfrm>
              <a:off x="3526767" y="1457559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" y="15"/>
                    <a:pt x="1" y="63"/>
                  </a:cubicBezTo>
                  <a:lnTo>
                    <a:pt x="158" y="95"/>
                  </a:lnTo>
                  <a:cubicBezTo>
                    <a:pt x="173" y="47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5"/>
            <p:cNvSpPr/>
            <p:nvPr/>
          </p:nvSpPr>
          <p:spPr>
            <a:xfrm>
              <a:off x="3551828" y="1427472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" y="1"/>
                  </a:moveTo>
                  <a:cubicBezTo>
                    <a:pt x="1" y="47"/>
                    <a:pt x="32" y="79"/>
                    <a:pt x="64" y="95"/>
                  </a:cubicBezTo>
                  <a:lnTo>
                    <a:pt x="95" y="95"/>
                  </a:lnTo>
                  <a:cubicBezTo>
                    <a:pt x="127" y="95"/>
                    <a:pt x="158" y="64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5"/>
            <p:cNvSpPr/>
            <p:nvPr/>
          </p:nvSpPr>
          <p:spPr>
            <a:xfrm>
              <a:off x="3547821" y="144299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16" y="32"/>
                    <a:pt x="16" y="80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3" y="143"/>
                    <a:pt x="173" y="111"/>
                  </a:cubicBezTo>
                  <a:cubicBezTo>
                    <a:pt x="190" y="64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5"/>
            <p:cNvSpPr/>
            <p:nvPr/>
          </p:nvSpPr>
          <p:spPr>
            <a:xfrm>
              <a:off x="3529788" y="143949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5" y="64"/>
                  </a:cubicBezTo>
                  <a:cubicBezTo>
                    <a:pt x="0" y="110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41" y="174"/>
                    <a:pt x="173" y="142"/>
                    <a:pt x="189" y="95"/>
                  </a:cubicBezTo>
                  <a:cubicBezTo>
                    <a:pt x="189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5"/>
            <p:cNvSpPr/>
            <p:nvPr/>
          </p:nvSpPr>
          <p:spPr>
            <a:xfrm>
              <a:off x="3544799" y="146102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4" y="64"/>
                    <a:pt x="142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5"/>
            <p:cNvSpPr/>
            <p:nvPr/>
          </p:nvSpPr>
          <p:spPr>
            <a:xfrm>
              <a:off x="3533795" y="142146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7" y="1"/>
                    <a:pt x="15" y="32"/>
                    <a:pt x="0" y="64"/>
                  </a:cubicBezTo>
                  <a:lnTo>
                    <a:pt x="0" y="64"/>
                  </a:lnTo>
                  <a:lnTo>
                    <a:pt x="173" y="110"/>
                  </a:lnTo>
                  <a:lnTo>
                    <a:pt x="173" y="110"/>
                  </a:ln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5"/>
            <p:cNvSpPr/>
            <p:nvPr/>
          </p:nvSpPr>
          <p:spPr>
            <a:xfrm>
              <a:off x="3555835" y="140893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35"/>
            <p:cNvSpPr/>
            <p:nvPr/>
          </p:nvSpPr>
          <p:spPr>
            <a:xfrm>
              <a:off x="3555835" y="140893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1" y="0"/>
                  </a:moveTo>
                  <a:lnTo>
                    <a:pt x="1" y="0"/>
                  </a:lnTo>
                  <a:lnTo>
                    <a:pt x="1" y="16"/>
                  </a:lnTo>
                  <a:lnTo>
                    <a:pt x="1" y="32"/>
                  </a:lnTo>
                  <a:lnTo>
                    <a:pt x="1" y="16"/>
                  </a:lnTo>
                  <a:lnTo>
                    <a:pt x="1" y="16"/>
                  </a:lnTo>
                  <a:cubicBezTo>
                    <a:pt x="32" y="16"/>
                    <a:pt x="47" y="80"/>
                    <a:pt x="79" y="95"/>
                  </a:cubicBezTo>
                  <a:lnTo>
                    <a:pt x="95" y="95"/>
                  </a:lnTo>
                  <a:lnTo>
                    <a:pt x="110" y="95"/>
                  </a:lnTo>
                  <a:cubicBezTo>
                    <a:pt x="110" y="80"/>
                    <a:pt x="127" y="80"/>
                    <a:pt x="110" y="63"/>
                  </a:cubicBezTo>
                  <a:lnTo>
                    <a:pt x="110" y="48"/>
                  </a:lnTo>
                  <a:lnTo>
                    <a:pt x="95" y="48"/>
                  </a:lnTo>
                  <a:lnTo>
                    <a:pt x="79" y="48"/>
                  </a:lnTo>
                  <a:lnTo>
                    <a:pt x="64" y="48"/>
                  </a:lnTo>
                  <a:cubicBezTo>
                    <a:pt x="47" y="48"/>
                    <a:pt x="16" y="16"/>
                    <a:pt x="1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35"/>
            <p:cNvSpPr/>
            <p:nvPr/>
          </p:nvSpPr>
          <p:spPr>
            <a:xfrm>
              <a:off x="3555327" y="1409440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17" y="0"/>
                  </a:moveTo>
                  <a:lnTo>
                    <a:pt x="17" y="0"/>
                  </a:lnTo>
                  <a:lnTo>
                    <a:pt x="17" y="16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lnTo>
                    <a:pt x="126" y="95"/>
                  </a:lnTo>
                  <a:lnTo>
                    <a:pt x="126" y="79"/>
                  </a:lnTo>
                  <a:lnTo>
                    <a:pt x="111" y="79"/>
                  </a:lnTo>
                  <a:lnTo>
                    <a:pt x="95" y="79"/>
                  </a:lnTo>
                  <a:cubicBezTo>
                    <a:pt x="63" y="64"/>
                    <a:pt x="48" y="0"/>
                    <a:pt x="17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35"/>
            <p:cNvSpPr/>
            <p:nvPr/>
          </p:nvSpPr>
          <p:spPr>
            <a:xfrm>
              <a:off x="3537803" y="1405432"/>
              <a:ext cx="3021" cy="1527"/>
            </a:xfrm>
            <a:custGeom>
              <a:avLst/>
              <a:gdLst/>
              <a:ahLst/>
              <a:cxnLst/>
              <a:rect l="l" t="t" r="r" b="b"/>
              <a:pathLst>
                <a:path w="95" h="48" extrusionOk="0">
                  <a:moveTo>
                    <a:pt x="15" y="0"/>
                  </a:moveTo>
                  <a:lnTo>
                    <a:pt x="0" y="16"/>
                  </a:lnTo>
                  <a:lnTo>
                    <a:pt x="0" y="32"/>
                  </a:lnTo>
                  <a:cubicBezTo>
                    <a:pt x="0" y="32"/>
                    <a:pt x="15" y="16"/>
                    <a:pt x="32" y="16"/>
                  </a:cubicBezTo>
                  <a:lnTo>
                    <a:pt x="32" y="16"/>
                  </a:lnTo>
                  <a:cubicBezTo>
                    <a:pt x="63" y="32"/>
                    <a:pt x="78" y="32"/>
                    <a:pt x="95" y="47"/>
                  </a:cubicBezTo>
                  <a:cubicBezTo>
                    <a:pt x="78" y="32"/>
                    <a:pt x="47" y="16"/>
                    <a:pt x="15" y="16"/>
                  </a:cubicBez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35"/>
            <p:cNvSpPr/>
            <p:nvPr/>
          </p:nvSpPr>
          <p:spPr>
            <a:xfrm>
              <a:off x="3537803" y="1405910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32" y="1"/>
                  </a:moveTo>
                  <a:cubicBezTo>
                    <a:pt x="15" y="1"/>
                    <a:pt x="0" y="17"/>
                    <a:pt x="0" y="17"/>
                  </a:cubicBezTo>
                  <a:lnTo>
                    <a:pt x="0" y="32"/>
                  </a:lnTo>
                  <a:lnTo>
                    <a:pt x="32" y="32"/>
                  </a:lnTo>
                  <a:lnTo>
                    <a:pt x="47" y="32"/>
                  </a:lnTo>
                  <a:cubicBezTo>
                    <a:pt x="78" y="32"/>
                    <a:pt x="110" y="48"/>
                    <a:pt x="126" y="80"/>
                  </a:cubicBezTo>
                  <a:lnTo>
                    <a:pt x="126" y="80"/>
                  </a:lnTo>
                  <a:cubicBezTo>
                    <a:pt x="110" y="64"/>
                    <a:pt x="110" y="48"/>
                    <a:pt x="95" y="32"/>
                  </a:cubicBezTo>
                  <a:cubicBezTo>
                    <a:pt x="78" y="17"/>
                    <a:pt x="63" y="17"/>
                    <a:pt x="32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35"/>
            <p:cNvSpPr/>
            <p:nvPr/>
          </p:nvSpPr>
          <p:spPr>
            <a:xfrm>
              <a:off x="3537803" y="1406927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32" y="0"/>
                  </a:moveTo>
                  <a:lnTo>
                    <a:pt x="0" y="0"/>
                  </a:lnTo>
                  <a:cubicBezTo>
                    <a:pt x="15" y="32"/>
                    <a:pt x="32" y="63"/>
                    <a:pt x="63" y="63"/>
                  </a:cubicBezTo>
                  <a:lnTo>
                    <a:pt x="78" y="63"/>
                  </a:lnTo>
                  <a:cubicBezTo>
                    <a:pt x="95" y="63"/>
                    <a:pt x="110" y="63"/>
                    <a:pt x="126" y="48"/>
                  </a:cubicBezTo>
                  <a:cubicBezTo>
                    <a:pt x="110" y="16"/>
                    <a:pt x="78" y="0"/>
                    <a:pt x="47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35"/>
            <p:cNvSpPr/>
            <p:nvPr/>
          </p:nvSpPr>
          <p:spPr>
            <a:xfrm>
              <a:off x="3551828" y="142496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47" y="0"/>
                    <a:pt x="16" y="32"/>
                    <a:pt x="1" y="80"/>
                  </a:cubicBezTo>
                  <a:lnTo>
                    <a:pt x="173" y="111"/>
                  </a:lnTo>
                  <a:cubicBezTo>
                    <a:pt x="173" y="63"/>
                    <a:pt x="142" y="17"/>
                    <a:pt x="110" y="17"/>
                  </a:cubicBezTo>
                  <a:cubicBezTo>
                    <a:pt x="95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35"/>
            <p:cNvSpPr/>
            <p:nvPr/>
          </p:nvSpPr>
          <p:spPr>
            <a:xfrm>
              <a:off x="3543814" y="1649971"/>
              <a:ext cx="4039" cy="1495"/>
            </a:xfrm>
            <a:custGeom>
              <a:avLst/>
              <a:gdLst/>
              <a:ahLst/>
              <a:cxnLst/>
              <a:rect l="l" t="t" r="r" b="b"/>
              <a:pathLst>
                <a:path w="127" h="47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cubicBezTo>
                    <a:pt x="16" y="47"/>
                    <a:pt x="47" y="47"/>
                    <a:pt x="63" y="47"/>
                  </a:cubicBezTo>
                  <a:lnTo>
                    <a:pt x="110" y="47"/>
                  </a:lnTo>
                  <a:lnTo>
                    <a:pt x="126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35"/>
            <p:cNvSpPr/>
            <p:nvPr/>
          </p:nvSpPr>
          <p:spPr>
            <a:xfrm>
              <a:off x="3532778" y="1610344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9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35"/>
            <p:cNvSpPr/>
            <p:nvPr/>
          </p:nvSpPr>
          <p:spPr>
            <a:xfrm>
              <a:off x="3550810" y="1613874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7"/>
                    <a:pt x="33" y="95"/>
                    <a:pt x="79" y="110"/>
                  </a:cubicBezTo>
                  <a:lnTo>
                    <a:pt x="96" y="110"/>
                  </a:lnTo>
                  <a:cubicBezTo>
                    <a:pt x="127" y="110"/>
                    <a:pt x="159" y="79"/>
                    <a:pt x="174" y="47"/>
                  </a:cubicBezTo>
                  <a:lnTo>
                    <a:pt x="174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35"/>
            <p:cNvSpPr/>
            <p:nvPr/>
          </p:nvSpPr>
          <p:spPr>
            <a:xfrm>
              <a:off x="3547312" y="1629903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79" y="1"/>
                  </a:moveTo>
                  <a:cubicBezTo>
                    <a:pt x="48" y="1"/>
                    <a:pt x="16" y="32"/>
                    <a:pt x="0" y="64"/>
                  </a:cubicBezTo>
                  <a:cubicBezTo>
                    <a:pt x="0" y="111"/>
                    <a:pt x="16" y="159"/>
                    <a:pt x="63" y="174"/>
                  </a:cubicBezTo>
                  <a:lnTo>
                    <a:pt x="79" y="174"/>
                  </a:lnTo>
                  <a:cubicBezTo>
                    <a:pt x="126" y="174"/>
                    <a:pt x="158" y="142"/>
                    <a:pt x="174" y="96"/>
                  </a:cubicBezTo>
                  <a:cubicBezTo>
                    <a:pt x="174" y="48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35"/>
            <p:cNvSpPr/>
            <p:nvPr/>
          </p:nvSpPr>
          <p:spPr>
            <a:xfrm>
              <a:off x="3529247" y="1626405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95" y="0"/>
                  </a:moveTo>
                  <a:cubicBezTo>
                    <a:pt x="49" y="0"/>
                    <a:pt x="17" y="16"/>
                    <a:pt x="1" y="63"/>
                  </a:cubicBezTo>
                  <a:cubicBezTo>
                    <a:pt x="1" y="111"/>
                    <a:pt x="32" y="158"/>
                    <a:pt x="64" y="158"/>
                  </a:cubicBezTo>
                  <a:lnTo>
                    <a:pt x="95" y="158"/>
                  </a:lnTo>
                  <a:cubicBezTo>
                    <a:pt x="127" y="158"/>
                    <a:pt x="158" y="142"/>
                    <a:pt x="175" y="95"/>
                  </a:cubicBezTo>
                  <a:cubicBezTo>
                    <a:pt x="175" y="48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35"/>
            <p:cNvSpPr/>
            <p:nvPr/>
          </p:nvSpPr>
          <p:spPr>
            <a:xfrm>
              <a:off x="3543814" y="1647968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79" y="0"/>
                  </a:moveTo>
                  <a:cubicBezTo>
                    <a:pt x="47" y="0"/>
                    <a:pt x="0" y="15"/>
                    <a:pt x="0" y="63"/>
                  </a:cubicBezTo>
                  <a:lnTo>
                    <a:pt x="126" y="95"/>
                  </a:lnTo>
                  <a:cubicBezTo>
                    <a:pt x="142" y="78"/>
                    <a:pt x="158" y="63"/>
                    <a:pt x="158" y="47"/>
                  </a:cubicBezTo>
                  <a:cubicBezTo>
                    <a:pt x="158" y="32"/>
                    <a:pt x="126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35"/>
            <p:cNvSpPr/>
            <p:nvPr/>
          </p:nvSpPr>
          <p:spPr>
            <a:xfrm>
              <a:off x="3540283" y="1574278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27" y="111"/>
                    <a:pt x="158" y="80"/>
                    <a:pt x="174" y="48"/>
                  </a:cubicBezTo>
                  <a:lnTo>
                    <a:pt x="174" y="48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35"/>
            <p:cNvSpPr/>
            <p:nvPr/>
          </p:nvSpPr>
          <p:spPr>
            <a:xfrm>
              <a:off x="3533255" y="160834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7"/>
                    <a:pt x="1" y="64"/>
                  </a:cubicBezTo>
                  <a:lnTo>
                    <a:pt x="158" y="95"/>
                  </a:lnTo>
                  <a:cubicBezTo>
                    <a:pt x="175" y="49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35"/>
            <p:cNvSpPr/>
            <p:nvPr/>
          </p:nvSpPr>
          <p:spPr>
            <a:xfrm>
              <a:off x="3558316" y="157828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8"/>
                    <a:pt x="17" y="95"/>
                    <a:pt x="64" y="95"/>
                  </a:cubicBezTo>
                  <a:lnTo>
                    <a:pt x="80" y="95"/>
                  </a:lnTo>
                  <a:cubicBezTo>
                    <a:pt x="127" y="95"/>
                    <a:pt x="158" y="64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35"/>
            <p:cNvSpPr/>
            <p:nvPr/>
          </p:nvSpPr>
          <p:spPr>
            <a:xfrm>
              <a:off x="3554309" y="159383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17" y="32"/>
                    <a:pt x="17" y="79"/>
                  </a:cubicBezTo>
                  <a:cubicBezTo>
                    <a:pt x="1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5" y="142"/>
                    <a:pt x="175" y="110"/>
                  </a:cubicBez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35"/>
            <p:cNvSpPr/>
            <p:nvPr/>
          </p:nvSpPr>
          <p:spPr>
            <a:xfrm>
              <a:off x="3536276" y="159030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7" y="32"/>
                    <a:pt x="17" y="64"/>
                  </a:cubicBezTo>
                  <a:cubicBezTo>
                    <a:pt x="0" y="112"/>
                    <a:pt x="32" y="158"/>
                    <a:pt x="80" y="175"/>
                  </a:cubicBezTo>
                  <a:lnTo>
                    <a:pt x="95" y="175"/>
                  </a:lnTo>
                  <a:cubicBezTo>
                    <a:pt x="143" y="175"/>
                    <a:pt x="174" y="143"/>
                    <a:pt x="174" y="95"/>
                  </a:cubicBezTo>
                  <a:cubicBezTo>
                    <a:pt x="190" y="49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35"/>
            <p:cNvSpPr/>
            <p:nvPr/>
          </p:nvSpPr>
          <p:spPr>
            <a:xfrm>
              <a:off x="3550810" y="1611871"/>
              <a:ext cx="6074" cy="3530"/>
            </a:xfrm>
            <a:custGeom>
              <a:avLst/>
              <a:gdLst/>
              <a:ahLst/>
              <a:cxnLst/>
              <a:rect l="l" t="t" r="r" b="b"/>
              <a:pathLst>
                <a:path w="191" h="111" extrusionOk="0">
                  <a:moveTo>
                    <a:pt x="96" y="1"/>
                  </a:moveTo>
                  <a:cubicBezTo>
                    <a:pt x="48" y="1"/>
                    <a:pt x="16" y="32"/>
                    <a:pt x="1" y="64"/>
                  </a:cubicBezTo>
                  <a:lnTo>
                    <a:pt x="174" y="110"/>
                  </a:lnTo>
                  <a:cubicBezTo>
                    <a:pt x="190" y="64"/>
                    <a:pt x="159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35"/>
            <p:cNvSpPr/>
            <p:nvPr/>
          </p:nvSpPr>
          <p:spPr>
            <a:xfrm>
              <a:off x="3547312" y="1538722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6" y="0"/>
                  </a:moveTo>
                  <a:cubicBezTo>
                    <a:pt x="0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43" y="95"/>
                    <a:pt x="174" y="79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35"/>
            <p:cNvSpPr/>
            <p:nvPr/>
          </p:nvSpPr>
          <p:spPr>
            <a:xfrm>
              <a:off x="3540283" y="157227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174" y="111"/>
                  </a:lnTo>
                  <a:cubicBezTo>
                    <a:pt x="174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35"/>
            <p:cNvSpPr/>
            <p:nvPr/>
          </p:nvSpPr>
          <p:spPr>
            <a:xfrm>
              <a:off x="3565345" y="1542220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43" y="111"/>
                    <a:pt x="174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35"/>
            <p:cNvSpPr/>
            <p:nvPr/>
          </p:nvSpPr>
          <p:spPr>
            <a:xfrm>
              <a:off x="3561846" y="155824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6" y="17"/>
                    <a:pt x="16" y="63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3"/>
                    <a:pt x="173" y="95"/>
                  </a:cubicBezTo>
                  <a:cubicBezTo>
                    <a:pt x="190" y="48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35"/>
            <p:cNvSpPr/>
            <p:nvPr/>
          </p:nvSpPr>
          <p:spPr>
            <a:xfrm>
              <a:off x="3543814" y="155424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6" y="32"/>
                    <a:pt x="16" y="80"/>
                  </a:cubicBezTo>
                  <a:cubicBezTo>
                    <a:pt x="0" y="126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6" y="174"/>
                    <a:pt x="173" y="143"/>
                    <a:pt x="173" y="111"/>
                  </a:cubicBezTo>
                  <a:cubicBezTo>
                    <a:pt x="189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35"/>
            <p:cNvSpPr/>
            <p:nvPr/>
          </p:nvSpPr>
          <p:spPr>
            <a:xfrm>
              <a:off x="3558316" y="157580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9" y="0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0"/>
                  </a:lnTo>
                  <a:lnTo>
                    <a:pt x="175" y="110"/>
                  </a:lnTo>
                  <a:cubicBezTo>
                    <a:pt x="175" y="63"/>
                    <a:pt x="143" y="15"/>
                    <a:pt x="95" y="15"/>
                  </a:cubicBezTo>
                  <a:cubicBezTo>
                    <a:pt x="95" y="15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35"/>
            <p:cNvSpPr/>
            <p:nvPr/>
          </p:nvSpPr>
          <p:spPr>
            <a:xfrm>
              <a:off x="3554849" y="1502656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7"/>
                    <a:pt x="32" y="95"/>
                    <a:pt x="78" y="110"/>
                  </a:cubicBezTo>
                  <a:lnTo>
                    <a:pt x="95" y="110"/>
                  </a:lnTo>
                  <a:cubicBezTo>
                    <a:pt x="126" y="110"/>
                    <a:pt x="173" y="78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35"/>
            <p:cNvSpPr/>
            <p:nvPr/>
          </p:nvSpPr>
          <p:spPr>
            <a:xfrm>
              <a:off x="3547821" y="1536718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6" y="16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7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35"/>
            <p:cNvSpPr/>
            <p:nvPr/>
          </p:nvSpPr>
          <p:spPr>
            <a:xfrm>
              <a:off x="3572882" y="1506664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cubicBezTo>
                    <a:pt x="0" y="47"/>
                    <a:pt x="32" y="78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63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35"/>
            <p:cNvSpPr/>
            <p:nvPr/>
          </p:nvSpPr>
          <p:spPr>
            <a:xfrm>
              <a:off x="3569352" y="1522152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1"/>
                  </a:moveTo>
                  <a:cubicBezTo>
                    <a:pt x="48" y="1"/>
                    <a:pt x="17" y="32"/>
                    <a:pt x="0" y="64"/>
                  </a:cubicBezTo>
                  <a:cubicBezTo>
                    <a:pt x="0" y="112"/>
                    <a:pt x="17" y="158"/>
                    <a:pt x="63" y="175"/>
                  </a:cubicBezTo>
                  <a:lnTo>
                    <a:pt x="80" y="175"/>
                  </a:lnTo>
                  <a:cubicBezTo>
                    <a:pt x="126" y="175"/>
                    <a:pt x="158" y="143"/>
                    <a:pt x="174" y="112"/>
                  </a:cubicBezTo>
                  <a:cubicBezTo>
                    <a:pt x="174" y="64"/>
                    <a:pt x="143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35"/>
            <p:cNvSpPr/>
            <p:nvPr/>
          </p:nvSpPr>
          <p:spPr>
            <a:xfrm>
              <a:off x="3551319" y="1518686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95" y="0"/>
                  </a:moveTo>
                  <a:cubicBezTo>
                    <a:pt x="48" y="0"/>
                    <a:pt x="17" y="32"/>
                    <a:pt x="0" y="63"/>
                  </a:cubicBezTo>
                  <a:cubicBezTo>
                    <a:pt x="0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6" y="158"/>
                    <a:pt x="158" y="141"/>
                    <a:pt x="174" y="95"/>
                  </a:cubicBezTo>
                  <a:cubicBezTo>
                    <a:pt x="174" y="47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35"/>
            <p:cNvSpPr/>
            <p:nvPr/>
          </p:nvSpPr>
          <p:spPr>
            <a:xfrm>
              <a:off x="3565854" y="154021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" y="32"/>
                    <a:pt x="1" y="63"/>
                  </a:cubicBezTo>
                  <a:lnTo>
                    <a:pt x="158" y="95"/>
                  </a:lnTo>
                  <a:cubicBezTo>
                    <a:pt x="173" y="48"/>
                    <a:pt x="142" y="16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35"/>
            <p:cNvSpPr/>
            <p:nvPr/>
          </p:nvSpPr>
          <p:spPr>
            <a:xfrm>
              <a:off x="3562323" y="146703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9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8" y="64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35"/>
            <p:cNvSpPr/>
            <p:nvPr/>
          </p:nvSpPr>
          <p:spPr>
            <a:xfrm>
              <a:off x="3555327" y="1500653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95"/>
                  </a:lnTo>
                  <a:cubicBezTo>
                    <a:pt x="174" y="63"/>
                    <a:pt x="143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35"/>
            <p:cNvSpPr/>
            <p:nvPr/>
          </p:nvSpPr>
          <p:spPr>
            <a:xfrm>
              <a:off x="3580356" y="147056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7"/>
                    <a:pt x="17" y="95"/>
                    <a:pt x="64" y="95"/>
                  </a:cubicBezTo>
                  <a:lnTo>
                    <a:pt x="80" y="95"/>
                  </a:lnTo>
                  <a:cubicBezTo>
                    <a:pt x="127" y="95"/>
                    <a:pt x="159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35"/>
            <p:cNvSpPr/>
            <p:nvPr/>
          </p:nvSpPr>
          <p:spPr>
            <a:xfrm>
              <a:off x="3576349" y="1486596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16"/>
                    <a:pt x="17" y="64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2"/>
                    <a:pt x="175" y="95"/>
                  </a:cubicBezTo>
                  <a:cubicBezTo>
                    <a:pt x="190" y="48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5"/>
            <p:cNvSpPr/>
            <p:nvPr/>
          </p:nvSpPr>
          <p:spPr>
            <a:xfrm>
              <a:off x="3558316" y="148258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32" y="32"/>
                    <a:pt x="17" y="64"/>
                  </a:cubicBezTo>
                  <a:cubicBezTo>
                    <a:pt x="1" y="110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43" y="174"/>
                    <a:pt x="175" y="142"/>
                    <a:pt x="190" y="110"/>
                  </a:cubicBez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35"/>
            <p:cNvSpPr/>
            <p:nvPr/>
          </p:nvSpPr>
          <p:spPr>
            <a:xfrm>
              <a:off x="3573359" y="150411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32" y="1"/>
                    <a:pt x="0" y="32"/>
                    <a:pt x="0" y="80"/>
                  </a:cubicBezTo>
                  <a:lnTo>
                    <a:pt x="0" y="80"/>
                  </a:lnTo>
                  <a:lnTo>
                    <a:pt x="158" y="112"/>
                  </a:lnTo>
                  <a:lnTo>
                    <a:pt x="158" y="112"/>
                  </a:lnTo>
                  <a:cubicBezTo>
                    <a:pt x="174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35"/>
            <p:cNvSpPr/>
            <p:nvPr/>
          </p:nvSpPr>
          <p:spPr>
            <a:xfrm>
              <a:off x="3569861" y="1430971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16" y="95"/>
                    <a:pt x="64" y="95"/>
                  </a:cubicBezTo>
                  <a:cubicBezTo>
                    <a:pt x="79" y="95"/>
                    <a:pt x="79" y="111"/>
                    <a:pt x="79" y="111"/>
                  </a:cubicBezTo>
                  <a:cubicBezTo>
                    <a:pt x="127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35"/>
            <p:cNvSpPr/>
            <p:nvPr/>
          </p:nvSpPr>
          <p:spPr>
            <a:xfrm>
              <a:off x="3562323" y="1464556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9" y="1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0"/>
                  </a:lnTo>
                  <a:lnTo>
                    <a:pt x="175" y="110"/>
                  </a:ln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35"/>
            <p:cNvSpPr/>
            <p:nvPr/>
          </p:nvSpPr>
          <p:spPr>
            <a:xfrm>
              <a:off x="3587385" y="1434501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43" y="110"/>
                    <a:pt x="174" y="78"/>
                    <a:pt x="174" y="47"/>
                  </a:cubicBezTo>
                  <a:lnTo>
                    <a:pt x="174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5"/>
            <p:cNvSpPr/>
            <p:nvPr/>
          </p:nvSpPr>
          <p:spPr>
            <a:xfrm>
              <a:off x="3583886" y="1450530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6" y="32"/>
                    <a:pt x="16" y="63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4" y="142"/>
                    <a:pt x="174" y="95"/>
                  </a:cubicBezTo>
                  <a:cubicBezTo>
                    <a:pt x="190" y="47"/>
                    <a:pt x="158" y="16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35"/>
            <p:cNvSpPr/>
            <p:nvPr/>
          </p:nvSpPr>
          <p:spPr>
            <a:xfrm>
              <a:off x="3565854" y="144700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6" y="17"/>
                    <a:pt x="16" y="64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3"/>
                    <a:pt x="173" y="95"/>
                  </a:cubicBezTo>
                  <a:cubicBezTo>
                    <a:pt x="190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35"/>
            <p:cNvSpPr/>
            <p:nvPr/>
          </p:nvSpPr>
          <p:spPr>
            <a:xfrm>
              <a:off x="3580356" y="1468563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9" y="1"/>
                    <a:pt x="17" y="16"/>
                    <a:pt x="1" y="64"/>
                  </a:cubicBezTo>
                  <a:lnTo>
                    <a:pt x="175" y="95"/>
                  </a:lnTo>
                  <a:cubicBezTo>
                    <a:pt x="175" y="47"/>
                    <a:pt x="143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35"/>
            <p:cNvSpPr/>
            <p:nvPr/>
          </p:nvSpPr>
          <p:spPr>
            <a:xfrm>
              <a:off x="3569861" y="142896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6" y="32"/>
                    <a:pt x="1" y="63"/>
                  </a:cubicBezTo>
                  <a:lnTo>
                    <a:pt x="173" y="95"/>
                  </a:lnTo>
                  <a:cubicBezTo>
                    <a:pt x="173" y="48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35"/>
            <p:cNvSpPr/>
            <p:nvPr/>
          </p:nvSpPr>
          <p:spPr>
            <a:xfrm>
              <a:off x="3573359" y="1412938"/>
              <a:ext cx="541" cy="32"/>
            </a:xfrm>
            <a:custGeom>
              <a:avLst/>
              <a:gdLst/>
              <a:ahLst/>
              <a:cxnLst/>
              <a:rect l="l" t="t" r="r" b="b"/>
              <a:pathLst>
                <a:path w="17" h="1" extrusionOk="0">
                  <a:moveTo>
                    <a:pt x="0" y="0"/>
                  </a:move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35"/>
            <p:cNvSpPr/>
            <p:nvPr/>
          </p:nvSpPr>
          <p:spPr>
            <a:xfrm>
              <a:off x="3573359" y="1412938"/>
              <a:ext cx="541" cy="1018"/>
            </a:xfrm>
            <a:custGeom>
              <a:avLst/>
              <a:gdLst/>
              <a:ahLst/>
              <a:cxnLst/>
              <a:rect l="l" t="t" r="r" b="b"/>
              <a:pathLst>
                <a:path w="17" h="32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5"/>
            <p:cNvSpPr/>
            <p:nvPr/>
          </p:nvSpPr>
          <p:spPr>
            <a:xfrm>
              <a:off x="3573359" y="1413924"/>
              <a:ext cx="541" cy="1049"/>
            </a:xfrm>
            <a:custGeom>
              <a:avLst/>
              <a:gdLst/>
              <a:ahLst/>
              <a:cxnLst/>
              <a:rect l="l" t="t" r="r" b="b"/>
              <a:pathLst>
                <a:path w="17" h="33" extrusionOk="0">
                  <a:moveTo>
                    <a:pt x="0" y="1"/>
                  </a:moveTo>
                  <a:cubicBezTo>
                    <a:pt x="0" y="17"/>
                    <a:pt x="17" y="17"/>
                    <a:pt x="17" y="32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5"/>
            <p:cNvSpPr/>
            <p:nvPr/>
          </p:nvSpPr>
          <p:spPr>
            <a:xfrm>
              <a:off x="3587893" y="1432497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48" y="0"/>
                    <a:pt x="1" y="32"/>
                    <a:pt x="1" y="63"/>
                  </a:cubicBezTo>
                  <a:lnTo>
                    <a:pt x="158" y="110"/>
                  </a:lnTo>
                  <a:cubicBezTo>
                    <a:pt x="174" y="63"/>
                    <a:pt x="142" y="15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35"/>
            <p:cNvSpPr/>
            <p:nvPr/>
          </p:nvSpPr>
          <p:spPr>
            <a:xfrm>
              <a:off x="3568875" y="161788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79"/>
                    <a:pt x="63" y="95"/>
                  </a:cubicBezTo>
                  <a:lnTo>
                    <a:pt x="95" y="95"/>
                  </a:lnTo>
                  <a:cubicBezTo>
                    <a:pt x="126" y="95"/>
                    <a:pt x="158" y="64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5"/>
            <p:cNvSpPr/>
            <p:nvPr/>
          </p:nvSpPr>
          <p:spPr>
            <a:xfrm>
              <a:off x="3563341" y="1651434"/>
              <a:ext cx="3562" cy="2576"/>
            </a:xfrm>
            <a:custGeom>
              <a:avLst/>
              <a:gdLst/>
              <a:ahLst/>
              <a:cxnLst/>
              <a:rect l="l" t="t" r="r" b="b"/>
              <a:pathLst>
                <a:path w="112" h="81" extrusionOk="0">
                  <a:moveTo>
                    <a:pt x="32" y="1"/>
                  </a:moveTo>
                  <a:lnTo>
                    <a:pt x="0" y="1"/>
                  </a:lnTo>
                  <a:cubicBezTo>
                    <a:pt x="0" y="1"/>
                    <a:pt x="0" y="17"/>
                    <a:pt x="17" y="17"/>
                  </a:cubicBezTo>
                  <a:cubicBezTo>
                    <a:pt x="32" y="32"/>
                    <a:pt x="48" y="32"/>
                    <a:pt x="63" y="49"/>
                  </a:cubicBezTo>
                  <a:cubicBezTo>
                    <a:pt x="63" y="64"/>
                    <a:pt x="63" y="80"/>
                    <a:pt x="80" y="80"/>
                  </a:cubicBezTo>
                  <a:cubicBezTo>
                    <a:pt x="80" y="80"/>
                    <a:pt x="95" y="64"/>
                    <a:pt x="95" y="49"/>
                  </a:cubicBezTo>
                  <a:lnTo>
                    <a:pt x="111" y="49"/>
                  </a:lnTo>
                  <a:cubicBezTo>
                    <a:pt x="95" y="32"/>
                    <a:pt x="80" y="17"/>
                    <a:pt x="4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35"/>
            <p:cNvSpPr/>
            <p:nvPr/>
          </p:nvSpPr>
          <p:spPr>
            <a:xfrm>
              <a:off x="3586908" y="162138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0" y="1"/>
                  </a:moveTo>
                  <a:cubicBezTo>
                    <a:pt x="0" y="48"/>
                    <a:pt x="16" y="95"/>
                    <a:pt x="63" y="95"/>
                  </a:cubicBezTo>
                  <a:cubicBezTo>
                    <a:pt x="79" y="95"/>
                    <a:pt x="79" y="111"/>
                    <a:pt x="79" y="111"/>
                  </a:cubicBezTo>
                  <a:cubicBezTo>
                    <a:pt x="126" y="111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5"/>
            <p:cNvSpPr/>
            <p:nvPr/>
          </p:nvSpPr>
          <p:spPr>
            <a:xfrm>
              <a:off x="3582900" y="1637409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3" y="1"/>
                    <a:pt x="15" y="17"/>
                    <a:pt x="15" y="64"/>
                  </a:cubicBezTo>
                  <a:cubicBezTo>
                    <a:pt x="0" y="112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42" y="158"/>
                    <a:pt x="173" y="143"/>
                    <a:pt x="173" y="95"/>
                  </a:cubicBezTo>
                  <a:cubicBezTo>
                    <a:pt x="189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35"/>
            <p:cNvSpPr/>
            <p:nvPr/>
          </p:nvSpPr>
          <p:spPr>
            <a:xfrm>
              <a:off x="3564868" y="163340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5" y="32"/>
                    <a:pt x="15" y="80"/>
                  </a:cubicBezTo>
                  <a:cubicBezTo>
                    <a:pt x="0" y="112"/>
                    <a:pt x="32" y="158"/>
                    <a:pt x="78" y="175"/>
                  </a:cubicBezTo>
                  <a:lnTo>
                    <a:pt x="95" y="175"/>
                  </a:lnTo>
                  <a:cubicBezTo>
                    <a:pt x="141" y="175"/>
                    <a:pt x="173" y="143"/>
                    <a:pt x="173" y="112"/>
                  </a:cubicBezTo>
                  <a:cubicBezTo>
                    <a:pt x="189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35"/>
            <p:cNvSpPr/>
            <p:nvPr/>
          </p:nvSpPr>
          <p:spPr>
            <a:xfrm>
              <a:off x="3579879" y="1654965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79" y="1"/>
                  </a:moveTo>
                  <a:cubicBezTo>
                    <a:pt x="47" y="1"/>
                    <a:pt x="16" y="16"/>
                    <a:pt x="1" y="47"/>
                  </a:cubicBezTo>
                  <a:lnTo>
                    <a:pt x="32" y="47"/>
                  </a:lnTo>
                  <a:lnTo>
                    <a:pt x="47" y="47"/>
                  </a:lnTo>
                  <a:cubicBezTo>
                    <a:pt x="64" y="47"/>
                    <a:pt x="79" y="32"/>
                    <a:pt x="110" y="16"/>
                  </a:cubicBezTo>
                  <a:lnTo>
                    <a:pt x="110" y="16"/>
                  </a:lnTo>
                  <a:cubicBezTo>
                    <a:pt x="127" y="16"/>
                    <a:pt x="127" y="32"/>
                    <a:pt x="127" y="32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35"/>
            <p:cNvSpPr/>
            <p:nvPr/>
          </p:nvSpPr>
          <p:spPr>
            <a:xfrm>
              <a:off x="3575872" y="1581816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6" y="0"/>
                  </a:moveTo>
                  <a:cubicBezTo>
                    <a:pt x="1" y="47"/>
                    <a:pt x="32" y="95"/>
                    <a:pt x="79" y="95"/>
                  </a:cubicBezTo>
                  <a:lnTo>
                    <a:pt x="95" y="110"/>
                  </a:lnTo>
                  <a:cubicBezTo>
                    <a:pt x="142" y="110"/>
                    <a:pt x="173" y="79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35"/>
            <p:cNvSpPr/>
            <p:nvPr/>
          </p:nvSpPr>
          <p:spPr>
            <a:xfrm>
              <a:off x="3568875" y="1615369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95" y="0"/>
                  </a:moveTo>
                  <a:cubicBezTo>
                    <a:pt x="47" y="0"/>
                    <a:pt x="15" y="32"/>
                    <a:pt x="0" y="80"/>
                  </a:cubicBezTo>
                  <a:lnTo>
                    <a:pt x="173" y="111"/>
                  </a:lnTo>
                  <a:cubicBezTo>
                    <a:pt x="173" y="63"/>
                    <a:pt x="158" y="17"/>
                    <a:pt x="110" y="1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35"/>
            <p:cNvSpPr/>
            <p:nvPr/>
          </p:nvSpPr>
          <p:spPr>
            <a:xfrm>
              <a:off x="3593904" y="1585314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8"/>
                    <a:pt x="32" y="95"/>
                    <a:pt x="79" y="111"/>
                  </a:cubicBezTo>
                  <a:lnTo>
                    <a:pt x="96" y="111"/>
                  </a:lnTo>
                  <a:cubicBezTo>
                    <a:pt x="142" y="111"/>
                    <a:pt x="174" y="80"/>
                    <a:pt x="174" y="48"/>
                  </a:cubicBezTo>
                  <a:lnTo>
                    <a:pt x="174" y="48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35"/>
            <p:cNvSpPr/>
            <p:nvPr/>
          </p:nvSpPr>
          <p:spPr>
            <a:xfrm>
              <a:off x="3590406" y="160134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8" y="0"/>
                    <a:pt x="16" y="32"/>
                    <a:pt x="0" y="63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6" y="174"/>
                    <a:pt x="158" y="143"/>
                    <a:pt x="174" y="95"/>
                  </a:cubicBezTo>
                  <a:cubicBezTo>
                    <a:pt x="189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35"/>
            <p:cNvSpPr/>
            <p:nvPr/>
          </p:nvSpPr>
          <p:spPr>
            <a:xfrm>
              <a:off x="3572341" y="1597845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9" y="1"/>
                    <a:pt x="17" y="16"/>
                    <a:pt x="17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5" y="142"/>
                    <a:pt x="175" y="95"/>
                  </a:cubicBezTo>
                  <a:cubicBezTo>
                    <a:pt x="190" y="47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35"/>
            <p:cNvSpPr/>
            <p:nvPr/>
          </p:nvSpPr>
          <p:spPr>
            <a:xfrm>
              <a:off x="3586908" y="1619376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0"/>
                  </a:moveTo>
                  <a:cubicBezTo>
                    <a:pt x="47" y="0"/>
                    <a:pt x="16" y="32"/>
                    <a:pt x="0" y="64"/>
                  </a:cubicBezTo>
                  <a:lnTo>
                    <a:pt x="0" y="64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8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35"/>
            <p:cNvSpPr/>
            <p:nvPr/>
          </p:nvSpPr>
          <p:spPr>
            <a:xfrm>
              <a:off x="3583377" y="154622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32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35"/>
            <p:cNvSpPr/>
            <p:nvPr/>
          </p:nvSpPr>
          <p:spPr>
            <a:xfrm>
              <a:off x="3576349" y="157981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9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75" y="47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35"/>
            <p:cNvSpPr/>
            <p:nvPr/>
          </p:nvSpPr>
          <p:spPr>
            <a:xfrm>
              <a:off x="3601410" y="154975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" y="0"/>
                  </a:move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8" y="78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35"/>
            <p:cNvSpPr/>
            <p:nvPr/>
          </p:nvSpPr>
          <p:spPr>
            <a:xfrm>
              <a:off x="3597943" y="1565246"/>
              <a:ext cx="5502" cy="5565"/>
            </a:xfrm>
            <a:custGeom>
              <a:avLst/>
              <a:gdLst/>
              <a:ahLst/>
              <a:cxnLst/>
              <a:rect l="l" t="t" r="r" b="b"/>
              <a:pathLst>
                <a:path w="173" h="175" extrusionOk="0">
                  <a:moveTo>
                    <a:pt x="78" y="1"/>
                  </a:moveTo>
                  <a:cubicBezTo>
                    <a:pt x="47" y="1"/>
                    <a:pt x="15" y="32"/>
                    <a:pt x="0" y="80"/>
                  </a:cubicBezTo>
                  <a:cubicBezTo>
                    <a:pt x="0" y="127"/>
                    <a:pt x="15" y="158"/>
                    <a:pt x="63" y="175"/>
                  </a:cubicBezTo>
                  <a:lnTo>
                    <a:pt x="78" y="175"/>
                  </a:lnTo>
                  <a:cubicBezTo>
                    <a:pt x="126" y="175"/>
                    <a:pt x="158" y="143"/>
                    <a:pt x="173" y="112"/>
                  </a:cubicBezTo>
                  <a:cubicBezTo>
                    <a:pt x="173" y="64"/>
                    <a:pt x="141" y="17"/>
                    <a:pt x="95" y="17"/>
                  </a:cubicBezTo>
                  <a:cubicBezTo>
                    <a:pt x="95" y="1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35"/>
            <p:cNvSpPr/>
            <p:nvPr/>
          </p:nvSpPr>
          <p:spPr>
            <a:xfrm>
              <a:off x="3579879" y="1561780"/>
              <a:ext cx="5534" cy="5502"/>
            </a:xfrm>
            <a:custGeom>
              <a:avLst/>
              <a:gdLst/>
              <a:ahLst/>
              <a:cxnLst/>
              <a:rect l="l" t="t" r="r" b="b"/>
              <a:pathLst>
                <a:path w="174" h="173" extrusionOk="0">
                  <a:moveTo>
                    <a:pt x="95" y="0"/>
                  </a:moveTo>
                  <a:cubicBezTo>
                    <a:pt x="47" y="0"/>
                    <a:pt x="16" y="32"/>
                    <a:pt x="1" y="63"/>
                  </a:cubicBezTo>
                  <a:cubicBezTo>
                    <a:pt x="1" y="110"/>
                    <a:pt x="32" y="158"/>
                    <a:pt x="64" y="173"/>
                  </a:cubicBezTo>
                  <a:lnTo>
                    <a:pt x="95" y="173"/>
                  </a:lnTo>
                  <a:cubicBezTo>
                    <a:pt x="127" y="173"/>
                    <a:pt x="158" y="141"/>
                    <a:pt x="174" y="95"/>
                  </a:cubicBezTo>
                  <a:cubicBezTo>
                    <a:pt x="174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35"/>
            <p:cNvSpPr/>
            <p:nvPr/>
          </p:nvSpPr>
          <p:spPr>
            <a:xfrm>
              <a:off x="3594413" y="158331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8" y="0"/>
                    <a:pt x="0" y="32"/>
                    <a:pt x="0" y="63"/>
                  </a:cubicBezTo>
                  <a:lnTo>
                    <a:pt x="158" y="111"/>
                  </a:lnTo>
                  <a:cubicBezTo>
                    <a:pt x="174" y="63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35"/>
            <p:cNvSpPr/>
            <p:nvPr/>
          </p:nvSpPr>
          <p:spPr>
            <a:xfrm>
              <a:off x="3590915" y="1510130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0" y="1"/>
                  </a:moveTo>
                  <a:cubicBezTo>
                    <a:pt x="0" y="49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6" y="95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35"/>
            <p:cNvSpPr/>
            <p:nvPr/>
          </p:nvSpPr>
          <p:spPr>
            <a:xfrm>
              <a:off x="3583886" y="1543747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32" y="0"/>
                    <a:pt x="1" y="32"/>
                    <a:pt x="1" y="78"/>
                  </a:cubicBezTo>
                  <a:lnTo>
                    <a:pt x="158" y="110"/>
                  </a:lnTo>
                  <a:cubicBezTo>
                    <a:pt x="174" y="63"/>
                    <a:pt x="142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35"/>
            <p:cNvSpPr/>
            <p:nvPr/>
          </p:nvSpPr>
          <p:spPr>
            <a:xfrm>
              <a:off x="3608948" y="1513661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7"/>
                    <a:pt x="16" y="95"/>
                    <a:pt x="64" y="110"/>
                  </a:cubicBezTo>
                  <a:lnTo>
                    <a:pt x="79" y="110"/>
                  </a:lnTo>
                  <a:cubicBezTo>
                    <a:pt x="127" y="110"/>
                    <a:pt x="158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35"/>
            <p:cNvSpPr/>
            <p:nvPr/>
          </p:nvSpPr>
          <p:spPr>
            <a:xfrm>
              <a:off x="3604940" y="1529690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16" y="32"/>
                    <a:pt x="16" y="64"/>
                  </a:cubicBezTo>
                  <a:cubicBezTo>
                    <a:pt x="1" y="111"/>
                    <a:pt x="32" y="158"/>
                    <a:pt x="79" y="158"/>
                  </a:cubicBezTo>
                  <a:cubicBezTo>
                    <a:pt x="79" y="174"/>
                    <a:pt x="95" y="174"/>
                    <a:pt x="95" y="174"/>
                  </a:cubicBezTo>
                  <a:cubicBezTo>
                    <a:pt x="142" y="174"/>
                    <a:pt x="173" y="142"/>
                    <a:pt x="173" y="95"/>
                  </a:cubicBezTo>
                  <a:cubicBezTo>
                    <a:pt x="190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35"/>
            <p:cNvSpPr/>
            <p:nvPr/>
          </p:nvSpPr>
          <p:spPr>
            <a:xfrm>
              <a:off x="3586908" y="1525682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6" y="79"/>
                  </a:cubicBezTo>
                  <a:cubicBezTo>
                    <a:pt x="0" y="127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2"/>
                    <a:pt x="189" y="110"/>
                  </a:cubicBezTo>
                  <a:cubicBezTo>
                    <a:pt x="189" y="64"/>
                    <a:pt x="158" y="16"/>
                    <a:pt x="110" y="16"/>
                  </a:cubicBezTo>
                  <a:cubicBezTo>
                    <a:pt x="110" y="16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35"/>
            <p:cNvSpPr/>
            <p:nvPr/>
          </p:nvSpPr>
          <p:spPr>
            <a:xfrm>
              <a:off x="3601410" y="1547754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9" y="0"/>
                    <a:pt x="17" y="15"/>
                    <a:pt x="1" y="63"/>
                  </a:cubicBezTo>
                  <a:lnTo>
                    <a:pt x="1" y="63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90" y="47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35"/>
            <p:cNvSpPr/>
            <p:nvPr/>
          </p:nvSpPr>
          <p:spPr>
            <a:xfrm>
              <a:off x="3597943" y="1474065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95"/>
                    <a:pt x="78" y="111"/>
                  </a:cubicBezTo>
                  <a:lnTo>
                    <a:pt x="95" y="111"/>
                  </a:lnTo>
                  <a:cubicBezTo>
                    <a:pt x="141" y="111"/>
                    <a:pt x="173" y="80"/>
                    <a:pt x="189" y="48"/>
                  </a:cubicBezTo>
                  <a:lnTo>
                    <a:pt x="189" y="48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5"/>
            <p:cNvSpPr/>
            <p:nvPr/>
          </p:nvSpPr>
          <p:spPr>
            <a:xfrm>
              <a:off x="3590915" y="1508127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95" y="1"/>
                  </a:moveTo>
                  <a:cubicBezTo>
                    <a:pt x="47" y="1"/>
                    <a:pt x="16" y="17"/>
                    <a:pt x="0" y="64"/>
                  </a:cubicBezTo>
                  <a:lnTo>
                    <a:pt x="0" y="64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5"/>
            <p:cNvSpPr/>
            <p:nvPr/>
          </p:nvSpPr>
          <p:spPr>
            <a:xfrm>
              <a:off x="3615976" y="147807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80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3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5"/>
            <p:cNvSpPr/>
            <p:nvPr/>
          </p:nvSpPr>
          <p:spPr>
            <a:xfrm>
              <a:off x="3612446" y="149362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7" y="32"/>
                    <a:pt x="17" y="79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6" y="173"/>
                    <a:pt x="174" y="142"/>
                    <a:pt x="174" y="110"/>
                  </a:cubicBezTo>
                  <a:cubicBezTo>
                    <a:pt x="189" y="63"/>
                    <a:pt x="158" y="16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5"/>
            <p:cNvSpPr/>
            <p:nvPr/>
          </p:nvSpPr>
          <p:spPr>
            <a:xfrm>
              <a:off x="3594413" y="1490094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6" y="32"/>
                    <a:pt x="16" y="64"/>
                  </a:cubicBezTo>
                  <a:cubicBezTo>
                    <a:pt x="0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6" y="174"/>
                    <a:pt x="174" y="143"/>
                    <a:pt x="174" y="95"/>
                  </a:cubicBezTo>
                  <a:cubicBezTo>
                    <a:pt x="189" y="48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35"/>
            <p:cNvSpPr/>
            <p:nvPr/>
          </p:nvSpPr>
          <p:spPr>
            <a:xfrm>
              <a:off x="3608948" y="1511657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47" y="1"/>
                    <a:pt x="16" y="32"/>
                    <a:pt x="1" y="64"/>
                  </a:cubicBezTo>
                  <a:lnTo>
                    <a:pt x="173" y="95"/>
                  </a:lnTo>
                  <a:cubicBezTo>
                    <a:pt x="173" y="64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35"/>
            <p:cNvSpPr/>
            <p:nvPr/>
          </p:nvSpPr>
          <p:spPr>
            <a:xfrm>
              <a:off x="3605417" y="143850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63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5"/>
            <p:cNvSpPr/>
            <p:nvPr/>
          </p:nvSpPr>
          <p:spPr>
            <a:xfrm>
              <a:off x="3598420" y="1472061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174" y="111"/>
                  </a:lnTo>
                  <a:cubicBezTo>
                    <a:pt x="174" y="63"/>
                    <a:pt x="143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5"/>
            <p:cNvSpPr/>
            <p:nvPr/>
          </p:nvSpPr>
          <p:spPr>
            <a:xfrm>
              <a:off x="3623450" y="144197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6"/>
                    <a:pt x="80" y="96"/>
                  </a:cubicBezTo>
                  <a:cubicBezTo>
                    <a:pt x="80" y="112"/>
                    <a:pt x="80" y="112"/>
                    <a:pt x="95" y="112"/>
                  </a:cubicBezTo>
                  <a:cubicBezTo>
                    <a:pt x="127" y="112"/>
                    <a:pt x="175" y="80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35"/>
            <p:cNvSpPr/>
            <p:nvPr/>
          </p:nvSpPr>
          <p:spPr>
            <a:xfrm>
              <a:off x="3619983" y="1458036"/>
              <a:ext cx="5502" cy="5025"/>
            </a:xfrm>
            <a:custGeom>
              <a:avLst/>
              <a:gdLst/>
              <a:ahLst/>
              <a:cxnLst/>
              <a:rect l="l" t="t" r="r" b="b"/>
              <a:pathLst>
                <a:path w="173" h="158" extrusionOk="0">
                  <a:moveTo>
                    <a:pt x="78" y="0"/>
                  </a:moveTo>
                  <a:cubicBezTo>
                    <a:pt x="47" y="0"/>
                    <a:pt x="15" y="17"/>
                    <a:pt x="0" y="63"/>
                  </a:cubicBezTo>
                  <a:cubicBezTo>
                    <a:pt x="0" y="111"/>
                    <a:pt x="32" y="158"/>
                    <a:pt x="63" y="158"/>
                  </a:cubicBezTo>
                  <a:lnTo>
                    <a:pt x="78" y="158"/>
                  </a:lnTo>
                  <a:cubicBezTo>
                    <a:pt x="126" y="158"/>
                    <a:pt x="158" y="143"/>
                    <a:pt x="173" y="95"/>
                  </a:cubicBezTo>
                  <a:cubicBezTo>
                    <a:pt x="173" y="48"/>
                    <a:pt x="141" y="0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35"/>
            <p:cNvSpPr/>
            <p:nvPr/>
          </p:nvSpPr>
          <p:spPr>
            <a:xfrm>
              <a:off x="3601951" y="1454029"/>
              <a:ext cx="5502" cy="5565"/>
            </a:xfrm>
            <a:custGeom>
              <a:avLst/>
              <a:gdLst/>
              <a:ahLst/>
              <a:cxnLst/>
              <a:rect l="l" t="t" r="r" b="b"/>
              <a:pathLst>
                <a:path w="173" h="175" extrusionOk="0">
                  <a:moveTo>
                    <a:pt x="95" y="0"/>
                  </a:moveTo>
                  <a:cubicBezTo>
                    <a:pt x="47" y="0"/>
                    <a:pt x="15" y="32"/>
                    <a:pt x="0" y="80"/>
                  </a:cubicBezTo>
                  <a:cubicBezTo>
                    <a:pt x="0" y="111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58" y="143"/>
                    <a:pt x="173" y="111"/>
                  </a:cubicBezTo>
                  <a:cubicBezTo>
                    <a:pt x="173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35"/>
            <p:cNvSpPr/>
            <p:nvPr/>
          </p:nvSpPr>
          <p:spPr>
            <a:xfrm>
              <a:off x="3616453" y="1475592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80" y="0"/>
                  </a:moveTo>
                  <a:cubicBezTo>
                    <a:pt x="48" y="0"/>
                    <a:pt x="0" y="32"/>
                    <a:pt x="0" y="78"/>
                  </a:cubicBezTo>
                  <a:lnTo>
                    <a:pt x="158" y="110"/>
                  </a:lnTo>
                  <a:cubicBezTo>
                    <a:pt x="174" y="63"/>
                    <a:pt x="143" y="15"/>
                    <a:pt x="95" y="15"/>
                  </a:cubicBez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35"/>
            <p:cNvSpPr/>
            <p:nvPr/>
          </p:nvSpPr>
          <p:spPr>
            <a:xfrm>
              <a:off x="3605958" y="1436505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0" y="15"/>
                    <a:pt x="0" y="63"/>
                  </a:cubicBezTo>
                  <a:lnTo>
                    <a:pt x="158" y="95"/>
                  </a:lnTo>
                  <a:cubicBezTo>
                    <a:pt x="173" y="47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35"/>
            <p:cNvSpPr/>
            <p:nvPr/>
          </p:nvSpPr>
          <p:spPr>
            <a:xfrm>
              <a:off x="3628475" y="1423942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111" y="1"/>
                  </a:moveTo>
                  <a:cubicBezTo>
                    <a:pt x="111" y="1"/>
                    <a:pt x="95" y="1"/>
                    <a:pt x="95" y="17"/>
                  </a:cubicBezTo>
                  <a:cubicBezTo>
                    <a:pt x="64" y="32"/>
                    <a:pt x="80" y="64"/>
                    <a:pt x="64" y="95"/>
                  </a:cubicBezTo>
                  <a:lnTo>
                    <a:pt x="0" y="95"/>
                  </a:lnTo>
                  <a:cubicBezTo>
                    <a:pt x="17" y="95"/>
                    <a:pt x="17" y="112"/>
                    <a:pt x="32" y="112"/>
                  </a:cubicBezTo>
                  <a:lnTo>
                    <a:pt x="48" y="112"/>
                  </a:lnTo>
                  <a:cubicBezTo>
                    <a:pt x="64" y="112"/>
                    <a:pt x="80" y="112"/>
                    <a:pt x="95" y="95"/>
                  </a:cubicBezTo>
                  <a:cubicBezTo>
                    <a:pt x="95" y="80"/>
                    <a:pt x="95" y="64"/>
                    <a:pt x="111" y="49"/>
                  </a:cubicBezTo>
                  <a:lnTo>
                    <a:pt x="127" y="49"/>
                  </a:lnTo>
                  <a:lnTo>
                    <a:pt x="127" y="49"/>
                  </a:lnTo>
                  <a:cubicBezTo>
                    <a:pt x="143" y="32"/>
                    <a:pt x="143" y="17"/>
                    <a:pt x="127" y="1"/>
                  </a:cubicBez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35"/>
            <p:cNvSpPr/>
            <p:nvPr/>
          </p:nvSpPr>
          <p:spPr>
            <a:xfrm>
              <a:off x="3631496" y="1425469"/>
              <a:ext cx="1018" cy="1527"/>
            </a:xfrm>
            <a:custGeom>
              <a:avLst/>
              <a:gdLst/>
              <a:ahLst/>
              <a:cxnLst/>
              <a:rect l="l" t="t" r="r" b="b"/>
              <a:pathLst>
                <a:path w="32" h="48" extrusionOk="0">
                  <a:moveTo>
                    <a:pt x="32" y="1"/>
                  </a:moveTo>
                  <a:lnTo>
                    <a:pt x="16" y="1"/>
                  </a:lnTo>
                  <a:cubicBezTo>
                    <a:pt x="0" y="16"/>
                    <a:pt x="0" y="32"/>
                    <a:pt x="0" y="47"/>
                  </a:cubicBezTo>
                  <a:lnTo>
                    <a:pt x="0" y="47"/>
                  </a:lnTo>
                  <a:cubicBezTo>
                    <a:pt x="0" y="32"/>
                    <a:pt x="0" y="16"/>
                    <a:pt x="16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35"/>
            <p:cNvSpPr/>
            <p:nvPr/>
          </p:nvSpPr>
          <p:spPr>
            <a:xfrm>
              <a:off x="3631496" y="1425469"/>
              <a:ext cx="1018" cy="1527"/>
            </a:xfrm>
            <a:custGeom>
              <a:avLst/>
              <a:gdLst/>
              <a:ahLst/>
              <a:cxnLst/>
              <a:rect l="l" t="t" r="r" b="b"/>
              <a:pathLst>
                <a:path w="32" h="48" extrusionOk="0">
                  <a:moveTo>
                    <a:pt x="32" y="1"/>
                  </a:moveTo>
                  <a:lnTo>
                    <a:pt x="16" y="1"/>
                  </a:lnTo>
                  <a:cubicBezTo>
                    <a:pt x="0" y="16"/>
                    <a:pt x="0" y="32"/>
                    <a:pt x="0" y="47"/>
                  </a:cubicBezTo>
                  <a:cubicBezTo>
                    <a:pt x="16" y="32"/>
                    <a:pt x="32" y="16"/>
                    <a:pt x="3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35"/>
            <p:cNvSpPr/>
            <p:nvPr/>
          </p:nvSpPr>
          <p:spPr>
            <a:xfrm>
              <a:off x="3623991" y="143997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32"/>
                    <a:pt x="0" y="64"/>
                  </a:cubicBezTo>
                  <a:lnTo>
                    <a:pt x="0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3" y="49"/>
                    <a:pt x="141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35"/>
            <p:cNvSpPr/>
            <p:nvPr/>
          </p:nvSpPr>
          <p:spPr>
            <a:xfrm>
              <a:off x="3604431" y="1624910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0"/>
                  </a:moveTo>
                  <a:cubicBezTo>
                    <a:pt x="0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43" y="110"/>
                    <a:pt x="174" y="79"/>
                    <a:pt x="174" y="4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35"/>
            <p:cNvSpPr/>
            <p:nvPr/>
          </p:nvSpPr>
          <p:spPr>
            <a:xfrm>
              <a:off x="3599406" y="1658972"/>
              <a:ext cx="2576" cy="509"/>
            </a:xfrm>
            <a:custGeom>
              <a:avLst/>
              <a:gdLst/>
              <a:ahLst/>
              <a:cxnLst/>
              <a:rect l="l" t="t" r="r" b="b"/>
              <a:pathLst>
                <a:path w="81" h="16" extrusionOk="0">
                  <a:moveTo>
                    <a:pt x="32" y="1"/>
                  </a:moveTo>
                  <a:lnTo>
                    <a:pt x="1" y="1"/>
                  </a:lnTo>
                  <a:cubicBezTo>
                    <a:pt x="32" y="1"/>
                    <a:pt x="49" y="16"/>
                    <a:pt x="80" y="16"/>
                  </a:cubicBezTo>
                  <a:cubicBezTo>
                    <a:pt x="64" y="16"/>
                    <a:pt x="64" y="1"/>
                    <a:pt x="4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35"/>
            <p:cNvSpPr/>
            <p:nvPr/>
          </p:nvSpPr>
          <p:spPr>
            <a:xfrm>
              <a:off x="3622464" y="1628917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35"/>
            <p:cNvSpPr/>
            <p:nvPr/>
          </p:nvSpPr>
          <p:spPr>
            <a:xfrm>
              <a:off x="3618966" y="164443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6" y="32"/>
                    <a:pt x="1" y="80"/>
                  </a:cubicBezTo>
                  <a:cubicBezTo>
                    <a:pt x="1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7" y="174"/>
                    <a:pt x="158" y="143"/>
                    <a:pt x="173" y="111"/>
                  </a:cubicBezTo>
                  <a:cubicBezTo>
                    <a:pt x="190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35"/>
            <p:cNvSpPr/>
            <p:nvPr/>
          </p:nvSpPr>
          <p:spPr>
            <a:xfrm>
              <a:off x="3600933" y="1640939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3" y="142"/>
                    <a:pt x="173" y="95"/>
                  </a:cubicBezTo>
                  <a:cubicBezTo>
                    <a:pt x="190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35"/>
            <p:cNvSpPr/>
            <p:nvPr/>
          </p:nvSpPr>
          <p:spPr>
            <a:xfrm>
              <a:off x="3615976" y="1662470"/>
              <a:ext cx="4039" cy="1558"/>
            </a:xfrm>
            <a:custGeom>
              <a:avLst/>
              <a:gdLst/>
              <a:ahLst/>
              <a:cxnLst/>
              <a:rect l="l" t="t" r="r" b="b"/>
              <a:pathLst>
                <a:path w="127" h="49" extrusionOk="0">
                  <a:moveTo>
                    <a:pt x="63" y="0"/>
                  </a:moveTo>
                  <a:cubicBezTo>
                    <a:pt x="32" y="0"/>
                    <a:pt x="15" y="17"/>
                    <a:pt x="0" y="48"/>
                  </a:cubicBezTo>
                  <a:cubicBezTo>
                    <a:pt x="15" y="32"/>
                    <a:pt x="32" y="32"/>
                    <a:pt x="63" y="32"/>
                  </a:cubicBezTo>
                  <a:lnTo>
                    <a:pt x="110" y="32"/>
                  </a:lnTo>
                  <a:lnTo>
                    <a:pt x="126" y="32"/>
                  </a:lnTo>
                  <a:cubicBezTo>
                    <a:pt x="110" y="17"/>
                    <a:pt x="95" y="0"/>
                    <a:pt x="78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35"/>
            <p:cNvSpPr/>
            <p:nvPr/>
          </p:nvSpPr>
          <p:spPr>
            <a:xfrm>
              <a:off x="3611969" y="158932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35"/>
            <p:cNvSpPr/>
            <p:nvPr/>
          </p:nvSpPr>
          <p:spPr>
            <a:xfrm>
              <a:off x="3604940" y="1622906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0"/>
                  </a:moveTo>
                  <a:cubicBezTo>
                    <a:pt x="47" y="0"/>
                    <a:pt x="1" y="32"/>
                    <a:pt x="1" y="63"/>
                  </a:cubicBezTo>
                  <a:lnTo>
                    <a:pt x="1" y="63"/>
                  </a:lnTo>
                  <a:lnTo>
                    <a:pt x="158" y="110"/>
                  </a:lnTo>
                  <a:lnTo>
                    <a:pt x="158" y="110"/>
                  </a:lnTo>
                  <a:cubicBezTo>
                    <a:pt x="173" y="63"/>
                    <a:pt x="142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35"/>
            <p:cNvSpPr/>
            <p:nvPr/>
          </p:nvSpPr>
          <p:spPr>
            <a:xfrm>
              <a:off x="3630002" y="1592852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0" y="0"/>
                  </a:moveTo>
                  <a:cubicBezTo>
                    <a:pt x="0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26" y="110"/>
                    <a:pt x="158" y="78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35"/>
            <p:cNvSpPr/>
            <p:nvPr/>
          </p:nvSpPr>
          <p:spPr>
            <a:xfrm>
              <a:off x="3626471" y="1608881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80" y="0"/>
                  </a:moveTo>
                  <a:cubicBezTo>
                    <a:pt x="48" y="0"/>
                    <a:pt x="17" y="15"/>
                    <a:pt x="0" y="63"/>
                  </a:cubicBezTo>
                  <a:cubicBezTo>
                    <a:pt x="0" y="110"/>
                    <a:pt x="17" y="158"/>
                    <a:pt x="63" y="158"/>
                  </a:cubicBezTo>
                  <a:lnTo>
                    <a:pt x="80" y="158"/>
                  </a:lnTo>
                  <a:cubicBezTo>
                    <a:pt x="127" y="158"/>
                    <a:pt x="158" y="141"/>
                    <a:pt x="174" y="95"/>
                  </a:cubicBezTo>
                  <a:cubicBezTo>
                    <a:pt x="174" y="47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35"/>
            <p:cNvSpPr/>
            <p:nvPr/>
          </p:nvSpPr>
          <p:spPr>
            <a:xfrm>
              <a:off x="3608439" y="1604874"/>
              <a:ext cx="5565" cy="5502"/>
            </a:xfrm>
            <a:custGeom>
              <a:avLst/>
              <a:gdLst/>
              <a:ahLst/>
              <a:cxnLst/>
              <a:rect l="l" t="t" r="r" b="b"/>
              <a:pathLst>
                <a:path w="175" h="173" extrusionOk="0">
                  <a:moveTo>
                    <a:pt x="95" y="0"/>
                  </a:moveTo>
                  <a:cubicBezTo>
                    <a:pt x="48" y="0"/>
                    <a:pt x="17" y="32"/>
                    <a:pt x="0" y="78"/>
                  </a:cubicBezTo>
                  <a:cubicBezTo>
                    <a:pt x="0" y="126"/>
                    <a:pt x="32" y="158"/>
                    <a:pt x="63" y="173"/>
                  </a:cubicBezTo>
                  <a:lnTo>
                    <a:pt x="95" y="173"/>
                  </a:lnTo>
                  <a:cubicBezTo>
                    <a:pt x="126" y="173"/>
                    <a:pt x="158" y="141"/>
                    <a:pt x="174" y="110"/>
                  </a:cubicBezTo>
                  <a:cubicBezTo>
                    <a:pt x="174" y="63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35"/>
            <p:cNvSpPr/>
            <p:nvPr/>
          </p:nvSpPr>
          <p:spPr>
            <a:xfrm>
              <a:off x="3622973" y="1626405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0"/>
                  </a:moveTo>
                  <a:cubicBezTo>
                    <a:pt x="32" y="0"/>
                    <a:pt x="1" y="32"/>
                    <a:pt x="1" y="79"/>
                  </a:cubicBezTo>
                  <a:lnTo>
                    <a:pt x="158" y="111"/>
                  </a:lnTo>
                  <a:cubicBezTo>
                    <a:pt x="173" y="63"/>
                    <a:pt x="142" y="16"/>
                    <a:pt x="95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35"/>
            <p:cNvSpPr/>
            <p:nvPr/>
          </p:nvSpPr>
          <p:spPr>
            <a:xfrm>
              <a:off x="3619443" y="1553224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27" y="112"/>
                    <a:pt x="158" y="80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35"/>
            <p:cNvSpPr/>
            <p:nvPr/>
          </p:nvSpPr>
          <p:spPr>
            <a:xfrm>
              <a:off x="3612446" y="158731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0" y="17"/>
                    <a:pt x="0" y="63"/>
                  </a:cubicBezTo>
                  <a:lnTo>
                    <a:pt x="158" y="95"/>
                  </a:lnTo>
                  <a:cubicBezTo>
                    <a:pt x="174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35"/>
            <p:cNvSpPr/>
            <p:nvPr/>
          </p:nvSpPr>
          <p:spPr>
            <a:xfrm>
              <a:off x="3637507" y="155723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cubicBezTo>
                    <a:pt x="0" y="49"/>
                    <a:pt x="16" y="80"/>
                    <a:pt x="63" y="95"/>
                  </a:cubicBezTo>
                  <a:lnTo>
                    <a:pt x="79" y="95"/>
                  </a:lnTo>
                  <a:cubicBezTo>
                    <a:pt x="126" y="95"/>
                    <a:pt x="158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35"/>
            <p:cNvSpPr/>
            <p:nvPr/>
          </p:nvSpPr>
          <p:spPr>
            <a:xfrm>
              <a:off x="3633500" y="157278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16" y="32"/>
                    <a:pt x="16" y="64"/>
                  </a:cubicBezTo>
                  <a:cubicBezTo>
                    <a:pt x="0" y="110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4" y="142"/>
                    <a:pt x="174" y="110"/>
                  </a:cubicBez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35"/>
            <p:cNvSpPr/>
            <p:nvPr/>
          </p:nvSpPr>
          <p:spPr>
            <a:xfrm>
              <a:off x="3615435" y="156925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32"/>
                    <a:pt x="17" y="64"/>
                  </a:cubicBezTo>
                  <a:cubicBezTo>
                    <a:pt x="1" y="112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3"/>
                    <a:pt x="175" y="95"/>
                  </a:cubicBezTo>
                  <a:cubicBezTo>
                    <a:pt x="190" y="49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35"/>
            <p:cNvSpPr/>
            <p:nvPr/>
          </p:nvSpPr>
          <p:spPr>
            <a:xfrm>
              <a:off x="3630002" y="1590848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7" y="0"/>
                    <a:pt x="16" y="32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89" y="47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35"/>
            <p:cNvSpPr/>
            <p:nvPr/>
          </p:nvSpPr>
          <p:spPr>
            <a:xfrm>
              <a:off x="3626471" y="1517668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17" y="1"/>
                  </a:moveTo>
                  <a:cubicBezTo>
                    <a:pt x="0" y="47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64"/>
                    <a:pt x="190" y="32"/>
                  </a:cubicBezTo>
                  <a:lnTo>
                    <a:pt x="190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35"/>
            <p:cNvSpPr/>
            <p:nvPr/>
          </p:nvSpPr>
          <p:spPr>
            <a:xfrm>
              <a:off x="3619443" y="155122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95" y="1"/>
                  </a:moveTo>
                  <a:cubicBezTo>
                    <a:pt x="49" y="1"/>
                    <a:pt x="17" y="32"/>
                    <a:pt x="1" y="64"/>
                  </a:cubicBezTo>
                  <a:lnTo>
                    <a:pt x="1" y="64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75" y="64"/>
                    <a:pt x="158" y="17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35"/>
            <p:cNvSpPr/>
            <p:nvPr/>
          </p:nvSpPr>
          <p:spPr>
            <a:xfrm>
              <a:off x="3644504" y="152116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35"/>
            <p:cNvSpPr/>
            <p:nvPr/>
          </p:nvSpPr>
          <p:spPr>
            <a:xfrm>
              <a:off x="3641037" y="1537195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5" y="17"/>
                    <a:pt x="0" y="64"/>
                  </a:cubicBezTo>
                  <a:cubicBezTo>
                    <a:pt x="0" y="111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26" y="158"/>
                    <a:pt x="158" y="143"/>
                    <a:pt x="173" y="95"/>
                  </a:cubicBezTo>
                  <a:cubicBezTo>
                    <a:pt x="189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35"/>
            <p:cNvSpPr/>
            <p:nvPr/>
          </p:nvSpPr>
          <p:spPr>
            <a:xfrm>
              <a:off x="3622973" y="153318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7" y="174"/>
                    <a:pt x="173" y="143"/>
                    <a:pt x="173" y="111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35"/>
            <p:cNvSpPr/>
            <p:nvPr/>
          </p:nvSpPr>
          <p:spPr>
            <a:xfrm>
              <a:off x="3637507" y="155475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79" y="1"/>
                  </a:moveTo>
                  <a:cubicBezTo>
                    <a:pt x="48" y="1"/>
                    <a:pt x="16" y="32"/>
                    <a:pt x="0" y="79"/>
                  </a:cubicBezTo>
                  <a:lnTo>
                    <a:pt x="174" y="110"/>
                  </a:lnTo>
                  <a:cubicBezTo>
                    <a:pt x="174" y="64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35"/>
            <p:cNvSpPr/>
            <p:nvPr/>
          </p:nvSpPr>
          <p:spPr>
            <a:xfrm>
              <a:off x="3634009" y="1481602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16" y="0"/>
                  </a:moveTo>
                  <a:lnTo>
                    <a:pt x="16" y="0"/>
                  </a:lnTo>
                  <a:cubicBezTo>
                    <a:pt x="0" y="47"/>
                    <a:pt x="32" y="95"/>
                    <a:pt x="79" y="95"/>
                  </a:cubicBezTo>
                  <a:lnTo>
                    <a:pt x="95" y="110"/>
                  </a:lnTo>
                  <a:cubicBezTo>
                    <a:pt x="126" y="110"/>
                    <a:pt x="173" y="78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35"/>
            <p:cNvSpPr/>
            <p:nvPr/>
          </p:nvSpPr>
          <p:spPr>
            <a:xfrm>
              <a:off x="3626980" y="1515155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47" y="0"/>
                    <a:pt x="16" y="32"/>
                    <a:pt x="1" y="80"/>
                  </a:cubicBezTo>
                  <a:lnTo>
                    <a:pt x="174" y="111"/>
                  </a:lnTo>
                  <a:cubicBezTo>
                    <a:pt x="174" y="63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35"/>
            <p:cNvSpPr/>
            <p:nvPr/>
          </p:nvSpPr>
          <p:spPr>
            <a:xfrm>
              <a:off x="3652041" y="148506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1"/>
                  </a:moveTo>
                  <a:cubicBezTo>
                    <a:pt x="1" y="49"/>
                    <a:pt x="32" y="96"/>
                    <a:pt x="79" y="112"/>
                  </a:cubicBezTo>
                  <a:lnTo>
                    <a:pt x="95" y="112"/>
                  </a:lnTo>
                  <a:cubicBezTo>
                    <a:pt x="127" y="112"/>
                    <a:pt x="158" y="80"/>
                    <a:pt x="173" y="49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35"/>
            <p:cNvSpPr/>
            <p:nvPr/>
          </p:nvSpPr>
          <p:spPr>
            <a:xfrm>
              <a:off x="3648511" y="1501130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0"/>
                  </a:moveTo>
                  <a:cubicBezTo>
                    <a:pt x="49" y="0"/>
                    <a:pt x="17" y="32"/>
                    <a:pt x="1" y="63"/>
                  </a:cubicBezTo>
                  <a:cubicBezTo>
                    <a:pt x="1" y="111"/>
                    <a:pt x="17" y="158"/>
                    <a:pt x="64" y="174"/>
                  </a:cubicBezTo>
                  <a:lnTo>
                    <a:pt x="80" y="174"/>
                  </a:lnTo>
                  <a:cubicBezTo>
                    <a:pt x="127" y="174"/>
                    <a:pt x="158" y="143"/>
                    <a:pt x="175" y="95"/>
                  </a:cubicBezTo>
                  <a:cubicBezTo>
                    <a:pt x="175" y="48"/>
                    <a:pt x="143" y="17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35"/>
            <p:cNvSpPr/>
            <p:nvPr/>
          </p:nvSpPr>
          <p:spPr>
            <a:xfrm>
              <a:off x="3630479" y="1497632"/>
              <a:ext cx="5565" cy="5057"/>
            </a:xfrm>
            <a:custGeom>
              <a:avLst/>
              <a:gdLst/>
              <a:ahLst/>
              <a:cxnLst/>
              <a:rect l="l" t="t" r="r" b="b"/>
              <a:pathLst>
                <a:path w="175" h="159" extrusionOk="0">
                  <a:moveTo>
                    <a:pt x="95" y="0"/>
                  </a:moveTo>
                  <a:cubicBezTo>
                    <a:pt x="48" y="0"/>
                    <a:pt x="17" y="16"/>
                    <a:pt x="1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58" y="142"/>
                    <a:pt x="174" y="95"/>
                  </a:cubicBezTo>
                  <a:cubicBezTo>
                    <a:pt x="174" y="47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35"/>
            <p:cNvSpPr/>
            <p:nvPr/>
          </p:nvSpPr>
          <p:spPr>
            <a:xfrm>
              <a:off x="3645045" y="1519163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0" y="17"/>
                    <a:pt x="0" y="63"/>
                  </a:cubicBezTo>
                  <a:lnTo>
                    <a:pt x="158" y="95"/>
                  </a:lnTo>
                  <a:cubicBezTo>
                    <a:pt x="173" y="48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35"/>
            <p:cNvSpPr/>
            <p:nvPr/>
          </p:nvSpPr>
          <p:spPr>
            <a:xfrm>
              <a:off x="3641514" y="144550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0" y="1"/>
                  </a:move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26" y="111"/>
                    <a:pt x="158" y="79"/>
                    <a:pt x="174" y="48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35"/>
            <p:cNvSpPr/>
            <p:nvPr/>
          </p:nvSpPr>
          <p:spPr>
            <a:xfrm>
              <a:off x="3634486" y="1479599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1" y="32"/>
                    <a:pt x="1" y="63"/>
                  </a:cubicBezTo>
                  <a:lnTo>
                    <a:pt x="158" y="95"/>
                  </a:lnTo>
                  <a:cubicBezTo>
                    <a:pt x="174" y="47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35"/>
            <p:cNvSpPr/>
            <p:nvPr/>
          </p:nvSpPr>
          <p:spPr>
            <a:xfrm>
              <a:off x="3659547" y="144951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8"/>
                    <a:pt x="17" y="95"/>
                    <a:pt x="63" y="95"/>
                  </a:cubicBezTo>
                  <a:lnTo>
                    <a:pt x="80" y="95"/>
                  </a:lnTo>
                  <a:cubicBezTo>
                    <a:pt x="126" y="95"/>
                    <a:pt x="158" y="79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35"/>
            <p:cNvSpPr/>
            <p:nvPr/>
          </p:nvSpPr>
          <p:spPr>
            <a:xfrm>
              <a:off x="3655540" y="146503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7" y="32"/>
                    <a:pt x="17" y="80"/>
                  </a:cubicBezTo>
                  <a:cubicBezTo>
                    <a:pt x="0" y="127"/>
                    <a:pt x="32" y="158"/>
                    <a:pt x="80" y="175"/>
                  </a:cubicBezTo>
                  <a:lnTo>
                    <a:pt x="95" y="175"/>
                  </a:lnTo>
                  <a:cubicBezTo>
                    <a:pt x="143" y="175"/>
                    <a:pt x="174" y="143"/>
                    <a:pt x="174" y="112"/>
                  </a:cubicBezTo>
                  <a:cubicBezTo>
                    <a:pt x="189" y="64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35"/>
            <p:cNvSpPr/>
            <p:nvPr/>
          </p:nvSpPr>
          <p:spPr>
            <a:xfrm>
              <a:off x="3637507" y="1461566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32" y="32"/>
                    <a:pt x="16" y="63"/>
                  </a:cubicBezTo>
                  <a:cubicBezTo>
                    <a:pt x="0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3" y="173"/>
                    <a:pt x="174" y="141"/>
                    <a:pt x="189" y="95"/>
                  </a:cubicBezTo>
                  <a:cubicBezTo>
                    <a:pt x="189" y="63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35"/>
            <p:cNvSpPr/>
            <p:nvPr/>
          </p:nvSpPr>
          <p:spPr>
            <a:xfrm>
              <a:off x="3652519" y="148306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" y="64"/>
                  </a:lnTo>
                  <a:lnTo>
                    <a:pt x="158" y="112"/>
                  </a:lnTo>
                  <a:lnTo>
                    <a:pt x="158" y="112"/>
                  </a:lnTo>
                  <a:cubicBezTo>
                    <a:pt x="175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35"/>
            <p:cNvSpPr/>
            <p:nvPr/>
          </p:nvSpPr>
          <p:spPr>
            <a:xfrm>
              <a:off x="3641514" y="144350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lnTo>
                    <a:pt x="0" y="64"/>
                  </a:lnTo>
                  <a:lnTo>
                    <a:pt x="174" y="111"/>
                  </a:lnTo>
                  <a:lnTo>
                    <a:pt x="174" y="111"/>
                  </a:ln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35"/>
            <p:cNvSpPr/>
            <p:nvPr/>
          </p:nvSpPr>
          <p:spPr>
            <a:xfrm>
              <a:off x="3665081" y="1433483"/>
              <a:ext cx="3021" cy="1049"/>
            </a:xfrm>
            <a:custGeom>
              <a:avLst/>
              <a:gdLst/>
              <a:ahLst/>
              <a:cxnLst/>
              <a:rect l="l" t="t" r="r" b="b"/>
              <a:pathLst>
                <a:path w="95" h="33" extrusionOk="0">
                  <a:moveTo>
                    <a:pt x="78" y="1"/>
                  </a:moveTo>
                  <a:cubicBezTo>
                    <a:pt x="63" y="16"/>
                    <a:pt x="47" y="16"/>
                    <a:pt x="32" y="32"/>
                  </a:cubicBezTo>
                  <a:lnTo>
                    <a:pt x="0" y="32"/>
                  </a:lnTo>
                  <a:lnTo>
                    <a:pt x="15" y="32"/>
                  </a:lnTo>
                  <a:lnTo>
                    <a:pt x="32" y="32"/>
                  </a:lnTo>
                  <a:lnTo>
                    <a:pt x="63" y="32"/>
                  </a:lnTo>
                  <a:cubicBezTo>
                    <a:pt x="78" y="16"/>
                    <a:pt x="95" y="16"/>
                    <a:pt x="95" y="16"/>
                  </a:cubicBezTo>
                  <a:cubicBezTo>
                    <a:pt x="95" y="1"/>
                    <a:pt x="78" y="1"/>
                    <a:pt x="78" y="1"/>
                  </a:cubicBez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35"/>
            <p:cNvSpPr/>
            <p:nvPr/>
          </p:nvSpPr>
          <p:spPr>
            <a:xfrm>
              <a:off x="3666067" y="1434501"/>
              <a:ext cx="1049" cy="32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35"/>
            <p:cNvSpPr/>
            <p:nvPr/>
          </p:nvSpPr>
          <p:spPr>
            <a:xfrm>
              <a:off x="3659547" y="1447509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7" y="16"/>
                    <a:pt x="0" y="64"/>
                  </a:cubicBezTo>
                  <a:lnTo>
                    <a:pt x="174" y="95"/>
                  </a:lnTo>
                  <a:cubicBezTo>
                    <a:pt x="174" y="48"/>
                    <a:pt x="143" y="1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35"/>
            <p:cNvSpPr/>
            <p:nvPr/>
          </p:nvSpPr>
          <p:spPr>
            <a:xfrm>
              <a:off x="3640497" y="1632416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8"/>
                    <a:pt x="32" y="95"/>
                    <a:pt x="80" y="95"/>
                  </a:cubicBezTo>
                  <a:cubicBezTo>
                    <a:pt x="80" y="111"/>
                    <a:pt x="95" y="111"/>
                    <a:pt x="95" y="111"/>
                  </a:cubicBezTo>
                  <a:cubicBezTo>
                    <a:pt x="127" y="111"/>
                    <a:pt x="175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35"/>
            <p:cNvSpPr/>
            <p:nvPr/>
          </p:nvSpPr>
          <p:spPr>
            <a:xfrm>
              <a:off x="3634009" y="1666478"/>
              <a:ext cx="509" cy="1049"/>
            </a:xfrm>
            <a:custGeom>
              <a:avLst/>
              <a:gdLst/>
              <a:ahLst/>
              <a:cxnLst/>
              <a:rect l="l" t="t" r="r" b="b"/>
              <a:pathLst>
                <a:path w="16" h="33" extrusionOk="0">
                  <a:moveTo>
                    <a:pt x="16" y="1"/>
                  </a:moveTo>
                  <a:cubicBezTo>
                    <a:pt x="16" y="17"/>
                    <a:pt x="0" y="17"/>
                    <a:pt x="0" y="32"/>
                  </a:cubicBezTo>
                  <a:cubicBezTo>
                    <a:pt x="0" y="17"/>
                    <a:pt x="16" y="17"/>
                    <a:pt x="16" y="17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35"/>
            <p:cNvSpPr/>
            <p:nvPr/>
          </p:nvSpPr>
          <p:spPr>
            <a:xfrm>
              <a:off x="3634486" y="1666000"/>
              <a:ext cx="1558" cy="1018"/>
            </a:xfrm>
            <a:custGeom>
              <a:avLst/>
              <a:gdLst/>
              <a:ahLst/>
              <a:cxnLst/>
              <a:rect l="l" t="t" r="r" b="b"/>
              <a:pathLst>
                <a:path w="49" h="32" extrusionOk="0">
                  <a:moveTo>
                    <a:pt x="48" y="0"/>
                  </a:moveTo>
                  <a:cubicBezTo>
                    <a:pt x="32" y="0"/>
                    <a:pt x="17" y="16"/>
                    <a:pt x="1" y="16"/>
                  </a:cubicBez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32" y="16"/>
                    <a:pt x="48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35"/>
            <p:cNvSpPr/>
            <p:nvPr/>
          </p:nvSpPr>
          <p:spPr>
            <a:xfrm>
              <a:off x="3658529" y="1635946"/>
              <a:ext cx="572" cy="2035"/>
            </a:xfrm>
            <a:custGeom>
              <a:avLst/>
              <a:gdLst/>
              <a:ahLst/>
              <a:cxnLst/>
              <a:rect l="l" t="t" r="r" b="b"/>
              <a:pathLst>
                <a:path w="18" h="64" extrusionOk="0">
                  <a:moveTo>
                    <a:pt x="1" y="0"/>
                  </a:moveTo>
                  <a:cubicBezTo>
                    <a:pt x="1" y="32"/>
                    <a:pt x="1" y="47"/>
                    <a:pt x="17" y="63"/>
                  </a:cubicBezTo>
                  <a:lnTo>
                    <a:pt x="17" y="32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35"/>
            <p:cNvSpPr/>
            <p:nvPr/>
          </p:nvSpPr>
          <p:spPr>
            <a:xfrm>
              <a:off x="3636998" y="1648445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79" y="0"/>
                  </a:moveTo>
                  <a:cubicBezTo>
                    <a:pt x="48" y="0"/>
                    <a:pt x="16" y="17"/>
                    <a:pt x="1" y="63"/>
                  </a:cubicBezTo>
                  <a:cubicBezTo>
                    <a:pt x="1" y="111"/>
                    <a:pt x="16" y="158"/>
                    <a:pt x="64" y="158"/>
                  </a:cubicBezTo>
                  <a:lnTo>
                    <a:pt x="79" y="158"/>
                  </a:lnTo>
                  <a:cubicBezTo>
                    <a:pt x="127" y="158"/>
                    <a:pt x="159" y="143"/>
                    <a:pt x="174" y="95"/>
                  </a:cubicBezTo>
                  <a:cubicBezTo>
                    <a:pt x="174" y="48"/>
                    <a:pt x="142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35"/>
            <p:cNvSpPr/>
            <p:nvPr/>
          </p:nvSpPr>
          <p:spPr>
            <a:xfrm>
              <a:off x="3648034" y="1596859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32"/>
                    <a:pt x="32" y="78"/>
                    <a:pt x="64" y="95"/>
                  </a:cubicBezTo>
                  <a:lnTo>
                    <a:pt x="95" y="95"/>
                  </a:lnTo>
                  <a:cubicBezTo>
                    <a:pt x="127" y="95"/>
                    <a:pt x="158" y="63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35"/>
            <p:cNvSpPr/>
            <p:nvPr/>
          </p:nvSpPr>
          <p:spPr>
            <a:xfrm>
              <a:off x="3641037" y="163041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95"/>
                  </a:lnTo>
                  <a:cubicBezTo>
                    <a:pt x="173" y="48"/>
                    <a:pt x="141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35"/>
            <p:cNvSpPr/>
            <p:nvPr/>
          </p:nvSpPr>
          <p:spPr>
            <a:xfrm>
              <a:off x="3644027" y="161234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4" y="1"/>
                    <a:pt x="16" y="32"/>
                    <a:pt x="16" y="64"/>
                  </a:cubicBezTo>
                  <a:cubicBezTo>
                    <a:pt x="1" y="112"/>
                    <a:pt x="32" y="158"/>
                    <a:pt x="79" y="175"/>
                  </a:cubicBezTo>
                  <a:lnTo>
                    <a:pt x="95" y="175"/>
                  </a:lnTo>
                  <a:cubicBezTo>
                    <a:pt x="142" y="175"/>
                    <a:pt x="173" y="143"/>
                    <a:pt x="173" y="95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35"/>
            <p:cNvSpPr/>
            <p:nvPr/>
          </p:nvSpPr>
          <p:spPr>
            <a:xfrm>
              <a:off x="3658529" y="1634928"/>
              <a:ext cx="572" cy="1527"/>
            </a:xfrm>
            <a:custGeom>
              <a:avLst/>
              <a:gdLst/>
              <a:ahLst/>
              <a:cxnLst/>
              <a:rect l="l" t="t" r="r" b="b"/>
              <a:pathLst>
                <a:path w="18" h="48" extrusionOk="0">
                  <a:moveTo>
                    <a:pt x="17" y="1"/>
                  </a:moveTo>
                  <a:cubicBezTo>
                    <a:pt x="17" y="16"/>
                    <a:pt x="17" y="32"/>
                    <a:pt x="1" y="32"/>
                  </a:cubicBezTo>
                  <a:lnTo>
                    <a:pt x="1" y="32"/>
                  </a:lnTo>
                  <a:lnTo>
                    <a:pt x="17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35"/>
            <p:cNvSpPr/>
            <p:nvPr/>
          </p:nvSpPr>
          <p:spPr>
            <a:xfrm>
              <a:off x="3655063" y="1560762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lnTo>
                    <a:pt x="15" y="1"/>
                  </a:lnTo>
                  <a:cubicBezTo>
                    <a:pt x="0" y="47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35"/>
            <p:cNvSpPr/>
            <p:nvPr/>
          </p:nvSpPr>
          <p:spPr>
            <a:xfrm>
              <a:off x="3648034" y="1594315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95" y="1"/>
                  </a:moveTo>
                  <a:cubicBezTo>
                    <a:pt x="47" y="1"/>
                    <a:pt x="16" y="32"/>
                    <a:pt x="1" y="80"/>
                  </a:cubicBezTo>
                  <a:lnTo>
                    <a:pt x="1" y="80"/>
                  </a:lnTo>
                  <a:lnTo>
                    <a:pt x="173" y="112"/>
                  </a:lnTo>
                  <a:lnTo>
                    <a:pt x="173" y="112"/>
                  </a:lnTo>
                  <a:cubicBezTo>
                    <a:pt x="173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35"/>
            <p:cNvSpPr/>
            <p:nvPr/>
          </p:nvSpPr>
          <p:spPr>
            <a:xfrm>
              <a:off x="3651533" y="157628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8" y="0"/>
                    <a:pt x="17" y="32"/>
                    <a:pt x="17" y="80"/>
                  </a:cubicBezTo>
                  <a:cubicBezTo>
                    <a:pt x="0" y="127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6" y="174"/>
                    <a:pt x="174" y="143"/>
                    <a:pt x="174" y="111"/>
                  </a:cubicBezTo>
                  <a:cubicBezTo>
                    <a:pt x="189" y="64"/>
                    <a:pt x="158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35"/>
            <p:cNvSpPr/>
            <p:nvPr/>
          </p:nvSpPr>
          <p:spPr>
            <a:xfrm>
              <a:off x="3662537" y="1524696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27" y="110"/>
                    <a:pt x="175" y="78"/>
                    <a:pt x="175" y="47"/>
                  </a:cubicBezTo>
                  <a:lnTo>
                    <a:pt x="175" y="47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35"/>
            <p:cNvSpPr/>
            <p:nvPr/>
          </p:nvSpPr>
          <p:spPr>
            <a:xfrm>
              <a:off x="3655540" y="1558758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0" y="16"/>
                    <a:pt x="0" y="64"/>
                  </a:cubicBezTo>
                  <a:lnTo>
                    <a:pt x="158" y="95"/>
                  </a:lnTo>
                  <a:cubicBezTo>
                    <a:pt x="174" y="47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35"/>
            <p:cNvSpPr/>
            <p:nvPr/>
          </p:nvSpPr>
          <p:spPr>
            <a:xfrm>
              <a:off x="3659070" y="1540726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95" y="0"/>
                  </a:moveTo>
                  <a:cubicBezTo>
                    <a:pt x="47" y="0"/>
                    <a:pt x="15" y="32"/>
                    <a:pt x="0" y="63"/>
                  </a:cubicBezTo>
                  <a:cubicBezTo>
                    <a:pt x="0" y="110"/>
                    <a:pt x="32" y="158"/>
                    <a:pt x="63" y="158"/>
                  </a:cubicBezTo>
                  <a:cubicBezTo>
                    <a:pt x="78" y="173"/>
                    <a:pt x="78" y="173"/>
                    <a:pt x="95" y="173"/>
                  </a:cubicBezTo>
                  <a:cubicBezTo>
                    <a:pt x="126" y="173"/>
                    <a:pt x="158" y="142"/>
                    <a:pt x="173" y="95"/>
                  </a:cubicBezTo>
                  <a:cubicBezTo>
                    <a:pt x="173" y="47"/>
                    <a:pt x="158" y="16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35"/>
            <p:cNvSpPr/>
            <p:nvPr/>
          </p:nvSpPr>
          <p:spPr>
            <a:xfrm>
              <a:off x="3670074" y="1489108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48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58" y="63"/>
                    <a:pt x="174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35"/>
            <p:cNvSpPr/>
            <p:nvPr/>
          </p:nvSpPr>
          <p:spPr>
            <a:xfrm>
              <a:off x="3663077" y="1522693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78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110"/>
                  </a:lnTo>
                  <a:cubicBezTo>
                    <a:pt x="173" y="63"/>
                    <a:pt x="141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35"/>
            <p:cNvSpPr/>
            <p:nvPr/>
          </p:nvSpPr>
          <p:spPr>
            <a:xfrm>
              <a:off x="3666067" y="1504660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4" y="0"/>
                    <a:pt x="32" y="32"/>
                    <a:pt x="16" y="78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1"/>
                    <a:pt x="173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35"/>
            <p:cNvSpPr/>
            <p:nvPr/>
          </p:nvSpPr>
          <p:spPr>
            <a:xfrm>
              <a:off x="3677103" y="1453011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9"/>
                    <a:pt x="32" y="95"/>
                    <a:pt x="79" y="112"/>
                  </a:cubicBezTo>
                  <a:lnTo>
                    <a:pt x="95" y="112"/>
                  </a:lnTo>
                  <a:cubicBezTo>
                    <a:pt x="142" y="112"/>
                    <a:pt x="173" y="80"/>
                    <a:pt x="189" y="32"/>
                  </a:cubicBezTo>
                  <a:lnTo>
                    <a:pt x="189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35"/>
            <p:cNvSpPr/>
            <p:nvPr/>
          </p:nvSpPr>
          <p:spPr>
            <a:xfrm>
              <a:off x="3670074" y="1486596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95" y="1"/>
                  </a:moveTo>
                  <a:cubicBezTo>
                    <a:pt x="47" y="1"/>
                    <a:pt x="16" y="32"/>
                    <a:pt x="1" y="79"/>
                  </a:cubicBezTo>
                  <a:lnTo>
                    <a:pt x="1" y="79"/>
                  </a:lnTo>
                  <a:lnTo>
                    <a:pt x="174" y="111"/>
                  </a:lnTo>
                  <a:lnTo>
                    <a:pt x="174" y="111"/>
                  </a:lnTo>
                  <a:cubicBezTo>
                    <a:pt x="174" y="64"/>
                    <a:pt x="158" y="16"/>
                    <a:pt x="110" y="16"/>
                  </a:cubicBezTo>
                  <a:cubicBezTo>
                    <a:pt x="95" y="16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35"/>
            <p:cNvSpPr/>
            <p:nvPr/>
          </p:nvSpPr>
          <p:spPr>
            <a:xfrm>
              <a:off x="3673573" y="146904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8" y="1"/>
                    <a:pt x="17" y="17"/>
                    <a:pt x="17" y="64"/>
                  </a:cubicBezTo>
                  <a:cubicBezTo>
                    <a:pt x="0" y="112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4" y="143"/>
                    <a:pt x="174" y="95"/>
                  </a:cubicBezTo>
                  <a:cubicBezTo>
                    <a:pt x="190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35"/>
            <p:cNvSpPr/>
            <p:nvPr/>
          </p:nvSpPr>
          <p:spPr>
            <a:xfrm>
              <a:off x="3677580" y="145100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7" y="32"/>
                    <a:pt x="1" y="64"/>
                  </a:cubicBezTo>
                  <a:lnTo>
                    <a:pt x="174" y="95"/>
                  </a:lnTo>
                  <a:cubicBezTo>
                    <a:pt x="174" y="48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35"/>
            <p:cNvSpPr/>
            <p:nvPr/>
          </p:nvSpPr>
          <p:spPr>
            <a:xfrm>
              <a:off x="3681110" y="1436505"/>
              <a:ext cx="2512" cy="1495"/>
            </a:xfrm>
            <a:custGeom>
              <a:avLst/>
              <a:gdLst/>
              <a:ahLst/>
              <a:cxnLst/>
              <a:rect l="l" t="t" r="r" b="b"/>
              <a:pathLst>
                <a:path w="79" h="47" extrusionOk="0">
                  <a:moveTo>
                    <a:pt x="63" y="0"/>
                  </a:moveTo>
                  <a:lnTo>
                    <a:pt x="0" y="0"/>
                  </a:lnTo>
                  <a:cubicBezTo>
                    <a:pt x="16" y="15"/>
                    <a:pt x="16" y="32"/>
                    <a:pt x="32" y="47"/>
                  </a:cubicBezTo>
                  <a:cubicBezTo>
                    <a:pt x="47" y="32"/>
                    <a:pt x="63" y="32"/>
                    <a:pt x="79" y="32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35"/>
            <p:cNvSpPr/>
            <p:nvPr/>
          </p:nvSpPr>
          <p:spPr>
            <a:xfrm>
              <a:off x="3682096" y="1437491"/>
              <a:ext cx="1527" cy="1049"/>
            </a:xfrm>
            <a:custGeom>
              <a:avLst/>
              <a:gdLst/>
              <a:ahLst/>
              <a:cxnLst/>
              <a:rect l="l" t="t" r="r" b="b"/>
              <a:pathLst>
                <a:path w="48" h="33" extrusionOk="0">
                  <a:moveTo>
                    <a:pt x="48" y="1"/>
                  </a:moveTo>
                  <a:cubicBezTo>
                    <a:pt x="32" y="1"/>
                    <a:pt x="16" y="1"/>
                    <a:pt x="1" y="16"/>
                  </a:cubicBezTo>
                  <a:cubicBezTo>
                    <a:pt x="16" y="16"/>
                    <a:pt x="32" y="32"/>
                    <a:pt x="48" y="32"/>
                  </a:cubicBezTo>
                  <a:lnTo>
                    <a:pt x="48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1" name="Google Shape;1361;p35"/>
          <p:cNvSpPr/>
          <p:nvPr/>
        </p:nvSpPr>
        <p:spPr>
          <a:xfrm rot="-148814">
            <a:off x="848759" y="1141511"/>
            <a:ext cx="7339106" cy="2716104"/>
          </a:xfrm>
          <a:custGeom>
            <a:avLst/>
            <a:gdLst/>
            <a:ahLst/>
            <a:cxnLst/>
            <a:rect l="l" t="t" r="r" b="b"/>
            <a:pathLst>
              <a:path w="22311" h="8257" extrusionOk="0">
                <a:moveTo>
                  <a:pt x="22121" y="7280"/>
                </a:moveTo>
                <a:cubicBezTo>
                  <a:pt x="22043" y="6964"/>
                  <a:pt x="21932" y="6996"/>
                  <a:pt x="21932" y="6666"/>
                </a:cubicBezTo>
                <a:cubicBezTo>
                  <a:pt x="21932" y="6351"/>
                  <a:pt x="21995" y="6351"/>
                  <a:pt x="21995" y="6035"/>
                </a:cubicBezTo>
                <a:cubicBezTo>
                  <a:pt x="21995" y="5720"/>
                  <a:pt x="22075" y="5720"/>
                  <a:pt x="22075" y="5389"/>
                </a:cubicBezTo>
                <a:cubicBezTo>
                  <a:pt x="22075" y="5074"/>
                  <a:pt x="21791" y="5074"/>
                  <a:pt x="21791" y="4759"/>
                </a:cubicBezTo>
                <a:cubicBezTo>
                  <a:pt x="21791" y="4428"/>
                  <a:pt x="22106" y="4428"/>
                  <a:pt x="22106" y="4113"/>
                </a:cubicBezTo>
                <a:cubicBezTo>
                  <a:pt x="22106" y="3798"/>
                  <a:pt x="21791" y="3798"/>
                  <a:pt x="21791" y="3483"/>
                </a:cubicBezTo>
                <a:cubicBezTo>
                  <a:pt x="21791" y="3152"/>
                  <a:pt x="22121" y="3152"/>
                  <a:pt x="22121" y="2836"/>
                </a:cubicBezTo>
                <a:cubicBezTo>
                  <a:pt x="22121" y="2521"/>
                  <a:pt x="21964" y="2521"/>
                  <a:pt x="21964" y="2191"/>
                </a:cubicBezTo>
                <a:cubicBezTo>
                  <a:pt x="21964" y="1876"/>
                  <a:pt x="21932" y="1876"/>
                  <a:pt x="21932" y="1561"/>
                </a:cubicBezTo>
                <a:cubicBezTo>
                  <a:pt x="21932" y="1246"/>
                  <a:pt x="22153" y="1246"/>
                  <a:pt x="22153" y="914"/>
                </a:cubicBezTo>
                <a:cubicBezTo>
                  <a:pt x="22153" y="599"/>
                  <a:pt x="22279" y="458"/>
                  <a:pt x="22058" y="221"/>
                </a:cubicBezTo>
                <a:cubicBezTo>
                  <a:pt x="21838" y="0"/>
                  <a:pt x="21680" y="253"/>
                  <a:pt x="21365" y="253"/>
                </a:cubicBezTo>
                <a:cubicBezTo>
                  <a:pt x="21050" y="253"/>
                  <a:pt x="21050" y="158"/>
                  <a:pt x="20720" y="158"/>
                </a:cubicBezTo>
                <a:cubicBezTo>
                  <a:pt x="20405" y="158"/>
                  <a:pt x="20405" y="458"/>
                  <a:pt x="20089" y="458"/>
                </a:cubicBezTo>
                <a:cubicBezTo>
                  <a:pt x="19774" y="458"/>
                  <a:pt x="19774" y="300"/>
                  <a:pt x="19443" y="300"/>
                </a:cubicBezTo>
                <a:cubicBezTo>
                  <a:pt x="19128" y="300"/>
                  <a:pt x="19128" y="143"/>
                  <a:pt x="18813" y="143"/>
                </a:cubicBezTo>
                <a:lnTo>
                  <a:pt x="18182" y="143"/>
                </a:lnTo>
                <a:cubicBezTo>
                  <a:pt x="17852" y="143"/>
                  <a:pt x="17852" y="426"/>
                  <a:pt x="17537" y="426"/>
                </a:cubicBezTo>
                <a:cubicBezTo>
                  <a:pt x="17222" y="426"/>
                  <a:pt x="17222" y="80"/>
                  <a:pt x="16907" y="80"/>
                </a:cubicBezTo>
                <a:cubicBezTo>
                  <a:pt x="16575" y="80"/>
                  <a:pt x="16575" y="190"/>
                  <a:pt x="16260" y="190"/>
                </a:cubicBezTo>
                <a:cubicBezTo>
                  <a:pt x="15945" y="190"/>
                  <a:pt x="15945" y="458"/>
                  <a:pt x="15630" y="458"/>
                </a:cubicBezTo>
                <a:lnTo>
                  <a:pt x="14985" y="458"/>
                </a:lnTo>
                <a:cubicBezTo>
                  <a:pt x="14670" y="458"/>
                  <a:pt x="14670" y="490"/>
                  <a:pt x="14354" y="490"/>
                </a:cubicBezTo>
                <a:cubicBezTo>
                  <a:pt x="14023" y="490"/>
                  <a:pt x="14023" y="111"/>
                  <a:pt x="13708" y="111"/>
                </a:cubicBezTo>
                <a:cubicBezTo>
                  <a:pt x="13393" y="111"/>
                  <a:pt x="13393" y="395"/>
                  <a:pt x="13078" y="395"/>
                </a:cubicBezTo>
                <a:cubicBezTo>
                  <a:pt x="12762" y="395"/>
                  <a:pt x="12762" y="253"/>
                  <a:pt x="12432" y="253"/>
                </a:cubicBezTo>
                <a:cubicBezTo>
                  <a:pt x="12117" y="253"/>
                  <a:pt x="12117" y="237"/>
                  <a:pt x="11802" y="237"/>
                </a:cubicBezTo>
                <a:cubicBezTo>
                  <a:pt x="11487" y="237"/>
                  <a:pt x="11487" y="300"/>
                  <a:pt x="11155" y="300"/>
                </a:cubicBezTo>
                <a:cubicBezTo>
                  <a:pt x="10840" y="300"/>
                  <a:pt x="10840" y="442"/>
                  <a:pt x="10525" y="442"/>
                </a:cubicBezTo>
                <a:cubicBezTo>
                  <a:pt x="10210" y="442"/>
                  <a:pt x="10210" y="363"/>
                  <a:pt x="9880" y="363"/>
                </a:cubicBezTo>
                <a:cubicBezTo>
                  <a:pt x="9565" y="363"/>
                  <a:pt x="9565" y="143"/>
                  <a:pt x="9250" y="143"/>
                </a:cubicBezTo>
                <a:cubicBezTo>
                  <a:pt x="8934" y="143"/>
                  <a:pt x="8934" y="206"/>
                  <a:pt x="8619" y="206"/>
                </a:cubicBezTo>
                <a:cubicBezTo>
                  <a:pt x="8288" y="206"/>
                  <a:pt x="8288" y="490"/>
                  <a:pt x="7973" y="490"/>
                </a:cubicBezTo>
                <a:cubicBezTo>
                  <a:pt x="7658" y="490"/>
                  <a:pt x="7658" y="473"/>
                  <a:pt x="7343" y="473"/>
                </a:cubicBezTo>
                <a:cubicBezTo>
                  <a:pt x="7012" y="473"/>
                  <a:pt x="7012" y="206"/>
                  <a:pt x="6697" y="206"/>
                </a:cubicBezTo>
                <a:cubicBezTo>
                  <a:pt x="6382" y="206"/>
                  <a:pt x="6382" y="95"/>
                  <a:pt x="6067" y="95"/>
                </a:cubicBezTo>
                <a:cubicBezTo>
                  <a:pt x="5752" y="95"/>
                  <a:pt x="5752" y="143"/>
                  <a:pt x="5420" y="143"/>
                </a:cubicBezTo>
                <a:cubicBezTo>
                  <a:pt x="5105" y="143"/>
                  <a:pt x="5105" y="111"/>
                  <a:pt x="4790" y="111"/>
                </a:cubicBezTo>
                <a:cubicBezTo>
                  <a:pt x="4475" y="111"/>
                  <a:pt x="4475" y="143"/>
                  <a:pt x="4145" y="143"/>
                </a:cubicBezTo>
                <a:cubicBezTo>
                  <a:pt x="3830" y="143"/>
                  <a:pt x="3830" y="490"/>
                  <a:pt x="3515" y="490"/>
                </a:cubicBezTo>
                <a:cubicBezTo>
                  <a:pt x="3199" y="490"/>
                  <a:pt x="3199" y="269"/>
                  <a:pt x="2884" y="269"/>
                </a:cubicBezTo>
                <a:cubicBezTo>
                  <a:pt x="2553" y="269"/>
                  <a:pt x="2553" y="379"/>
                  <a:pt x="2238" y="379"/>
                </a:cubicBezTo>
                <a:cubicBezTo>
                  <a:pt x="1923" y="379"/>
                  <a:pt x="1923" y="237"/>
                  <a:pt x="1607" y="237"/>
                </a:cubicBezTo>
                <a:cubicBezTo>
                  <a:pt x="1292" y="237"/>
                  <a:pt x="1292" y="80"/>
                  <a:pt x="962" y="80"/>
                </a:cubicBezTo>
                <a:cubicBezTo>
                  <a:pt x="647" y="80"/>
                  <a:pt x="647" y="111"/>
                  <a:pt x="332" y="111"/>
                </a:cubicBezTo>
                <a:cubicBezTo>
                  <a:pt x="206" y="111"/>
                  <a:pt x="95" y="95"/>
                  <a:pt x="0" y="80"/>
                </a:cubicBezTo>
                <a:lnTo>
                  <a:pt x="0" y="836"/>
                </a:lnTo>
                <a:lnTo>
                  <a:pt x="568" y="899"/>
                </a:lnTo>
                <a:cubicBezTo>
                  <a:pt x="647" y="773"/>
                  <a:pt x="773" y="694"/>
                  <a:pt x="931" y="694"/>
                </a:cubicBezTo>
                <a:cubicBezTo>
                  <a:pt x="1151" y="694"/>
                  <a:pt x="1340" y="868"/>
                  <a:pt x="1340" y="1088"/>
                </a:cubicBezTo>
                <a:cubicBezTo>
                  <a:pt x="1340" y="1324"/>
                  <a:pt x="1151" y="1498"/>
                  <a:pt x="931" y="1498"/>
                </a:cubicBezTo>
                <a:cubicBezTo>
                  <a:pt x="757" y="1498"/>
                  <a:pt x="616" y="1403"/>
                  <a:pt x="552" y="1261"/>
                </a:cubicBezTo>
                <a:lnTo>
                  <a:pt x="473" y="1261"/>
                </a:lnTo>
                <a:cubicBezTo>
                  <a:pt x="189" y="1261"/>
                  <a:pt x="552" y="1246"/>
                  <a:pt x="284" y="1355"/>
                </a:cubicBezTo>
                <a:cubicBezTo>
                  <a:pt x="0" y="1466"/>
                  <a:pt x="95" y="1355"/>
                  <a:pt x="95" y="1355"/>
                </a:cubicBezTo>
                <a:lnTo>
                  <a:pt x="0" y="1355"/>
                </a:lnTo>
                <a:lnTo>
                  <a:pt x="0" y="2286"/>
                </a:lnTo>
                <a:lnTo>
                  <a:pt x="568" y="2349"/>
                </a:lnTo>
                <a:cubicBezTo>
                  <a:pt x="647" y="2223"/>
                  <a:pt x="773" y="2143"/>
                  <a:pt x="931" y="2143"/>
                </a:cubicBezTo>
                <a:cubicBezTo>
                  <a:pt x="1151" y="2143"/>
                  <a:pt x="1340" y="2317"/>
                  <a:pt x="1340" y="2538"/>
                </a:cubicBezTo>
                <a:cubicBezTo>
                  <a:pt x="1340" y="2773"/>
                  <a:pt x="1151" y="2947"/>
                  <a:pt x="931" y="2947"/>
                </a:cubicBezTo>
                <a:cubicBezTo>
                  <a:pt x="757" y="2947"/>
                  <a:pt x="616" y="2853"/>
                  <a:pt x="552" y="2710"/>
                </a:cubicBezTo>
                <a:lnTo>
                  <a:pt x="473" y="2710"/>
                </a:lnTo>
                <a:cubicBezTo>
                  <a:pt x="189" y="2710"/>
                  <a:pt x="552" y="2695"/>
                  <a:pt x="284" y="2805"/>
                </a:cubicBezTo>
                <a:cubicBezTo>
                  <a:pt x="0" y="2916"/>
                  <a:pt x="95" y="2805"/>
                  <a:pt x="95" y="2805"/>
                </a:cubicBezTo>
                <a:lnTo>
                  <a:pt x="0" y="2805"/>
                </a:lnTo>
                <a:lnTo>
                  <a:pt x="0" y="3735"/>
                </a:lnTo>
                <a:lnTo>
                  <a:pt x="568" y="3798"/>
                </a:lnTo>
                <a:cubicBezTo>
                  <a:pt x="647" y="3672"/>
                  <a:pt x="773" y="3593"/>
                  <a:pt x="931" y="3593"/>
                </a:cubicBezTo>
                <a:cubicBezTo>
                  <a:pt x="1151" y="3593"/>
                  <a:pt x="1340" y="3767"/>
                  <a:pt x="1340" y="3987"/>
                </a:cubicBezTo>
                <a:cubicBezTo>
                  <a:pt x="1340" y="4223"/>
                  <a:pt x="1151" y="4397"/>
                  <a:pt x="931" y="4397"/>
                </a:cubicBezTo>
                <a:cubicBezTo>
                  <a:pt x="757" y="4397"/>
                  <a:pt x="616" y="4302"/>
                  <a:pt x="552" y="4160"/>
                </a:cubicBezTo>
                <a:lnTo>
                  <a:pt x="473" y="4160"/>
                </a:lnTo>
                <a:cubicBezTo>
                  <a:pt x="189" y="4160"/>
                  <a:pt x="552" y="4145"/>
                  <a:pt x="284" y="4254"/>
                </a:cubicBezTo>
                <a:cubicBezTo>
                  <a:pt x="0" y="4365"/>
                  <a:pt x="95" y="4254"/>
                  <a:pt x="95" y="4254"/>
                </a:cubicBezTo>
                <a:lnTo>
                  <a:pt x="0" y="4254"/>
                </a:lnTo>
                <a:lnTo>
                  <a:pt x="0" y="5185"/>
                </a:lnTo>
                <a:lnTo>
                  <a:pt x="568" y="5248"/>
                </a:lnTo>
                <a:cubicBezTo>
                  <a:pt x="647" y="5122"/>
                  <a:pt x="773" y="5027"/>
                  <a:pt x="931" y="5027"/>
                </a:cubicBezTo>
                <a:cubicBezTo>
                  <a:pt x="1151" y="5027"/>
                  <a:pt x="1340" y="5216"/>
                  <a:pt x="1340" y="5437"/>
                </a:cubicBezTo>
                <a:cubicBezTo>
                  <a:pt x="1340" y="5672"/>
                  <a:pt x="1151" y="5846"/>
                  <a:pt x="931" y="5846"/>
                </a:cubicBezTo>
                <a:cubicBezTo>
                  <a:pt x="757" y="5846"/>
                  <a:pt x="616" y="5752"/>
                  <a:pt x="552" y="5609"/>
                </a:cubicBezTo>
                <a:lnTo>
                  <a:pt x="473" y="5609"/>
                </a:lnTo>
                <a:cubicBezTo>
                  <a:pt x="189" y="5609"/>
                  <a:pt x="552" y="5594"/>
                  <a:pt x="284" y="5704"/>
                </a:cubicBezTo>
                <a:cubicBezTo>
                  <a:pt x="0" y="5815"/>
                  <a:pt x="95" y="5704"/>
                  <a:pt x="95" y="5704"/>
                </a:cubicBezTo>
                <a:lnTo>
                  <a:pt x="0" y="5704"/>
                </a:lnTo>
                <a:lnTo>
                  <a:pt x="0" y="6634"/>
                </a:lnTo>
                <a:lnTo>
                  <a:pt x="568" y="6697"/>
                </a:lnTo>
                <a:cubicBezTo>
                  <a:pt x="647" y="6571"/>
                  <a:pt x="773" y="6477"/>
                  <a:pt x="931" y="6477"/>
                </a:cubicBezTo>
                <a:cubicBezTo>
                  <a:pt x="1151" y="6477"/>
                  <a:pt x="1340" y="6666"/>
                  <a:pt x="1340" y="6886"/>
                </a:cubicBezTo>
                <a:cubicBezTo>
                  <a:pt x="1340" y="7107"/>
                  <a:pt x="1151" y="7296"/>
                  <a:pt x="931" y="7296"/>
                </a:cubicBezTo>
                <a:cubicBezTo>
                  <a:pt x="757" y="7296"/>
                  <a:pt x="616" y="7201"/>
                  <a:pt x="552" y="7059"/>
                </a:cubicBezTo>
                <a:lnTo>
                  <a:pt x="473" y="7059"/>
                </a:lnTo>
                <a:cubicBezTo>
                  <a:pt x="189" y="7059"/>
                  <a:pt x="552" y="7044"/>
                  <a:pt x="284" y="7154"/>
                </a:cubicBezTo>
                <a:cubicBezTo>
                  <a:pt x="0" y="7264"/>
                  <a:pt x="95" y="7154"/>
                  <a:pt x="95" y="7154"/>
                </a:cubicBezTo>
                <a:lnTo>
                  <a:pt x="0" y="7154"/>
                </a:lnTo>
                <a:lnTo>
                  <a:pt x="0" y="8036"/>
                </a:lnTo>
                <a:cubicBezTo>
                  <a:pt x="80" y="8004"/>
                  <a:pt x="189" y="7958"/>
                  <a:pt x="332" y="7958"/>
                </a:cubicBezTo>
                <a:cubicBezTo>
                  <a:pt x="647" y="7958"/>
                  <a:pt x="647" y="7752"/>
                  <a:pt x="962" y="7752"/>
                </a:cubicBezTo>
                <a:lnTo>
                  <a:pt x="1607" y="7752"/>
                </a:lnTo>
                <a:cubicBezTo>
                  <a:pt x="1923" y="7752"/>
                  <a:pt x="1923" y="7895"/>
                  <a:pt x="2238" y="7895"/>
                </a:cubicBezTo>
                <a:cubicBezTo>
                  <a:pt x="2569" y="7895"/>
                  <a:pt x="2569" y="7989"/>
                  <a:pt x="2884" y="7989"/>
                </a:cubicBezTo>
                <a:cubicBezTo>
                  <a:pt x="3199" y="7989"/>
                  <a:pt x="3199" y="7895"/>
                  <a:pt x="3515" y="7895"/>
                </a:cubicBezTo>
                <a:cubicBezTo>
                  <a:pt x="3845" y="7895"/>
                  <a:pt x="3845" y="8021"/>
                  <a:pt x="4160" y="8021"/>
                </a:cubicBezTo>
                <a:cubicBezTo>
                  <a:pt x="4475" y="8021"/>
                  <a:pt x="4475" y="7832"/>
                  <a:pt x="4790" y="7832"/>
                </a:cubicBezTo>
                <a:cubicBezTo>
                  <a:pt x="5122" y="7832"/>
                  <a:pt x="5122" y="8004"/>
                  <a:pt x="5437" y="8004"/>
                </a:cubicBezTo>
                <a:cubicBezTo>
                  <a:pt x="5752" y="8004"/>
                  <a:pt x="5752" y="7958"/>
                  <a:pt x="6067" y="7958"/>
                </a:cubicBezTo>
                <a:cubicBezTo>
                  <a:pt x="6382" y="7958"/>
                  <a:pt x="6382" y="8115"/>
                  <a:pt x="6712" y="8115"/>
                </a:cubicBezTo>
                <a:cubicBezTo>
                  <a:pt x="7027" y="8115"/>
                  <a:pt x="7027" y="7784"/>
                  <a:pt x="7343" y="7784"/>
                </a:cubicBezTo>
                <a:cubicBezTo>
                  <a:pt x="7658" y="7784"/>
                  <a:pt x="7658" y="8067"/>
                  <a:pt x="7989" y="8067"/>
                </a:cubicBezTo>
                <a:cubicBezTo>
                  <a:pt x="8304" y="8067"/>
                  <a:pt x="8304" y="8162"/>
                  <a:pt x="8619" y="8162"/>
                </a:cubicBezTo>
                <a:cubicBezTo>
                  <a:pt x="8934" y="8162"/>
                  <a:pt x="8934" y="7878"/>
                  <a:pt x="9265" y="7878"/>
                </a:cubicBezTo>
                <a:cubicBezTo>
                  <a:pt x="9580" y="7878"/>
                  <a:pt x="9580" y="8004"/>
                  <a:pt x="9895" y="8004"/>
                </a:cubicBezTo>
                <a:cubicBezTo>
                  <a:pt x="10210" y="8004"/>
                  <a:pt x="10210" y="8084"/>
                  <a:pt x="10542" y="8084"/>
                </a:cubicBezTo>
                <a:lnTo>
                  <a:pt x="11172" y="8084"/>
                </a:lnTo>
                <a:cubicBezTo>
                  <a:pt x="11487" y="8084"/>
                  <a:pt x="11487" y="8004"/>
                  <a:pt x="11802" y="8004"/>
                </a:cubicBezTo>
                <a:cubicBezTo>
                  <a:pt x="12132" y="8004"/>
                  <a:pt x="12132" y="7832"/>
                  <a:pt x="12447" y="7832"/>
                </a:cubicBezTo>
                <a:cubicBezTo>
                  <a:pt x="12762" y="7832"/>
                  <a:pt x="12762" y="8021"/>
                  <a:pt x="13078" y="8021"/>
                </a:cubicBezTo>
                <a:cubicBezTo>
                  <a:pt x="13409" y="8021"/>
                  <a:pt x="13409" y="7878"/>
                  <a:pt x="13724" y="7878"/>
                </a:cubicBezTo>
                <a:cubicBezTo>
                  <a:pt x="14039" y="7878"/>
                  <a:pt x="14039" y="7815"/>
                  <a:pt x="14354" y="7815"/>
                </a:cubicBezTo>
                <a:cubicBezTo>
                  <a:pt x="14670" y="7815"/>
                  <a:pt x="14670" y="7973"/>
                  <a:pt x="15000" y="7973"/>
                </a:cubicBezTo>
                <a:cubicBezTo>
                  <a:pt x="15315" y="7973"/>
                  <a:pt x="15315" y="8067"/>
                  <a:pt x="15630" y="8067"/>
                </a:cubicBezTo>
                <a:cubicBezTo>
                  <a:pt x="15945" y="8067"/>
                  <a:pt x="15945" y="7973"/>
                  <a:pt x="16277" y="7973"/>
                </a:cubicBezTo>
                <a:cubicBezTo>
                  <a:pt x="16592" y="7973"/>
                  <a:pt x="16592" y="7941"/>
                  <a:pt x="16907" y="7941"/>
                </a:cubicBezTo>
                <a:cubicBezTo>
                  <a:pt x="17222" y="7941"/>
                  <a:pt x="17222" y="8115"/>
                  <a:pt x="17537" y="8115"/>
                </a:cubicBezTo>
                <a:cubicBezTo>
                  <a:pt x="17867" y="8115"/>
                  <a:pt x="17867" y="7769"/>
                  <a:pt x="18182" y="7769"/>
                </a:cubicBezTo>
                <a:cubicBezTo>
                  <a:pt x="18498" y="7769"/>
                  <a:pt x="18498" y="8021"/>
                  <a:pt x="18813" y="8021"/>
                </a:cubicBezTo>
                <a:cubicBezTo>
                  <a:pt x="19144" y="8021"/>
                  <a:pt x="19144" y="7878"/>
                  <a:pt x="19459" y="7878"/>
                </a:cubicBezTo>
                <a:cubicBezTo>
                  <a:pt x="19774" y="7878"/>
                  <a:pt x="19774" y="8147"/>
                  <a:pt x="20089" y="8147"/>
                </a:cubicBezTo>
                <a:cubicBezTo>
                  <a:pt x="20405" y="8147"/>
                  <a:pt x="20405" y="8036"/>
                  <a:pt x="20735" y="8036"/>
                </a:cubicBezTo>
                <a:cubicBezTo>
                  <a:pt x="21050" y="8036"/>
                  <a:pt x="21050" y="7878"/>
                  <a:pt x="21365" y="7878"/>
                </a:cubicBezTo>
                <a:cubicBezTo>
                  <a:pt x="21680" y="7878"/>
                  <a:pt x="21854" y="8256"/>
                  <a:pt x="22075" y="8021"/>
                </a:cubicBezTo>
                <a:cubicBezTo>
                  <a:pt x="22310" y="7800"/>
                  <a:pt x="22232" y="7658"/>
                  <a:pt x="22121" y="72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2" name="Google Shape;1362;p35"/>
          <p:cNvSpPr txBox="1">
            <a:spLocks noGrp="1"/>
          </p:cNvSpPr>
          <p:nvPr>
            <p:ph type="ctrTitle"/>
          </p:nvPr>
        </p:nvSpPr>
        <p:spPr>
          <a:xfrm>
            <a:off x="988373" y="2066821"/>
            <a:ext cx="6986400" cy="9141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 dirty="0">
                <a:solidFill>
                  <a:schemeClr val="accent5"/>
                </a:solidFill>
                <a:latin typeface="Arial Black" panose="020B0A04020102020204" pitchFamily="34" charset="0"/>
              </a:rPr>
              <a:t>Kekhalifahan </a:t>
            </a:r>
            <a:br>
              <a:rPr lang="pt-BR" sz="4400" dirty="0">
                <a:solidFill>
                  <a:schemeClr val="accent5"/>
                </a:solidFill>
                <a:latin typeface="Arial Black" panose="020B0A04020102020204" pitchFamily="34" charset="0"/>
              </a:rPr>
            </a:br>
            <a:r>
              <a:rPr lang="pt-BR" sz="4400" dirty="0">
                <a:solidFill>
                  <a:schemeClr val="accent5"/>
                </a:solidFill>
                <a:latin typeface="Arial Black" panose="020B0A04020102020204" pitchFamily="34" charset="0"/>
              </a:rPr>
              <a:t>di Kordoba</a:t>
            </a:r>
            <a:endParaRPr sz="44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1364" name="Google Shape;1364;p35"/>
          <p:cNvSpPr/>
          <p:nvPr/>
        </p:nvSpPr>
        <p:spPr>
          <a:xfrm rot="-1439826">
            <a:off x="6118624" y="584674"/>
            <a:ext cx="1686958" cy="1190564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5" name="Google Shape;1365;p35"/>
          <p:cNvGrpSpPr/>
          <p:nvPr/>
        </p:nvGrpSpPr>
        <p:grpSpPr>
          <a:xfrm>
            <a:off x="2665120" y="2908309"/>
            <a:ext cx="3706384" cy="207050"/>
            <a:chOff x="1455775" y="1654456"/>
            <a:chExt cx="368344" cy="20576"/>
          </a:xfrm>
        </p:grpSpPr>
        <p:sp>
          <p:nvSpPr>
            <p:cNvPr id="1366" name="Google Shape;1366;p35"/>
            <p:cNvSpPr/>
            <p:nvPr/>
          </p:nvSpPr>
          <p:spPr>
            <a:xfrm>
              <a:off x="1647170" y="1654456"/>
              <a:ext cx="176949" cy="20576"/>
            </a:xfrm>
            <a:custGeom>
              <a:avLst/>
              <a:gdLst/>
              <a:ahLst/>
              <a:cxnLst/>
              <a:rect l="l" t="t" r="r" b="b"/>
              <a:pathLst>
                <a:path w="5564" h="647" extrusionOk="0">
                  <a:moveTo>
                    <a:pt x="5532" y="269"/>
                  </a:moveTo>
                  <a:cubicBezTo>
                    <a:pt x="5484" y="252"/>
                    <a:pt x="5437" y="237"/>
                    <a:pt x="5406" y="189"/>
                  </a:cubicBezTo>
                  <a:cubicBezTo>
                    <a:pt x="5389" y="174"/>
                    <a:pt x="5374" y="189"/>
                    <a:pt x="5358" y="206"/>
                  </a:cubicBezTo>
                  <a:cubicBezTo>
                    <a:pt x="5342" y="252"/>
                    <a:pt x="5311" y="284"/>
                    <a:pt x="5279" y="315"/>
                  </a:cubicBezTo>
                  <a:lnTo>
                    <a:pt x="5279" y="315"/>
                  </a:lnTo>
                  <a:lnTo>
                    <a:pt x="4979" y="315"/>
                  </a:lnTo>
                  <a:cubicBezTo>
                    <a:pt x="4979" y="300"/>
                    <a:pt x="4996" y="300"/>
                    <a:pt x="5011" y="300"/>
                  </a:cubicBezTo>
                  <a:cubicBezTo>
                    <a:pt x="5059" y="269"/>
                    <a:pt x="5122" y="237"/>
                    <a:pt x="5169" y="189"/>
                  </a:cubicBezTo>
                  <a:cubicBezTo>
                    <a:pt x="5216" y="143"/>
                    <a:pt x="5216" y="32"/>
                    <a:pt x="5122" y="32"/>
                  </a:cubicBezTo>
                  <a:cubicBezTo>
                    <a:pt x="5042" y="48"/>
                    <a:pt x="4979" y="126"/>
                    <a:pt x="4933" y="174"/>
                  </a:cubicBezTo>
                  <a:cubicBezTo>
                    <a:pt x="4885" y="206"/>
                    <a:pt x="4838" y="252"/>
                    <a:pt x="4807" y="300"/>
                  </a:cubicBezTo>
                  <a:lnTo>
                    <a:pt x="4555" y="300"/>
                  </a:lnTo>
                  <a:cubicBezTo>
                    <a:pt x="4601" y="284"/>
                    <a:pt x="4649" y="252"/>
                    <a:pt x="4696" y="221"/>
                  </a:cubicBezTo>
                  <a:cubicBezTo>
                    <a:pt x="4744" y="189"/>
                    <a:pt x="4822" y="111"/>
                    <a:pt x="4744" y="48"/>
                  </a:cubicBezTo>
                  <a:cubicBezTo>
                    <a:pt x="4681" y="0"/>
                    <a:pt x="4570" y="95"/>
                    <a:pt x="4523" y="126"/>
                  </a:cubicBezTo>
                  <a:cubicBezTo>
                    <a:pt x="4475" y="174"/>
                    <a:pt x="4412" y="237"/>
                    <a:pt x="4381" y="300"/>
                  </a:cubicBezTo>
                  <a:cubicBezTo>
                    <a:pt x="4051" y="300"/>
                    <a:pt x="3719" y="315"/>
                    <a:pt x="3389" y="300"/>
                  </a:cubicBezTo>
                  <a:lnTo>
                    <a:pt x="931" y="300"/>
                  </a:lnTo>
                  <a:cubicBezTo>
                    <a:pt x="631" y="300"/>
                    <a:pt x="332" y="300"/>
                    <a:pt x="49" y="315"/>
                  </a:cubicBezTo>
                  <a:cubicBezTo>
                    <a:pt x="32" y="315"/>
                    <a:pt x="1" y="363"/>
                    <a:pt x="32" y="363"/>
                  </a:cubicBezTo>
                  <a:cubicBezTo>
                    <a:pt x="662" y="379"/>
                    <a:pt x="1293" y="363"/>
                    <a:pt x="1923" y="363"/>
                  </a:cubicBezTo>
                  <a:lnTo>
                    <a:pt x="4381" y="363"/>
                  </a:lnTo>
                  <a:lnTo>
                    <a:pt x="4381" y="363"/>
                  </a:lnTo>
                  <a:cubicBezTo>
                    <a:pt x="4412" y="458"/>
                    <a:pt x="4492" y="536"/>
                    <a:pt x="4586" y="584"/>
                  </a:cubicBezTo>
                  <a:cubicBezTo>
                    <a:pt x="4633" y="615"/>
                    <a:pt x="4712" y="647"/>
                    <a:pt x="4759" y="615"/>
                  </a:cubicBezTo>
                  <a:cubicBezTo>
                    <a:pt x="4870" y="536"/>
                    <a:pt x="4727" y="426"/>
                    <a:pt x="4618" y="363"/>
                  </a:cubicBezTo>
                  <a:lnTo>
                    <a:pt x="4790" y="363"/>
                  </a:lnTo>
                  <a:lnTo>
                    <a:pt x="4790" y="363"/>
                  </a:lnTo>
                  <a:cubicBezTo>
                    <a:pt x="4790" y="363"/>
                    <a:pt x="4790" y="379"/>
                    <a:pt x="4807" y="379"/>
                  </a:cubicBezTo>
                  <a:lnTo>
                    <a:pt x="4807" y="379"/>
                  </a:lnTo>
                  <a:cubicBezTo>
                    <a:pt x="4853" y="458"/>
                    <a:pt x="4933" y="521"/>
                    <a:pt x="5011" y="552"/>
                  </a:cubicBezTo>
                  <a:cubicBezTo>
                    <a:pt x="5074" y="568"/>
                    <a:pt x="5185" y="599"/>
                    <a:pt x="5216" y="536"/>
                  </a:cubicBezTo>
                  <a:cubicBezTo>
                    <a:pt x="5248" y="458"/>
                    <a:pt x="5137" y="395"/>
                    <a:pt x="5011" y="363"/>
                  </a:cubicBezTo>
                  <a:cubicBezTo>
                    <a:pt x="5106" y="347"/>
                    <a:pt x="5185" y="347"/>
                    <a:pt x="5263" y="347"/>
                  </a:cubicBezTo>
                  <a:lnTo>
                    <a:pt x="5263" y="347"/>
                  </a:lnTo>
                  <a:lnTo>
                    <a:pt x="5279" y="347"/>
                  </a:lnTo>
                  <a:cubicBezTo>
                    <a:pt x="5326" y="395"/>
                    <a:pt x="5358" y="426"/>
                    <a:pt x="5406" y="458"/>
                  </a:cubicBezTo>
                  <a:cubicBezTo>
                    <a:pt x="5421" y="473"/>
                    <a:pt x="5437" y="458"/>
                    <a:pt x="5437" y="442"/>
                  </a:cubicBezTo>
                  <a:cubicBezTo>
                    <a:pt x="5452" y="395"/>
                    <a:pt x="5484" y="347"/>
                    <a:pt x="5532" y="315"/>
                  </a:cubicBezTo>
                  <a:cubicBezTo>
                    <a:pt x="5532" y="315"/>
                    <a:pt x="5563" y="269"/>
                    <a:pt x="5532" y="269"/>
                  </a:cubicBezTo>
                  <a:close/>
                  <a:moveTo>
                    <a:pt x="5042" y="126"/>
                  </a:moveTo>
                  <a:cubicBezTo>
                    <a:pt x="5059" y="111"/>
                    <a:pt x="5106" y="80"/>
                    <a:pt x="5137" y="95"/>
                  </a:cubicBezTo>
                  <a:cubicBezTo>
                    <a:pt x="5137" y="111"/>
                    <a:pt x="5153" y="126"/>
                    <a:pt x="5153" y="143"/>
                  </a:cubicBezTo>
                  <a:cubicBezTo>
                    <a:pt x="5137" y="158"/>
                    <a:pt x="5137" y="174"/>
                    <a:pt x="5122" y="174"/>
                  </a:cubicBezTo>
                  <a:cubicBezTo>
                    <a:pt x="5106" y="189"/>
                    <a:pt x="5090" y="206"/>
                    <a:pt x="5059" y="221"/>
                  </a:cubicBezTo>
                  <a:cubicBezTo>
                    <a:pt x="5011" y="252"/>
                    <a:pt x="4948" y="284"/>
                    <a:pt x="4885" y="315"/>
                  </a:cubicBezTo>
                  <a:lnTo>
                    <a:pt x="4870" y="315"/>
                  </a:lnTo>
                  <a:cubicBezTo>
                    <a:pt x="4916" y="237"/>
                    <a:pt x="4979" y="189"/>
                    <a:pt x="5042" y="126"/>
                  </a:cubicBezTo>
                  <a:close/>
                  <a:moveTo>
                    <a:pt x="4507" y="206"/>
                  </a:moveTo>
                  <a:cubicBezTo>
                    <a:pt x="4538" y="174"/>
                    <a:pt x="4618" y="95"/>
                    <a:pt x="4681" y="95"/>
                  </a:cubicBezTo>
                  <a:cubicBezTo>
                    <a:pt x="4759" y="126"/>
                    <a:pt x="4664" y="189"/>
                    <a:pt x="4649" y="206"/>
                  </a:cubicBezTo>
                  <a:cubicBezTo>
                    <a:pt x="4618" y="221"/>
                    <a:pt x="4586" y="237"/>
                    <a:pt x="4570" y="252"/>
                  </a:cubicBezTo>
                  <a:cubicBezTo>
                    <a:pt x="4523" y="269"/>
                    <a:pt x="4492" y="284"/>
                    <a:pt x="4444" y="300"/>
                  </a:cubicBezTo>
                  <a:lnTo>
                    <a:pt x="4429" y="300"/>
                  </a:lnTo>
                  <a:cubicBezTo>
                    <a:pt x="4460" y="269"/>
                    <a:pt x="4475" y="237"/>
                    <a:pt x="4507" y="206"/>
                  </a:cubicBezTo>
                  <a:close/>
                  <a:moveTo>
                    <a:pt x="4633" y="442"/>
                  </a:moveTo>
                  <a:cubicBezTo>
                    <a:pt x="4664" y="473"/>
                    <a:pt x="4790" y="584"/>
                    <a:pt x="4681" y="552"/>
                  </a:cubicBezTo>
                  <a:cubicBezTo>
                    <a:pt x="4570" y="536"/>
                    <a:pt x="4492" y="442"/>
                    <a:pt x="4429" y="363"/>
                  </a:cubicBezTo>
                  <a:lnTo>
                    <a:pt x="4475" y="363"/>
                  </a:lnTo>
                  <a:cubicBezTo>
                    <a:pt x="4523" y="395"/>
                    <a:pt x="4586" y="410"/>
                    <a:pt x="4633" y="442"/>
                  </a:cubicBezTo>
                  <a:close/>
                  <a:moveTo>
                    <a:pt x="5153" y="505"/>
                  </a:moveTo>
                  <a:cubicBezTo>
                    <a:pt x="5169" y="552"/>
                    <a:pt x="4979" y="473"/>
                    <a:pt x="4964" y="473"/>
                  </a:cubicBezTo>
                  <a:cubicBezTo>
                    <a:pt x="4916" y="442"/>
                    <a:pt x="4885" y="410"/>
                    <a:pt x="4853" y="379"/>
                  </a:cubicBezTo>
                  <a:cubicBezTo>
                    <a:pt x="4901" y="395"/>
                    <a:pt x="4948" y="395"/>
                    <a:pt x="4996" y="410"/>
                  </a:cubicBezTo>
                  <a:cubicBezTo>
                    <a:pt x="5027" y="426"/>
                    <a:pt x="5137" y="458"/>
                    <a:pt x="5153" y="505"/>
                  </a:cubicBezTo>
                  <a:close/>
                  <a:moveTo>
                    <a:pt x="5406" y="395"/>
                  </a:moveTo>
                  <a:cubicBezTo>
                    <a:pt x="5389" y="363"/>
                    <a:pt x="5358" y="347"/>
                    <a:pt x="5311" y="332"/>
                  </a:cubicBezTo>
                  <a:cubicBezTo>
                    <a:pt x="5342" y="315"/>
                    <a:pt x="5374" y="284"/>
                    <a:pt x="5389" y="252"/>
                  </a:cubicBezTo>
                  <a:cubicBezTo>
                    <a:pt x="5406" y="269"/>
                    <a:pt x="5437" y="300"/>
                    <a:pt x="5469" y="300"/>
                  </a:cubicBezTo>
                  <a:cubicBezTo>
                    <a:pt x="5452" y="332"/>
                    <a:pt x="5421" y="363"/>
                    <a:pt x="5406" y="3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35"/>
            <p:cNvSpPr/>
            <p:nvPr/>
          </p:nvSpPr>
          <p:spPr>
            <a:xfrm>
              <a:off x="1455775" y="1654965"/>
              <a:ext cx="176917" cy="20067"/>
            </a:xfrm>
            <a:custGeom>
              <a:avLst/>
              <a:gdLst/>
              <a:ahLst/>
              <a:cxnLst/>
              <a:rect l="l" t="t" r="r" b="b"/>
              <a:pathLst>
                <a:path w="5563" h="631" extrusionOk="0">
                  <a:moveTo>
                    <a:pt x="3640" y="284"/>
                  </a:moveTo>
                  <a:cubicBezTo>
                    <a:pt x="2821" y="284"/>
                    <a:pt x="2002" y="284"/>
                    <a:pt x="1182" y="299"/>
                  </a:cubicBezTo>
                  <a:cubicBezTo>
                    <a:pt x="1166" y="221"/>
                    <a:pt x="1088" y="142"/>
                    <a:pt x="1025" y="95"/>
                  </a:cubicBezTo>
                  <a:cubicBezTo>
                    <a:pt x="977" y="47"/>
                    <a:pt x="882" y="1"/>
                    <a:pt x="819" y="47"/>
                  </a:cubicBezTo>
                  <a:cubicBezTo>
                    <a:pt x="710" y="142"/>
                    <a:pt x="882" y="236"/>
                    <a:pt x="1008" y="299"/>
                  </a:cubicBezTo>
                  <a:lnTo>
                    <a:pt x="756" y="299"/>
                  </a:lnTo>
                  <a:cubicBezTo>
                    <a:pt x="741" y="236"/>
                    <a:pt x="678" y="190"/>
                    <a:pt x="647" y="142"/>
                  </a:cubicBezTo>
                  <a:cubicBezTo>
                    <a:pt x="584" y="95"/>
                    <a:pt x="521" y="16"/>
                    <a:pt x="441" y="16"/>
                  </a:cubicBezTo>
                  <a:cubicBezTo>
                    <a:pt x="347" y="32"/>
                    <a:pt x="332" y="127"/>
                    <a:pt x="378" y="173"/>
                  </a:cubicBezTo>
                  <a:cubicBezTo>
                    <a:pt x="410" y="221"/>
                    <a:pt x="473" y="236"/>
                    <a:pt x="521" y="268"/>
                  </a:cubicBezTo>
                  <a:cubicBezTo>
                    <a:pt x="536" y="284"/>
                    <a:pt x="552" y="284"/>
                    <a:pt x="584" y="299"/>
                  </a:cubicBezTo>
                  <a:lnTo>
                    <a:pt x="300" y="299"/>
                  </a:lnTo>
                  <a:lnTo>
                    <a:pt x="300" y="299"/>
                  </a:lnTo>
                  <a:lnTo>
                    <a:pt x="300" y="299"/>
                  </a:lnTo>
                  <a:cubicBezTo>
                    <a:pt x="252" y="268"/>
                    <a:pt x="221" y="221"/>
                    <a:pt x="205" y="173"/>
                  </a:cubicBezTo>
                  <a:cubicBezTo>
                    <a:pt x="189" y="158"/>
                    <a:pt x="174" y="173"/>
                    <a:pt x="158" y="190"/>
                  </a:cubicBezTo>
                  <a:cubicBezTo>
                    <a:pt x="126" y="221"/>
                    <a:pt x="95" y="236"/>
                    <a:pt x="48" y="253"/>
                  </a:cubicBezTo>
                  <a:cubicBezTo>
                    <a:pt x="32" y="253"/>
                    <a:pt x="0" y="284"/>
                    <a:pt x="16" y="299"/>
                  </a:cubicBezTo>
                  <a:cubicBezTo>
                    <a:pt x="79" y="331"/>
                    <a:pt x="111" y="379"/>
                    <a:pt x="126" y="442"/>
                  </a:cubicBezTo>
                  <a:cubicBezTo>
                    <a:pt x="126" y="457"/>
                    <a:pt x="142" y="442"/>
                    <a:pt x="158" y="442"/>
                  </a:cubicBezTo>
                  <a:cubicBezTo>
                    <a:pt x="189" y="394"/>
                    <a:pt x="237" y="363"/>
                    <a:pt x="269" y="331"/>
                  </a:cubicBezTo>
                  <a:lnTo>
                    <a:pt x="284" y="331"/>
                  </a:lnTo>
                  <a:cubicBezTo>
                    <a:pt x="378" y="331"/>
                    <a:pt x="458" y="347"/>
                    <a:pt x="552" y="347"/>
                  </a:cubicBezTo>
                  <a:cubicBezTo>
                    <a:pt x="441" y="379"/>
                    <a:pt x="315" y="457"/>
                    <a:pt x="347" y="520"/>
                  </a:cubicBezTo>
                  <a:cubicBezTo>
                    <a:pt x="378" y="599"/>
                    <a:pt x="504" y="536"/>
                    <a:pt x="552" y="520"/>
                  </a:cubicBezTo>
                  <a:cubicBezTo>
                    <a:pt x="630" y="489"/>
                    <a:pt x="710" y="426"/>
                    <a:pt x="756" y="363"/>
                  </a:cubicBezTo>
                  <a:lnTo>
                    <a:pt x="756" y="347"/>
                  </a:lnTo>
                  <a:lnTo>
                    <a:pt x="756" y="347"/>
                  </a:lnTo>
                  <a:lnTo>
                    <a:pt x="756" y="347"/>
                  </a:lnTo>
                  <a:lnTo>
                    <a:pt x="945" y="347"/>
                  </a:lnTo>
                  <a:cubicBezTo>
                    <a:pt x="899" y="379"/>
                    <a:pt x="851" y="410"/>
                    <a:pt x="819" y="442"/>
                  </a:cubicBezTo>
                  <a:cubicBezTo>
                    <a:pt x="788" y="473"/>
                    <a:pt x="741" y="552"/>
                    <a:pt x="788" y="599"/>
                  </a:cubicBezTo>
                  <a:cubicBezTo>
                    <a:pt x="851" y="631"/>
                    <a:pt x="930" y="583"/>
                    <a:pt x="977" y="552"/>
                  </a:cubicBezTo>
                  <a:cubicBezTo>
                    <a:pt x="1056" y="505"/>
                    <a:pt x="1134" y="442"/>
                    <a:pt x="1182" y="347"/>
                  </a:cubicBezTo>
                  <a:lnTo>
                    <a:pt x="2174" y="347"/>
                  </a:lnTo>
                  <a:lnTo>
                    <a:pt x="4632" y="347"/>
                  </a:lnTo>
                  <a:lnTo>
                    <a:pt x="5515" y="347"/>
                  </a:lnTo>
                  <a:cubicBezTo>
                    <a:pt x="5531" y="347"/>
                    <a:pt x="5562" y="299"/>
                    <a:pt x="5531" y="299"/>
                  </a:cubicBezTo>
                  <a:cubicBezTo>
                    <a:pt x="4901" y="268"/>
                    <a:pt x="4270" y="284"/>
                    <a:pt x="3640" y="284"/>
                  </a:cubicBezTo>
                  <a:close/>
                  <a:moveTo>
                    <a:pt x="867" y="79"/>
                  </a:moveTo>
                  <a:cubicBezTo>
                    <a:pt x="914" y="64"/>
                    <a:pt x="1008" y="158"/>
                    <a:pt x="1040" y="190"/>
                  </a:cubicBezTo>
                  <a:cubicBezTo>
                    <a:pt x="1056" y="221"/>
                    <a:pt x="1088" y="253"/>
                    <a:pt x="1119" y="284"/>
                  </a:cubicBezTo>
                  <a:cubicBezTo>
                    <a:pt x="1071" y="268"/>
                    <a:pt x="1025" y="236"/>
                    <a:pt x="977" y="221"/>
                  </a:cubicBezTo>
                  <a:cubicBezTo>
                    <a:pt x="962" y="205"/>
                    <a:pt x="804" y="110"/>
                    <a:pt x="867" y="79"/>
                  </a:cubicBezTo>
                  <a:close/>
                  <a:moveTo>
                    <a:pt x="489" y="190"/>
                  </a:moveTo>
                  <a:lnTo>
                    <a:pt x="441" y="142"/>
                  </a:lnTo>
                  <a:cubicBezTo>
                    <a:pt x="426" y="142"/>
                    <a:pt x="426" y="127"/>
                    <a:pt x="410" y="127"/>
                  </a:cubicBezTo>
                  <a:cubicBezTo>
                    <a:pt x="395" y="110"/>
                    <a:pt x="410" y="95"/>
                    <a:pt x="426" y="95"/>
                  </a:cubicBezTo>
                  <a:cubicBezTo>
                    <a:pt x="458" y="79"/>
                    <a:pt x="489" y="95"/>
                    <a:pt x="504" y="110"/>
                  </a:cubicBezTo>
                  <a:cubicBezTo>
                    <a:pt x="567" y="173"/>
                    <a:pt x="630" y="221"/>
                    <a:pt x="678" y="284"/>
                  </a:cubicBezTo>
                  <a:close/>
                  <a:moveTo>
                    <a:pt x="95" y="284"/>
                  </a:moveTo>
                  <a:cubicBezTo>
                    <a:pt x="111" y="268"/>
                    <a:pt x="142" y="253"/>
                    <a:pt x="158" y="236"/>
                  </a:cubicBezTo>
                  <a:cubicBezTo>
                    <a:pt x="189" y="268"/>
                    <a:pt x="205" y="299"/>
                    <a:pt x="237" y="316"/>
                  </a:cubicBezTo>
                  <a:cubicBezTo>
                    <a:pt x="205" y="331"/>
                    <a:pt x="174" y="363"/>
                    <a:pt x="158" y="394"/>
                  </a:cubicBezTo>
                  <a:cubicBezTo>
                    <a:pt x="142" y="347"/>
                    <a:pt x="111" y="316"/>
                    <a:pt x="95" y="284"/>
                  </a:cubicBezTo>
                  <a:close/>
                  <a:moveTo>
                    <a:pt x="599" y="457"/>
                  </a:moveTo>
                  <a:cubicBezTo>
                    <a:pt x="584" y="473"/>
                    <a:pt x="378" y="536"/>
                    <a:pt x="410" y="473"/>
                  </a:cubicBezTo>
                  <a:cubicBezTo>
                    <a:pt x="426" y="442"/>
                    <a:pt x="536" y="410"/>
                    <a:pt x="552" y="394"/>
                  </a:cubicBezTo>
                  <a:cubicBezTo>
                    <a:pt x="615" y="379"/>
                    <a:pt x="662" y="363"/>
                    <a:pt x="710" y="347"/>
                  </a:cubicBezTo>
                  <a:lnTo>
                    <a:pt x="725" y="363"/>
                  </a:lnTo>
                  <a:cubicBezTo>
                    <a:pt x="678" y="394"/>
                    <a:pt x="647" y="426"/>
                    <a:pt x="599" y="457"/>
                  </a:cubicBezTo>
                  <a:close/>
                  <a:moveTo>
                    <a:pt x="899" y="552"/>
                  </a:moveTo>
                  <a:cubicBezTo>
                    <a:pt x="867" y="552"/>
                    <a:pt x="819" y="568"/>
                    <a:pt x="836" y="505"/>
                  </a:cubicBezTo>
                  <a:cubicBezTo>
                    <a:pt x="836" y="473"/>
                    <a:pt x="882" y="457"/>
                    <a:pt x="914" y="426"/>
                  </a:cubicBezTo>
                  <a:cubicBezTo>
                    <a:pt x="962" y="394"/>
                    <a:pt x="1008" y="379"/>
                    <a:pt x="1071" y="347"/>
                  </a:cubicBezTo>
                  <a:lnTo>
                    <a:pt x="1134" y="347"/>
                  </a:lnTo>
                  <a:cubicBezTo>
                    <a:pt x="1071" y="442"/>
                    <a:pt x="1008" y="520"/>
                    <a:pt x="899" y="55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35"/>
            <p:cNvSpPr/>
            <p:nvPr/>
          </p:nvSpPr>
          <p:spPr>
            <a:xfrm>
              <a:off x="1633653" y="1658463"/>
              <a:ext cx="12562" cy="14057"/>
            </a:xfrm>
            <a:custGeom>
              <a:avLst/>
              <a:gdLst/>
              <a:ahLst/>
              <a:cxnLst/>
              <a:rect l="l" t="t" r="r" b="b"/>
              <a:pathLst>
                <a:path w="395" h="442" extrusionOk="0">
                  <a:moveTo>
                    <a:pt x="253" y="126"/>
                  </a:moveTo>
                  <a:cubicBezTo>
                    <a:pt x="222" y="95"/>
                    <a:pt x="205" y="48"/>
                    <a:pt x="190" y="17"/>
                  </a:cubicBezTo>
                  <a:cubicBezTo>
                    <a:pt x="190" y="0"/>
                    <a:pt x="174" y="0"/>
                    <a:pt x="174" y="0"/>
                  </a:cubicBezTo>
                  <a:cubicBezTo>
                    <a:pt x="174" y="0"/>
                    <a:pt x="158" y="0"/>
                    <a:pt x="158" y="17"/>
                  </a:cubicBezTo>
                  <a:lnTo>
                    <a:pt x="158" y="17"/>
                  </a:lnTo>
                  <a:lnTo>
                    <a:pt x="158" y="17"/>
                  </a:lnTo>
                  <a:lnTo>
                    <a:pt x="158" y="17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2" y="63"/>
                    <a:pt x="127" y="95"/>
                    <a:pt x="95" y="126"/>
                  </a:cubicBezTo>
                  <a:cubicBezTo>
                    <a:pt x="79" y="158"/>
                    <a:pt x="32" y="174"/>
                    <a:pt x="16" y="206"/>
                  </a:cubicBezTo>
                  <a:cubicBezTo>
                    <a:pt x="1" y="221"/>
                    <a:pt x="1" y="237"/>
                    <a:pt x="32" y="237"/>
                  </a:cubicBezTo>
                  <a:cubicBezTo>
                    <a:pt x="64" y="269"/>
                    <a:pt x="95" y="284"/>
                    <a:pt x="127" y="332"/>
                  </a:cubicBezTo>
                  <a:cubicBezTo>
                    <a:pt x="142" y="347"/>
                    <a:pt x="158" y="379"/>
                    <a:pt x="158" y="395"/>
                  </a:cubicBezTo>
                  <a:cubicBezTo>
                    <a:pt x="174" y="410"/>
                    <a:pt x="174" y="426"/>
                    <a:pt x="190" y="442"/>
                  </a:cubicBezTo>
                  <a:cubicBezTo>
                    <a:pt x="190" y="442"/>
                    <a:pt x="222" y="442"/>
                    <a:pt x="222" y="426"/>
                  </a:cubicBezTo>
                  <a:cubicBezTo>
                    <a:pt x="222" y="363"/>
                    <a:pt x="285" y="237"/>
                    <a:pt x="363" y="221"/>
                  </a:cubicBezTo>
                  <a:cubicBezTo>
                    <a:pt x="363" y="206"/>
                    <a:pt x="394" y="174"/>
                    <a:pt x="379" y="174"/>
                  </a:cubicBezTo>
                  <a:cubicBezTo>
                    <a:pt x="331" y="158"/>
                    <a:pt x="285" y="143"/>
                    <a:pt x="253" y="126"/>
                  </a:cubicBezTo>
                  <a:close/>
                  <a:moveTo>
                    <a:pt x="205" y="347"/>
                  </a:moveTo>
                  <a:cubicBezTo>
                    <a:pt x="190" y="332"/>
                    <a:pt x="190" y="300"/>
                    <a:pt x="174" y="284"/>
                  </a:cubicBezTo>
                  <a:cubicBezTo>
                    <a:pt x="142" y="253"/>
                    <a:pt x="111" y="237"/>
                    <a:pt x="64" y="206"/>
                  </a:cubicBezTo>
                  <a:cubicBezTo>
                    <a:pt x="95" y="189"/>
                    <a:pt x="111" y="158"/>
                    <a:pt x="142" y="143"/>
                  </a:cubicBezTo>
                  <a:cubicBezTo>
                    <a:pt x="142" y="126"/>
                    <a:pt x="158" y="111"/>
                    <a:pt x="158" y="95"/>
                  </a:cubicBezTo>
                  <a:cubicBezTo>
                    <a:pt x="190" y="158"/>
                    <a:pt x="237" y="189"/>
                    <a:pt x="300" y="206"/>
                  </a:cubicBezTo>
                  <a:cubicBezTo>
                    <a:pt x="268" y="237"/>
                    <a:pt x="222" y="300"/>
                    <a:pt x="205" y="3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369" name="Google Shape;136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38721">
            <a:off x="7268562" y="2293068"/>
            <a:ext cx="1436302" cy="1753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0" name="Google Shape;137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466326" y="540002"/>
            <a:ext cx="1745501" cy="2032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65226" y="396250"/>
            <a:ext cx="434475" cy="42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2" name="Picture 1371">
            <a:extLst>
              <a:ext uri="{FF2B5EF4-FFF2-40B4-BE49-F238E27FC236}">
                <a16:creationId xmlns:a16="http://schemas.microsoft.com/office/drawing/2014/main" id="{7E66F334-FFCF-A455-C477-25986B84C0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B93BB-E316-2EB5-6294-92A992FA6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3045;p43">
            <a:extLst>
              <a:ext uri="{FF2B5EF4-FFF2-40B4-BE49-F238E27FC236}">
                <a16:creationId xmlns:a16="http://schemas.microsoft.com/office/drawing/2014/main" id="{2C545BB0-264B-178E-16C3-0F20CFFBAC94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Google Shape;3047;p43">
            <a:extLst>
              <a:ext uri="{FF2B5EF4-FFF2-40B4-BE49-F238E27FC236}">
                <a16:creationId xmlns:a16="http://schemas.microsoft.com/office/drawing/2014/main" id="{A499FBE1-44DD-D3E0-D507-EECEDB9C4EB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-237224"/>
            <a:ext cx="1745501" cy="20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048;p43">
            <a:extLst>
              <a:ext uri="{FF2B5EF4-FFF2-40B4-BE49-F238E27FC236}">
                <a16:creationId xmlns:a16="http://schemas.microsoft.com/office/drawing/2014/main" id="{BD09755C-8FC2-FFF2-A147-33AD1270A053}"/>
              </a:ext>
            </a:extLst>
          </p:cNvPr>
          <p:cNvSpPr/>
          <p:nvPr/>
        </p:nvSpPr>
        <p:spPr>
          <a:xfrm rot="19717621">
            <a:off x="3917951" y="636105"/>
            <a:ext cx="1220923" cy="90723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Google Shape;3049;p43">
            <a:extLst>
              <a:ext uri="{FF2B5EF4-FFF2-40B4-BE49-F238E27FC236}">
                <a16:creationId xmlns:a16="http://schemas.microsoft.com/office/drawing/2014/main" id="{3C27756D-07D4-FD9F-7354-1D0C8EB434D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64665" y="498271"/>
            <a:ext cx="444465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326C90-6148-9F79-38A1-388F4C8880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0770FF8-060C-3272-6EF3-B3B69A42DD4E}"/>
              </a:ext>
            </a:extLst>
          </p:cNvPr>
          <p:cNvSpPr/>
          <p:nvPr/>
        </p:nvSpPr>
        <p:spPr>
          <a:xfrm>
            <a:off x="978765" y="1648820"/>
            <a:ext cx="7186470" cy="2466753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B4DFE9-B97D-81A7-C0C4-347426D38C65}"/>
              </a:ext>
            </a:extLst>
          </p:cNvPr>
          <p:cNvSpPr txBox="1"/>
          <p:nvPr/>
        </p:nvSpPr>
        <p:spPr>
          <a:xfrm>
            <a:off x="1894783" y="506712"/>
            <a:ext cx="55234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accent5"/>
                </a:solidFill>
                <a:latin typeface="Arial Black" panose="020B0A04020102020204" pitchFamily="34" charset="0"/>
              </a:rPr>
              <a:t>Abdurrahman III (929-961 M</a:t>
            </a:r>
            <a:r>
              <a:rPr lang="en-US" dirty="0"/>
              <a:t>)</a:t>
            </a:r>
            <a:endParaRPr lang="en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5F5EF-5DC4-A2EC-5CC4-05F3DF309EFA}"/>
              </a:ext>
            </a:extLst>
          </p:cNvPr>
          <p:cNvSpPr txBox="1"/>
          <p:nvPr/>
        </p:nvSpPr>
        <p:spPr>
          <a:xfrm>
            <a:off x="1326411" y="1880556"/>
            <a:ext cx="6222705" cy="189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bg1"/>
                </a:solidFill>
              </a:rPr>
              <a:t>Setelah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menjabat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sebagai</a:t>
            </a:r>
            <a:r>
              <a:rPr lang="en-US" sz="1600" b="1" dirty="0">
                <a:solidFill>
                  <a:schemeClr val="bg1"/>
                </a:solidFill>
              </a:rPr>
              <a:t> Amir </a:t>
            </a:r>
            <a:r>
              <a:rPr lang="en-US" sz="1600" b="1" dirty="0" err="1">
                <a:solidFill>
                  <a:schemeClr val="bg1"/>
                </a:solidFill>
              </a:rPr>
              <a:t>Kordoba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selama</a:t>
            </a:r>
            <a:r>
              <a:rPr lang="en-US" sz="1600" b="1" dirty="0">
                <a:solidFill>
                  <a:schemeClr val="bg1"/>
                </a:solidFill>
              </a:rPr>
              <a:t> 17 </a:t>
            </a:r>
            <a:r>
              <a:rPr lang="en-US" sz="1600" b="1" dirty="0" err="1">
                <a:solidFill>
                  <a:schemeClr val="bg1"/>
                </a:solidFill>
              </a:rPr>
              <a:t>tahun</a:t>
            </a:r>
            <a:r>
              <a:rPr lang="en-US" sz="1600" b="1" dirty="0">
                <a:solidFill>
                  <a:schemeClr val="bg1"/>
                </a:solidFill>
              </a:rPr>
              <a:t>, </a:t>
            </a:r>
            <a:r>
              <a:rPr lang="en-US" sz="1600" b="1" dirty="0" err="1">
                <a:solidFill>
                  <a:schemeClr val="bg1"/>
                </a:solidFill>
              </a:rPr>
              <a:t>ia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memproklamirkan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diri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sebagai</a:t>
            </a:r>
            <a:r>
              <a:rPr lang="en-US" sz="1600" b="1" dirty="0">
                <a:solidFill>
                  <a:schemeClr val="bg1"/>
                </a:solidFill>
              </a:rPr>
              <a:t> khalifah Islam yang </a:t>
            </a:r>
            <a:r>
              <a:rPr lang="en-US" sz="1600" b="1" dirty="0" err="1">
                <a:solidFill>
                  <a:schemeClr val="bg1"/>
                </a:solidFill>
              </a:rPr>
              <a:t>sah</a:t>
            </a:r>
            <a:r>
              <a:rPr lang="en-US" sz="1600" b="1" dirty="0">
                <a:solidFill>
                  <a:schemeClr val="bg1"/>
                </a:solidFill>
              </a:rPr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bg1"/>
                </a:solidFill>
              </a:rPr>
              <a:t>Cucu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dari</a:t>
            </a:r>
            <a:r>
              <a:rPr lang="en-US" sz="1600" b="1" dirty="0">
                <a:solidFill>
                  <a:schemeClr val="bg1"/>
                </a:solidFill>
              </a:rPr>
              <a:t> Abdullah bin Muhammad.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1"/>
                </a:solidFill>
              </a:rPr>
              <a:t>Salah </a:t>
            </a:r>
            <a:r>
              <a:rPr lang="en-US" sz="1600" b="1" dirty="0" err="1">
                <a:solidFill>
                  <a:schemeClr val="bg1"/>
                </a:solidFill>
              </a:rPr>
              <a:t>satu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kebijakannya</a:t>
            </a:r>
            <a:r>
              <a:rPr lang="en-US" sz="1600" b="1" dirty="0">
                <a:solidFill>
                  <a:schemeClr val="bg1"/>
                </a:solidFill>
              </a:rPr>
              <a:t> yang </a:t>
            </a:r>
            <a:r>
              <a:rPr lang="en-US" sz="1600" b="1" dirty="0" err="1">
                <a:solidFill>
                  <a:schemeClr val="bg1"/>
                </a:solidFill>
              </a:rPr>
              <a:t>terpenting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yaitu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menjalin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hubungan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dengan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kekaisaran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Romawi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Suci</a:t>
            </a:r>
            <a:r>
              <a:rPr lang="en-US" sz="1600" b="1" dirty="0">
                <a:solidFill>
                  <a:schemeClr val="bg1"/>
                </a:solidFill>
              </a:rPr>
              <a:t>. </a:t>
            </a:r>
            <a:endParaRPr lang="en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460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3" name="Google Shape;8393;p56"/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96" name="Google Shape;8396;p5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dirty="0">
                <a:latin typeface="Arial Black" panose="020B0A04020102020204" pitchFamily="34" charset="0"/>
              </a:rPr>
              <a:t>Al-Hakam II (961-976 M)</a:t>
            </a:r>
            <a:endParaRPr sz="2600" dirty="0">
              <a:latin typeface="Arial Black" panose="020B0A04020102020204" pitchFamily="34" charset="0"/>
            </a:endParaRP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F2F3C0F4-0F86-5894-05C8-C5DB148B210B}"/>
              </a:ext>
            </a:extLst>
          </p:cNvPr>
          <p:cNvSpPr/>
          <p:nvPr/>
        </p:nvSpPr>
        <p:spPr>
          <a:xfrm>
            <a:off x="720000" y="1270906"/>
            <a:ext cx="7568588" cy="3072155"/>
          </a:xfrm>
          <a:prstGeom prst="round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48243CC3-1109-9727-42A5-DDB0FB27A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CE27BA-07A5-A245-33B0-9ABF9ADC0B58}"/>
              </a:ext>
            </a:extLst>
          </p:cNvPr>
          <p:cNvSpPr txBox="1"/>
          <p:nvPr/>
        </p:nvSpPr>
        <p:spPr>
          <a:xfrm>
            <a:off x="1038720" y="1361965"/>
            <a:ext cx="6714020" cy="3001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Menjabat</a:t>
            </a:r>
            <a:r>
              <a:rPr lang="en-US" sz="1600" b="1" dirty="0"/>
              <a:t> </a:t>
            </a:r>
            <a:r>
              <a:rPr lang="en-US" sz="1600" b="1" dirty="0" err="1"/>
              <a:t>sebagai</a:t>
            </a:r>
            <a:r>
              <a:rPr lang="en-US" sz="1600" b="1" dirty="0"/>
              <a:t> khalifah </a:t>
            </a:r>
            <a:r>
              <a:rPr lang="en-US" sz="1600" b="1" dirty="0" err="1"/>
              <a:t>setelah</a:t>
            </a:r>
            <a:r>
              <a:rPr lang="en-US" sz="1600" b="1" dirty="0"/>
              <a:t> </a:t>
            </a:r>
            <a:r>
              <a:rPr lang="en-US" sz="1600" b="1" dirty="0" err="1"/>
              <a:t>ayahnya</a:t>
            </a:r>
            <a:r>
              <a:rPr lang="en-US" sz="1600" b="1" dirty="0"/>
              <a:t> Abdurrahman III </a:t>
            </a:r>
            <a:r>
              <a:rPr lang="en-US" sz="1600" b="1" dirty="0" err="1"/>
              <a:t>wafat</a:t>
            </a:r>
            <a:r>
              <a:rPr lang="en-US" sz="1600" b="1" dirty="0"/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Menjalin</a:t>
            </a:r>
            <a:r>
              <a:rPr lang="en-US" sz="1600" b="1" dirty="0"/>
              <a:t> </a:t>
            </a:r>
            <a:r>
              <a:rPr lang="en-US" sz="1600" b="1" dirty="0" err="1"/>
              <a:t>perdamaian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kerajaan</a:t>
            </a:r>
            <a:r>
              <a:rPr lang="en-US" sz="1600" b="1" dirty="0"/>
              <a:t> Kristen di Iberia Utara </a:t>
            </a:r>
            <a:r>
              <a:rPr lang="en-US" sz="1600" b="1" dirty="0" err="1"/>
              <a:t>sehingga</a:t>
            </a:r>
            <a:r>
              <a:rPr lang="en-US" sz="1600" b="1" dirty="0"/>
              <a:t> </a:t>
            </a:r>
            <a:r>
              <a:rPr lang="en-US" sz="1600" b="1" dirty="0" err="1"/>
              <a:t>situasi</a:t>
            </a:r>
            <a:r>
              <a:rPr lang="en-US" sz="1600" b="1" dirty="0"/>
              <a:t> </a:t>
            </a:r>
            <a:r>
              <a:rPr lang="en-US" sz="1600" b="1" dirty="0" err="1"/>
              <a:t>menjadi</a:t>
            </a:r>
            <a:r>
              <a:rPr lang="en-US" sz="1600" b="1" dirty="0"/>
              <a:t> </a:t>
            </a:r>
            <a:r>
              <a:rPr lang="en-US" sz="1600" b="1" dirty="0" err="1"/>
              <a:t>stabil</a:t>
            </a:r>
            <a:r>
              <a:rPr lang="en-US" sz="1600" b="1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Membangun</a:t>
            </a:r>
            <a:r>
              <a:rPr lang="en-US" sz="1600" b="1" dirty="0"/>
              <a:t> </a:t>
            </a:r>
            <a:r>
              <a:rPr lang="en-US" sz="1600" b="1" dirty="0" err="1"/>
              <a:t>sistem</a:t>
            </a:r>
            <a:r>
              <a:rPr lang="en-US" sz="1600" b="1" dirty="0"/>
              <a:t> </a:t>
            </a:r>
            <a:r>
              <a:rPr lang="en-US" sz="1600" b="1" dirty="0" err="1"/>
              <a:t>pengairan</a:t>
            </a:r>
            <a:r>
              <a:rPr lang="en-US" sz="1600" b="1" dirty="0"/>
              <a:t> </a:t>
            </a:r>
            <a:r>
              <a:rPr lang="en-US" sz="1600" b="1" dirty="0" err="1"/>
              <a:t>atau</a:t>
            </a:r>
            <a:r>
              <a:rPr lang="en-US" sz="1600" b="1" dirty="0"/>
              <a:t> </a:t>
            </a:r>
            <a:r>
              <a:rPr lang="en-US" sz="1600" b="1" dirty="0" err="1"/>
              <a:t>irigasi</a:t>
            </a:r>
            <a:r>
              <a:rPr lang="en-US" sz="1600" b="1" dirty="0"/>
              <a:t> </a:t>
            </a:r>
            <a:r>
              <a:rPr lang="en-US" sz="1600" b="1" dirty="0" err="1"/>
              <a:t>sebagai</a:t>
            </a:r>
            <a:r>
              <a:rPr lang="en-US" sz="1600" b="1" dirty="0"/>
              <a:t> </a:t>
            </a:r>
            <a:r>
              <a:rPr lang="en-US" sz="1600" b="1" dirty="0" err="1"/>
              <a:t>cara</a:t>
            </a:r>
            <a:r>
              <a:rPr lang="en-US" sz="1600" b="1" dirty="0"/>
              <a:t> </a:t>
            </a:r>
            <a:r>
              <a:rPr lang="en-US" sz="1600" b="1" dirty="0" err="1"/>
              <a:t>memajukan</a:t>
            </a:r>
            <a:r>
              <a:rPr lang="en-US" sz="1600" b="1" dirty="0"/>
              <a:t> </a:t>
            </a:r>
            <a:r>
              <a:rPr lang="en-US" sz="1600" b="1" dirty="0" err="1"/>
              <a:t>pertanian</a:t>
            </a:r>
            <a:r>
              <a:rPr lang="en-US" sz="1600" b="1" dirty="0"/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Memperluas</a:t>
            </a:r>
            <a:r>
              <a:rPr lang="en-US" sz="1600" b="1" dirty="0"/>
              <a:t> </a:t>
            </a:r>
            <a:r>
              <a:rPr lang="en-US" sz="1600" b="1" dirty="0" err="1"/>
              <a:t>jalan-jalan</a:t>
            </a:r>
            <a:r>
              <a:rPr lang="en-US" sz="1600" b="1" dirty="0"/>
              <a:t> dan </a:t>
            </a:r>
            <a:r>
              <a:rPr lang="en-US" sz="1600" b="1" dirty="0" err="1"/>
              <a:t>membangun</a:t>
            </a:r>
            <a:r>
              <a:rPr lang="en-US" sz="1600" b="1" dirty="0"/>
              <a:t> pasar </a:t>
            </a:r>
            <a:r>
              <a:rPr lang="en-US" sz="1600" b="1" dirty="0" err="1"/>
              <a:t>sebagai</a:t>
            </a:r>
            <a:r>
              <a:rPr lang="en-US" sz="1600" b="1" dirty="0"/>
              <a:t> </a:t>
            </a:r>
            <a:r>
              <a:rPr lang="en-US" sz="1600" b="1" dirty="0" err="1"/>
              <a:t>langkah</a:t>
            </a:r>
            <a:r>
              <a:rPr lang="en-US" sz="1600" b="1" dirty="0"/>
              <a:t> </a:t>
            </a:r>
            <a:r>
              <a:rPr lang="en-US" sz="1600" b="1" dirty="0" err="1"/>
              <a:t>memajukan</a:t>
            </a:r>
            <a:r>
              <a:rPr lang="en-US" sz="1600" b="1" dirty="0"/>
              <a:t> </a:t>
            </a:r>
            <a:r>
              <a:rPr lang="en-US" sz="1600" b="1" dirty="0" err="1"/>
              <a:t>sektor</a:t>
            </a:r>
            <a:r>
              <a:rPr lang="en-US" sz="1600" b="1" dirty="0"/>
              <a:t> </a:t>
            </a:r>
            <a:r>
              <a:rPr lang="en-US" sz="1600" b="1" dirty="0" err="1"/>
              <a:t>perekonomian</a:t>
            </a:r>
            <a:r>
              <a:rPr lang="en-US" sz="1600" b="1" dirty="0"/>
              <a:t>. </a:t>
            </a:r>
            <a:endParaRPr lang="en-ID" sz="1600" b="1" dirty="0"/>
          </a:p>
        </p:txBody>
      </p:sp>
      <p:pic>
        <p:nvPicPr>
          <p:cNvPr id="50" name="Google Shape;2198;p39">
            <a:extLst>
              <a:ext uri="{FF2B5EF4-FFF2-40B4-BE49-F238E27FC236}">
                <a16:creationId xmlns:a16="http://schemas.microsoft.com/office/drawing/2014/main" id="{6EEB24F5-2136-3388-35AA-94F24854F3A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034391">
            <a:off x="6908063" y="-376166"/>
            <a:ext cx="2394434" cy="2787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0" name="Google Shape;2190;p39"/>
          <p:cNvSpPr/>
          <p:nvPr/>
        </p:nvSpPr>
        <p:spPr>
          <a:xfrm rot="-256683" flipH="1">
            <a:off x="60365" y="513477"/>
            <a:ext cx="4155932" cy="1773645"/>
          </a:xfrm>
          <a:custGeom>
            <a:avLst/>
            <a:gdLst/>
            <a:ahLst/>
            <a:cxnLst/>
            <a:rect l="l" t="t" r="r" b="b"/>
            <a:pathLst>
              <a:path w="10257" h="8904" extrusionOk="0">
                <a:moveTo>
                  <a:pt x="9674" y="1"/>
                </a:moveTo>
                <a:lnTo>
                  <a:pt x="9643" y="348"/>
                </a:lnTo>
                <a:cubicBezTo>
                  <a:pt x="9738" y="364"/>
                  <a:pt x="9801" y="458"/>
                  <a:pt x="9784" y="553"/>
                </a:cubicBezTo>
                <a:cubicBezTo>
                  <a:pt x="9769" y="616"/>
                  <a:pt x="9721" y="679"/>
                  <a:pt x="9658" y="694"/>
                </a:cubicBezTo>
                <a:cubicBezTo>
                  <a:pt x="9548" y="711"/>
                  <a:pt x="9438" y="631"/>
                  <a:pt x="9438" y="521"/>
                </a:cubicBezTo>
                <a:cubicBezTo>
                  <a:pt x="9438" y="427"/>
                  <a:pt x="9517" y="364"/>
                  <a:pt x="9595" y="348"/>
                </a:cubicBezTo>
                <a:lnTo>
                  <a:pt x="9595" y="1"/>
                </a:lnTo>
                <a:lnTo>
                  <a:pt x="8618" y="1"/>
                </a:lnTo>
                <a:lnTo>
                  <a:pt x="8618" y="348"/>
                </a:lnTo>
                <a:cubicBezTo>
                  <a:pt x="8729" y="348"/>
                  <a:pt x="8807" y="442"/>
                  <a:pt x="8776" y="553"/>
                </a:cubicBezTo>
                <a:cubicBezTo>
                  <a:pt x="8761" y="616"/>
                  <a:pt x="8713" y="679"/>
                  <a:pt x="8650" y="694"/>
                </a:cubicBezTo>
                <a:cubicBezTo>
                  <a:pt x="8540" y="711"/>
                  <a:pt x="8446" y="631"/>
                  <a:pt x="8446" y="521"/>
                </a:cubicBezTo>
                <a:cubicBezTo>
                  <a:pt x="8446" y="442"/>
                  <a:pt x="8492" y="364"/>
                  <a:pt x="8572" y="348"/>
                </a:cubicBezTo>
                <a:lnTo>
                  <a:pt x="8555" y="1"/>
                </a:lnTo>
                <a:lnTo>
                  <a:pt x="7626" y="1"/>
                </a:lnTo>
                <a:lnTo>
                  <a:pt x="7626" y="348"/>
                </a:lnTo>
                <a:cubicBezTo>
                  <a:pt x="7721" y="364"/>
                  <a:pt x="7799" y="442"/>
                  <a:pt x="7767" y="553"/>
                </a:cubicBezTo>
                <a:cubicBezTo>
                  <a:pt x="7767" y="616"/>
                  <a:pt x="7704" y="679"/>
                  <a:pt x="7641" y="694"/>
                </a:cubicBezTo>
                <a:cubicBezTo>
                  <a:pt x="7532" y="711"/>
                  <a:pt x="7437" y="631"/>
                  <a:pt x="7437" y="521"/>
                </a:cubicBezTo>
                <a:cubicBezTo>
                  <a:pt x="7437" y="442"/>
                  <a:pt x="7484" y="379"/>
                  <a:pt x="7563" y="348"/>
                </a:cubicBezTo>
                <a:lnTo>
                  <a:pt x="7515" y="1"/>
                </a:lnTo>
                <a:lnTo>
                  <a:pt x="6602" y="1"/>
                </a:lnTo>
                <a:lnTo>
                  <a:pt x="6618" y="348"/>
                </a:lnTo>
                <a:cubicBezTo>
                  <a:pt x="6712" y="364"/>
                  <a:pt x="6791" y="458"/>
                  <a:pt x="6775" y="553"/>
                </a:cubicBezTo>
                <a:cubicBezTo>
                  <a:pt x="6759" y="616"/>
                  <a:pt x="6696" y="679"/>
                  <a:pt x="6633" y="694"/>
                </a:cubicBezTo>
                <a:cubicBezTo>
                  <a:pt x="6523" y="711"/>
                  <a:pt x="6429" y="631"/>
                  <a:pt x="6429" y="521"/>
                </a:cubicBezTo>
                <a:cubicBezTo>
                  <a:pt x="6429" y="442"/>
                  <a:pt x="6492" y="364"/>
                  <a:pt x="6555" y="348"/>
                </a:cubicBezTo>
                <a:lnTo>
                  <a:pt x="6538" y="1"/>
                </a:lnTo>
                <a:lnTo>
                  <a:pt x="5673" y="1"/>
                </a:lnTo>
                <a:lnTo>
                  <a:pt x="5625" y="348"/>
                </a:lnTo>
                <a:cubicBezTo>
                  <a:pt x="5719" y="364"/>
                  <a:pt x="5782" y="458"/>
                  <a:pt x="5767" y="553"/>
                </a:cubicBezTo>
                <a:cubicBezTo>
                  <a:pt x="5751" y="616"/>
                  <a:pt x="5704" y="679"/>
                  <a:pt x="5641" y="694"/>
                </a:cubicBezTo>
                <a:cubicBezTo>
                  <a:pt x="5530" y="711"/>
                  <a:pt x="5420" y="631"/>
                  <a:pt x="5420" y="521"/>
                </a:cubicBezTo>
                <a:cubicBezTo>
                  <a:pt x="5420" y="427"/>
                  <a:pt x="5483" y="364"/>
                  <a:pt x="5578" y="348"/>
                </a:cubicBezTo>
                <a:lnTo>
                  <a:pt x="5562" y="1"/>
                </a:lnTo>
                <a:lnTo>
                  <a:pt x="4570" y="1"/>
                </a:lnTo>
                <a:lnTo>
                  <a:pt x="4585" y="348"/>
                </a:lnTo>
                <a:lnTo>
                  <a:pt x="4601" y="348"/>
                </a:lnTo>
                <a:cubicBezTo>
                  <a:pt x="4696" y="348"/>
                  <a:pt x="4774" y="427"/>
                  <a:pt x="4774" y="521"/>
                </a:cubicBezTo>
                <a:cubicBezTo>
                  <a:pt x="4774" y="616"/>
                  <a:pt x="4696" y="694"/>
                  <a:pt x="4601" y="694"/>
                </a:cubicBezTo>
                <a:cubicBezTo>
                  <a:pt x="4490" y="694"/>
                  <a:pt x="4427" y="616"/>
                  <a:pt x="4427" y="521"/>
                </a:cubicBezTo>
                <a:cubicBezTo>
                  <a:pt x="4427" y="442"/>
                  <a:pt x="4475" y="379"/>
                  <a:pt x="4553" y="348"/>
                </a:cubicBezTo>
                <a:lnTo>
                  <a:pt x="4475" y="1"/>
                </a:lnTo>
                <a:lnTo>
                  <a:pt x="3593" y="1"/>
                </a:lnTo>
                <a:lnTo>
                  <a:pt x="3608" y="348"/>
                </a:lnTo>
                <a:cubicBezTo>
                  <a:pt x="3702" y="364"/>
                  <a:pt x="3782" y="442"/>
                  <a:pt x="3765" y="553"/>
                </a:cubicBezTo>
                <a:cubicBezTo>
                  <a:pt x="3750" y="616"/>
                  <a:pt x="3687" y="679"/>
                  <a:pt x="3624" y="694"/>
                </a:cubicBezTo>
                <a:cubicBezTo>
                  <a:pt x="3513" y="711"/>
                  <a:pt x="3419" y="631"/>
                  <a:pt x="3419" y="521"/>
                </a:cubicBezTo>
                <a:cubicBezTo>
                  <a:pt x="3419" y="427"/>
                  <a:pt x="3482" y="348"/>
                  <a:pt x="3576" y="348"/>
                </a:cubicBezTo>
                <a:lnTo>
                  <a:pt x="3530" y="1"/>
                </a:lnTo>
                <a:lnTo>
                  <a:pt x="2726" y="1"/>
                </a:lnTo>
                <a:lnTo>
                  <a:pt x="2631" y="348"/>
                </a:lnTo>
                <a:cubicBezTo>
                  <a:pt x="2710" y="379"/>
                  <a:pt x="2774" y="458"/>
                  <a:pt x="2757" y="568"/>
                </a:cubicBezTo>
                <a:cubicBezTo>
                  <a:pt x="2742" y="631"/>
                  <a:pt x="2679" y="679"/>
                  <a:pt x="2616" y="694"/>
                </a:cubicBezTo>
                <a:cubicBezTo>
                  <a:pt x="2505" y="711"/>
                  <a:pt x="2411" y="631"/>
                  <a:pt x="2411" y="521"/>
                </a:cubicBezTo>
                <a:cubicBezTo>
                  <a:pt x="2411" y="427"/>
                  <a:pt x="2474" y="364"/>
                  <a:pt x="2553" y="348"/>
                </a:cubicBezTo>
                <a:lnTo>
                  <a:pt x="2616" y="1"/>
                </a:lnTo>
                <a:lnTo>
                  <a:pt x="1608" y="1"/>
                </a:lnTo>
                <a:lnTo>
                  <a:pt x="1608" y="348"/>
                </a:lnTo>
                <a:cubicBezTo>
                  <a:pt x="1702" y="364"/>
                  <a:pt x="1765" y="458"/>
                  <a:pt x="1749" y="553"/>
                </a:cubicBezTo>
                <a:cubicBezTo>
                  <a:pt x="1734" y="616"/>
                  <a:pt x="1686" y="679"/>
                  <a:pt x="1623" y="694"/>
                </a:cubicBezTo>
                <a:cubicBezTo>
                  <a:pt x="1513" y="711"/>
                  <a:pt x="1402" y="631"/>
                  <a:pt x="1402" y="521"/>
                </a:cubicBezTo>
                <a:cubicBezTo>
                  <a:pt x="1402" y="442"/>
                  <a:pt x="1465" y="364"/>
                  <a:pt x="1545" y="348"/>
                </a:cubicBezTo>
                <a:lnTo>
                  <a:pt x="1528" y="1"/>
                </a:lnTo>
                <a:lnTo>
                  <a:pt x="599" y="1"/>
                </a:lnTo>
                <a:lnTo>
                  <a:pt x="583" y="348"/>
                </a:lnTo>
                <a:cubicBezTo>
                  <a:pt x="694" y="348"/>
                  <a:pt x="772" y="442"/>
                  <a:pt x="740" y="553"/>
                </a:cubicBezTo>
                <a:cubicBezTo>
                  <a:pt x="725" y="616"/>
                  <a:pt x="677" y="679"/>
                  <a:pt x="614" y="694"/>
                </a:cubicBezTo>
                <a:cubicBezTo>
                  <a:pt x="505" y="711"/>
                  <a:pt x="410" y="631"/>
                  <a:pt x="410" y="521"/>
                </a:cubicBezTo>
                <a:cubicBezTo>
                  <a:pt x="410" y="442"/>
                  <a:pt x="457" y="379"/>
                  <a:pt x="520" y="348"/>
                </a:cubicBezTo>
                <a:lnTo>
                  <a:pt x="488" y="1"/>
                </a:lnTo>
                <a:lnTo>
                  <a:pt x="173" y="1"/>
                </a:lnTo>
                <a:cubicBezTo>
                  <a:pt x="79" y="1"/>
                  <a:pt x="1" y="80"/>
                  <a:pt x="1" y="190"/>
                </a:cubicBezTo>
                <a:lnTo>
                  <a:pt x="1" y="8903"/>
                </a:lnTo>
                <a:cubicBezTo>
                  <a:pt x="190" y="8872"/>
                  <a:pt x="394" y="8761"/>
                  <a:pt x="473" y="8683"/>
                </a:cubicBezTo>
                <a:cubicBezTo>
                  <a:pt x="520" y="8887"/>
                  <a:pt x="772" y="8557"/>
                  <a:pt x="866" y="8525"/>
                </a:cubicBezTo>
                <a:cubicBezTo>
                  <a:pt x="1040" y="8462"/>
                  <a:pt x="1198" y="8383"/>
                  <a:pt x="1371" y="8336"/>
                </a:cubicBezTo>
                <a:cubicBezTo>
                  <a:pt x="1513" y="8305"/>
                  <a:pt x="1560" y="8242"/>
                  <a:pt x="1608" y="8383"/>
                </a:cubicBezTo>
                <a:cubicBezTo>
                  <a:pt x="1639" y="8446"/>
                  <a:pt x="1591" y="8525"/>
                  <a:pt x="1686" y="8588"/>
                </a:cubicBezTo>
                <a:cubicBezTo>
                  <a:pt x="1749" y="8620"/>
                  <a:pt x="1780" y="8557"/>
                  <a:pt x="1843" y="8572"/>
                </a:cubicBezTo>
                <a:cubicBezTo>
                  <a:pt x="1923" y="8572"/>
                  <a:pt x="1969" y="8635"/>
                  <a:pt x="2049" y="8635"/>
                </a:cubicBezTo>
                <a:cubicBezTo>
                  <a:pt x="2127" y="8651"/>
                  <a:pt x="2221" y="8603"/>
                  <a:pt x="2301" y="8620"/>
                </a:cubicBezTo>
                <a:cubicBezTo>
                  <a:pt x="2411" y="8651"/>
                  <a:pt x="2427" y="8761"/>
                  <a:pt x="2568" y="8777"/>
                </a:cubicBezTo>
                <a:cubicBezTo>
                  <a:pt x="2774" y="8793"/>
                  <a:pt x="3135" y="8698"/>
                  <a:pt x="3278" y="8540"/>
                </a:cubicBezTo>
                <a:cubicBezTo>
                  <a:pt x="3309" y="8509"/>
                  <a:pt x="3324" y="8431"/>
                  <a:pt x="3356" y="8414"/>
                </a:cubicBezTo>
                <a:cubicBezTo>
                  <a:pt x="3387" y="8399"/>
                  <a:pt x="3404" y="8414"/>
                  <a:pt x="3435" y="8399"/>
                </a:cubicBezTo>
                <a:cubicBezTo>
                  <a:pt x="3561" y="8336"/>
                  <a:pt x="3750" y="8336"/>
                  <a:pt x="3876" y="8242"/>
                </a:cubicBezTo>
                <a:cubicBezTo>
                  <a:pt x="4049" y="8084"/>
                  <a:pt x="3923" y="7769"/>
                  <a:pt x="4223" y="7721"/>
                </a:cubicBezTo>
                <a:cubicBezTo>
                  <a:pt x="4459" y="7690"/>
                  <a:pt x="4679" y="7721"/>
                  <a:pt x="4790" y="7454"/>
                </a:cubicBezTo>
                <a:cubicBezTo>
                  <a:pt x="4805" y="7548"/>
                  <a:pt x="4948" y="7485"/>
                  <a:pt x="5042" y="7469"/>
                </a:cubicBezTo>
                <a:cubicBezTo>
                  <a:pt x="5089" y="7580"/>
                  <a:pt x="4931" y="7721"/>
                  <a:pt x="5011" y="7816"/>
                </a:cubicBezTo>
                <a:cubicBezTo>
                  <a:pt x="5026" y="7816"/>
                  <a:pt x="5042" y="7816"/>
                  <a:pt x="5057" y="7801"/>
                </a:cubicBezTo>
                <a:cubicBezTo>
                  <a:pt x="5042" y="7847"/>
                  <a:pt x="5042" y="7895"/>
                  <a:pt x="5042" y="7927"/>
                </a:cubicBezTo>
                <a:cubicBezTo>
                  <a:pt x="5105" y="7910"/>
                  <a:pt x="5215" y="7879"/>
                  <a:pt x="5278" y="7927"/>
                </a:cubicBezTo>
                <a:cubicBezTo>
                  <a:pt x="5341" y="7990"/>
                  <a:pt x="5294" y="8068"/>
                  <a:pt x="5341" y="8116"/>
                </a:cubicBezTo>
                <a:cubicBezTo>
                  <a:pt x="5436" y="8210"/>
                  <a:pt x="5547" y="8116"/>
                  <a:pt x="5673" y="8147"/>
                </a:cubicBezTo>
                <a:cubicBezTo>
                  <a:pt x="5830" y="8179"/>
                  <a:pt x="5971" y="8225"/>
                  <a:pt x="6145" y="8225"/>
                </a:cubicBezTo>
                <a:cubicBezTo>
                  <a:pt x="6208" y="8242"/>
                  <a:pt x="6208" y="8210"/>
                  <a:pt x="6286" y="8242"/>
                </a:cubicBezTo>
                <a:cubicBezTo>
                  <a:pt x="6366" y="8288"/>
                  <a:pt x="6318" y="8351"/>
                  <a:pt x="6444" y="8368"/>
                </a:cubicBezTo>
                <a:cubicBezTo>
                  <a:pt x="6633" y="8399"/>
                  <a:pt x="6807" y="8179"/>
                  <a:pt x="6996" y="8225"/>
                </a:cubicBezTo>
                <a:cubicBezTo>
                  <a:pt x="7137" y="8257"/>
                  <a:pt x="7154" y="8383"/>
                  <a:pt x="7343" y="8320"/>
                </a:cubicBezTo>
                <a:cubicBezTo>
                  <a:pt x="7421" y="8305"/>
                  <a:pt x="7437" y="8242"/>
                  <a:pt x="7515" y="8242"/>
                </a:cubicBezTo>
                <a:cubicBezTo>
                  <a:pt x="7578" y="8225"/>
                  <a:pt x="7658" y="8288"/>
                  <a:pt x="7721" y="8257"/>
                </a:cubicBezTo>
                <a:cubicBezTo>
                  <a:pt x="7830" y="8225"/>
                  <a:pt x="7815" y="8084"/>
                  <a:pt x="7784" y="7990"/>
                </a:cubicBezTo>
                <a:cubicBezTo>
                  <a:pt x="7956" y="8021"/>
                  <a:pt x="7925" y="7895"/>
                  <a:pt x="7988" y="7801"/>
                </a:cubicBezTo>
                <a:cubicBezTo>
                  <a:pt x="8020" y="7753"/>
                  <a:pt x="8020" y="7738"/>
                  <a:pt x="8083" y="7706"/>
                </a:cubicBezTo>
                <a:cubicBezTo>
                  <a:pt x="8225" y="7643"/>
                  <a:pt x="8288" y="7706"/>
                  <a:pt x="8351" y="7801"/>
                </a:cubicBezTo>
                <a:cubicBezTo>
                  <a:pt x="8383" y="7847"/>
                  <a:pt x="8383" y="7895"/>
                  <a:pt x="8429" y="7942"/>
                </a:cubicBezTo>
                <a:cubicBezTo>
                  <a:pt x="8477" y="7973"/>
                  <a:pt x="8555" y="7990"/>
                  <a:pt x="8603" y="8021"/>
                </a:cubicBezTo>
                <a:cubicBezTo>
                  <a:pt x="8824" y="8099"/>
                  <a:pt x="8776" y="7958"/>
                  <a:pt x="8965" y="7895"/>
                </a:cubicBezTo>
                <a:cubicBezTo>
                  <a:pt x="9107" y="7847"/>
                  <a:pt x="9076" y="7942"/>
                  <a:pt x="9154" y="8053"/>
                </a:cubicBezTo>
                <a:cubicBezTo>
                  <a:pt x="9233" y="8147"/>
                  <a:pt x="9391" y="8288"/>
                  <a:pt x="9485" y="8351"/>
                </a:cubicBezTo>
                <a:cubicBezTo>
                  <a:pt x="9674" y="8462"/>
                  <a:pt x="9879" y="8288"/>
                  <a:pt x="10068" y="8399"/>
                </a:cubicBezTo>
                <a:cubicBezTo>
                  <a:pt x="10147" y="8431"/>
                  <a:pt x="10210" y="8509"/>
                  <a:pt x="10257" y="8572"/>
                </a:cubicBezTo>
                <a:lnTo>
                  <a:pt x="10257" y="190"/>
                </a:lnTo>
                <a:cubicBezTo>
                  <a:pt x="10257" y="80"/>
                  <a:pt x="10179" y="1"/>
                  <a:pt x="1008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99" name="Google Shape;219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3552890">
            <a:off x="636805" y="-890898"/>
            <a:ext cx="2394433" cy="2787529"/>
          </a:xfrm>
          <a:prstGeom prst="rect">
            <a:avLst/>
          </a:prstGeom>
          <a:noFill/>
          <a:ln>
            <a:noFill/>
          </a:ln>
        </p:spPr>
      </p:pic>
      <p:sp>
        <p:nvSpPr>
          <p:cNvPr id="2201" name="Google Shape;2201;p39"/>
          <p:cNvSpPr/>
          <p:nvPr/>
        </p:nvSpPr>
        <p:spPr>
          <a:xfrm rot="-2700000">
            <a:off x="394001" y="445611"/>
            <a:ext cx="875703" cy="618019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03CF30-F039-C700-98BC-22D9B8C119AD}"/>
              </a:ext>
            </a:extLst>
          </p:cNvPr>
          <p:cNvSpPr txBox="1"/>
          <p:nvPr/>
        </p:nvSpPr>
        <p:spPr>
          <a:xfrm>
            <a:off x="138489" y="1186326"/>
            <a:ext cx="4276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Hisyam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II (976-1008 M)</a:t>
            </a:r>
            <a:endParaRPr lang="en-ID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FB1754-5A12-6CE3-01DE-9C30D65D485D}"/>
              </a:ext>
            </a:extLst>
          </p:cNvPr>
          <p:cNvSpPr txBox="1"/>
          <p:nvPr/>
        </p:nvSpPr>
        <p:spPr>
          <a:xfrm>
            <a:off x="4415151" y="462613"/>
            <a:ext cx="4276662" cy="373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/>
              <a:t>Melanjutkan</a:t>
            </a:r>
            <a:r>
              <a:rPr lang="en-US" sz="1600" dirty="0"/>
              <a:t> </a:t>
            </a:r>
            <a:r>
              <a:rPr lang="en-US" sz="1600" dirty="0" err="1"/>
              <a:t>pemerintahan</a:t>
            </a:r>
            <a:r>
              <a:rPr lang="en-US" sz="1600" dirty="0"/>
              <a:t> </a:t>
            </a:r>
            <a:r>
              <a:rPr lang="en-US" sz="1600" dirty="0" err="1"/>
              <a:t>setelah</a:t>
            </a:r>
            <a:r>
              <a:rPr lang="en-US" sz="1600" dirty="0"/>
              <a:t> </a:t>
            </a:r>
            <a:r>
              <a:rPr lang="en-US" sz="1600" dirty="0" err="1"/>
              <a:t>ayahnya</a:t>
            </a:r>
            <a:r>
              <a:rPr lang="en-US" sz="1600" dirty="0"/>
              <a:t> </a:t>
            </a:r>
            <a:r>
              <a:rPr lang="en-US" sz="1600" dirty="0" err="1"/>
              <a:t>wafat</a:t>
            </a:r>
            <a:r>
              <a:rPr lang="en-US" sz="16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/>
              <a:t>Saat</a:t>
            </a:r>
            <a:r>
              <a:rPr lang="en-US" sz="1600" dirty="0"/>
              <a:t> </a:t>
            </a:r>
            <a:r>
              <a:rPr lang="en-US" sz="1600" dirty="0" err="1"/>
              <a:t>itu</a:t>
            </a:r>
            <a:r>
              <a:rPr lang="en-US" sz="1600" dirty="0"/>
              <a:t> </a:t>
            </a:r>
            <a:r>
              <a:rPr lang="en-US" sz="1600" dirty="0" err="1"/>
              <a:t>usia</a:t>
            </a:r>
            <a:r>
              <a:rPr lang="en-US" sz="1600" dirty="0"/>
              <a:t> </a:t>
            </a:r>
            <a:r>
              <a:rPr lang="en-US" sz="1600" dirty="0" err="1"/>
              <a:t>nya</a:t>
            </a:r>
            <a:r>
              <a:rPr lang="en-US" sz="1600" dirty="0"/>
              <a:t> </a:t>
            </a:r>
            <a:r>
              <a:rPr lang="en-US" sz="1600" dirty="0" err="1"/>
              <a:t>masih</a:t>
            </a:r>
            <a:r>
              <a:rPr lang="en-US" sz="1600" dirty="0"/>
              <a:t> 11 </a:t>
            </a:r>
            <a:r>
              <a:rPr lang="en-US" sz="1600" dirty="0" err="1"/>
              <a:t>tahun</a:t>
            </a:r>
            <a:r>
              <a:rPr lang="en-US" sz="1600" dirty="0"/>
              <a:t>, </a:t>
            </a:r>
            <a:r>
              <a:rPr lang="en-US" sz="1600" dirty="0" err="1"/>
              <a:t>jadi</a:t>
            </a:r>
            <a:r>
              <a:rPr lang="en-US" sz="1600" dirty="0"/>
              <a:t> </a:t>
            </a:r>
            <a:r>
              <a:rPr lang="en-US" sz="1600" dirty="0" err="1"/>
              <a:t>kewenangan</a:t>
            </a:r>
            <a:r>
              <a:rPr lang="en-US" sz="1600" dirty="0"/>
              <a:t> </a:t>
            </a:r>
            <a:r>
              <a:rPr lang="en-US" sz="1600" dirty="0" err="1"/>
              <a:t>kekhalifahan</a:t>
            </a:r>
            <a:r>
              <a:rPr lang="en-US" sz="1600" dirty="0"/>
              <a:t> </a:t>
            </a:r>
            <a:r>
              <a:rPr lang="en-US" sz="1600" dirty="0" err="1"/>
              <a:t>dipegang</a:t>
            </a:r>
            <a:r>
              <a:rPr lang="en-US" sz="1600" dirty="0"/>
              <a:t> oleh </a:t>
            </a:r>
            <a:r>
              <a:rPr lang="en-US" sz="1600" dirty="0" err="1"/>
              <a:t>ibunya</a:t>
            </a:r>
            <a:r>
              <a:rPr lang="en-US" sz="1600" dirty="0"/>
              <a:t> yang Bernama </a:t>
            </a:r>
            <a:r>
              <a:rPr lang="en-US" sz="1600" dirty="0" err="1"/>
              <a:t>Sulthana</a:t>
            </a:r>
            <a:r>
              <a:rPr lang="en-US" sz="1600" dirty="0"/>
              <a:t> dan Muhammad bin Abi Amir.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/>
              <a:t>Akhirnya</a:t>
            </a:r>
            <a:r>
              <a:rPr lang="en-US" sz="1600" dirty="0"/>
              <a:t> </a:t>
            </a:r>
            <a:r>
              <a:rPr lang="en-US" sz="1600" dirty="0" err="1"/>
              <a:t>ia</a:t>
            </a:r>
            <a:r>
              <a:rPr lang="en-US" sz="1600" dirty="0"/>
              <a:t> </a:t>
            </a:r>
            <a:r>
              <a:rPr lang="en-US" sz="1600" dirty="0" err="1"/>
              <a:t>hanya</a:t>
            </a:r>
            <a:r>
              <a:rPr lang="en-US" sz="1600" dirty="0"/>
              <a:t> </a:t>
            </a:r>
            <a:r>
              <a:rPr lang="en-US" sz="1600" dirty="0" err="1"/>
              <a:t>menjadi</a:t>
            </a:r>
            <a:r>
              <a:rPr lang="en-US" sz="1600" dirty="0"/>
              <a:t> “khalifah </a:t>
            </a:r>
            <a:r>
              <a:rPr lang="en-US" sz="1600" dirty="0" err="1"/>
              <a:t>boneka</a:t>
            </a:r>
            <a:r>
              <a:rPr lang="en-US" sz="1600" dirty="0"/>
              <a:t>” </a:t>
            </a:r>
            <a:r>
              <a:rPr lang="en-US" sz="1600" dirty="0" err="1"/>
              <a:t>karena</a:t>
            </a:r>
            <a:r>
              <a:rPr lang="en-US" sz="1600" dirty="0"/>
              <a:t> </a:t>
            </a:r>
            <a:r>
              <a:rPr lang="en-US" sz="1600" dirty="0" err="1"/>
              <a:t>akhirnya</a:t>
            </a:r>
            <a:r>
              <a:rPr lang="en-US" sz="1600" dirty="0"/>
              <a:t> </a:t>
            </a:r>
            <a:r>
              <a:rPr lang="en-US" sz="1600" dirty="0" err="1"/>
              <a:t>seluruh</a:t>
            </a:r>
            <a:r>
              <a:rPr lang="en-US" sz="1600" dirty="0"/>
              <a:t> </a:t>
            </a:r>
            <a:r>
              <a:rPr lang="en-US" sz="1600" dirty="0" err="1"/>
              <a:t>kewenangan</a:t>
            </a:r>
            <a:r>
              <a:rPr lang="en-US" sz="1600" dirty="0"/>
              <a:t> </a:t>
            </a:r>
            <a:r>
              <a:rPr lang="en-US" sz="1600" dirty="0" err="1"/>
              <a:t>pemerintah</a:t>
            </a:r>
            <a:r>
              <a:rPr lang="en-US" sz="1600" dirty="0"/>
              <a:t> </a:t>
            </a:r>
            <a:r>
              <a:rPr lang="en-US" sz="1600" dirty="0" err="1"/>
              <a:t>dipegang</a:t>
            </a:r>
            <a:r>
              <a:rPr lang="en-US" sz="1600" dirty="0"/>
              <a:t> oleh Muhammad bin Abi Amir. </a:t>
            </a:r>
            <a:endParaRPr lang="en-ID" sz="16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0C79F52-8D3F-3643-B849-0A14608ADB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90;p39">
            <a:extLst>
              <a:ext uri="{FF2B5EF4-FFF2-40B4-BE49-F238E27FC236}">
                <a16:creationId xmlns:a16="http://schemas.microsoft.com/office/drawing/2014/main" id="{85AAE54E-34AB-2A3A-B1F5-7E09AAE50309}"/>
              </a:ext>
            </a:extLst>
          </p:cNvPr>
          <p:cNvSpPr/>
          <p:nvPr/>
        </p:nvSpPr>
        <p:spPr>
          <a:xfrm flipH="1">
            <a:off x="2218612" y="325013"/>
            <a:ext cx="4347441" cy="1074315"/>
          </a:xfrm>
          <a:custGeom>
            <a:avLst/>
            <a:gdLst/>
            <a:ahLst/>
            <a:cxnLst/>
            <a:rect l="l" t="t" r="r" b="b"/>
            <a:pathLst>
              <a:path w="10257" h="8904" extrusionOk="0">
                <a:moveTo>
                  <a:pt x="9674" y="1"/>
                </a:moveTo>
                <a:lnTo>
                  <a:pt x="9643" y="348"/>
                </a:lnTo>
                <a:cubicBezTo>
                  <a:pt x="9738" y="364"/>
                  <a:pt x="9801" y="458"/>
                  <a:pt x="9784" y="553"/>
                </a:cubicBezTo>
                <a:cubicBezTo>
                  <a:pt x="9769" y="616"/>
                  <a:pt x="9721" y="679"/>
                  <a:pt x="9658" y="694"/>
                </a:cubicBezTo>
                <a:cubicBezTo>
                  <a:pt x="9548" y="711"/>
                  <a:pt x="9438" y="631"/>
                  <a:pt x="9438" y="521"/>
                </a:cubicBezTo>
                <a:cubicBezTo>
                  <a:pt x="9438" y="427"/>
                  <a:pt x="9517" y="364"/>
                  <a:pt x="9595" y="348"/>
                </a:cubicBezTo>
                <a:lnTo>
                  <a:pt x="9595" y="1"/>
                </a:lnTo>
                <a:lnTo>
                  <a:pt x="8618" y="1"/>
                </a:lnTo>
                <a:lnTo>
                  <a:pt x="8618" y="348"/>
                </a:lnTo>
                <a:cubicBezTo>
                  <a:pt x="8729" y="348"/>
                  <a:pt x="8807" y="442"/>
                  <a:pt x="8776" y="553"/>
                </a:cubicBezTo>
                <a:cubicBezTo>
                  <a:pt x="8761" y="616"/>
                  <a:pt x="8713" y="679"/>
                  <a:pt x="8650" y="694"/>
                </a:cubicBezTo>
                <a:cubicBezTo>
                  <a:pt x="8540" y="711"/>
                  <a:pt x="8446" y="631"/>
                  <a:pt x="8446" y="521"/>
                </a:cubicBezTo>
                <a:cubicBezTo>
                  <a:pt x="8446" y="442"/>
                  <a:pt x="8492" y="364"/>
                  <a:pt x="8572" y="348"/>
                </a:cubicBezTo>
                <a:lnTo>
                  <a:pt x="8555" y="1"/>
                </a:lnTo>
                <a:lnTo>
                  <a:pt x="7626" y="1"/>
                </a:lnTo>
                <a:lnTo>
                  <a:pt x="7626" y="348"/>
                </a:lnTo>
                <a:cubicBezTo>
                  <a:pt x="7721" y="364"/>
                  <a:pt x="7799" y="442"/>
                  <a:pt x="7767" y="553"/>
                </a:cubicBezTo>
                <a:cubicBezTo>
                  <a:pt x="7767" y="616"/>
                  <a:pt x="7704" y="679"/>
                  <a:pt x="7641" y="694"/>
                </a:cubicBezTo>
                <a:cubicBezTo>
                  <a:pt x="7532" y="711"/>
                  <a:pt x="7437" y="631"/>
                  <a:pt x="7437" y="521"/>
                </a:cubicBezTo>
                <a:cubicBezTo>
                  <a:pt x="7437" y="442"/>
                  <a:pt x="7484" y="379"/>
                  <a:pt x="7563" y="348"/>
                </a:cubicBezTo>
                <a:lnTo>
                  <a:pt x="7515" y="1"/>
                </a:lnTo>
                <a:lnTo>
                  <a:pt x="6602" y="1"/>
                </a:lnTo>
                <a:lnTo>
                  <a:pt x="6618" y="348"/>
                </a:lnTo>
                <a:cubicBezTo>
                  <a:pt x="6712" y="364"/>
                  <a:pt x="6791" y="458"/>
                  <a:pt x="6775" y="553"/>
                </a:cubicBezTo>
                <a:cubicBezTo>
                  <a:pt x="6759" y="616"/>
                  <a:pt x="6696" y="679"/>
                  <a:pt x="6633" y="694"/>
                </a:cubicBezTo>
                <a:cubicBezTo>
                  <a:pt x="6523" y="711"/>
                  <a:pt x="6429" y="631"/>
                  <a:pt x="6429" y="521"/>
                </a:cubicBezTo>
                <a:cubicBezTo>
                  <a:pt x="6429" y="442"/>
                  <a:pt x="6492" y="364"/>
                  <a:pt x="6555" y="348"/>
                </a:cubicBezTo>
                <a:lnTo>
                  <a:pt x="6538" y="1"/>
                </a:lnTo>
                <a:lnTo>
                  <a:pt x="5673" y="1"/>
                </a:lnTo>
                <a:lnTo>
                  <a:pt x="5625" y="348"/>
                </a:lnTo>
                <a:cubicBezTo>
                  <a:pt x="5719" y="364"/>
                  <a:pt x="5782" y="458"/>
                  <a:pt x="5767" y="553"/>
                </a:cubicBezTo>
                <a:cubicBezTo>
                  <a:pt x="5751" y="616"/>
                  <a:pt x="5704" y="679"/>
                  <a:pt x="5641" y="694"/>
                </a:cubicBezTo>
                <a:cubicBezTo>
                  <a:pt x="5530" y="711"/>
                  <a:pt x="5420" y="631"/>
                  <a:pt x="5420" y="521"/>
                </a:cubicBezTo>
                <a:cubicBezTo>
                  <a:pt x="5420" y="427"/>
                  <a:pt x="5483" y="364"/>
                  <a:pt x="5578" y="348"/>
                </a:cubicBezTo>
                <a:lnTo>
                  <a:pt x="5562" y="1"/>
                </a:lnTo>
                <a:lnTo>
                  <a:pt x="4570" y="1"/>
                </a:lnTo>
                <a:lnTo>
                  <a:pt x="4585" y="348"/>
                </a:lnTo>
                <a:lnTo>
                  <a:pt x="4601" y="348"/>
                </a:lnTo>
                <a:cubicBezTo>
                  <a:pt x="4696" y="348"/>
                  <a:pt x="4774" y="427"/>
                  <a:pt x="4774" y="521"/>
                </a:cubicBezTo>
                <a:cubicBezTo>
                  <a:pt x="4774" y="616"/>
                  <a:pt x="4696" y="694"/>
                  <a:pt x="4601" y="694"/>
                </a:cubicBezTo>
                <a:cubicBezTo>
                  <a:pt x="4490" y="694"/>
                  <a:pt x="4427" y="616"/>
                  <a:pt x="4427" y="521"/>
                </a:cubicBezTo>
                <a:cubicBezTo>
                  <a:pt x="4427" y="442"/>
                  <a:pt x="4475" y="379"/>
                  <a:pt x="4553" y="348"/>
                </a:cubicBezTo>
                <a:lnTo>
                  <a:pt x="4475" y="1"/>
                </a:lnTo>
                <a:lnTo>
                  <a:pt x="3593" y="1"/>
                </a:lnTo>
                <a:lnTo>
                  <a:pt x="3608" y="348"/>
                </a:lnTo>
                <a:cubicBezTo>
                  <a:pt x="3702" y="364"/>
                  <a:pt x="3782" y="442"/>
                  <a:pt x="3765" y="553"/>
                </a:cubicBezTo>
                <a:cubicBezTo>
                  <a:pt x="3750" y="616"/>
                  <a:pt x="3687" y="679"/>
                  <a:pt x="3624" y="694"/>
                </a:cubicBezTo>
                <a:cubicBezTo>
                  <a:pt x="3513" y="711"/>
                  <a:pt x="3419" y="631"/>
                  <a:pt x="3419" y="521"/>
                </a:cubicBezTo>
                <a:cubicBezTo>
                  <a:pt x="3419" y="427"/>
                  <a:pt x="3482" y="348"/>
                  <a:pt x="3576" y="348"/>
                </a:cubicBezTo>
                <a:lnTo>
                  <a:pt x="3530" y="1"/>
                </a:lnTo>
                <a:lnTo>
                  <a:pt x="2726" y="1"/>
                </a:lnTo>
                <a:lnTo>
                  <a:pt x="2631" y="348"/>
                </a:lnTo>
                <a:cubicBezTo>
                  <a:pt x="2710" y="379"/>
                  <a:pt x="2774" y="458"/>
                  <a:pt x="2757" y="568"/>
                </a:cubicBezTo>
                <a:cubicBezTo>
                  <a:pt x="2742" y="631"/>
                  <a:pt x="2679" y="679"/>
                  <a:pt x="2616" y="694"/>
                </a:cubicBezTo>
                <a:cubicBezTo>
                  <a:pt x="2505" y="711"/>
                  <a:pt x="2411" y="631"/>
                  <a:pt x="2411" y="521"/>
                </a:cubicBezTo>
                <a:cubicBezTo>
                  <a:pt x="2411" y="427"/>
                  <a:pt x="2474" y="364"/>
                  <a:pt x="2553" y="348"/>
                </a:cubicBezTo>
                <a:lnTo>
                  <a:pt x="2616" y="1"/>
                </a:lnTo>
                <a:lnTo>
                  <a:pt x="1608" y="1"/>
                </a:lnTo>
                <a:lnTo>
                  <a:pt x="1608" y="348"/>
                </a:lnTo>
                <a:cubicBezTo>
                  <a:pt x="1702" y="364"/>
                  <a:pt x="1765" y="458"/>
                  <a:pt x="1749" y="553"/>
                </a:cubicBezTo>
                <a:cubicBezTo>
                  <a:pt x="1734" y="616"/>
                  <a:pt x="1686" y="679"/>
                  <a:pt x="1623" y="694"/>
                </a:cubicBezTo>
                <a:cubicBezTo>
                  <a:pt x="1513" y="711"/>
                  <a:pt x="1402" y="631"/>
                  <a:pt x="1402" y="521"/>
                </a:cubicBezTo>
                <a:cubicBezTo>
                  <a:pt x="1402" y="442"/>
                  <a:pt x="1465" y="364"/>
                  <a:pt x="1545" y="348"/>
                </a:cubicBezTo>
                <a:lnTo>
                  <a:pt x="1528" y="1"/>
                </a:lnTo>
                <a:lnTo>
                  <a:pt x="599" y="1"/>
                </a:lnTo>
                <a:lnTo>
                  <a:pt x="583" y="348"/>
                </a:lnTo>
                <a:cubicBezTo>
                  <a:pt x="694" y="348"/>
                  <a:pt x="772" y="442"/>
                  <a:pt x="740" y="553"/>
                </a:cubicBezTo>
                <a:cubicBezTo>
                  <a:pt x="725" y="616"/>
                  <a:pt x="677" y="679"/>
                  <a:pt x="614" y="694"/>
                </a:cubicBezTo>
                <a:cubicBezTo>
                  <a:pt x="505" y="711"/>
                  <a:pt x="410" y="631"/>
                  <a:pt x="410" y="521"/>
                </a:cubicBezTo>
                <a:cubicBezTo>
                  <a:pt x="410" y="442"/>
                  <a:pt x="457" y="379"/>
                  <a:pt x="520" y="348"/>
                </a:cubicBezTo>
                <a:lnTo>
                  <a:pt x="488" y="1"/>
                </a:lnTo>
                <a:lnTo>
                  <a:pt x="173" y="1"/>
                </a:lnTo>
                <a:cubicBezTo>
                  <a:pt x="79" y="1"/>
                  <a:pt x="1" y="80"/>
                  <a:pt x="1" y="190"/>
                </a:cubicBezTo>
                <a:lnTo>
                  <a:pt x="1" y="8903"/>
                </a:lnTo>
                <a:cubicBezTo>
                  <a:pt x="190" y="8872"/>
                  <a:pt x="394" y="8761"/>
                  <a:pt x="473" y="8683"/>
                </a:cubicBezTo>
                <a:cubicBezTo>
                  <a:pt x="520" y="8887"/>
                  <a:pt x="772" y="8557"/>
                  <a:pt x="866" y="8525"/>
                </a:cubicBezTo>
                <a:cubicBezTo>
                  <a:pt x="1040" y="8462"/>
                  <a:pt x="1198" y="8383"/>
                  <a:pt x="1371" y="8336"/>
                </a:cubicBezTo>
                <a:cubicBezTo>
                  <a:pt x="1513" y="8305"/>
                  <a:pt x="1560" y="8242"/>
                  <a:pt x="1608" y="8383"/>
                </a:cubicBezTo>
                <a:cubicBezTo>
                  <a:pt x="1639" y="8446"/>
                  <a:pt x="1591" y="8525"/>
                  <a:pt x="1686" y="8588"/>
                </a:cubicBezTo>
                <a:cubicBezTo>
                  <a:pt x="1749" y="8620"/>
                  <a:pt x="1780" y="8557"/>
                  <a:pt x="1843" y="8572"/>
                </a:cubicBezTo>
                <a:cubicBezTo>
                  <a:pt x="1923" y="8572"/>
                  <a:pt x="1969" y="8635"/>
                  <a:pt x="2049" y="8635"/>
                </a:cubicBezTo>
                <a:cubicBezTo>
                  <a:pt x="2127" y="8651"/>
                  <a:pt x="2221" y="8603"/>
                  <a:pt x="2301" y="8620"/>
                </a:cubicBezTo>
                <a:cubicBezTo>
                  <a:pt x="2411" y="8651"/>
                  <a:pt x="2427" y="8761"/>
                  <a:pt x="2568" y="8777"/>
                </a:cubicBezTo>
                <a:cubicBezTo>
                  <a:pt x="2774" y="8793"/>
                  <a:pt x="3135" y="8698"/>
                  <a:pt x="3278" y="8540"/>
                </a:cubicBezTo>
                <a:cubicBezTo>
                  <a:pt x="3309" y="8509"/>
                  <a:pt x="3324" y="8431"/>
                  <a:pt x="3356" y="8414"/>
                </a:cubicBezTo>
                <a:cubicBezTo>
                  <a:pt x="3387" y="8399"/>
                  <a:pt x="3404" y="8414"/>
                  <a:pt x="3435" y="8399"/>
                </a:cubicBezTo>
                <a:cubicBezTo>
                  <a:pt x="3561" y="8336"/>
                  <a:pt x="3750" y="8336"/>
                  <a:pt x="3876" y="8242"/>
                </a:cubicBezTo>
                <a:cubicBezTo>
                  <a:pt x="4049" y="8084"/>
                  <a:pt x="3923" y="7769"/>
                  <a:pt x="4223" y="7721"/>
                </a:cubicBezTo>
                <a:cubicBezTo>
                  <a:pt x="4459" y="7690"/>
                  <a:pt x="4679" y="7721"/>
                  <a:pt x="4790" y="7454"/>
                </a:cubicBezTo>
                <a:cubicBezTo>
                  <a:pt x="4805" y="7548"/>
                  <a:pt x="4948" y="7485"/>
                  <a:pt x="5042" y="7469"/>
                </a:cubicBezTo>
                <a:cubicBezTo>
                  <a:pt x="5089" y="7580"/>
                  <a:pt x="4931" y="7721"/>
                  <a:pt x="5011" y="7816"/>
                </a:cubicBezTo>
                <a:cubicBezTo>
                  <a:pt x="5026" y="7816"/>
                  <a:pt x="5042" y="7816"/>
                  <a:pt x="5057" y="7801"/>
                </a:cubicBezTo>
                <a:cubicBezTo>
                  <a:pt x="5042" y="7847"/>
                  <a:pt x="5042" y="7895"/>
                  <a:pt x="5042" y="7927"/>
                </a:cubicBezTo>
                <a:cubicBezTo>
                  <a:pt x="5105" y="7910"/>
                  <a:pt x="5215" y="7879"/>
                  <a:pt x="5278" y="7927"/>
                </a:cubicBezTo>
                <a:cubicBezTo>
                  <a:pt x="5341" y="7990"/>
                  <a:pt x="5294" y="8068"/>
                  <a:pt x="5341" y="8116"/>
                </a:cubicBezTo>
                <a:cubicBezTo>
                  <a:pt x="5436" y="8210"/>
                  <a:pt x="5547" y="8116"/>
                  <a:pt x="5673" y="8147"/>
                </a:cubicBezTo>
                <a:cubicBezTo>
                  <a:pt x="5830" y="8179"/>
                  <a:pt x="5971" y="8225"/>
                  <a:pt x="6145" y="8225"/>
                </a:cubicBezTo>
                <a:cubicBezTo>
                  <a:pt x="6208" y="8242"/>
                  <a:pt x="6208" y="8210"/>
                  <a:pt x="6286" y="8242"/>
                </a:cubicBezTo>
                <a:cubicBezTo>
                  <a:pt x="6366" y="8288"/>
                  <a:pt x="6318" y="8351"/>
                  <a:pt x="6444" y="8368"/>
                </a:cubicBezTo>
                <a:cubicBezTo>
                  <a:pt x="6633" y="8399"/>
                  <a:pt x="6807" y="8179"/>
                  <a:pt x="6996" y="8225"/>
                </a:cubicBezTo>
                <a:cubicBezTo>
                  <a:pt x="7137" y="8257"/>
                  <a:pt x="7154" y="8383"/>
                  <a:pt x="7343" y="8320"/>
                </a:cubicBezTo>
                <a:cubicBezTo>
                  <a:pt x="7421" y="8305"/>
                  <a:pt x="7437" y="8242"/>
                  <a:pt x="7515" y="8242"/>
                </a:cubicBezTo>
                <a:cubicBezTo>
                  <a:pt x="7578" y="8225"/>
                  <a:pt x="7658" y="8288"/>
                  <a:pt x="7721" y="8257"/>
                </a:cubicBezTo>
                <a:cubicBezTo>
                  <a:pt x="7830" y="8225"/>
                  <a:pt x="7815" y="8084"/>
                  <a:pt x="7784" y="7990"/>
                </a:cubicBezTo>
                <a:cubicBezTo>
                  <a:pt x="7956" y="8021"/>
                  <a:pt x="7925" y="7895"/>
                  <a:pt x="7988" y="7801"/>
                </a:cubicBezTo>
                <a:cubicBezTo>
                  <a:pt x="8020" y="7753"/>
                  <a:pt x="8020" y="7738"/>
                  <a:pt x="8083" y="7706"/>
                </a:cubicBezTo>
                <a:cubicBezTo>
                  <a:pt x="8225" y="7643"/>
                  <a:pt x="8288" y="7706"/>
                  <a:pt x="8351" y="7801"/>
                </a:cubicBezTo>
                <a:cubicBezTo>
                  <a:pt x="8383" y="7847"/>
                  <a:pt x="8383" y="7895"/>
                  <a:pt x="8429" y="7942"/>
                </a:cubicBezTo>
                <a:cubicBezTo>
                  <a:pt x="8477" y="7973"/>
                  <a:pt x="8555" y="7990"/>
                  <a:pt x="8603" y="8021"/>
                </a:cubicBezTo>
                <a:cubicBezTo>
                  <a:pt x="8824" y="8099"/>
                  <a:pt x="8776" y="7958"/>
                  <a:pt x="8965" y="7895"/>
                </a:cubicBezTo>
                <a:cubicBezTo>
                  <a:pt x="9107" y="7847"/>
                  <a:pt x="9076" y="7942"/>
                  <a:pt x="9154" y="8053"/>
                </a:cubicBezTo>
                <a:cubicBezTo>
                  <a:pt x="9233" y="8147"/>
                  <a:pt x="9391" y="8288"/>
                  <a:pt x="9485" y="8351"/>
                </a:cubicBezTo>
                <a:cubicBezTo>
                  <a:pt x="9674" y="8462"/>
                  <a:pt x="9879" y="8288"/>
                  <a:pt x="10068" y="8399"/>
                </a:cubicBezTo>
                <a:cubicBezTo>
                  <a:pt x="10147" y="8431"/>
                  <a:pt x="10210" y="8509"/>
                  <a:pt x="10257" y="8572"/>
                </a:cubicBezTo>
                <a:lnTo>
                  <a:pt x="10257" y="190"/>
                </a:lnTo>
                <a:cubicBezTo>
                  <a:pt x="10257" y="80"/>
                  <a:pt x="10179" y="1"/>
                  <a:pt x="1008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73E400-6BA6-3E07-65F8-F4A4B58FB066}"/>
              </a:ext>
            </a:extLst>
          </p:cNvPr>
          <p:cNvSpPr txBox="1"/>
          <p:nvPr/>
        </p:nvSpPr>
        <p:spPr>
          <a:xfrm>
            <a:off x="1156770" y="1850834"/>
            <a:ext cx="7028762" cy="189333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Sepeninggal</a:t>
            </a:r>
            <a:r>
              <a:rPr lang="en-US" sz="1600" b="1" dirty="0"/>
              <a:t> Al-Muzaffar, Andalusia </a:t>
            </a:r>
            <a:r>
              <a:rPr lang="en-US" sz="1600" b="1" dirty="0" err="1"/>
              <a:t>dilanda</a:t>
            </a:r>
            <a:r>
              <a:rPr lang="en-US" sz="1600" b="1" dirty="0"/>
              <a:t> </a:t>
            </a:r>
            <a:r>
              <a:rPr lang="en-US" sz="1600" b="1" dirty="0" err="1"/>
              <a:t>berbagai</a:t>
            </a:r>
            <a:r>
              <a:rPr lang="en-US" sz="1600" b="1" dirty="0"/>
              <a:t> </a:t>
            </a:r>
            <a:r>
              <a:rPr lang="en-US" sz="1600" b="1" dirty="0" err="1"/>
              <a:t>kerusuhan</a:t>
            </a:r>
            <a:r>
              <a:rPr lang="en-US" sz="1600" b="1" dirty="0"/>
              <a:t> dan </a:t>
            </a:r>
            <a:r>
              <a:rPr lang="en-US" sz="1600" b="1" dirty="0" err="1"/>
              <a:t>pemberontakan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Pemberontakan</a:t>
            </a:r>
            <a:r>
              <a:rPr lang="en-US" sz="1600" b="1" dirty="0"/>
              <a:t> </a:t>
            </a:r>
            <a:r>
              <a:rPr lang="en-US" sz="1600" b="1" dirty="0" err="1"/>
              <a:t>tersebut</a:t>
            </a:r>
            <a:r>
              <a:rPr lang="en-US" sz="1600" b="1" dirty="0"/>
              <a:t> </a:t>
            </a:r>
            <a:r>
              <a:rPr lang="en-US" sz="1600" b="1" dirty="0" err="1"/>
              <a:t>dipimpin</a:t>
            </a:r>
            <a:r>
              <a:rPr lang="en-US" sz="1600" b="1" dirty="0"/>
              <a:t> oleh Muhammad bin </a:t>
            </a:r>
            <a:r>
              <a:rPr lang="en-US" sz="1600" b="1" dirty="0" err="1"/>
              <a:t>Hisyam</a:t>
            </a:r>
            <a:r>
              <a:rPr lang="en-US" sz="1600" b="1" dirty="0"/>
              <a:t> dan </a:t>
            </a:r>
            <a:r>
              <a:rPr lang="en-US" sz="1600" b="1" dirty="0" err="1"/>
              <a:t>berhasil</a:t>
            </a:r>
            <a:r>
              <a:rPr lang="en-US" sz="1600" b="1" dirty="0"/>
              <a:t> </a:t>
            </a:r>
            <a:r>
              <a:rPr lang="en-US" sz="1600" b="1" dirty="0" err="1"/>
              <a:t>menggantikan</a:t>
            </a:r>
            <a:r>
              <a:rPr lang="en-US" sz="1600" b="1" dirty="0"/>
              <a:t> </a:t>
            </a:r>
            <a:r>
              <a:rPr lang="en-US" sz="1600" b="1" dirty="0" err="1"/>
              <a:t>kedudukan</a:t>
            </a:r>
            <a:r>
              <a:rPr lang="en-US" sz="1600" b="1" dirty="0"/>
              <a:t> khalifah </a:t>
            </a:r>
            <a:r>
              <a:rPr lang="en-US" sz="1600" b="1" dirty="0" err="1"/>
              <a:t>Kordoba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gelar</a:t>
            </a:r>
            <a:r>
              <a:rPr lang="en-US" sz="1600" b="1" dirty="0"/>
              <a:t> Muhammad Al-Mahdi dan </a:t>
            </a:r>
            <a:r>
              <a:rPr lang="en-US" sz="1600" b="1" dirty="0" err="1"/>
              <a:t>lebih</a:t>
            </a:r>
            <a:r>
              <a:rPr lang="en-US" sz="1600" b="1" dirty="0"/>
              <a:t> </a:t>
            </a:r>
            <a:r>
              <a:rPr lang="en-US" sz="1600" b="1" dirty="0" err="1"/>
              <a:t>dikenal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Muhammad II.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DA79A2-DF36-84B5-8E4D-232AC21F1354}"/>
              </a:ext>
            </a:extLst>
          </p:cNvPr>
          <p:cNvSpPr txBox="1"/>
          <p:nvPr/>
        </p:nvSpPr>
        <p:spPr>
          <a:xfrm>
            <a:off x="2963537" y="325013"/>
            <a:ext cx="470420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Muhammad II </a:t>
            </a:r>
          </a:p>
          <a:p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(1008-1009 M)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03EACF-5FA1-0C3D-7F37-09E384B81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11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1" name="Google Shape;8351;p53"/>
          <p:cNvSpPr/>
          <p:nvPr/>
        </p:nvSpPr>
        <p:spPr>
          <a:xfrm rot="256712">
            <a:off x="4272653" y="853572"/>
            <a:ext cx="4185700" cy="3633542"/>
          </a:xfrm>
          <a:custGeom>
            <a:avLst/>
            <a:gdLst/>
            <a:ahLst/>
            <a:cxnLst/>
            <a:rect l="l" t="t" r="r" b="b"/>
            <a:pathLst>
              <a:path w="10257" h="8904" extrusionOk="0">
                <a:moveTo>
                  <a:pt x="9674" y="1"/>
                </a:moveTo>
                <a:lnTo>
                  <a:pt x="9643" y="348"/>
                </a:lnTo>
                <a:cubicBezTo>
                  <a:pt x="9738" y="364"/>
                  <a:pt x="9801" y="458"/>
                  <a:pt x="9784" y="553"/>
                </a:cubicBezTo>
                <a:cubicBezTo>
                  <a:pt x="9769" y="616"/>
                  <a:pt x="9721" y="679"/>
                  <a:pt x="9658" y="694"/>
                </a:cubicBezTo>
                <a:cubicBezTo>
                  <a:pt x="9548" y="711"/>
                  <a:pt x="9438" y="631"/>
                  <a:pt x="9438" y="521"/>
                </a:cubicBezTo>
                <a:cubicBezTo>
                  <a:pt x="9438" y="427"/>
                  <a:pt x="9517" y="364"/>
                  <a:pt x="9595" y="348"/>
                </a:cubicBezTo>
                <a:lnTo>
                  <a:pt x="9595" y="1"/>
                </a:lnTo>
                <a:lnTo>
                  <a:pt x="8618" y="1"/>
                </a:lnTo>
                <a:lnTo>
                  <a:pt x="8618" y="348"/>
                </a:lnTo>
                <a:cubicBezTo>
                  <a:pt x="8729" y="348"/>
                  <a:pt x="8807" y="442"/>
                  <a:pt x="8776" y="553"/>
                </a:cubicBezTo>
                <a:cubicBezTo>
                  <a:pt x="8761" y="616"/>
                  <a:pt x="8713" y="679"/>
                  <a:pt x="8650" y="694"/>
                </a:cubicBezTo>
                <a:cubicBezTo>
                  <a:pt x="8540" y="711"/>
                  <a:pt x="8446" y="631"/>
                  <a:pt x="8446" y="521"/>
                </a:cubicBezTo>
                <a:cubicBezTo>
                  <a:pt x="8446" y="442"/>
                  <a:pt x="8492" y="364"/>
                  <a:pt x="8572" y="348"/>
                </a:cubicBezTo>
                <a:lnTo>
                  <a:pt x="8555" y="1"/>
                </a:lnTo>
                <a:lnTo>
                  <a:pt x="7626" y="1"/>
                </a:lnTo>
                <a:lnTo>
                  <a:pt x="7626" y="348"/>
                </a:lnTo>
                <a:cubicBezTo>
                  <a:pt x="7721" y="364"/>
                  <a:pt x="7799" y="442"/>
                  <a:pt x="7767" y="553"/>
                </a:cubicBezTo>
                <a:cubicBezTo>
                  <a:pt x="7767" y="616"/>
                  <a:pt x="7704" y="679"/>
                  <a:pt x="7641" y="694"/>
                </a:cubicBezTo>
                <a:cubicBezTo>
                  <a:pt x="7532" y="711"/>
                  <a:pt x="7437" y="631"/>
                  <a:pt x="7437" y="521"/>
                </a:cubicBezTo>
                <a:cubicBezTo>
                  <a:pt x="7437" y="442"/>
                  <a:pt x="7484" y="379"/>
                  <a:pt x="7563" y="348"/>
                </a:cubicBezTo>
                <a:lnTo>
                  <a:pt x="7515" y="1"/>
                </a:lnTo>
                <a:lnTo>
                  <a:pt x="6602" y="1"/>
                </a:lnTo>
                <a:lnTo>
                  <a:pt x="6618" y="348"/>
                </a:lnTo>
                <a:cubicBezTo>
                  <a:pt x="6712" y="364"/>
                  <a:pt x="6791" y="458"/>
                  <a:pt x="6775" y="553"/>
                </a:cubicBezTo>
                <a:cubicBezTo>
                  <a:pt x="6759" y="616"/>
                  <a:pt x="6696" y="679"/>
                  <a:pt x="6633" y="694"/>
                </a:cubicBezTo>
                <a:cubicBezTo>
                  <a:pt x="6523" y="711"/>
                  <a:pt x="6429" y="631"/>
                  <a:pt x="6429" y="521"/>
                </a:cubicBezTo>
                <a:cubicBezTo>
                  <a:pt x="6429" y="442"/>
                  <a:pt x="6492" y="364"/>
                  <a:pt x="6555" y="348"/>
                </a:cubicBezTo>
                <a:lnTo>
                  <a:pt x="6538" y="1"/>
                </a:lnTo>
                <a:lnTo>
                  <a:pt x="5673" y="1"/>
                </a:lnTo>
                <a:lnTo>
                  <a:pt x="5625" y="348"/>
                </a:lnTo>
                <a:cubicBezTo>
                  <a:pt x="5719" y="364"/>
                  <a:pt x="5782" y="458"/>
                  <a:pt x="5767" y="553"/>
                </a:cubicBezTo>
                <a:cubicBezTo>
                  <a:pt x="5751" y="616"/>
                  <a:pt x="5704" y="679"/>
                  <a:pt x="5641" y="694"/>
                </a:cubicBezTo>
                <a:cubicBezTo>
                  <a:pt x="5530" y="711"/>
                  <a:pt x="5420" y="631"/>
                  <a:pt x="5420" y="521"/>
                </a:cubicBezTo>
                <a:cubicBezTo>
                  <a:pt x="5420" y="427"/>
                  <a:pt x="5483" y="364"/>
                  <a:pt x="5578" y="348"/>
                </a:cubicBezTo>
                <a:lnTo>
                  <a:pt x="5562" y="1"/>
                </a:lnTo>
                <a:lnTo>
                  <a:pt x="4570" y="1"/>
                </a:lnTo>
                <a:lnTo>
                  <a:pt x="4585" y="348"/>
                </a:lnTo>
                <a:lnTo>
                  <a:pt x="4601" y="348"/>
                </a:lnTo>
                <a:cubicBezTo>
                  <a:pt x="4696" y="348"/>
                  <a:pt x="4774" y="427"/>
                  <a:pt x="4774" y="521"/>
                </a:cubicBezTo>
                <a:cubicBezTo>
                  <a:pt x="4774" y="616"/>
                  <a:pt x="4696" y="694"/>
                  <a:pt x="4601" y="694"/>
                </a:cubicBezTo>
                <a:cubicBezTo>
                  <a:pt x="4490" y="694"/>
                  <a:pt x="4427" y="616"/>
                  <a:pt x="4427" y="521"/>
                </a:cubicBezTo>
                <a:cubicBezTo>
                  <a:pt x="4427" y="442"/>
                  <a:pt x="4475" y="379"/>
                  <a:pt x="4553" y="348"/>
                </a:cubicBezTo>
                <a:lnTo>
                  <a:pt x="4475" y="1"/>
                </a:lnTo>
                <a:lnTo>
                  <a:pt x="3593" y="1"/>
                </a:lnTo>
                <a:lnTo>
                  <a:pt x="3608" y="348"/>
                </a:lnTo>
                <a:cubicBezTo>
                  <a:pt x="3702" y="364"/>
                  <a:pt x="3782" y="442"/>
                  <a:pt x="3765" y="553"/>
                </a:cubicBezTo>
                <a:cubicBezTo>
                  <a:pt x="3750" y="616"/>
                  <a:pt x="3687" y="679"/>
                  <a:pt x="3624" y="694"/>
                </a:cubicBezTo>
                <a:cubicBezTo>
                  <a:pt x="3513" y="711"/>
                  <a:pt x="3419" y="631"/>
                  <a:pt x="3419" y="521"/>
                </a:cubicBezTo>
                <a:cubicBezTo>
                  <a:pt x="3419" y="427"/>
                  <a:pt x="3482" y="348"/>
                  <a:pt x="3576" y="348"/>
                </a:cubicBezTo>
                <a:lnTo>
                  <a:pt x="3530" y="1"/>
                </a:lnTo>
                <a:lnTo>
                  <a:pt x="2726" y="1"/>
                </a:lnTo>
                <a:lnTo>
                  <a:pt x="2631" y="348"/>
                </a:lnTo>
                <a:cubicBezTo>
                  <a:pt x="2710" y="379"/>
                  <a:pt x="2774" y="458"/>
                  <a:pt x="2757" y="568"/>
                </a:cubicBezTo>
                <a:cubicBezTo>
                  <a:pt x="2742" y="631"/>
                  <a:pt x="2679" y="679"/>
                  <a:pt x="2616" y="694"/>
                </a:cubicBezTo>
                <a:cubicBezTo>
                  <a:pt x="2505" y="711"/>
                  <a:pt x="2411" y="631"/>
                  <a:pt x="2411" y="521"/>
                </a:cubicBezTo>
                <a:cubicBezTo>
                  <a:pt x="2411" y="427"/>
                  <a:pt x="2474" y="364"/>
                  <a:pt x="2553" y="348"/>
                </a:cubicBezTo>
                <a:lnTo>
                  <a:pt x="2616" y="1"/>
                </a:lnTo>
                <a:lnTo>
                  <a:pt x="1608" y="1"/>
                </a:lnTo>
                <a:lnTo>
                  <a:pt x="1608" y="348"/>
                </a:lnTo>
                <a:cubicBezTo>
                  <a:pt x="1702" y="364"/>
                  <a:pt x="1765" y="458"/>
                  <a:pt x="1749" y="553"/>
                </a:cubicBezTo>
                <a:cubicBezTo>
                  <a:pt x="1734" y="616"/>
                  <a:pt x="1686" y="679"/>
                  <a:pt x="1623" y="694"/>
                </a:cubicBezTo>
                <a:cubicBezTo>
                  <a:pt x="1513" y="711"/>
                  <a:pt x="1402" y="631"/>
                  <a:pt x="1402" y="521"/>
                </a:cubicBezTo>
                <a:cubicBezTo>
                  <a:pt x="1402" y="442"/>
                  <a:pt x="1465" y="364"/>
                  <a:pt x="1545" y="348"/>
                </a:cubicBezTo>
                <a:lnTo>
                  <a:pt x="1528" y="1"/>
                </a:lnTo>
                <a:lnTo>
                  <a:pt x="599" y="1"/>
                </a:lnTo>
                <a:lnTo>
                  <a:pt x="583" y="348"/>
                </a:lnTo>
                <a:cubicBezTo>
                  <a:pt x="694" y="348"/>
                  <a:pt x="772" y="442"/>
                  <a:pt x="740" y="553"/>
                </a:cubicBezTo>
                <a:cubicBezTo>
                  <a:pt x="725" y="616"/>
                  <a:pt x="677" y="679"/>
                  <a:pt x="614" y="694"/>
                </a:cubicBezTo>
                <a:cubicBezTo>
                  <a:pt x="505" y="711"/>
                  <a:pt x="410" y="631"/>
                  <a:pt x="410" y="521"/>
                </a:cubicBezTo>
                <a:cubicBezTo>
                  <a:pt x="410" y="442"/>
                  <a:pt x="457" y="379"/>
                  <a:pt x="520" y="348"/>
                </a:cubicBezTo>
                <a:lnTo>
                  <a:pt x="488" y="1"/>
                </a:lnTo>
                <a:lnTo>
                  <a:pt x="173" y="1"/>
                </a:lnTo>
                <a:cubicBezTo>
                  <a:pt x="79" y="1"/>
                  <a:pt x="1" y="80"/>
                  <a:pt x="1" y="190"/>
                </a:cubicBezTo>
                <a:lnTo>
                  <a:pt x="1" y="8903"/>
                </a:lnTo>
                <a:cubicBezTo>
                  <a:pt x="190" y="8872"/>
                  <a:pt x="394" y="8761"/>
                  <a:pt x="473" y="8683"/>
                </a:cubicBezTo>
                <a:cubicBezTo>
                  <a:pt x="520" y="8887"/>
                  <a:pt x="772" y="8557"/>
                  <a:pt x="866" y="8525"/>
                </a:cubicBezTo>
                <a:cubicBezTo>
                  <a:pt x="1040" y="8462"/>
                  <a:pt x="1198" y="8383"/>
                  <a:pt x="1371" y="8336"/>
                </a:cubicBezTo>
                <a:cubicBezTo>
                  <a:pt x="1513" y="8305"/>
                  <a:pt x="1560" y="8242"/>
                  <a:pt x="1608" y="8383"/>
                </a:cubicBezTo>
                <a:cubicBezTo>
                  <a:pt x="1639" y="8446"/>
                  <a:pt x="1591" y="8525"/>
                  <a:pt x="1686" y="8588"/>
                </a:cubicBezTo>
                <a:cubicBezTo>
                  <a:pt x="1749" y="8620"/>
                  <a:pt x="1780" y="8557"/>
                  <a:pt x="1843" y="8572"/>
                </a:cubicBezTo>
                <a:cubicBezTo>
                  <a:pt x="1923" y="8572"/>
                  <a:pt x="1969" y="8635"/>
                  <a:pt x="2049" y="8635"/>
                </a:cubicBezTo>
                <a:cubicBezTo>
                  <a:pt x="2127" y="8651"/>
                  <a:pt x="2221" y="8603"/>
                  <a:pt x="2301" y="8620"/>
                </a:cubicBezTo>
                <a:cubicBezTo>
                  <a:pt x="2411" y="8651"/>
                  <a:pt x="2427" y="8761"/>
                  <a:pt x="2568" y="8777"/>
                </a:cubicBezTo>
                <a:cubicBezTo>
                  <a:pt x="2774" y="8793"/>
                  <a:pt x="3135" y="8698"/>
                  <a:pt x="3278" y="8540"/>
                </a:cubicBezTo>
                <a:cubicBezTo>
                  <a:pt x="3309" y="8509"/>
                  <a:pt x="3324" y="8431"/>
                  <a:pt x="3356" y="8414"/>
                </a:cubicBezTo>
                <a:cubicBezTo>
                  <a:pt x="3387" y="8399"/>
                  <a:pt x="3404" y="8414"/>
                  <a:pt x="3435" y="8399"/>
                </a:cubicBezTo>
                <a:cubicBezTo>
                  <a:pt x="3561" y="8336"/>
                  <a:pt x="3750" y="8336"/>
                  <a:pt x="3876" y="8242"/>
                </a:cubicBezTo>
                <a:cubicBezTo>
                  <a:pt x="4049" y="8084"/>
                  <a:pt x="3923" y="7769"/>
                  <a:pt x="4223" y="7721"/>
                </a:cubicBezTo>
                <a:cubicBezTo>
                  <a:pt x="4459" y="7690"/>
                  <a:pt x="4679" y="7721"/>
                  <a:pt x="4790" y="7454"/>
                </a:cubicBezTo>
                <a:cubicBezTo>
                  <a:pt x="4805" y="7548"/>
                  <a:pt x="4948" y="7485"/>
                  <a:pt x="5042" y="7469"/>
                </a:cubicBezTo>
                <a:cubicBezTo>
                  <a:pt x="5089" y="7580"/>
                  <a:pt x="4931" y="7721"/>
                  <a:pt x="5011" y="7816"/>
                </a:cubicBezTo>
                <a:cubicBezTo>
                  <a:pt x="5026" y="7816"/>
                  <a:pt x="5042" y="7816"/>
                  <a:pt x="5057" y="7801"/>
                </a:cubicBezTo>
                <a:cubicBezTo>
                  <a:pt x="5042" y="7847"/>
                  <a:pt x="5042" y="7895"/>
                  <a:pt x="5042" y="7927"/>
                </a:cubicBezTo>
                <a:cubicBezTo>
                  <a:pt x="5105" y="7910"/>
                  <a:pt x="5215" y="7879"/>
                  <a:pt x="5278" y="7927"/>
                </a:cubicBezTo>
                <a:cubicBezTo>
                  <a:pt x="5341" y="7990"/>
                  <a:pt x="5294" y="8068"/>
                  <a:pt x="5341" y="8116"/>
                </a:cubicBezTo>
                <a:cubicBezTo>
                  <a:pt x="5436" y="8210"/>
                  <a:pt x="5547" y="8116"/>
                  <a:pt x="5673" y="8147"/>
                </a:cubicBezTo>
                <a:cubicBezTo>
                  <a:pt x="5830" y="8179"/>
                  <a:pt x="5971" y="8225"/>
                  <a:pt x="6145" y="8225"/>
                </a:cubicBezTo>
                <a:cubicBezTo>
                  <a:pt x="6208" y="8242"/>
                  <a:pt x="6208" y="8210"/>
                  <a:pt x="6286" y="8242"/>
                </a:cubicBezTo>
                <a:cubicBezTo>
                  <a:pt x="6366" y="8288"/>
                  <a:pt x="6318" y="8351"/>
                  <a:pt x="6444" y="8368"/>
                </a:cubicBezTo>
                <a:cubicBezTo>
                  <a:pt x="6633" y="8399"/>
                  <a:pt x="6807" y="8179"/>
                  <a:pt x="6996" y="8225"/>
                </a:cubicBezTo>
                <a:cubicBezTo>
                  <a:pt x="7137" y="8257"/>
                  <a:pt x="7154" y="8383"/>
                  <a:pt x="7343" y="8320"/>
                </a:cubicBezTo>
                <a:cubicBezTo>
                  <a:pt x="7421" y="8305"/>
                  <a:pt x="7437" y="8242"/>
                  <a:pt x="7515" y="8242"/>
                </a:cubicBezTo>
                <a:cubicBezTo>
                  <a:pt x="7578" y="8225"/>
                  <a:pt x="7658" y="8288"/>
                  <a:pt x="7721" y="8257"/>
                </a:cubicBezTo>
                <a:cubicBezTo>
                  <a:pt x="7830" y="8225"/>
                  <a:pt x="7815" y="8084"/>
                  <a:pt x="7784" y="7990"/>
                </a:cubicBezTo>
                <a:cubicBezTo>
                  <a:pt x="7956" y="8021"/>
                  <a:pt x="7925" y="7895"/>
                  <a:pt x="7988" y="7801"/>
                </a:cubicBezTo>
                <a:cubicBezTo>
                  <a:pt x="8020" y="7753"/>
                  <a:pt x="8020" y="7738"/>
                  <a:pt x="8083" y="7706"/>
                </a:cubicBezTo>
                <a:cubicBezTo>
                  <a:pt x="8225" y="7643"/>
                  <a:pt x="8288" y="7706"/>
                  <a:pt x="8351" y="7801"/>
                </a:cubicBezTo>
                <a:cubicBezTo>
                  <a:pt x="8383" y="7847"/>
                  <a:pt x="8383" y="7895"/>
                  <a:pt x="8429" y="7942"/>
                </a:cubicBezTo>
                <a:cubicBezTo>
                  <a:pt x="8477" y="7973"/>
                  <a:pt x="8555" y="7990"/>
                  <a:pt x="8603" y="8021"/>
                </a:cubicBezTo>
                <a:cubicBezTo>
                  <a:pt x="8824" y="8099"/>
                  <a:pt x="8776" y="7958"/>
                  <a:pt x="8965" y="7895"/>
                </a:cubicBezTo>
                <a:cubicBezTo>
                  <a:pt x="9107" y="7847"/>
                  <a:pt x="9076" y="7942"/>
                  <a:pt x="9154" y="8053"/>
                </a:cubicBezTo>
                <a:cubicBezTo>
                  <a:pt x="9233" y="8147"/>
                  <a:pt x="9391" y="8288"/>
                  <a:pt x="9485" y="8351"/>
                </a:cubicBezTo>
                <a:cubicBezTo>
                  <a:pt x="9674" y="8462"/>
                  <a:pt x="9879" y="8288"/>
                  <a:pt x="10068" y="8399"/>
                </a:cubicBezTo>
                <a:cubicBezTo>
                  <a:pt x="10147" y="8431"/>
                  <a:pt x="10210" y="8509"/>
                  <a:pt x="10257" y="8572"/>
                </a:cubicBezTo>
                <a:lnTo>
                  <a:pt x="10257" y="190"/>
                </a:lnTo>
                <a:cubicBezTo>
                  <a:pt x="10257" y="80"/>
                  <a:pt x="10179" y="1"/>
                  <a:pt x="1008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56" name="Google Shape;8356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8011665" y="2545901"/>
            <a:ext cx="1069431" cy="1760550"/>
          </a:xfrm>
          <a:prstGeom prst="rect">
            <a:avLst/>
          </a:prstGeom>
          <a:noFill/>
          <a:ln>
            <a:noFill/>
          </a:ln>
        </p:spPr>
      </p:pic>
      <p:sp>
        <p:nvSpPr>
          <p:cNvPr id="8357" name="Google Shape;8357;p53"/>
          <p:cNvSpPr/>
          <p:nvPr/>
        </p:nvSpPr>
        <p:spPr>
          <a:xfrm rot="-728295">
            <a:off x="7818563" y="3853295"/>
            <a:ext cx="819722" cy="57851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58" name="Google Shape;8358;p53"/>
          <p:cNvSpPr/>
          <p:nvPr/>
        </p:nvSpPr>
        <p:spPr>
          <a:xfrm rot="692913" flipH="1">
            <a:off x="4252403" y="503187"/>
            <a:ext cx="1079046" cy="761539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6C0865-7453-F59E-F95E-8D10D1CADDAE}"/>
              </a:ext>
            </a:extLst>
          </p:cNvPr>
          <p:cNvSpPr txBox="1"/>
          <p:nvPr/>
        </p:nvSpPr>
        <p:spPr>
          <a:xfrm>
            <a:off x="4791926" y="1621744"/>
            <a:ext cx="3051685" cy="1230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Sulaiman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(1009-1010 M)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8AD097-5A49-E7D7-A33B-EDB3F59F25BE}"/>
              </a:ext>
            </a:extLst>
          </p:cNvPr>
          <p:cNvSpPr txBox="1"/>
          <p:nvPr/>
        </p:nvSpPr>
        <p:spPr>
          <a:xfrm>
            <a:off x="275421" y="1621744"/>
            <a:ext cx="3836259" cy="189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Pada masa </a:t>
            </a:r>
            <a:r>
              <a:rPr lang="en-US" sz="1600" b="1" dirty="0" err="1"/>
              <a:t>Sulaiman</a:t>
            </a:r>
            <a:r>
              <a:rPr lang="en-US" sz="1600" b="1" dirty="0"/>
              <a:t>, </a:t>
            </a:r>
            <a:r>
              <a:rPr lang="en-US" sz="1600" b="1" dirty="0" err="1"/>
              <a:t>kondisi</a:t>
            </a:r>
            <a:r>
              <a:rPr lang="en-US" sz="1600" b="1" dirty="0"/>
              <a:t> </a:t>
            </a:r>
            <a:r>
              <a:rPr lang="en-US" sz="1600" b="1" dirty="0" err="1"/>
              <a:t>kekhalifahan</a:t>
            </a:r>
            <a:r>
              <a:rPr lang="en-US" sz="1600" b="1" dirty="0"/>
              <a:t> di </a:t>
            </a:r>
            <a:r>
              <a:rPr lang="en-US" sz="1600" b="1" dirty="0" err="1"/>
              <a:t>Kordoba</a:t>
            </a:r>
            <a:r>
              <a:rPr lang="en-US" sz="1600" b="1" dirty="0"/>
              <a:t> </a:t>
            </a:r>
            <a:r>
              <a:rPr lang="en-US" sz="1600" b="1" dirty="0" err="1"/>
              <a:t>mulai</a:t>
            </a:r>
            <a:r>
              <a:rPr lang="en-US" sz="1600" b="1" dirty="0"/>
              <a:t> </a:t>
            </a:r>
            <a:r>
              <a:rPr lang="en-US" sz="1600" b="1" dirty="0" err="1"/>
              <a:t>mengalami</a:t>
            </a:r>
            <a:r>
              <a:rPr lang="en-US" sz="1600" b="1" dirty="0"/>
              <a:t> </a:t>
            </a:r>
            <a:r>
              <a:rPr lang="en-US" sz="1600" b="1" dirty="0" err="1"/>
              <a:t>kemunduran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Hisyam</a:t>
            </a:r>
            <a:r>
              <a:rPr lang="en-US" sz="1600" b="1" dirty="0"/>
              <a:t> II </a:t>
            </a:r>
            <a:r>
              <a:rPr lang="en-US" sz="1600" b="1" dirty="0" err="1"/>
              <a:t>merebut</a:t>
            </a:r>
            <a:r>
              <a:rPr lang="en-US" sz="1600" b="1" dirty="0"/>
              <a:t> </a:t>
            </a:r>
            <a:r>
              <a:rPr lang="en-US" sz="1600" b="1" dirty="0" err="1"/>
              <a:t>jabatan</a:t>
            </a:r>
            <a:r>
              <a:rPr lang="en-US" sz="1600" b="1" dirty="0"/>
              <a:t> khalifah </a:t>
            </a:r>
            <a:r>
              <a:rPr lang="en-US" sz="1600" b="1" dirty="0" err="1"/>
              <a:t>untuk</a:t>
            </a:r>
            <a:r>
              <a:rPr lang="en-US" sz="1600" b="1" dirty="0"/>
              <a:t> </a:t>
            </a:r>
            <a:r>
              <a:rPr lang="en-US" sz="1600" b="1" dirty="0" err="1"/>
              <a:t>kedua</a:t>
            </a:r>
            <a:r>
              <a:rPr lang="en-US" sz="1600" b="1" dirty="0"/>
              <a:t> </a:t>
            </a:r>
            <a:r>
              <a:rPr lang="en-US" sz="1600" b="1" dirty="0" err="1"/>
              <a:t>kalinya</a:t>
            </a:r>
            <a:r>
              <a:rPr lang="en-US" sz="1600" b="1" dirty="0"/>
              <a:t>. </a:t>
            </a:r>
            <a:endParaRPr lang="en-ID" sz="1600" b="1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4CE10B5-50FA-F3F3-E894-60D5A5C3C4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BA1100-72F0-05A3-7CB5-E985590E7666}"/>
              </a:ext>
            </a:extLst>
          </p:cNvPr>
          <p:cNvSpPr txBox="1"/>
          <p:nvPr/>
        </p:nvSpPr>
        <p:spPr>
          <a:xfrm>
            <a:off x="2721934" y="489098"/>
            <a:ext cx="3700131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Arial Black" panose="020B0A04020102020204" pitchFamily="34" charset="0"/>
              </a:rPr>
              <a:t>BAB 10</a:t>
            </a:r>
            <a:endParaRPr lang="en-ID" sz="1800" dirty="0">
              <a:latin typeface="Arial Black" panose="020B0A040201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AF4BE2-6129-29B0-7174-35F5B302494B}"/>
              </a:ext>
            </a:extLst>
          </p:cNvPr>
          <p:cNvSpPr txBox="1"/>
          <p:nvPr/>
        </p:nvSpPr>
        <p:spPr>
          <a:xfrm>
            <a:off x="744278" y="1251835"/>
            <a:ext cx="7868093" cy="280076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latin typeface="Arial Black" panose="020B0A04020102020204" pitchFamily="34" charset="0"/>
              </a:rPr>
              <a:t>Perkembangan</a:t>
            </a:r>
            <a:r>
              <a:rPr lang="en-US" sz="4400" dirty="0">
                <a:latin typeface="Arial Black" panose="020B0A04020102020204" pitchFamily="34" charset="0"/>
              </a:rPr>
              <a:t> </a:t>
            </a:r>
            <a:r>
              <a:rPr lang="en-US" sz="4400" dirty="0" err="1">
                <a:latin typeface="Arial Black" panose="020B0A04020102020204" pitchFamily="34" charset="0"/>
              </a:rPr>
              <a:t>Ilmu</a:t>
            </a:r>
            <a:r>
              <a:rPr lang="en-US" sz="4400" dirty="0">
                <a:latin typeface="Arial Black" panose="020B0A04020102020204" pitchFamily="34" charset="0"/>
              </a:rPr>
              <a:t> </a:t>
            </a:r>
            <a:r>
              <a:rPr lang="en-US" sz="4400" dirty="0" err="1">
                <a:latin typeface="Arial Black" panose="020B0A04020102020204" pitchFamily="34" charset="0"/>
              </a:rPr>
              <a:t>Pengetahuan</a:t>
            </a:r>
            <a:r>
              <a:rPr lang="en-US" sz="4400" dirty="0">
                <a:latin typeface="Arial Black" panose="020B0A04020102020204" pitchFamily="34" charset="0"/>
              </a:rPr>
              <a:t> pada Masa Bani </a:t>
            </a:r>
            <a:r>
              <a:rPr lang="en-US" sz="4400" dirty="0" err="1">
                <a:latin typeface="Arial Black" panose="020B0A04020102020204" pitchFamily="34" charset="0"/>
              </a:rPr>
              <a:t>Umayyah</a:t>
            </a:r>
            <a:r>
              <a:rPr lang="en-US" sz="4400" dirty="0"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en-US" sz="4400" dirty="0">
                <a:latin typeface="Arial Black" panose="020B0A04020102020204" pitchFamily="34" charset="0"/>
              </a:rPr>
              <a:t>di Andalusia</a:t>
            </a:r>
            <a:endParaRPr lang="en-ID" sz="4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9506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6" name="Google Shape;8366;p54"/>
          <p:cNvSpPr/>
          <p:nvPr/>
        </p:nvSpPr>
        <p:spPr>
          <a:xfrm rot="-256712" flipH="1">
            <a:off x="764626" y="759862"/>
            <a:ext cx="3837166" cy="3223796"/>
          </a:xfrm>
          <a:custGeom>
            <a:avLst/>
            <a:gdLst/>
            <a:ahLst/>
            <a:cxnLst/>
            <a:rect l="l" t="t" r="r" b="b"/>
            <a:pathLst>
              <a:path w="10257" h="8904" extrusionOk="0">
                <a:moveTo>
                  <a:pt x="9674" y="1"/>
                </a:moveTo>
                <a:lnTo>
                  <a:pt x="9643" y="348"/>
                </a:lnTo>
                <a:cubicBezTo>
                  <a:pt x="9738" y="364"/>
                  <a:pt x="9801" y="458"/>
                  <a:pt x="9784" y="553"/>
                </a:cubicBezTo>
                <a:cubicBezTo>
                  <a:pt x="9769" y="616"/>
                  <a:pt x="9721" y="679"/>
                  <a:pt x="9658" y="694"/>
                </a:cubicBezTo>
                <a:cubicBezTo>
                  <a:pt x="9548" y="711"/>
                  <a:pt x="9438" y="631"/>
                  <a:pt x="9438" y="521"/>
                </a:cubicBezTo>
                <a:cubicBezTo>
                  <a:pt x="9438" y="427"/>
                  <a:pt x="9517" y="364"/>
                  <a:pt x="9595" y="348"/>
                </a:cubicBezTo>
                <a:lnTo>
                  <a:pt x="9595" y="1"/>
                </a:lnTo>
                <a:lnTo>
                  <a:pt x="8618" y="1"/>
                </a:lnTo>
                <a:lnTo>
                  <a:pt x="8618" y="348"/>
                </a:lnTo>
                <a:cubicBezTo>
                  <a:pt x="8729" y="348"/>
                  <a:pt x="8807" y="442"/>
                  <a:pt x="8776" y="553"/>
                </a:cubicBezTo>
                <a:cubicBezTo>
                  <a:pt x="8761" y="616"/>
                  <a:pt x="8713" y="679"/>
                  <a:pt x="8650" y="694"/>
                </a:cubicBezTo>
                <a:cubicBezTo>
                  <a:pt x="8540" y="711"/>
                  <a:pt x="8446" y="631"/>
                  <a:pt x="8446" y="521"/>
                </a:cubicBezTo>
                <a:cubicBezTo>
                  <a:pt x="8446" y="442"/>
                  <a:pt x="8492" y="364"/>
                  <a:pt x="8572" y="348"/>
                </a:cubicBezTo>
                <a:lnTo>
                  <a:pt x="8555" y="1"/>
                </a:lnTo>
                <a:lnTo>
                  <a:pt x="7626" y="1"/>
                </a:lnTo>
                <a:lnTo>
                  <a:pt x="7626" y="348"/>
                </a:lnTo>
                <a:cubicBezTo>
                  <a:pt x="7721" y="364"/>
                  <a:pt x="7799" y="442"/>
                  <a:pt x="7767" y="553"/>
                </a:cubicBezTo>
                <a:cubicBezTo>
                  <a:pt x="7767" y="616"/>
                  <a:pt x="7704" y="679"/>
                  <a:pt x="7641" y="694"/>
                </a:cubicBezTo>
                <a:cubicBezTo>
                  <a:pt x="7532" y="711"/>
                  <a:pt x="7437" y="631"/>
                  <a:pt x="7437" y="521"/>
                </a:cubicBezTo>
                <a:cubicBezTo>
                  <a:pt x="7437" y="442"/>
                  <a:pt x="7484" y="379"/>
                  <a:pt x="7563" y="348"/>
                </a:cubicBezTo>
                <a:lnTo>
                  <a:pt x="7515" y="1"/>
                </a:lnTo>
                <a:lnTo>
                  <a:pt x="6602" y="1"/>
                </a:lnTo>
                <a:lnTo>
                  <a:pt x="6618" y="348"/>
                </a:lnTo>
                <a:cubicBezTo>
                  <a:pt x="6712" y="364"/>
                  <a:pt x="6791" y="458"/>
                  <a:pt x="6775" y="553"/>
                </a:cubicBezTo>
                <a:cubicBezTo>
                  <a:pt x="6759" y="616"/>
                  <a:pt x="6696" y="679"/>
                  <a:pt x="6633" y="694"/>
                </a:cubicBezTo>
                <a:cubicBezTo>
                  <a:pt x="6523" y="711"/>
                  <a:pt x="6429" y="631"/>
                  <a:pt x="6429" y="521"/>
                </a:cubicBezTo>
                <a:cubicBezTo>
                  <a:pt x="6429" y="442"/>
                  <a:pt x="6492" y="364"/>
                  <a:pt x="6555" y="348"/>
                </a:cubicBezTo>
                <a:lnTo>
                  <a:pt x="6538" y="1"/>
                </a:lnTo>
                <a:lnTo>
                  <a:pt x="5673" y="1"/>
                </a:lnTo>
                <a:lnTo>
                  <a:pt x="5625" y="348"/>
                </a:lnTo>
                <a:cubicBezTo>
                  <a:pt x="5719" y="364"/>
                  <a:pt x="5782" y="458"/>
                  <a:pt x="5767" y="553"/>
                </a:cubicBezTo>
                <a:cubicBezTo>
                  <a:pt x="5751" y="616"/>
                  <a:pt x="5704" y="679"/>
                  <a:pt x="5641" y="694"/>
                </a:cubicBezTo>
                <a:cubicBezTo>
                  <a:pt x="5530" y="711"/>
                  <a:pt x="5420" y="631"/>
                  <a:pt x="5420" y="521"/>
                </a:cubicBezTo>
                <a:cubicBezTo>
                  <a:pt x="5420" y="427"/>
                  <a:pt x="5483" y="364"/>
                  <a:pt x="5578" y="348"/>
                </a:cubicBezTo>
                <a:lnTo>
                  <a:pt x="5562" y="1"/>
                </a:lnTo>
                <a:lnTo>
                  <a:pt x="4570" y="1"/>
                </a:lnTo>
                <a:lnTo>
                  <a:pt x="4585" y="348"/>
                </a:lnTo>
                <a:lnTo>
                  <a:pt x="4601" y="348"/>
                </a:lnTo>
                <a:cubicBezTo>
                  <a:pt x="4696" y="348"/>
                  <a:pt x="4774" y="427"/>
                  <a:pt x="4774" y="521"/>
                </a:cubicBezTo>
                <a:cubicBezTo>
                  <a:pt x="4774" y="616"/>
                  <a:pt x="4696" y="694"/>
                  <a:pt x="4601" y="694"/>
                </a:cubicBezTo>
                <a:cubicBezTo>
                  <a:pt x="4490" y="694"/>
                  <a:pt x="4427" y="616"/>
                  <a:pt x="4427" y="521"/>
                </a:cubicBezTo>
                <a:cubicBezTo>
                  <a:pt x="4427" y="442"/>
                  <a:pt x="4475" y="379"/>
                  <a:pt x="4553" y="348"/>
                </a:cubicBezTo>
                <a:lnTo>
                  <a:pt x="4475" y="1"/>
                </a:lnTo>
                <a:lnTo>
                  <a:pt x="3593" y="1"/>
                </a:lnTo>
                <a:lnTo>
                  <a:pt x="3608" y="348"/>
                </a:lnTo>
                <a:cubicBezTo>
                  <a:pt x="3702" y="364"/>
                  <a:pt x="3782" y="442"/>
                  <a:pt x="3765" y="553"/>
                </a:cubicBezTo>
                <a:cubicBezTo>
                  <a:pt x="3750" y="616"/>
                  <a:pt x="3687" y="679"/>
                  <a:pt x="3624" y="694"/>
                </a:cubicBezTo>
                <a:cubicBezTo>
                  <a:pt x="3513" y="711"/>
                  <a:pt x="3419" y="631"/>
                  <a:pt x="3419" y="521"/>
                </a:cubicBezTo>
                <a:cubicBezTo>
                  <a:pt x="3419" y="427"/>
                  <a:pt x="3482" y="348"/>
                  <a:pt x="3576" y="348"/>
                </a:cubicBezTo>
                <a:lnTo>
                  <a:pt x="3530" y="1"/>
                </a:lnTo>
                <a:lnTo>
                  <a:pt x="2726" y="1"/>
                </a:lnTo>
                <a:lnTo>
                  <a:pt x="2631" y="348"/>
                </a:lnTo>
                <a:cubicBezTo>
                  <a:pt x="2710" y="379"/>
                  <a:pt x="2774" y="458"/>
                  <a:pt x="2757" y="568"/>
                </a:cubicBezTo>
                <a:cubicBezTo>
                  <a:pt x="2742" y="631"/>
                  <a:pt x="2679" y="679"/>
                  <a:pt x="2616" y="694"/>
                </a:cubicBezTo>
                <a:cubicBezTo>
                  <a:pt x="2505" y="711"/>
                  <a:pt x="2411" y="631"/>
                  <a:pt x="2411" y="521"/>
                </a:cubicBezTo>
                <a:cubicBezTo>
                  <a:pt x="2411" y="427"/>
                  <a:pt x="2474" y="364"/>
                  <a:pt x="2553" y="348"/>
                </a:cubicBezTo>
                <a:lnTo>
                  <a:pt x="2616" y="1"/>
                </a:lnTo>
                <a:lnTo>
                  <a:pt x="1608" y="1"/>
                </a:lnTo>
                <a:lnTo>
                  <a:pt x="1608" y="348"/>
                </a:lnTo>
                <a:cubicBezTo>
                  <a:pt x="1702" y="364"/>
                  <a:pt x="1765" y="458"/>
                  <a:pt x="1749" y="553"/>
                </a:cubicBezTo>
                <a:cubicBezTo>
                  <a:pt x="1734" y="616"/>
                  <a:pt x="1686" y="679"/>
                  <a:pt x="1623" y="694"/>
                </a:cubicBezTo>
                <a:cubicBezTo>
                  <a:pt x="1513" y="711"/>
                  <a:pt x="1402" y="631"/>
                  <a:pt x="1402" y="521"/>
                </a:cubicBezTo>
                <a:cubicBezTo>
                  <a:pt x="1402" y="442"/>
                  <a:pt x="1465" y="364"/>
                  <a:pt x="1545" y="348"/>
                </a:cubicBezTo>
                <a:lnTo>
                  <a:pt x="1528" y="1"/>
                </a:lnTo>
                <a:lnTo>
                  <a:pt x="599" y="1"/>
                </a:lnTo>
                <a:lnTo>
                  <a:pt x="583" y="348"/>
                </a:lnTo>
                <a:cubicBezTo>
                  <a:pt x="694" y="348"/>
                  <a:pt x="772" y="442"/>
                  <a:pt x="740" y="553"/>
                </a:cubicBezTo>
                <a:cubicBezTo>
                  <a:pt x="725" y="616"/>
                  <a:pt x="677" y="679"/>
                  <a:pt x="614" y="694"/>
                </a:cubicBezTo>
                <a:cubicBezTo>
                  <a:pt x="505" y="711"/>
                  <a:pt x="410" y="631"/>
                  <a:pt x="410" y="521"/>
                </a:cubicBezTo>
                <a:cubicBezTo>
                  <a:pt x="410" y="442"/>
                  <a:pt x="457" y="379"/>
                  <a:pt x="520" y="348"/>
                </a:cubicBezTo>
                <a:lnTo>
                  <a:pt x="488" y="1"/>
                </a:lnTo>
                <a:lnTo>
                  <a:pt x="173" y="1"/>
                </a:lnTo>
                <a:cubicBezTo>
                  <a:pt x="79" y="1"/>
                  <a:pt x="1" y="80"/>
                  <a:pt x="1" y="190"/>
                </a:cubicBezTo>
                <a:lnTo>
                  <a:pt x="1" y="8903"/>
                </a:lnTo>
                <a:cubicBezTo>
                  <a:pt x="190" y="8872"/>
                  <a:pt x="394" y="8761"/>
                  <a:pt x="473" y="8683"/>
                </a:cubicBezTo>
                <a:cubicBezTo>
                  <a:pt x="520" y="8887"/>
                  <a:pt x="772" y="8557"/>
                  <a:pt x="866" y="8525"/>
                </a:cubicBezTo>
                <a:cubicBezTo>
                  <a:pt x="1040" y="8462"/>
                  <a:pt x="1198" y="8383"/>
                  <a:pt x="1371" y="8336"/>
                </a:cubicBezTo>
                <a:cubicBezTo>
                  <a:pt x="1513" y="8305"/>
                  <a:pt x="1560" y="8242"/>
                  <a:pt x="1608" y="8383"/>
                </a:cubicBezTo>
                <a:cubicBezTo>
                  <a:pt x="1639" y="8446"/>
                  <a:pt x="1591" y="8525"/>
                  <a:pt x="1686" y="8588"/>
                </a:cubicBezTo>
                <a:cubicBezTo>
                  <a:pt x="1749" y="8620"/>
                  <a:pt x="1780" y="8557"/>
                  <a:pt x="1843" y="8572"/>
                </a:cubicBezTo>
                <a:cubicBezTo>
                  <a:pt x="1923" y="8572"/>
                  <a:pt x="1969" y="8635"/>
                  <a:pt x="2049" y="8635"/>
                </a:cubicBezTo>
                <a:cubicBezTo>
                  <a:pt x="2127" y="8651"/>
                  <a:pt x="2221" y="8603"/>
                  <a:pt x="2301" y="8620"/>
                </a:cubicBezTo>
                <a:cubicBezTo>
                  <a:pt x="2411" y="8651"/>
                  <a:pt x="2427" y="8761"/>
                  <a:pt x="2568" y="8777"/>
                </a:cubicBezTo>
                <a:cubicBezTo>
                  <a:pt x="2774" y="8793"/>
                  <a:pt x="3135" y="8698"/>
                  <a:pt x="3278" y="8540"/>
                </a:cubicBezTo>
                <a:cubicBezTo>
                  <a:pt x="3309" y="8509"/>
                  <a:pt x="3324" y="8431"/>
                  <a:pt x="3356" y="8414"/>
                </a:cubicBezTo>
                <a:cubicBezTo>
                  <a:pt x="3387" y="8399"/>
                  <a:pt x="3404" y="8414"/>
                  <a:pt x="3435" y="8399"/>
                </a:cubicBezTo>
                <a:cubicBezTo>
                  <a:pt x="3561" y="8336"/>
                  <a:pt x="3750" y="8336"/>
                  <a:pt x="3876" y="8242"/>
                </a:cubicBezTo>
                <a:cubicBezTo>
                  <a:pt x="4049" y="8084"/>
                  <a:pt x="3923" y="7769"/>
                  <a:pt x="4223" y="7721"/>
                </a:cubicBezTo>
                <a:cubicBezTo>
                  <a:pt x="4459" y="7690"/>
                  <a:pt x="4679" y="7721"/>
                  <a:pt x="4790" y="7454"/>
                </a:cubicBezTo>
                <a:cubicBezTo>
                  <a:pt x="4805" y="7548"/>
                  <a:pt x="4948" y="7485"/>
                  <a:pt x="5042" y="7469"/>
                </a:cubicBezTo>
                <a:cubicBezTo>
                  <a:pt x="5089" y="7580"/>
                  <a:pt x="4931" y="7721"/>
                  <a:pt x="5011" y="7816"/>
                </a:cubicBezTo>
                <a:cubicBezTo>
                  <a:pt x="5026" y="7816"/>
                  <a:pt x="5042" y="7816"/>
                  <a:pt x="5057" y="7801"/>
                </a:cubicBezTo>
                <a:cubicBezTo>
                  <a:pt x="5042" y="7847"/>
                  <a:pt x="5042" y="7895"/>
                  <a:pt x="5042" y="7927"/>
                </a:cubicBezTo>
                <a:cubicBezTo>
                  <a:pt x="5105" y="7910"/>
                  <a:pt x="5215" y="7879"/>
                  <a:pt x="5278" y="7927"/>
                </a:cubicBezTo>
                <a:cubicBezTo>
                  <a:pt x="5341" y="7990"/>
                  <a:pt x="5294" y="8068"/>
                  <a:pt x="5341" y="8116"/>
                </a:cubicBezTo>
                <a:cubicBezTo>
                  <a:pt x="5436" y="8210"/>
                  <a:pt x="5547" y="8116"/>
                  <a:pt x="5673" y="8147"/>
                </a:cubicBezTo>
                <a:cubicBezTo>
                  <a:pt x="5830" y="8179"/>
                  <a:pt x="5971" y="8225"/>
                  <a:pt x="6145" y="8225"/>
                </a:cubicBezTo>
                <a:cubicBezTo>
                  <a:pt x="6208" y="8242"/>
                  <a:pt x="6208" y="8210"/>
                  <a:pt x="6286" y="8242"/>
                </a:cubicBezTo>
                <a:cubicBezTo>
                  <a:pt x="6366" y="8288"/>
                  <a:pt x="6318" y="8351"/>
                  <a:pt x="6444" y="8368"/>
                </a:cubicBezTo>
                <a:cubicBezTo>
                  <a:pt x="6633" y="8399"/>
                  <a:pt x="6807" y="8179"/>
                  <a:pt x="6996" y="8225"/>
                </a:cubicBezTo>
                <a:cubicBezTo>
                  <a:pt x="7137" y="8257"/>
                  <a:pt x="7154" y="8383"/>
                  <a:pt x="7343" y="8320"/>
                </a:cubicBezTo>
                <a:cubicBezTo>
                  <a:pt x="7421" y="8305"/>
                  <a:pt x="7437" y="8242"/>
                  <a:pt x="7515" y="8242"/>
                </a:cubicBezTo>
                <a:cubicBezTo>
                  <a:pt x="7578" y="8225"/>
                  <a:pt x="7658" y="8288"/>
                  <a:pt x="7721" y="8257"/>
                </a:cubicBezTo>
                <a:cubicBezTo>
                  <a:pt x="7830" y="8225"/>
                  <a:pt x="7815" y="8084"/>
                  <a:pt x="7784" y="7990"/>
                </a:cubicBezTo>
                <a:cubicBezTo>
                  <a:pt x="7956" y="8021"/>
                  <a:pt x="7925" y="7895"/>
                  <a:pt x="7988" y="7801"/>
                </a:cubicBezTo>
                <a:cubicBezTo>
                  <a:pt x="8020" y="7753"/>
                  <a:pt x="8020" y="7738"/>
                  <a:pt x="8083" y="7706"/>
                </a:cubicBezTo>
                <a:cubicBezTo>
                  <a:pt x="8225" y="7643"/>
                  <a:pt x="8288" y="7706"/>
                  <a:pt x="8351" y="7801"/>
                </a:cubicBezTo>
                <a:cubicBezTo>
                  <a:pt x="8383" y="7847"/>
                  <a:pt x="8383" y="7895"/>
                  <a:pt x="8429" y="7942"/>
                </a:cubicBezTo>
                <a:cubicBezTo>
                  <a:pt x="8477" y="7973"/>
                  <a:pt x="8555" y="7990"/>
                  <a:pt x="8603" y="8021"/>
                </a:cubicBezTo>
                <a:cubicBezTo>
                  <a:pt x="8824" y="8099"/>
                  <a:pt x="8776" y="7958"/>
                  <a:pt x="8965" y="7895"/>
                </a:cubicBezTo>
                <a:cubicBezTo>
                  <a:pt x="9107" y="7847"/>
                  <a:pt x="9076" y="7942"/>
                  <a:pt x="9154" y="8053"/>
                </a:cubicBezTo>
                <a:cubicBezTo>
                  <a:pt x="9233" y="8147"/>
                  <a:pt x="9391" y="8288"/>
                  <a:pt x="9485" y="8351"/>
                </a:cubicBezTo>
                <a:cubicBezTo>
                  <a:pt x="9674" y="8462"/>
                  <a:pt x="9879" y="8288"/>
                  <a:pt x="10068" y="8399"/>
                </a:cubicBezTo>
                <a:cubicBezTo>
                  <a:pt x="10147" y="8431"/>
                  <a:pt x="10210" y="8509"/>
                  <a:pt x="10257" y="8572"/>
                </a:cubicBezTo>
                <a:lnTo>
                  <a:pt x="10257" y="190"/>
                </a:lnTo>
                <a:cubicBezTo>
                  <a:pt x="10257" y="80"/>
                  <a:pt x="10179" y="1"/>
                  <a:pt x="1008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70" name="Google Shape;837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323286" flipH="1">
            <a:off x="204314" y="2216961"/>
            <a:ext cx="1436303" cy="1753744"/>
          </a:xfrm>
          <a:prstGeom prst="rect">
            <a:avLst/>
          </a:prstGeom>
          <a:noFill/>
          <a:ln>
            <a:noFill/>
          </a:ln>
        </p:spPr>
      </p:pic>
      <p:sp>
        <p:nvSpPr>
          <p:cNvPr id="8371" name="Google Shape;8371;p54"/>
          <p:cNvSpPr/>
          <p:nvPr/>
        </p:nvSpPr>
        <p:spPr>
          <a:xfrm rot="-2179529">
            <a:off x="618937" y="3681906"/>
            <a:ext cx="701724" cy="49524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72" name="Google Shape;8372;p54"/>
          <p:cNvSpPr/>
          <p:nvPr/>
        </p:nvSpPr>
        <p:spPr>
          <a:xfrm rot="-692907">
            <a:off x="3507132" y="407245"/>
            <a:ext cx="1252925" cy="88424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73" name="Google Shape;8373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169787">
            <a:off x="4135088" y="3105025"/>
            <a:ext cx="513100" cy="498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ECB9C53-94EF-0C76-04EB-C771072229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7E547AB-20C1-C242-C929-51CD7F3A3CAB}"/>
              </a:ext>
            </a:extLst>
          </p:cNvPr>
          <p:cNvSpPr txBox="1"/>
          <p:nvPr/>
        </p:nvSpPr>
        <p:spPr>
          <a:xfrm>
            <a:off x="1399160" y="1503711"/>
            <a:ext cx="2798267" cy="1230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Hisyam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II (1010-1012)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B256B8-F2A7-D9E8-CF0A-D686905677A4}"/>
              </a:ext>
            </a:extLst>
          </p:cNvPr>
          <p:cNvSpPr txBox="1"/>
          <p:nvPr/>
        </p:nvSpPr>
        <p:spPr>
          <a:xfrm>
            <a:off x="5144878" y="621218"/>
            <a:ext cx="3349406" cy="3462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Berhasil</a:t>
            </a:r>
            <a:r>
              <a:rPr lang="en-US" sz="1600" b="1" dirty="0"/>
              <a:t> </a:t>
            </a:r>
            <a:r>
              <a:rPr lang="en-US" sz="1600" b="1" dirty="0" err="1"/>
              <a:t>merebut</a:t>
            </a:r>
            <a:r>
              <a:rPr lang="en-US" sz="1600" b="1" dirty="0"/>
              <a:t> Kembali </a:t>
            </a:r>
            <a:r>
              <a:rPr lang="en-US" sz="1600" b="1" dirty="0" err="1"/>
              <a:t>jabatan</a:t>
            </a:r>
            <a:r>
              <a:rPr lang="en-US" sz="1600" b="1" dirty="0"/>
              <a:t> khalifah yang </a:t>
            </a:r>
            <a:r>
              <a:rPr lang="en-US" sz="1600" b="1" dirty="0" err="1"/>
              <a:t>kedua</a:t>
            </a:r>
            <a:r>
              <a:rPr lang="en-US" sz="1600" b="1" dirty="0"/>
              <a:t> </a:t>
            </a:r>
            <a:r>
              <a:rPr lang="en-US" sz="1600" b="1" dirty="0" err="1"/>
              <a:t>kalinya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Namun</a:t>
            </a:r>
            <a:r>
              <a:rPr lang="en-US" sz="1600" b="1" dirty="0"/>
              <a:t>, </a:t>
            </a:r>
            <a:r>
              <a:rPr lang="en-US" sz="1600" b="1" dirty="0" err="1"/>
              <a:t>kondisi</a:t>
            </a:r>
            <a:r>
              <a:rPr lang="en-US" sz="1600" b="1" dirty="0"/>
              <a:t> </a:t>
            </a:r>
            <a:r>
              <a:rPr lang="en-US" sz="1600" b="1" dirty="0" err="1"/>
              <a:t>Kordoba</a:t>
            </a:r>
            <a:r>
              <a:rPr lang="en-US" sz="1600" b="1" dirty="0"/>
              <a:t> </a:t>
            </a:r>
            <a:r>
              <a:rPr lang="en-US" sz="1600" b="1" dirty="0" err="1"/>
              <a:t>sebagai</a:t>
            </a:r>
            <a:r>
              <a:rPr lang="en-US" sz="1600" b="1" dirty="0"/>
              <a:t> </a:t>
            </a:r>
            <a:r>
              <a:rPr lang="en-US" sz="1600" b="1" dirty="0" err="1"/>
              <a:t>pusat</a:t>
            </a:r>
            <a:r>
              <a:rPr lang="en-US" sz="1600" b="1" dirty="0"/>
              <a:t> </a:t>
            </a:r>
            <a:r>
              <a:rPr lang="en-US" sz="1600" b="1" dirty="0" err="1"/>
              <a:t>kekhalifahan</a:t>
            </a:r>
            <a:r>
              <a:rPr lang="en-US" sz="1600" b="1" dirty="0"/>
              <a:t> </a:t>
            </a:r>
            <a:r>
              <a:rPr lang="en-US" sz="1600" b="1" dirty="0" err="1"/>
              <a:t>Spanyol</a:t>
            </a:r>
            <a:r>
              <a:rPr lang="en-US" sz="1600" b="1" dirty="0"/>
              <a:t> </a:t>
            </a:r>
            <a:r>
              <a:rPr lang="en-US" sz="1600" b="1" dirty="0" err="1"/>
              <a:t>dilanda</a:t>
            </a:r>
            <a:r>
              <a:rPr lang="en-US" sz="1600" b="1" dirty="0"/>
              <a:t> </a:t>
            </a:r>
            <a:r>
              <a:rPr lang="en-US" sz="1600" b="1" dirty="0" err="1"/>
              <a:t>kekacauan</a:t>
            </a:r>
            <a:r>
              <a:rPr lang="en-US" sz="1600" b="1" dirty="0"/>
              <a:t> </a:t>
            </a:r>
            <a:r>
              <a:rPr lang="en-US" sz="1600" b="1" dirty="0" err="1"/>
              <a:t>politik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1" name="Google Shape;8381;p55"/>
          <p:cNvSpPr/>
          <p:nvPr/>
        </p:nvSpPr>
        <p:spPr>
          <a:xfrm rot="256712">
            <a:off x="4272653" y="853572"/>
            <a:ext cx="4185700" cy="3633542"/>
          </a:xfrm>
          <a:custGeom>
            <a:avLst/>
            <a:gdLst/>
            <a:ahLst/>
            <a:cxnLst/>
            <a:rect l="l" t="t" r="r" b="b"/>
            <a:pathLst>
              <a:path w="10257" h="8904" extrusionOk="0">
                <a:moveTo>
                  <a:pt x="9674" y="1"/>
                </a:moveTo>
                <a:lnTo>
                  <a:pt x="9643" y="348"/>
                </a:lnTo>
                <a:cubicBezTo>
                  <a:pt x="9738" y="364"/>
                  <a:pt x="9801" y="458"/>
                  <a:pt x="9784" y="553"/>
                </a:cubicBezTo>
                <a:cubicBezTo>
                  <a:pt x="9769" y="616"/>
                  <a:pt x="9721" y="679"/>
                  <a:pt x="9658" y="694"/>
                </a:cubicBezTo>
                <a:cubicBezTo>
                  <a:pt x="9548" y="711"/>
                  <a:pt x="9438" y="631"/>
                  <a:pt x="9438" y="521"/>
                </a:cubicBezTo>
                <a:cubicBezTo>
                  <a:pt x="9438" y="427"/>
                  <a:pt x="9517" y="364"/>
                  <a:pt x="9595" y="348"/>
                </a:cubicBezTo>
                <a:lnTo>
                  <a:pt x="9595" y="1"/>
                </a:lnTo>
                <a:lnTo>
                  <a:pt x="8618" y="1"/>
                </a:lnTo>
                <a:lnTo>
                  <a:pt x="8618" y="348"/>
                </a:lnTo>
                <a:cubicBezTo>
                  <a:pt x="8729" y="348"/>
                  <a:pt x="8807" y="442"/>
                  <a:pt x="8776" y="553"/>
                </a:cubicBezTo>
                <a:cubicBezTo>
                  <a:pt x="8761" y="616"/>
                  <a:pt x="8713" y="679"/>
                  <a:pt x="8650" y="694"/>
                </a:cubicBezTo>
                <a:cubicBezTo>
                  <a:pt x="8540" y="711"/>
                  <a:pt x="8446" y="631"/>
                  <a:pt x="8446" y="521"/>
                </a:cubicBezTo>
                <a:cubicBezTo>
                  <a:pt x="8446" y="442"/>
                  <a:pt x="8492" y="364"/>
                  <a:pt x="8572" y="348"/>
                </a:cubicBezTo>
                <a:lnTo>
                  <a:pt x="8555" y="1"/>
                </a:lnTo>
                <a:lnTo>
                  <a:pt x="7626" y="1"/>
                </a:lnTo>
                <a:lnTo>
                  <a:pt x="7626" y="348"/>
                </a:lnTo>
                <a:cubicBezTo>
                  <a:pt x="7721" y="364"/>
                  <a:pt x="7799" y="442"/>
                  <a:pt x="7767" y="553"/>
                </a:cubicBezTo>
                <a:cubicBezTo>
                  <a:pt x="7767" y="616"/>
                  <a:pt x="7704" y="679"/>
                  <a:pt x="7641" y="694"/>
                </a:cubicBezTo>
                <a:cubicBezTo>
                  <a:pt x="7532" y="711"/>
                  <a:pt x="7437" y="631"/>
                  <a:pt x="7437" y="521"/>
                </a:cubicBezTo>
                <a:cubicBezTo>
                  <a:pt x="7437" y="442"/>
                  <a:pt x="7484" y="379"/>
                  <a:pt x="7563" y="348"/>
                </a:cubicBezTo>
                <a:lnTo>
                  <a:pt x="7515" y="1"/>
                </a:lnTo>
                <a:lnTo>
                  <a:pt x="6602" y="1"/>
                </a:lnTo>
                <a:lnTo>
                  <a:pt x="6618" y="348"/>
                </a:lnTo>
                <a:cubicBezTo>
                  <a:pt x="6712" y="364"/>
                  <a:pt x="6791" y="458"/>
                  <a:pt x="6775" y="553"/>
                </a:cubicBezTo>
                <a:cubicBezTo>
                  <a:pt x="6759" y="616"/>
                  <a:pt x="6696" y="679"/>
                  <a:pt x="6633" y="694"/>
                </a:cubicBezTo>
                <a:cubicBezTo>
                  <a:pt x="6523" y="711"/>
                  <a:pt x="6429" y="631"/>
                  <a:pt x="6429" y="521"/>
                </a:cubicBezTo>
                <a:cubicBezTo>
                  <a:pt x="6429" y="442"/>
                  <a:pt x="6492" y="364"/>
                  <a:pt x="6555" y="348"/>
                </a:cubicBezTo>
                <a:lnTo>
                  <a:pt x="6538" y="1"/>
                </a:lnTo>
                <a:lnTo>
                  <a:pt x="5673" y="1"/>
                </a:lnTo>
                <a:lnTo>
                  <a:pt x="5625" y="348"/>
                </a:lnTo>
                <a:cubicBezTo>
                  <a:pt x="5719" y="364"/>
                  <a:pt x="5782" y="458"/>
                  <a:pt x="5767" y="553"/>
                </a:cubicBezTo>
                <a:cubicBezTo>
                  <a:pt x="5751" y="616"/>
                  <a:pt x="5704" y="679"/>
                  <a:pt x="5641" y="694"/>
                </a:cubicBezTo>
                <a:cubicBezTo>
                  <a:pt x="5530" y="711"/>
                  <a:pt x="5420" y="631"/>
                  <a:pt x="5420" y="521"/>
                </a:cubicBezTo>
                <a:cubicBezTo>
                  <a:pt x="5420" y="427"/>
                  <a:pt x="5483" y="364"/>
                  <a:pt x="5578" y="348"/>
                </a:cubicBezTo>
                <a:lnTo>
                  <a:pt x="5562" y="1"/>
                </a:lnTo>
                <a:lnTo>
                  <a:pt x="4570" y="1"/>
                </a:lnTo>
                <a:lnTo>
                  <a:pt x="4585" y="348"/>
                </a:lnTo>
                <a:lnTo>
                  <a:pt x="4601" y="348"/>
                </a:lnTo>
                <a:cubicBezTo>
                  <a:pt x="4696" y="348"/>
                  <a:pt x="4774" y="427"/>
                  <a:pt x="4774" y="521"/>
                </a:cubicBezTo>
                <a:cubicBezTo>
                  <a:pt x="4774" y="616"/>
                  <a:pt x="4696" y="694"/>
                  <a:pt x="4601" y="694"/>
                </a:cubicBezTo>
                <a:cubicBezTo>
                  <a:pt x="4490" y="694"/>
                  <a:pt x="4427" y="616"/>
                  <a:pt x="4427" y="521"/>
                </a:cubicBezTo>
                <a:cubicBezTo>
                  <a:pt x="4427" y="442"/>
                  <a:pt x="4475" y="379"/>
                  <a:pt x="4553" y="348"/>
                </a:cubicBezTo>
                <a:lnTo>
                  <a:pt x="4475" y="1"/>
                </a:lnTo>
                <a:lnTo>
                  <a:pt x="3593" y="1"/>
                </a:lnTo>
                <a:lnTo>
                  <a:pt x="3608" y="348"/>
                </a:lnTo>
                <a:cubicBezTo>
                  <a:pt x="3702" y="364"/>
                  <a:pt x="3782" y="442"/>
                  <a:pt x="3765" y="553"/>
                </a:cubicBezTo>
                <a:cubicBezTo>
                  <a:pt x="3750" y="616"/>
                  <a:pt x="3687" y="679"/>
                  <a:pt x="3624" y="694"/>
                </a:cubicBezTo>
                <a:cubicBezTo>
                  <a:pt x="3513" y="711"/>
                  <a:pt x="3419" y="631"/>
                  <a:pt x="3419" y="521"/>
                </a:cubicBezTo>
                <a:cubicBezTo>
                  <a:pt x="3419" y="427"/>
                  <a:pt x="3482" y="348"/>
                  <a:pt x="3576" y="348"/>
                </a:cubicBezTo>
                <a:lnTo>
                  <a:pt x="3530" y="1"/>
                </a:lnTo>
                <a:lnTo>
                  <a:pt x="2726" y="1"/>
                </a:lnTo>
                <a:lnTo>
                  <a:pt x="2631" y="348"/>
                </a:lnTo>
                <a:cubicBezTo>
                  <a:pt x="2710" y="379"/>
                  <a:pt x="2774" y="458"/>
                  <a:pt x="2757" y="568"/>
                </a:cubicBezTo>
                <a:cubicBezTo>
                  <a:pt x="2742" y="631"/>
                  <a:pt x="2679" y="679"/>
                  <a:pt x="2616" y="694"/>
                </a:cubicBezTo>
                <a:cubicBezTo>
                  <a:pt x="2505" y="711"/>
                  <a:pt x="2411" y="631"/>
                  <a:pt x="2411" y="521"/>
                </a:cubicBezTo>
                <a:cubicBezTo>
                  <a:pt x="2411" y="427"/>
                  <a:pt x="2474" y="364"/>
                  <a:pt x="2553" y="348"/>
                </a:cubicBezTo>
                <a:lnTo>
                  <a:pt x="2616" y="1"/>
                </a:lnTo>
                <a:lnTo>
                  <a:pt x="1608" y="1"/>
                </a:lnTo>
                <a:lnTo>
                  <a:pt x="1608" y="348"/>
                </a:lnTo>
                <a:cubicBezTo>
                  <a:pt x="1702" y="364"/>
                  <a:pt x="1765" y="458"/>
                  <a:pt x="1749" y="553"/>
                </a:cubicBezTo>
                <a:cubicBezTo>
                  <a:pt x="1734" y="616"/>
                  <a:pt x="1686" y="679"/>
                  <a:pt x="1623" y="694"/>
                </a:cubicBezTo>
                <a:cubicBezTo>
                  <a:pt x="1513" y="711"/>
                  <a:pt x="1402" y="631"/>
                  <a:pt x="1402" y="521"/>
                </a:cubicBezTo>
                <a:cubicBezTo>
                  <a:pt x="1402" y="442"/>
                  <a:pt x="1465" y="364"/>
                  <a:pt x="1545" y="348"/>
                </a:cubicBezTo>
                <a:lnTo>
                  <a:pt x="1528" y="1"/>
                </a:lnTo>
                <a:lnTo>
                  <a:pt x="599" y="1"/>
                </a:lnTo>
                <a:lnTo>
                  <a:pt x="583" y="348"/>
                </a:lnTo>
                <a:cubicBezTo>
                  <a:pt x="694" y="348"/>
                  <a:pt x="772" y="442"/>
                  <a:pt x="740" y="553"/>
                </a:cubicBezTo>
                <a:cubicBezTo>
                  <a:pt x="725" y="616"/>
                  <a:pt x="677" y="679"/>
                  <a:pt x="614" y="694"/>
                </a:cubicBezTo>
                <a:cubicBezTo>
                  <a:pt x="505" y="711"/>
                  <a:pt x="410" y="631"/>
                  <a:pt x="410" y="521"/>
                </a:cubicBezTo>
                <a:cubicBezTo>
                  <a:pt x="410" y="442"/>
                  <a:pt x="457" y="379"/>
                  <a:pt x="520" y="348"/>
                </a:cubicBezTo>
                <a:lnTo>
                  <a:pt x="488" y="1"/>
                </a:lnTo>
                <a:lnTo>
                  <a:pt x="173" y="1"/>
                </a:lnTo>
                <a:cubicBezTo>
                  <a:pt x="79" y="1"/>
                  <a:pt x="1" y="80"/>
                  <a:pt x="1" y="190"/>
                </a:cubicBezTo>
                <a:lnTo>
                  <a:pt x="1" y="8903"/>
                </a:lnTo>
                <a:cubicBezTo>
                  <a:pt x="190" y="8872"/>
                  <a:pt x="394" y="8761"/>
                  <a:pt x="473" y="8683"/>
                </a:cubicBezTo>
                <a:cubicBezTo>
                  <a:pt x="520" y="8887"/>
                  <a:pt x="772" y="8557"/>
                  <a:pt x="866" y="8525"/>
                </a:cubicBezTo>
                <a:cubicBezTo>
                  <a:pt x="1040" y="8462"/>
                  <a:pt x="1198" y="8383"/>
                  <a:pt x="1371" y="8336"/>
                </a:cubicBezTo>
                <a:cubicBezTo>
                  <a:pt x="1513" y="8305"/>
                  <a:pt x="1560" y="8242"/>
                  <a:pt x="1608" y="8383"/>
                </a:cubicBezTo>
                <a:cubicBezTo>
                  <a:pt x="1639" y="8446"/>
                  <a:pt x="1591" y="8525"/>
                  <a:pt x="1686" y="8588"/>
                </a:cubicBezTo>
                <a:cubicBezTo>
                  <a:pt x="1749" y="8620"/>
                  <a:pt x="1780" y="8557"/>
                  <a:pt x="1843" y="8572"/>
                </a:cubicBezTo>
                <a:cubicBezTo>
                  <a:pt x="1923" y="8572"/>
                  <a:pt x="1969" y="8635"/>
                  <a:pt x="2049" y="8635"/>
                </a:cubicBezTo>
                <a:cubicBezTo>
                  <a:pt x="2127" y="8651"/>
                  <a:pt x="2221" y="8603"/>
                  <a:pt x="2301" y="8620"/>
                </a:cubicBezTo>
                <a:cubicBezTo>
                  <a:pt x="2411" y="8651"/>
                  <a:pt x="2427" y="8761"/>
                  <a:pt x="2568" y="8777"/>
                </a:cubicBezTo>
                <a:cubicBezTo>
                  <a:pt x="2774" y="8793"/>
                  <a:pt x="3135" y="8698"/>
                  <a:pt x="3278" y="8540"/>
                </a:cubicBezTo>
                <a:cubicBezTo>
                  <a:pt x="3309" y="8509"/>
                  <a:pt x="3324" y="8431"/>
                  <a:pt x="3356" y="8414"/>
                </a:cubicBezTo>
                <a:cubicBezTo>
                  <a:pt x="3387" y="8399"/>
                  <a:pt x="3404" y="8414"/>
                  <a:pt x="3435" y="8399"/>
                </a:cubicBezTo>
                <a:cubicBezTo>
                  <a:pt x="3561" y="8336"/>
                  <a:pt x="3750" y="8336"/>
                  <a:pt x="3876" y="8242"/>
                </a:cubicBezTo>
                <a:cubicBezTo>
                  <a:pt x="4049" y="8084"/>
                  <a:pt x="3923" y="7769"/>
                  <a:pt x="4223" y="7721"/>
                </a:cubicBezTo>
                <a:cubicBezTo>
                  <a:pt x="4459" y="7690"/>
                  <a:pt x="4679" y="7721"/>
                  <a:pt x="4790" y="7454"/>
                </a:cubicBezTo>
                <a:cubicBezTo>
                  <a:pt x="4805" y="7548"/>
                  <a:pt x="4948" y="7485"/>
                  <a:pt x="5042" y="7469"/>
                </a:cubicBezTo>
                <a:cubicBezTo>
                  <a:pt x="5089" y="7580"/>
                  <a:pt x="4931" y="7721"/>
                  <a:pt x="5011" y="7816"/>
                </a:cubicBezTo>
                <a:cubicBezTo>
                  <a:pt x="5026" y="7816"/>
                  <a:pt x="5042" y="7816"/>
                  <a:pt x="5057" y="7801"/>
                </a:cubicBezTo>
                <a:cubicBezTo>
                  <a:pt x="5042" y="7847"/>
                  <a:pt x="5042" y="7895"/>
                  <a:pt x="5042" y="7927"/>
                </a:cubicBezTo>
                <a:cubicBezTo>
                  <a:pt x="5105" y="7910"/>
                  <a:pt x="5215" y="7879"/>
                  <a:pt x="5278" y="7927"/>
                </a:cubicBezTo>
                <a:cubicBezTo>
                  <a:pt x="5341" y="7990"/>
                  <a:pt x="5294" y="8068"/>
                  <a:pt x="5341" y="8116"/>
                </a:cubicBezTo>
                <a:cubicBezTo>
                  <a:pt x="5436" y="8210"/>
                  <a:pt x="5547" y="8116"/>
                  <a:pt x="5673" y="8147"/>
                </a:cubicBezTo>
                <a:cubicBezTo>
                  <a:pt x="5830" y="8179"/>
                  <a:pt x="5971" y="8225"/>
                  <a:pt x="6145" y="8225"/>
                </a:cubicBezTo>
                <a:cubicBezTo>
                  <a:pt x="6208" y="8242"/>
                  <a:pt x="6208" y="8210"/>
                  <a:pt x="6286" y="8242"/>
                </a:cubicBezTo>
                <a:cubicBezTo>
                  <a:pt x="6366" y="8288"/>
                  <a:pt x="6318" y="8351"/>
                  <a:pt x="6444" y="8368"/>
                </a:cubicBezTo>
                <a:cubicBezTo>
                  <a:pt x="6633" y="8399"/>
                  <a:pt x="6807" y="8179"/>
                  <a:pt x="6996" y="8225"/>
                </a:cubicBezTo>
                <a:cubicBezTo>
                  <a:pt x="7137" y="8257"/>
                  <a:pt x="7154" y="8383"/>
                  <a:pt x="7343" y="8320"/>
                </a:cubicBezTo>
                <a:cubicBezTo>
                  <a:pt x="7421" y="8305"/>
                  <a:pt x="7437" y="8242"/>
                  <a:pt x="7515" y="8242"/>
                </a:cubicBezTo>
                <a:cubicBezTo>
                  <a:pt x="7578" y="8225"/>
                  <a:pt x="7658" y="8288"/>
                  <a:pt x="7721" y="8257"/>
                </a:cubicBezTo>
                <a:cubicBezTo>
                  <a:pt x="7830" y="8225"/>
                  <a:pt x="7815" y="8084"/>
                  <a:pt x="7784" y="7990"/>
                </a:cubicBezTo>
                <a:cubicBezTo>
                  <a:pt x="7956" y="8021"/>
                  <a:pt x="7925" y="7895"/>
                  <a:pt x="7988" y="7801"/>
                </a:cubicBezTo>
                <a:cubicBezTo>
                  <a:pt x="8020" y="7753"/>
                  <a:pt x="8020" y="7738"/>
                  <a:pt x="8083" y="7706"/>
                </a:cubicBezTo>
                <a:cubicBezTo>
                  <a:pt x="8225" y="7643"/>
                  <a:pt x="8288" y="7706"/>
                  <a:pt x="8351" y="7801"/>
                </a:cubicBezTo>
                <a:cubicBezTo>
                  <a:pt x="8383" y="7847"/>
                  <a:pt x="8383" y="7895"/>
                  <a:pt x="8429" y="7942"/>
                </a:cubicBezTo>
                <a:cubicBezTo>
                  <a:pt x="8477" y="7973"/>
                  <a:pt x="8555" y="7990"/>
                  <a:pt x="8603" y="8021"/>
                </a:cubicBezTo>
                <a:cubicBezTo>
                  <a:pt x="8824" y="8099"/>
                  <a:pt x="8776" y="7958"/>
                  <a:pt x="8965" y="7895"/>
                </a:cubicBezTo>
                <a:cubicBezTo>
                  <a:pt x="9107" y="7847"/>
                  <a:pt x="9076" y="7942"/>
                  <a:pt x="9154" y="8053"/>
                </a:cubicBezTo>
                <a:cubicBezTo>
                  <a:pt x="9233" y="8147"/>
                  <a:pt x="9391" y="8288"/>
                  <a:pt x="9485" y="8351"/>
                </a:cubicBezTo>
                <a:cubicBezTo>
                  <a:pt x="9674" y="8462"/>
                  <a:pt x="9879" y="8288"/>
                  <a:pt x="10068" y="8399"/>
                </a:cubicBezTo>
                <a:cubicBezTo>
                  <a:pt x="10147" y="8431"/>
                  <a:pt x="10210" y="8509"/>
                  <a:pt x="10257" y="8572"/>
                </a:cubicBezTo>
                <a:lnTo>
                  <a:pt x="10257" y="190"/>
                </a:lnTo>
                <a:cubicBezTo>
                  <a:pt x="10257" y="80"/>
                  <a:pt x="10179" y="1"/>
                  <a:pt x="1008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83" name="Google Shape;8383;p55"/>
          <p:cNvSpPr/>
          <p:nvPr/>
        </p:nvSpPr>
        <p:spPr>
          <a:xfrm>
            <a:off x="6344050" y="1452367"/>
            <a:ext cx="42900" cy="42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84" name="Google Shape;8384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9793858">
            <a:off x="4036124" y="208603"/>
            <a:ext cx="1745501" cy="20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8385" name="Google Shape;8385;p55"/>
          <p:cNvSpPr/>
          <p:nvPr/>
        </p:nvSpPr>
        <p:spPr>
          <a:xfrm rot="-692913">
            <a:off x="7655753" y="590537"/>
            <a:ext cx="1079046" cy="761539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86" name="Google Shape;8386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899997">
            <a:off x="7122391" y="2811515"/>
            <a:ext cx="1745501" cy="20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8387" name="Google Shape;8387;p55"/>
          <p:cNvSpPr/>
          <p:nvPr/>
        </p:nvSpPr>
        <p:spPr>
          <a:xfrm rot="-692913">
            <a:off x="3845403" y="3835887"/>
            <a:ext cx="1079046" cy="761539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7F8A7A-7444-2B3F-D533-BCCD214C4511}"/>
              </a:ext>
            </a:extLst>
          </p:cNvPr>
          <p:cNvSpPr txBox="1"/>
          <p:nvPr/>
        </p:nvSpPr>
        <p:spPr>
          <a:xfrm>
            <a:off x="4989756" y="1711842"/>
            <a:ext cx="2842384" cy="1230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Sulaiman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II (1012-1017 M)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FE9C57B-74C1-FAC1-C244-2D0025AB51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A31183-69EA-CA79-B820-C54B2105F9E3}"/>
              </a:ext>
            </a:extLst>
          </p:cNvPr>
          <p:cNvSpPr txBox="1"/>
          <p:nvPr/>
        </p:nvSpPr>
        <p:spPr>
          <a:xfrm>
            <a:off x="254753" y="1381194"/>
            <a:ext cx="3526863" cy="2478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Sulaiman</a:t>
            </a:r>
            <a:r>
              <a:rPr lang="en-US" sz="1600" b="1" dirty="0"/>
              <a:t> </a:t>
            </a:r>
            <a:r>
              <a:rPr lang="en-US" sz="1600" b="1" dirty="0" err="1"/>
              <a:t>menjabat</a:t>
            </a:r>
            <a:r>
              <a:rPr lang="en-US" sz="1600" b="1" dirty="0"/>
              <a:t> </a:t>
            </a:r>
            <a:r>
              <a:rPr lang="en-US" sz="1600" b="1" dirty="0" err="1"/>
              <a:t>sebagai</a:t>
            </a:r>
            <a:r>
              <a:rPr lang="en-US" sz="1600" b="1" dirty="0"/>
              <a:t> khalifah </a:t>
            </a:r>
            <a:r>
              <a:rPr lang="en-US" sz="1600" b="1" dirty="0" err="1"/>
              <a:t>sebanyak</a:t>
            </a:r>
            <a:r>
              <a:rPr lang="en-US" sz="1600" b="1" dirty="0"/>
              <a:t> </a:t>
            </a:r>
            <a:r>
              <a:rPr lang="en-US" sz="1600" b="1" dirty="0" err="1"/>
              <a:t>dua</a:t>
            </a:r>
            <a:r>
              <a:rPr lang="en-US" sz="1600" b="1" dirty="0"/>
              <a:t> kali.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Khalifah </a:t>
            </a:r>
            <a:r>
              <a:rPr lang="en-US" sz="1600" b="1" dirty="0" err="1"/>
              <a:t>Kordoba</a:t>
            </a:r>
            <a:r>
              <a:rPr lang="en-US" sz="1600" b="1" dirty="0"/>
              <a:t> yang ke-5 dan ke-7 di Andalusia (Moor dan Iberia).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8" name="Google Shape;9858;p59"/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859" name="Google Shape;9859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2901" y="2"/>
            <a:ext cx="1745501" cy="20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9860" name="Google Shape;9860;p59"/>
          <p:cNvSpPr/>
          <p:nvPr/>
        </p:nvSpPr>
        <p:spPr>
          <a:xfrm rot="-692933">
            <a:off x="6947576" y="177733"/>
            <a:ext cx="875703" cy="618025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61" name="Google Shape;9861;p59"/>
          <p:cNvSpPr txBox="1">
            <a:spLocks noGrp="1"/>
          </p:cNvSpPr>
          <p:nvPr>
            <p:ph type="title"/>
          </p:nvPr>
        </p:nvSpPr>
        <p:spPr>
          <a:xfrm>
            <a:off x="719901" y="591195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dirty="0">
                <a:latin typeface="Arial Black" panose="020B0A04020102020204" pitchFamily="34" charset="0"/>
              </a:rPr>
              <a:t>Abdurrahman IV (1021-1022 M)</a:t>
            </a:r>
            <a:endParaRPr sz="2600" dirty="0">
              <a:latin typeface="Arial Black" panose="020B0A04020102020204" pitchFamily="34" charset="0"/>
            </a:endParaRPr>
          </a:p>
        </p:txBody>
      </p:sp>
      <p:sp>
        <p:nvSpPr>
          <p:cNvPr id="2" name="Rectangle: Top Corners One Rounded and One Snipped 1">
            <a:extLst>
              <a:ext uri="{FF2B5EF4-FFF2-40B4-BE49-F238E27FC236}">
                <a16:creationId xmlns:a16="http://schemas.microsoft.com/office/drawing/2014/main" id="{8157DF25-1014-976A-59B7-79B0F74ADC7A}"/>
              </a:ext>
            </a:extLst>
          </p:cNvPr>
          <p:cNvSpPr/>
          <p:nvPr/>
        </p:nvSpPr>
        <p:spPr>
          <a:xfrm>
            <a:off x="1471552" y="1626989"/>
            <a:ext cx="6113721" cy="2360427"/>
          </a:xfrm>
          <a:prstGeom prst="snip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DE9B47-FAF5-5F07-0CD8-1745587855D0}"/>
              </a:ext>
            </a:extLst>
          </p:cNvPr>
          <p:cNvSpPr txBox="1"/>
          <p:nvPr/>
        </p:nvSpPr>
        <p:spPr>
          <a:xfrm>
            <a:off x="1778402" y="2008351"/>
            <a:ext cx="5380074" cy="149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Nama </a:t>
            </a:r>
            <a:r>
              <a:rPr lang="en-US" sz="1600" b="1" dirty="0" err="1"/>
              <a:t>aslinya</a:t>
            </a:r>
            <a:r>
              <a:rPr lang="en-US" sz="1600" b="1" dirty="0"/>
              <a:t> Abdurrahman Al-</a:t>
            </a:r>
            <a:r>
              <a:rPr lang="en-US" sz="1600" b="1" dirty="0" err="1"/>
              <a:t>Murtadha</a:t>
            </a:r>
            <a:r>
              <a:rPr lang="en-US" sz="1600" b="1" dirty="0"/>
              <a:t> </a:t>
            </a:r>
            <a:r>
              <a:rPr lang="en-US" sz="1600" b="1" dirty="0" err="1"/>
              <a:t>Billah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Khalifah </a:t>
            </a:r>
            <a:r>
              <a:rPr lang="en-US" sz="1600" b="1" dirty="0" err="1"/>
              <a:t>Kordoba</a:t>
            </a:r>
            <a:r>
              <a:rPr lang="en-US" sz="1600" b="1" dirty="0"/>
              <a:t> ke-8 </a:t>
            </a:r>
            <a:r>
              <a:rPr lang="en-US" sz="1600" b="1" dirty="0" err="1"/>
              <a:t>dari</a:t>
            </a:r>
            <a:r>
              <a:rPr lang="en-US" sz="1600" b="1" dirty="0"/>
              <a:t> </a:t>
            </a:r>
            <a:r>
              <a:rPr lang="en-US" sz="1600" b="1" dirty="0" err="1"/>
              <a:t>Daulah</a:t>
            </a:r>
            <a:r>
              <a:rPr lang="en-US" sz="1600" b="1" dirty="0"/>
              <a:t> Bani </a:t>
            </a:r>
            <a:r>
              <a:rPr lang="en-US" sz="1600" b="1" dirty="0" err="1"/>
              <a:t>Umayyah</a:t>
            </a:r>
            <a:r>
              <a:rPr lang="en-US" sz="1600" b="1" dirty="0"/>
              <a:t> di Andalusia (Moor dan Iberia).  </a:t>
            </a:r>
            <a:endParaRPr lang="en-ID" sz="1600" b="1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904626D-EE8A-6B61-6E23-05FD8A763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858;p59">
            <a:extLst>
              <a:ext uri="{FF2B5EF4-FFF2-40B4-BE49-F238E27FC236}">
                <a16:creationId xmlns:a16="http://schemas.microsoft.com/office/drawing/2014/main" id="{374398BC-114C-7854-ACCD-D9449B1205D2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5248DF-DA4F-6225-E1AE-AD96D9871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8F4726-25D3-82D9-44FA-2BE694DD6911}"/>
              </a:ext>
            </a:extLst>
          </p:cNvPr>
          <p:cNvSpPr txBox="1"/>
          <p:nvPr/>
        </p:nvSpPr>
        <p:spPr>
          <a:xfrm>
            <a:off x="1608462" y="515310"/>
            <a:ext cx="60923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Abdurrahman V (1023-1024 M)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087D389-A67A-857D-D58B-6668AC3C0B72}"/>
              </a:ext>
            </a:extLst>
          </p:cNvPr>
          <p:cNvSpPr/>
          <p:nvPr/>
        </p:nvSpPr>
        <p:spPr>
          <a:xfrm>
            <a:off x="1013552" y="1586429"/>
            <a:ext cx="7182997" cy="25889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3E451C-AAF9-E44C-171D-94EB2B5560E5}"/>
              </a:ext>
            </a:extLst>
          </p:cNvPr>
          <p:cNvSpPr txBox="1"/>
          <p:nvPr/>
        </p:nvSpPr>
        <p:spPr>
          <a:xfrm>
            <a:off x="1344058" y="1864487"/>
            <a:ext cx="6521985" cy="1985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Pengganti</a:t>
            </a:r>
            <a:r>
              <a:rPr lang="en-US" sz="1600" b="1" dirty="0"/>
              <a:t> Abdurrahman IV.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Menjabat</a:t>
            </a:r>
            <a:r>
              <a:rPr lang="en-US" sz="1600" b="1" dirty="0"/>
              <a:t> </a:t>
            </a:r>
            <a:r>
              <a:rPr lang="en-US" sz="1600" b="1" dirty="0" err="1"/>
              <a:t>sebagai</a:t>
            </a:r>
            <a:r>
              <a:rPr lang="en-US" sz="1600" b="1" dirty="0"/>
              <a:t> khalifah </a:t>
            </a:r>
            <a:r>
              <a:rPr lang="en-US" sz="1600" b="1" dirty="0" err="1"/>
              <a:t>selama</a:t>
            </a:r>
            <a:r>
              <a:rPr lang="en-US" sz="1600" b="1" dirty="0"/>
              <a:t> </a:t>
            </a:r>
            <a:r>
              <a:rPr lang="en-US" sz="1600" b="1" dirty="0" err="1"/>
              <a:t>satu</a:t>
            </a:r>
            <a:r>
              <a:rPr lang="en-US" sz="1600" b="1" dirty="0"/>
              <a:t> </a:t>
            </a:r>
            <a:r>
              <a:rPr lang="en-US" sz="1600" b="1" dirty="0" err="1"/>
              <a:t>tahun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Meninggal</a:t>
            </a:r>
            <a:r>
              <a:rPr lang="en-US" sz="1600" b="1" dirty="0"/>
              <a:t> dunia </a:t>
            </a:r>
            <a:r>
              <a:rPr lang="en-US" sz="1600" b="1" dirty="0" err="1"/>
              <a:t>karena</a:t>
            </a:r>
            <a:r>
              <a:rPr lang="en-US" sz="1600" b="1" dirty="0"/>
              <a:t> </a:t>
            </a:r>
            <a:r>
              <a:rPr lang="en-US" sz="1600" b="1" dirty="0" err="1"/>
              <a:t>dibunuh</a:t>
            </a:r>
            <a:r>
              <a:rPr lang="en-US" sz="1600" b="1" dirty="0"/>
              <a:t> oleh </a:t>
            </a:r>
            <a:r>
              <a:rPr lang="en-US" sz="1600" b="1" dirty="0" err="1"/>
              <a:t>sepupunya</a:t>
            </a:r>
            <a:r>
              <a:rPr lang="en-US" sz="1600" b="1" dirty="0"/>
              <a:t> </a:t>
            </a:r>
            <a:r>
              <a:rPr lang="en-US" sz="1600" b="1" dirty="0" err="1"/>
              <a:t>sendiri</a:t>
            </a:r>
            <a:r>
              <a:rPr lang="en-US" sz="1600" b="1" dirty="0"/>
              <a:t> pada </a:t>
            </a:r>
            <a:r>
              <a:rPr lang="en-US" sz="1600" b="1" dirty="0" err="1"/>
              <a:t>bulan</a:t>
            </a:r>
            <a:r>
              <a:rPr lang="en-US" sz="1600" b="1" dirty="0"/>
              <a:t> </a:t>
            </a:r>
            <a:r>
              <a:rPr lang="en-US" sz="1600" b="1" dirty="0" err="1"/>
              <a:t>Januari</a:t>
            </a:r>
            <a:r>
              <a:rPr lang="en-US" sz="1600" b="1" dirty="0"/>
              <a:t> 1024 M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4006620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858;p59">
            <a:extLst>
              <a:ext uri="{FF2B5EF4-FFF2-40B4-BE49-F238E27FC236}">
                <a16:creationId xmlns:a16="http://schemas.microsoft.com/office/drawing/2014/main" id="{4922505F-BDD0-965A-9C2E-593A7232519B}"/>
              </a:ext>
            </a:extLst>
          </p:cNvPr>
          <p:cNvSpPr/>
          <p:nvPr/>
        </p:nvSpPr>
        <p:spPr>
          <a:xfrm>
            <a:off x="676512" y="450794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Google Shape;9859;p59">
            <a:extLst>
              <a:ext uri="{FF2B5EF4-FFF2-40B4-BE49-F238E27FC236}">
                <a16:creationId xmlns:a16="http://schemas.microsoft.com/office/drawing/2014/main" id="{5A8B56F7-432D-CA49-42B2-AD70E5618A5D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6675725">
            <a:off x="7427253" y="-109534"/>
            <a:ext cx="1745501" cy="20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9104F7-FDC3-DD03-4CC3-E042A1D000F8}"/>
              </a:ext>
            </a:extLst>
          </p:cNvPr>
          <p:cNvSpPr txBox="1"/>
          <p:nvPr/>
        </p:nvSpPr>
        <p:spPr>
          <a:xfrm>
            <a:off x="1856342" y="511835"/>
            <a:ext cx="54313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Muhammad III (1024-1025 M)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12AE67-2BC1-C8AA-54F1-31FCCAC55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2D60BE-D931-766C-535C-90207CDBC11D}"/>
              </a:ext>
            </a:extLst>
          </p:cNvPr>
          <p:cNvSpPr txBox="1"/>
          <p:nvPr/>
        </p:nvSpPr>
        <p:spPr>
          <a:xfrm>
            <a:off x="676512" y="1553378"/>
            <a:ext cx="7674274" cy="1985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Nama </a:t>
            </a:r>
            <a:r>
              <a:rPr lang="en-US" sz="1600" b="1" dirty="0" err="1"/>
              <a:t>aslinya</a:t>
            </a:r>
            <a:r>
              <a:rPr lang="en-US" sz="1600" b="1" dirty="0"/>
              <a:t> Muhammad bin Abdurrahman bin </a:t>
            </a:r>
            <a:r>
              <a:rPr lang="en-US" sz="1600" b="1" dirty="0" err="1"/>
              <a:t>Ubaidillah</a:t>
            </a:r>
            <a:r>
              <a:rPr lang="en-US" sz="1600" b="1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Menjadi</a:t>
            </a:r>
            <a:r>
              <a:rPr lang="en-US" sz="1600" b="1" dirty="0"/>
              <a:t> khalifah </a:t>
            </a:r>
            <a:r>
              <a:rPr lang="en-US" sz="1600" b="1" dirty="0" err="1"/>
              <a:t>menggantikan</a:t>
            </a:r>
            <a:r>
              <a:rPr lang="en-US" sz="1600" b="1" dirty="0"/>
              <a:t> Abdurrahman V.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Masa </a:t>
            </a:r>
            <a:r>
              <a:rPr lang="en-US" sz="1600" b="1" dirty="0" err="1"/>
              <a:t>kepemimpinannya</a:t>
            </a:r>
            <a:r>
              <a:rPr lang="en-US" sz="1600" b="1" dirty="0"/>
              <a:t> </a:t>
            </a:r>
            <a:r>
              <a:rPr lang="en-US" sz="1600" b="1" dirty="0" err="1"/>
              <a:t>singkat</a:t>
            </a:r>
            <a:r>
              <a:rPr lang="en-US" sz="1600" b="1" dirty="0"/>
              <a:t>, </a:t>
            </a:r>
            <a:r>
              <a:rPr lang="en-US" sz="1600" b="1" dirty="0" err="1"/>
              <a:t>hanya</a:t>
            </a:r>
            <a:r>
              <a:rPr lang="en-US" sz="1600" b="1" dirty="0"/>
              <a:t> </a:t>
            </a:r>
            <a:r>
              <a:rPr lang="en-US" sz="1600" b="1" dirty="0" err="1"/>
              <a:t>satu</a:t>
            </a:r>
            <a:r>
              <a:rPr lang="en-US" sz="1600" b="1" dirty="0"/>
              <a:t> </a:t>
            </a:r>
            <a:r>
              <a:rPr lang="en-US" sz="1600" b="1" dirty="0" err="1"/>
              <a:t>tahun</a:t>
            </a:r>
            <a:r>
              <a:rPr lang="en-US" sz="1600" b="1" dirty="0"/>
              <a:t>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Wafat</a:t>
            </a:r>
            <a:r>
              <a:rPr lang="en-US" sz="1600" b="1" dirty="0"/>
              <a:t> pada </a:t>
            </a:r>
            <a:r>
              <a:rPr lang="en-US" sz="1600" b="1" dirty="0" err="1"/>
              <a:t>usia</a:t>
            </a:r>
            <a:r>
              <a:rPr lang="en-US" sz="1600" b="1" dirty="0"/>
              <a:t> 50 </a:t>
            </a:r>
            <a:r>
              <a:rPr lang="en-US" sz="1600" b="1" dirty="0" err="1"/>
              <a:t>tahun</a:t>
            </a:r>
            <a:r>
              <a:rPr lang="en-US" sz="1600" b="1" dirty="0"/>
              <a:t>, </a:t>
            </a:r>
            <a:r>
              <a:rPr lang="en-US" sz="1600" b="1" dirty="0" err="1"/>
              <a:t>penyebab</a:t>
            </a:r>
            <a:r>
              <a:rPr lang="en-US" sz="1600" b="1" dirty="0"/>
              <a:t> </a:t>
            </a:r>
            <a:r>
              <a:rPr lang="en-US" sz="1600" b="1" dirty="0" err="1"/>
              <a:t>kematiannya</a:t>
            </a:r>
            <a:r>
              <a:rPr lang="en-US" sz="1600" b="1" dirty="0"/>
              <a:t> </a:t>
            </a:r>
            <a:r>
              <a:rPr lang="en-US" sz="1600" b="1" dirty="0" err="1"/>
              <a:t>adalah</a:t>
            </a:r>
            <a:r>
              <a:rPr lang="en-US" sz="1600" b="1" dirty="0"/>
              <a:t> </a:t>
            </a:r>
            <a:r>
              <a:rPr lang="en-US" sz="1600" b="1" dirty="0" err="1"/>
              <a:t>diracuni</a:t>
            </a:r>
            <a:r>
              <a:rPr lang="en-US" sz="16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54050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858;p59">
            <a:extLst>
              <a:ext uri="{FF2B5EF4-FFF2-40B4-BE49-F238E27FC236}">
                <a16:creationId xmlns:a16="http://schemas.microsoft.com/office/drawing/2014/main" id="{1B96E6D4-86AF-F1C9-CF28-7E1DEDBD8207}"/>
              </a:ext>
            </a:extLst>
          </p:cNvPr>
          <p:cNvSpPr/>
          <p:nvPr/>
        </p:nvSpPr>
        <p:spPr>
          <a:xfrm>
            <a:off x="676512" y="450794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4EA97F-A50A-B1E5-D54E-0D56E6DA1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A4CE02-FFA9-7E6F-EB4E-8F88DD039AC1}"/>
              </a:ext>
            </a:extLst>
          </p:cNvPr>
          <p:cNvSpPr txBox="1"/>
          <p:nvPr/>
        </p:nvSpPr>
        <p:spPr>
          <a:xfrm>
            <a:off x="1889392" y="489256"/>
            <a:ext cx="53652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Hisyam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III (1026-1031 M)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: Diagonal Corners Rounded 6">
            <a:extLst>
              <a:ext uri="{FF2B5EF4-FFF2-40B4-BE49-F238E27FC236}">
                <a16:creationId xmlns:a16="http://schemas.microsoft.com/office/drawing/2014/main" id="{A5257CF6-21D2-28A3-22A3-109784CDE0E3}"/>
              </a:ext>
            </a:extLst>
          </p:cNvPr>
          <p:cNvSpPr/>
          <p:nvPr/>
        </p:nvSpPr>
        <p:spPr>
          <a:xfrm>
            <a:off x="1145754" y="1443210"/>
            <a:ext cx="6191480" cy="2688115"/>
          </a:xfrm>
          <a:prstGeom prst="round2Diag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2D9562-1E03-2D49-1B79-6434FFDB9149}"/>
              </a:ext>
            </a:extLst>
          </p:cNvPr>
          <p:cNvSpPr txBox="1"/>
          <p:nvPr/>
        </p:nvSpPr>
        <p:spPr>
          <a:xfrm>
            <a:off x="1366092" y="1794431"/>
            <a:ext cx="5888515" cy="1985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Nama </a:t>
            </a:r>
            <a:r>
              <a:rPr lang="en-US" sz="1600" b="1" dirty="0" err="1"/>
              <a:t>lengkapnya</a:t>
            </a:r>
            <a:r>
              <a:rPr lang="en-US" sz="1600" b="1" dirty="0"/>
              <a:t> Muhammad </a:t>
            </a:r>
            <a:r>
              <a:rPr lang="en-US" sz="1600" b="1" dirty="0" err="1"/>
              <a:t>Billah</a:t>
            </a:r>
            <a:r>
              <a:rPr lang="en-US" sz="1600" b="1" dirty="0"/>
              <a:t> Hasyim bin Muhammad.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Khalifah Bani </a:t>
            </a:r>
            <a:r>
              <a:rPr lang="en-US" sz="1600" b="1" dirty="0" err="1"/>
              <a:t>Umayyah</a:t>
            </a:r>
            <a:r>
              <a:rPr lang="en-US" sz="1600" b="1" dirty="0"/>
              <a:t> </a:t>
            </a:r>
            <a:r>
              <a:rPr lang="en-US" sz="1600" b="1" dirty="0" err="1"/>
              <a:t>terakhir</a:t>
            </a:r>
            <a:r>
              <a:rPr lang="en-US" sz="1600" b="1" dirty="0"/>
              <a:t> di Andalusia.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Orang </a:t>
            </a:r>
            <a:r>
              <a:rPr lang="en-US" sz="1600" b="1" dirty="0" err="1"/>
              <a:t>terakhir</a:t>
            </a:r>
            <a:r>
              <a:rPr lang="en-US" sz="1600" b="1" dirty="0"/>
              <a:t> yang </a:t>
            </a:r>
            <a:r>
              <a:rPr lang="en-US" sz="1600" b="1" dirty="0" err="1"/>
              <a:t>memegang</a:t>
            </a:r>
            <a:r>
              <a:rPr lang="en-US" sz="1600" b="1" dirty="0"/>
              <a:t> </a:t>
            </a:r>
            <a:r>
              <a:rPr lang="en-US" sz="1600" b="1" dirty="0" err="1"/>
              <a:t>gelar</a:t>
            </a:r>
            <a:r>
              <a:rPr lang="en-US" sz="1600" b="1" dirty="0"/>
              <a:t> Khalifah </a:t>
            </a:r>
            <a:r>
              <a:rPr lang="en-US" sz="1600" b="1" dirty="0" err="1"/>
              <a:t>kordoba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2655163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61;p35">
            <a:extLst>
              <a:ext uri="{FF2B5EF4-FFF2-40B4-BE49-F238E27FC236}">
                <a16:creationId xmlns:a16="http://schemas.microsoft.com/office/drawing/2014/main" id="{6D6DC80F-C95B-4D39-C617-04866BF42BED}"/>
              </a:ext>
            </a:extLst>
          </p:cNvPr>
          <p:cNvSpPr/>
          <p:nvPr/>
        </p:nvSpPr>
        <p:spPr>
          <a:xfrm rot="-148814">
            <a:off x="902446" y="935777"/>
            <a:ext cx="7339106" cy="2716104"/>
          </a:xfrm>
          <a:custGeom>
            <a:avLst/>
            <a:gdLst/>
            <a:ahLst/>
            <a:cxnLst/>
            <a:rect l="l" t="t" r="r" b="b"/>
            <a:pathLst>
              <a:path w="22311" h="8257" extrusionOk="0">
                <a:moveTo>
                  <a:pt x="22121" y="7280"/>
                </a:moveTo>
                <a:cubicBezTo>
                  <a:pt x="22043" y="6964"/>
                  <a:pt x="21932" y="6996"/>
                  <a:pt x="21932" y="6666"/>
                </a:cubicBezTo>
                <a:cubicBezTo>
                  <a:pt x="21932" y="6351"/>
                  <a:pt x="21995" y="6351"/>
                  <a:pt x="21995" y="6035"/>
                </a:cubicBezTo>
                <a:cubicBezTo>
                  <a:pt x="21995" y="5720"/>
                  <a:pt x="22075" y="5720"/>
                  <a:pt x="22075" y="5389"/>
                </a:cubicBezTo>
                <a:cubicBezTo>
                  <a:pt x="22075" y="5074"/>
                  <a:pt x="21791" y="5074"/>
                  <a:pt x="21791" y="4759"/>
                </a:cubicBezTo>
                <a:cubicBezTo>
                  <a:pt x="21791" y="4428"/>
                  <a:pt x="22106" y="4428"/>
                  <a:pt x="22106" y="4113"/>
                </a:cubicBezTo>
                <a:cubicBezTo>
                  <a:pt x="22106" y="3798"/>
                  <a:pt x="21791" y="3798"/>
                  <a:pt x="21791" y="3483"/>
                </a:cubicBezTo>
                <a:cubicBezTo>
                  <a:pt x="21791" y="3152"/>
                  <a:pt x="22121" y="3152"/>
                  <a:pt x="22121" y="2836"/>
                </a:cubicBezTo>
                <a:cubicBezTo>
                  <a:pt x="22121" y="2521"/>
                  <a:pt x="21964" y="2521"/>
                  <a:pt x="21964" y="2191"/>
                </a:cubicBezTo>
                <a:cubicBezTo>
                  <a:pt x="21964" y="1876"/>
                  <a:pt x="21932" y="1876"/>
                  <a:pt x="21932" y="1561"/>
                </a:cubicBezTo>
                <a:cubicBezTo>
                  <a:pt x="21932" y="1246"/>
                  <a:pt x="22153" y="1246"/>
                  <a:pt x="22153" y="914"/>
                </a:cubicBezTo>
                <a:cubicBezTo>
                  <a:pt x="22153" y="599"/>
                  <a:pt x="22279" y="458"/>
                  <a:pt x="22058" y="221"/>
                </a:cubicBezTo>
                <a:cubicBezTo>
                  <a:pt x="21838" y="0"/>
                  <a:pt x="21680" y="253"/>
                  <a:pt x="21365" y="253"/>
                </a:cubicBezTo>
                <a:cubicBezTo>
                  <a:pt x="21050" y="253"/>
                  <a:pt x="21050" y="158"/>
                  <a:pt x="20720" y="158"/>
                </a:cubicBezTo>
                <a:cubicBezTo>
                  <a:pt x="20405" y="158"/>
                  <a:pt x="20405" y="458"/>
                  <a:pt x="20089" y="458"/>
                </a:cubicBezTo>
                <a:cubicBezTo>
                  <a:pt x="19774" y="458"/>
                  <a:pt x="19774" y="300"/>
                  <a:pt x="19443" y="300"/>
                </a:cubicBezTo>
                <a:cubicBezTo>
                  <a:pt x="19128" y="300"/>
                  <a:pt x="19128" y="143"/>
                  <a:pt x="18813" y="143"/>
                </a:cubicBezTo>
                <a:lnTo>
                  <a:pt x="18182" y="143"/>
                </a:lnTo>
                <a:cubicBezTo>
                  <a:pt x="17852" y="143"/>
                  <a:pt x="17852" y="426"/>
                  <a:pt x="17537" y="426"/>
                </a:cubicBezTo>
                <a:cubicBezTo>
                  <a:pt x="17222" y="426"/>
                  <a:pt x="17222" y="80"/>
                  <a:pt x="16907" y="80"/>
                </a:cubicBezTo>
                <a:cubicBezTo>
                  <a:pt x="16575" y="80"/>
                  <a:pt x="16575" y="190"/>
                  <a:pt x="16260" y="190"/>
                </a:cubicBezTo>
                <a:cubicBezTo>
                  <a:pt x="15945" y="190"/>
                  <a:pt x="15945" y="458"/>
                  <a:pt x="15630" y="458"/>
                </a:cubicBezTo>
                <a:lnTo>
                  <a:pt x="14985" y="458"/>
                </a:lnTo>
                <a:cubicBezTo>
                  <a:pt x="14670" y="458"/>
                  <a:pt x="14670" y="490"/>
                  <a:pt x="14354" y="490"/>
                </a:cubicBezTo>
                <a:cubicBezTo>
                  <a:pt x="14023" y="490"/>
                  <a:pt x="14023" y="111"/>
                  <a:pt x="13708" y="111"/>
                </a:cubicBezTo>
                <a:cubicBezTo>
                  <a:pt x="13393" y="111"/>
                  <a:pt x="13393" y="395"/>
                  <a:pt x="13078" y="395"/>
                </a:cubicBezTo>
                <a:cubicBezTo>
                  <a:pt x="12762" y="395"/>
                  <a:pt x="12762" y="253"/>
                  <a:pt x="12432" y="253"/>
                </a:cubicBezTo>
                <a:cubicBezTo>
                  <a:pt x="12117" y="253"/>
                  <a:pt x="12117" y="237"/>
                  <a:pt x="11802" y="237"/>
                </a:cubicBezTo>
                <a:cubicBezTo>
                  <a:pt x="11487" y="237"/>
                  <a:pt x="11487" y="300"/>
                  <a:pt x="11155" y="300"/>
                </a:cubicBezTo>
                <a:cubicBezTo>
                  <a:pt x="10840" y="300"/>
                  <a:pt x="10840" y="442"/>
                  <a:pt x="10525" y="442"/>
                </a:cubicBezTo>
                <a:cubicBezTo>
                  <a:pt x="10210" y="442"/>
                  <a:pt x="10210" y="363"/>
                  <a:pt x="9880" y="363"/>
                </a:cubicBezTo>
                <a:cubicBezTo>
                  <a:pt x="9565" y="363"/>
                  <a:pt x="9565" y="143"/>
                  <a:pt x="9250" y="143"/>
                </a:cubicBezTo>
                <a:cubicBezTo>
                  <a:pt x="8934" y="143"/>
                  <a:pt x="8934" y="206"/>
                  <a:pt x="8619" y="206"/>
                </a:cubicBezTo>
                <a:cubicBezTo>
                  <a:pt x="8288" y="206"/>
                  <a:pt x="8288" y="490"/>
                  <a:pt x="7973" y="490"/>
                </a:cubicBezTo>
                <a:cubicBezTo>
                  <a:pt x="7658" y="490"/>
                  <a:pt x="7658" y="473"/>
                  <a:pt x="7343" y="473"/>
                </a:cubicBezTo>
                <a:cubicBezTo>
                  <a:pt x="7012" y="473"/>
                  <a:pt x="7012" y="206"/>
                  <a:pt x="6697" y="206"/>
                </a:cubicBezTo>
                <a:cubicBezTo>
                  <a:pt x="6382" y="206"/>
                  <a:pt x="6382" y="95"/>
                  <a:pt x="6067" y="95"/>
                </a:cubicBezTo>
                <a:cubicBezTo>
                  <a:pt x="5752" y="95"/>
                  <a:pt x="5752" y="143"/>
                  <a:pt x="5420" y="143"/>
                </a:cubicBezTo>
                <a:cubicBezTo>
                  <a:pt x="5105" y="143"/>
                  <a:pt x="5105" y="111"/>
                  <a:pt x="4790" y="111"/>
                </a:cubicBezTo>
                <a:cubicBezTo>
                  <a:pt x="4475" y="111"/>
                  <a:pt x="4475" y="143"/>
                  <a:pt x="4145" y="143"/>
                </a:cubicBezTo>
                <a:cubicBezTo>
                  <a:pt x="3830" y="143"/>
                  <a:pt x="3830" y="490"/>
                  <a:pt x="3515" y="490"/>
                </a:cubicBezTo>
                <a:cubicBezTo>
                  <a:pt x="3199" y="490"/>
                  <a:pt x="3199" y="269"/>
                  <a:pt x="2884" y="269"/>
                </a:cubicBezTo>
                <a:cubicBezTo>
                  <a:pt x="2553" y="269"/>
                  <a:pt x="2553" y="379"/>
                  <a:pt x="2238" y="379"/>
                </a:cubicBezTo>
                <a:cubicBezTo>
                  <a:pt x="1923" y="379"/>
                  <a:pt x="1923" y="237"/>
                  <a:pt x="1607" y="237"/>
                </a:cubicBezTo>
                <a:cubicBezTo>
                  <a:pt x="1292" y="237"/>
                  <a:pt x="1292" y="80"/>
                  <a:pt x="962" y="80"/>
                </a:cubicBezTo>
                <a:cubicBezTo>
                  <a:pt x="647" y="80"/>
                  <a:pt x="647" y="111"/>
                  <a:pt x="332" y="111"/>
                </a:cubicBezTo>
                <a:cubicBezTo>
                  <a:pt x="206" y="111"/>
                  <a:pt x="95" y="95"/>
                  <a:pt x="0" y="80"/>
                </a:cubicBezTo>
                <a:lnTo>
                  <a:pt x="0" y="836"/>
                </a:lnTo>
                <a:lnTo>
                  <a:pt x="568" y="899"/>
                </a:lnTo>
                <a:cubicBezTo>
                  <a:pt x="647" y="773"/>
                  <a:pt x="773" y="694"/>
                  <a:pt x="931" y="694"/>
                </a:cubicBezTo>
                <a:cubicBezTo>
                  <a:pt x="1151" y="694"/>
                  <a:pt x="1340" y="868"/>
                  <a:pt x="1340" y="1088"/>
                </a:cubicBezTo>
                <a:cubicBezTo>
                  <a:pt x="1340" y="1324"/>
                  <a:pt x="1151" y="1498"/>
                  <a:pt x="931" y="1498"/>
                </a:cubicBezTo>
                <a:cubicBezTo>
                  <a:pt x="757" y="1498"/>
                  <a:pt x="616" y="1403"/>
                  <a:pt x="552" y="1261"/>
                </a:cubicBezTo>
                <a:lnTo>
                  <a:pt x="473" y="1261"/>
                </a:lnTo>
                <a:cubicBezTo>
                  <a:pt x="189" y="1261"/>
                  <a:pt x="552" y="1246"/>
                  <a:pt x="284" y="1355"/>
                </a:cubicBezTo>
                <a:cubicBezTo>
                  <a:pt x="0" y="1466"/>
                  <a:pt x="95" y="1355"/>
                  <a:pt x="95" y="1355"/>
                </a:cubicBezTo>
                <a:lnTo>
                  <a:pt x="0" y="1355"/>
                </a:lnTo>
                <a:lnTo>
                  <a:pt x="0" y="2286"/>
                </a:lnTo>
                <a:lnTo>
                  <a:pt x="568" y="2349"/>
                </a:lnTo>
                <a:cubicBezTo>
                  <a:pt x="647" y="2223"/>
                  <a:pt x="773" y="2143"/>
                  <a:pt x="931" y="2143"/>
                </a:cubicBezTo>
                <a:cubicBezTo>
                  <a:pt x="1151" y="2143"/>
                  <a:pt x="1340" y="2317"/>
                  <a:pt x="1340" y="2538"/>
                </a:cubicBezTo>
                <a:cubicBezTo>
                  <a:pt x="1340" y="2773"/>
                  <a:pt x="1151" y="2947"/>
                  <a:pt x="931" y="2947"/>
                </a:cubicBezTo>
                <a:cubicBezTo>
                  <a:pt x="757" y="2947"/>
                  <a:pt x="616" y="2853"/>
                  <a:pt x="552" y="2710"/>
                </a:cubicBezTo>
                <a:lnTo>
                  <a:pt x="473" y="2710"/>
                </a:lnTo>
                <a:cubicBezTo>
                  <a:pt x="189" y="2710"/>
                  <a:pt x="552" y="2695"/>
                  <a:pt x="284" y="2805"/>
                </a:cubicBezTo>
                <a:cubicBezTo>
                  <a:pt x="0" y="2916"/>
                  <a:pt x="95" y="2805"/>
                  <a:pt x="95" y="2805"/>
                </a:cubicBezTo>
                <a:lnTo>
                  <a:pt x="0" y="2805"/>
                </a:lnTo>
                <a:lnTo>
                  <a:pt x="0" y="3735"/>
                </a:lnTo>
                <a:lnTo>
                  <a:pt x="568" y="3798"/>
                </a:lnTo>
                <a:cubicBezTo>
                  <a:pt x="647" y="3672"/>
                  <a:pt x="773" y="3593"/>
                  <a:pt x="931" y="3593"/>
                </a:cubicBezTo>
                <a:cubicBezTo>
                  <a:pt x="1151" y="3593"/>
                  <a:pt x="1340" y="3767"/>
                  <a:pt x="1340" y="3987"/>
                </a:cubicBezTo>
                <a:cubicBezTo>
                  <a:pt x="1340" y="4223"/>
                  <a:pt x="1151" y="4397"/>
                  <a:pt x="931" y="4397"/>
                </a:cubicBezTo>
                <a:cubicBezTo>
                  <a:pt x="757" y="4397"/>
                  <a:pt x="616" y="4302"/>
                  <a:pt x="552" y="4160"/>
                </a:cubicBezTo>
                <a:lnTo>
                  <a:pt x="473" y="4160"/>
                </a:lnTo>
                <a:cubicBezTo>
                  <a:pt x="189" y="4160"/>
                  <a:pt x="552" y="4145"/>
                  <a:pt x="284" y="4254"/>
                </a:cubicBezTo>
                <a:cubicBezTo>
                  <a:pt x="0" y="4365"/>
                  <a:pt x="95" y="4254"/>
                  <a:pt x="95" y="4254"/>
                </a:cubicBezTo>
                <a:lnTo>
                  <a:pt x="0" y="4254"/>
                </a:lnTo>
                <a:lnTo>
                  <a:pt x="0" y="5185"/>
                </a:lnTo>
                <a:lnTo>
                  <a:pt x="568" y="5248"/>
                </a:lnTo>
                <a:cubicBezTo>
                  <a:pt x="647" y="5122"/>
                  <a:pt x="773" y="5027"/>
                  <a:pt x="931" y="5027"/>
                </a:cubicBezTo>
                <a:cubicBezTo>
                  <a:pt x="1151" y="5027"/>
                  <a:pt x="1340" y="5216"/>
                  <a:pt x="1340" y="5437"/>
                </a:cubicBezTo>
                <a:cubicBezTo>
                  <a:pt x="1340" y="5672"/>
                  <a:pt x="1151" y="5846"/>
                  <a:pt x="931" y="5846"/>
                </a:cubicBezTo>
                <a:cubicBezTo>
                  <a:pt x="757" y="5846"/>
                  <a:pt x="616" y="5752"/>
                  <a:pt x="552" y="5609"/>
                </a:cubicBezTo>
                <a:lnTo>
                  <a:pt x="473" y="5609"/>
                </a:lnTo>
                <a:cubicBezTo>
                  <a:pt x="189" y="5609"/>
                  <a:pt x="552" y="5594"/>
                  <a:pt x="284" y="5704"/>
                </a:cubicBezTo>
                <a:cubicBezTo>
                  <a:pt x="0" y="5815"/>
                  <a:pt x="95" y="5704"/>
                  <a:pt x="95" y="5704"/>
                </a:cubicBezTo>
                <a:lnTo>
                  <a:pt x="0" y="5704"/>
                </a:lnTo>
                <a:lnTo>
                  <a:pt x="0" y="6634"/>
                </a:lnTo>
                <a:lnTo>
                  <a:pt x="568" y="6697"/>
                </a:lnTo>
                <a:cubicBezTo>
                  <a:pt x="647" y="6571"/>
                  <a:pt x="773" y="6477"/>
                  <a:pt x="931" y="6477"/>
                </a:cubicBezTo>
                <a:cubicBezTo>
                  <a:pt x="1151" y="6477"/>
                  <a:pt x="1340" y="6666"/>
                  <a:pt x="1340" y="6886"/>
                </a:cubicBezTo>
                <a:cubicBezTo>
                  <a:pt x="1340" y="7107"/>
                  <a:pt x="1151" y="7296"/>
                  <a:pt x="931" y="7296"/>
                </a:cubicBezTo>
                <a:cubicBezTo>
                  <a:pt x="757" y="7296"/>
                  <a:pt x="616" y="7201"/>
                  <a:pt x="552" y="7059"/>
                </a:cubicBezTo>
                <a:lnTo>
                  <a:pt x="473" y="7059"/>
                </a:lnTo>
                <a:cubicBezTo>
                  <a:pt x="189" y="7059"/>
                  <a:pt x="552" y="7044"/>
                  <a:pt x="284" y="7154"/>
                </a:cubicBezTo>
                <a:cubicBezTo>
                  <a:pt x="0" y="7264"/>
                  <a:pt x="95" y="7154"/>
                  <a:pt x="95" y="7154"/>
                </a:cubicBezTo>
                <a:lnTo>
                  <a:pt x="0" y="7154"/>
                </a:lnTo>
                <a:lnTo>
                  <a:pt x="0" y="8036"/>
                </a:lnTo>
                <a:cubicBezTo>
                  <a:pt x="80" y="8004"/>
                  <a:pt x="189" y="7958"/>
                  <a:pt x="332" y="7958"/>
                </a:cubicBezTo>
                <a:cubicBezTo>
                  <a:pt x="647" y="7958"/>
                  <a:pt x="647" y="7752"/>
                  <a:pt x="962" y="7752"/>
                </a:cubicBezTo>
                <a:lnTo>
                  <a:pt x="1607" y="7752"/>
                </a:lnTo>
                <a:cubicBezTo>
                  <a:pt x="1923" y="7752"/>
                  <a:pt x="1923" y="7895"/>
                  <a:pt x="2238" y="7895"/>
                </a:cubicBezTo>
                <a:cubicBezTo>
                  <a:pt x="2569" y="7895"/>
                  <a:pt x="2569" y="7989"/>
                  <a:pt x="2884" y="7989"/>
                </a:cubicBezTo>
                <a:cubicBezTo>
                  <a:pt x="3199" y="7989"/>
                  <a:pt x="3199" y="7895"/>
                  <a:pt x="3515" y="7895"/>
                </a:cubicBezTo>
                <a:cubicBezTo>
                  <a:pt x="3845" y="7895"/>
                  <a:pt x="3845" y="8021"/>
                  <a:pt x="4160" y="8021"/>
                </a:cubicBezTo>
                <a:cubicBezTo>
                  <a:pt x="4475" y="8021"/>
                  <a:pt x="4475" y="7832"/>
                  <a:pt x="4790" y="7832"/>
                </a:cubicBezTo>
                <a:cubicBezTo>
                  <a:pt x="5122" y="7832"/>
                  <a:pt x="5122" y="8004"/>
                  <a:pt x="5437" y="8004"/>
                </a:cubicBezTo>
                <a:cubicBezTo>
                  <a:pt x="5752" y="8004"/>
                  <a:pt x="5752" y="7958"/>
                  <a:pt x="6067" y="7958"/>
                </a:cubicBezTo>
                <a:cubicBezTo>
                  <a:pt x="6382" y="7958"/>
                  <a:pt x="6382" y="8115"/>
                  <a:pt x="6712" y="8115"/>
                </a:cubicBezTo>
                <a:cubicBezTo>
                  <a:pt x="7027" y="8115"/>
                  <a:pt x="7027" y="7784"/>
                  <a:pt x="7343" y="7784"/>
                </a:cubicBezTo>
                <a:cubicBezTo>
                  <a:pt x="7658" y="7784"/>
                  <a:pt x="7658" y="8067"/>
                  <a:pt x="7989" y="8067"/>
                </a:cubicBezTo>
                <a:cubicBezTo>
                  <a:pt x="8304" y="8067"/>
                  <a:pt x="8304" y="8162"/>
                  <a:pt x="8619" y="8162"/>
                </a:cubicBezTo>
                <a:cubicBezTo>
                  <a:pt x="8934" y="8162"/>
                  <a:pt x="8934" y="7878"/>
                  <a:pt x="9265" y="7878"/>
                </a:cubicBezTo>
                <a:cubicBezTo>
                  <a:pt x="9580" y="7878"/>
                  <a:pt x="9580" y="8004"/>
                  <a:pt x="9895" y="8004"/>
                </a:cubicBezTo>
                <a:cubicBezTo>
                  <a:pt x="10210" y="8004"/>
                  <a:pt x="10210" y="8084"/>
                  <a:pt x="10542" y="8084"/>
                </a:cubicBezTo>
                <a:lnTo>
                  <a:pt x="11172" y="8084"/>
                </a:lnTo>
                <a:cubicBezTo>
                  <a:pt x="11487" y="8084"/>
                  <a:pt x="11487" y="8004"/>
                  <a:pt x="11802" y="8004"/>
                </a:cubicBezTo>
                <a:cubicBezTo>
                  <a:pt x="12132" y="8004"/>
                  <a:pt x="12132" y="7832"/>
                  <a:pt x="12447" y="7832"/>
                </a:cubicBezTo>
                <a:cubicBezTo>
                  <a:pt x="12762" y="7832"/>
                  <a:pt x="12762" y="8021"/>
                  <a:pt x="13078" y="8021"/>
                </a:cubicBezTo>
                <a:cubicBezTo>
                  <a:pt x="13409" y="8021"/>
                  <a:pt x="13409" y="7878"/>
                  <a:pt x="13724" y="7878"/>
                </a:cubicBezTo>
                <a:cubicBezTo>
                  <a:pt x="14039" y="7878"/>
                  <a:pt x="14039" y="7815"/>
                  <a:pt x="14354" y="7815"/>
                </a:cubicBezTo>
                <a:cubicBezTo>
                  <a:pt x="14670" y="7815"/>
                  <a:pt x="14670" y="7973"/>
                  <a:pt x="15000" y="7973"/>
                </a:cubicBezTo>
                <a:cubicBezTo>
                  <a:pt x="15315" y="7973"/>
                  <a:pt x="15315" y="8067"/>
                  <a:pt x="15630" y="8067"/>
                </a:cubicBezTo>
                <a:cubicBezTo>
                  <a:pt x="15945" y="8067"/>
                  <a:pt x="15945" y="7973"/>
                  <a:pt x="16277" y="7973"/>
                </a:cubicBezTo>
                <a:cubicBezTo>
                  <a:pt x="16592" y="7973"/>
                  <a:pt x="16592" y="7941"/>
                  <a:pt x="16907" y="7941"/>
                </a:cubicBezTo>
                <a:cubicBezTo>
                  <a:pt x="17222" y="7941"/>
                  <a:pt x="17222" y="8115"/>
                  <a:pt x="17537" y="8115"/>
                </a:cubicBezTo>
                <a:cubicBezTo>
                  <a:pt x="17867" y="8115"/>
                  <a:pt x="17867" y="7769"/>
                  <a:pt x="18182" y="7769"/>
                </a:cubicBezTo>
                <a:cubicBezTo>
                  <a:pt x="18498" y="7769"/>
                  <a:pt x="18498" y="8021"/>
                  <a:pt x="18813" y="8021"/>
                </a:cubicBezTo>
                <a:cubicBezTo>
                  <a:pt x="19144" y="8021"/>
                  <a:pt x="19144" y="7878"/>
                  <a:pt x="19459" y="7878"/>
                </a:cubicBezTo>
                <a:cubicBezTo>
                  <a:pt x="19774" y="7878"/>
                  <a:pt x="19774" y="8147"/>
                  <a:pt x="20089" y="8147"/>
                </a:cubicBezTo>
                <a:cubicBezTo>
                  <a:pt x="20405" y="8147"/>
                  <a:pt x="20405" y="8036"/>
                  <a:pt x="20735" y="8036"/>
                </a:cubicBezTo>
                <a:cubicBezTo>
                  <a:pt x="21050" y="8036"/>
                  <a:pt x="21050" y="7878"/>
                  <a:pt x="21365" y="7878"/>
                </a:cubicBezTo>
                <a:cubicBezTo>
                  <a:pt x="21680" y="7878"/>
                  <a:pt x="21854" y="8256"/>
                  <a:pt x="22075" y="8021"/>
                </a:cubicBezTo>
                <a:cubicBezTo>
                  <a:pt x="22310" y="7800"/>
                  <a:pt x="22232" y="7658"/>
                  <a:pt x="22121" y="72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" name="Google Shape;15217;p69">
            <a:extLst>
              <a:ext uri="{FF2B5EF4-FFF2-40B4-BE49-F238E27FC236}">
                <a16:creationId xmlns:a16="http://schemas.microsoft.com/office/drawing/2014/main" id="{7D95A7A5-8F99-C93B-4ADE-2AB3549D39E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409657">
            <a:off x="647354" y="17737"/>
            <a:ext cx="1184892" cy="195066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5218;p69">
            <a:extLst>
              <a:ext uri="{FF2B5EF4-FFF2-40B4-BE49-F238E27FC236}">
                <a16:creationId xmlns:a16="http://schemas.microsoft.com/office/drawing/2014/main" id="{51BA3B5E-124C-D95C-8573-D2E5AFB3F4D5}"/>
              </a:ext>
            </a:extLst>
          </p:cNvPr>
          <p:cNvSpPr/>
          <p:nvPr/>
        </p:nvSpPr>
        <p:spPr>
          <a:xfrm rot="2137946" flipH="1">
            <a:off x="792351" y="1540958"/>
            <a:ext cx="908206" cy="640987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" name="Google Shape;15190;p69">
            <a:extLst>
              <a:ext uri="{FF2B5EF4-FFF2-40B4-BE49-F238E27FC236}">
                <a16:creationId xmlns:a16="http://schemas.microsoft.com/office/drawing/2014/main" id="{AC002A59-2211-395B-CF9F-B8A796ADE7C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38719">
            <a:off x="7041861" y="2072892"/>
            <a:ext cx="1636199" cy="1997813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TextBox 321">
            <a:extLst>
              <a:ext uri="{FF2B5EF4-FFF2-40B4-BE49-F238E27FC236}">
                <a16:creationId xmlns:a16="http://schemas.microsoft.com/office/drawing/2014/main" id="{674C31A1-F079-C1BC-1AC7-2DF6E1FBA1FD}"/>
              </a:ext>
            </a:extLst>
          </p:cNvPr>
          <p:cNvSpPr txBox="1"/>
          <p:nvPr/>
        </p:nvSpPr>
        <p:spPr>
          <a:xfrm>
            <a:off x="2027104" y="1336410"/>
            <a:ext cx="48364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Faktor-faktor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yang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Mendorong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kemajuan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Daulah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Bani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Umayyah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di Andalusia</a:t>
            </a:r>
            <a:endParaRPr lang="en-ID" sz="28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23" name="Arrow: Right 322">
            <a:extLst>
              <a:ext uri="{FF2B5EF4-FFF2-40B4-BE49-F238E27FC236}">
                <a16:creationId xmlns:a16="http://schemas.microsoft.com/office/drawing/2014/main" id="{9D34DA4C-484B-315A-447F-DCCC414D8432}"/>
              </a:ext>
            </a:extLst>
          </p:cNvPr>
          <p:cNvSpPr/>
          <p:nvPr/>
        </p:nvSpPr>
        <p:spPr>
          <a:xfrm>
            <a:off x="6026227" y="4125062"/>
            <a:ext cx="2544896" cy="424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24" name="Picture 323">
            <a:extLst>
              <a:ext uri="{FF2B5EF4-FFF2-40B4-BE49-F238E27FC236}">
                <a16:creationId xmlns:a16="http://schemas.microsoft.com/office/drawing/2014/main" id="{29DBF12E-9376-E5FC-89D9-5BA1AA50E9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474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0051B-9083-936D-8E88-01761901D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15223;p70">
            <a:extLst>
              <a:ext uri="{FF2B5EF4-FFF2-40B4-BE49-F238E27FC236}">
                <a16:creationId xmlns:a16="http://schemas.microsoft.com/office/drawing/2014/main" id="{03A3BB58-D6CF-B01A-4E0B-D3BA2231E1E1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5224;p70">
            <a:extLst>
              <a:ext uri="{FF2B5EF4-FFF2-40B4-BE49-F238E27FC236}">
                <a16:creationId xmlns:a16="http://schemas.microsoft.com/office/drawing/2014/main" id="{A0DEDCEA-A00D-8365-324D-FB3572597591}"/>
              </a:ext>
            </a:extLst>
          </p:cNvPr>
          <p:cNvSpPr/>
          <p:nvPr/>
        </p:nvSpPr>
        <p:spPr>
          <a:xfrm rot="692933" flipH="1">
            <a:off x="387535" y="183483"/>
            <a:ext cx="875703" cy="618025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27C1C7-99EA-EB53-762A-46DAB4D23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2ADC8-732F-80AC-E757-C53648A6E086}"/>
              </a:ext>
            </a:extLst>
          </p:cNvPr>
          <p:cNvSpPr txBox="1"/>
          <p:nvPr/>
        </p:nvSpPr>
        <p:spPr>
          <a:xfrm>
            <a:off x="1685581" y="540000"/>
            <a:ext cx="535419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Bidang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Filsafat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08A053-CD80-7D3E-0EFC-F212A0EEFE25}"/>
              </a:ext>
            </a:extLst>
          </p:cNvPr>
          <p:cNvSpPr txBox="1"/>
          <p:nvPr/>
        </p:nvSpPr>
        <p:spPr>
          <a:xfrm>
            <a:off x="418641" y="1443210"/>
            <a:ext cx="8262651" cy="2970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+mn-lt"/>
              </a:rPr>
              <a:t>Abu Bakar Muhammad bin Al-</a:t>
            </a:r>
            <a:r>
              <a:rPr lang="en-US" sz="1600" dirty="0" err="1">
                <a:latin typeface="+mn-lt"/>
              </a:rPr>
              <a:t>Sayigh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atau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dikenal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dengan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Ibnu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Bajjah</a:t>
            </a:r>
            <a:r>
              <a:rPr lang="en-US" sz="1600" dirty="0">
                <a:latin typeface="+mn-lt"/>
              </a:rPr>
              <a:t>. </a:t>
            </a:r>
            <a:r>
              <a:rPr lang="en-US" sz="1600" dirty="0" err="1">
                <a:latin typeface="+mn-lt"/>
              </a:rPr>
              <a:t>Tulisannya</a:t>
            </a:r>
            <a:r>
              <a:rPr lang="en-US" sz="1600" dirty="0">
                <a:latin typeface="+mn-lt"/>
              </a:rPr>
              <a:t> yang </a:t>
            </a:r>
            <a:r>
              <a:rPr lang="en-US" sz="1600" dirty="0" err="1">
                <a:latin typeface="+mn-lt"/>
              </a:rPr>
              <a:t>terkenal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yaitu</a:t>
            </a:r>
            <a:r>
              <a:rPr lang="en-US" sz="1600" dirty="0">
                <a:latin typeface="+mn-lt"/>
              </a:rPr>
              <a:t> </a:t>
            </a:r>
            <a:r>
              <a:rPr lang="en-US" sz="1600" b="1" i="1" dirty="0" err="1">
                <a:latin typeface="+mn-lt"/>
              </a:rPr>
              <a:t>Tadbir</a:t>
            </a:r>
            <a:r>
              <a:rPr lang="en-US" sz="1600" b="1" i="1" dirty="0">
                <a:latin typeface="+mn-lt"/>
              </a:rPr>
              <a:t> Al-</a:t>
            </a:r>
            <a:r>
              <a:rPr lang="en-US" sz="1600" b="1" i="1" dirty="0" err="1">
                <a:latin typeface="+mn-lt"/>
              </a:rPr>
              <a:t>Mutawahhidin</a:t>
            </a:r>
            <a:r>
              <a:rPr lang="en-US" sz="1600" dirty="0">
                <a:latin typeface="+mn-lt"/>
              </a:rPr>
              <a:t>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+mn-lt"/>
              </a:rPr>
              <a:t>Abu Bakar bin </a:t>
            </a:r>
            <a:r>
              <a:rPr lang="en-US" sz="1600" dirty="0" err="1">
                <a:latin typeface="+mn-lt"/>
              </a:rPr>
              <a:t>Thufail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karya</a:t>
            </a:r>
            <a:r>
              <a:rPr lang="en-US" sz="1600" dirty="0">
                <a:latin typeface="+mn-lt"/>
              </a:rPr>
              <a:t> yang </a:t>
            </a:r>
            <a:r>
              <a:rPr lang="en-US" sz="1600" dirty="0" err="1">
                <a:latin typeface="+mn-lt"/>
              </a:rPr>
              <a:t>terkenalnya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yaitu</a:t>
            </a:r>
            <a:r>
              <a:rPr lang="en-US" sz="1600" dirty="0">
                <a:latin typeface="+mn-lt"/>
              </a:rPr>
              <a:t> </a:t>
            </a:r>
            <a:r>
              <a:rPr lang="en-US" sz="1600" b="1" i="1" dirty="0" err="1">
                <a:latin typeface="+mn-lt"/>
              </a:rPr>
              <a:t>Hayy</a:t>
            </a:r>
            <a:r>
              <a:rPr lang="en-US" sz="1600" b="1" i="1" dirty="0">
                <a:latin typeface="+mn-lt"/>
              </a:rPr>
              <a:t> bin </a:t>
            </a:r>
            <a:r>
              <a:rPr lang="en-US" sz="1600" b="1" i="1" dirty="0" err="1">
                <a:latin typeface="+mn-lt"/>
              </a:rPr>
              <a:t>Yaqz</a:t>
            </a:r>
            <a:r>
              <a:rPr lang="en-US" sz="1600" b="1" i="1" dirty="0" err="1">
                <a:latin typeface="+mn-lt"/>
                <a:cs typeface="IrisUPC" panose="020B0604020202020204" pitchFamily="34" charset="-34"/>
              </a:rPr>
              <a:t>ān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+mn-lt"/>
                <a:cs typeface="IrisUPC" panose="020B0604020202020204" pitchFamily="34" charset="-34"/>
              </a:rPr>
              <a:t>Abu Walid Muhammad bin Ahmad bin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Rusyd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Al-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Qurthubi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Al-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Andalusi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atau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yang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lebih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popular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dengan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sebutan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Ibnu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Rusyd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.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Tulisannya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dalam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bidang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filsafat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dirty="0" err="1">
                <a:latin typeface="+mn-lt"/>
                <a:cs typeface="IrisUPC" panose="020B0604020202020204" pitchFamily="34" charset="-34"/>
              </a:rPr>
              <a:t>yaitu</a:t>
            </a:r>
            <a:r>
              <a:rPr lang="en-US" sz="1600" dirty="0">
                <a:latin typeface="+mn-lt"/>
                <a:cs typeface="IrisUPC" panose="020B0604020202020204" pitchFamily="34" charset="-34"/>
              </a:rPr>
              <a:t> </a:t>
            </a:r>
            <a:r>
              <a:rPr lang="en-US" sz="1600" b="1" i="1" dirty="0" err="1">
                <a:latin typeface="+mn-lt"/>
                <a:cs typeface="IrisUPC" panose="020B0604020202020204" pitchFamily="34" charset="-34"/>
              </a:rPr>
              <a:t>Tahāfut</a:t>
            </a:r>
            <a:r>
              <a:rPr lang="en-US" sz="1600" b="1" i="1" dirty="0">
                <a:latin typeface="+mn-lt"/>
                <a:cs typeface="IrisUPC" panose="020B0604020202020204" pitchFamily="34" charset="-34"/>
              </a:rPr>
              <a:t> at </a:t>
            </a:r>
            <a:r>
              <a:rPr lang="en-US" sz="1600" b="1" i="1" dirty="0" err="1">
                <a:latin typeface="+mn-lt"/>
                <a:cs typeface="IrisUPC" panose="020B0604020202020204" pitchFamily="34" charset="-34"/>
              </a:rPr>
              <a:t>Tahafut</a:t>
            </a:r>
            <a:endParaRPr lang="en-ID" sz="16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37442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1C5C0-127A-2C1E-92B3-F5A75E45D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15223;p70">
            <a:extLst>
              <a:ext uri="{FF2B5EF4-FFF2-40B4-BE49-F238E27FC236}">
                <a16:creationId xmlns:a16="http://schemas.microsoft.com/office/drawing/2014/main" id="{2D7B1841-897D-7628-29E4-550F34CEEEBF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5224;p70">
            <a:extLst>
              <a:ext uri="{FF2B5EF4-FFF2-40B4-BE49-F238E27FC236}">
                <a16:creationId xmlns:a16="http://schemas.microsoft.com/office/drawing/2014/main" id="{8A772563-6B63-F85F-CC98-C99034CC0F00}"/>
              </a:ext>
            </a:extLst>
          </p:cNvPr>
          <p:cNvSpPr/>
          <p:nvPr/>
        </p:nvSpPr>
        <p:spPr>
          <a:xfrm rot="692933" flipH="1">
            <a:off x="387535" y="183483"/>
            <a:ext cx="875703" cy="618025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6B9A83-3372-5DD6-72E0-707DA2113A2B}"/>
              </a:ext>
            </a:extLst>
          </p:cNvPr>
          <p:cNvSpPr txBox="1"/>
          <p:nvPr/>
        </p:nvSpPr>
        <p:spPr>
          <a:xfrm>
            <a:off x="2303006" y="454269"/>
            <a:ext cx="4450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Bidang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Sains</a:t>
            </a:r>
            <a:endParaRPr lang="en-ID" sz="28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4D71AA-D167-ED0B-584C-59BF73612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046EED-0D47-C229-1923-3FBB839BFFC7}"/>
              </a:ext>
            </a:extLst>
          </p:cNvPr>
          <p:cNvSpPr txBox="1"/>
          <p:nvPr/>
        </p:nvSpPr>
        <p:spPr>
          <a:xfrm>
            <a:off x="334534" y="1476260"/>
            <a:ext cx="8324724" cy="3032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Abbas bin </a:t>
            </a:r>
            <a:r>
              <a:rPr lang="en-US" sz="1600" b="1" dirty="0" err="1"/>
              <a:t>Firnas</a:t>
            </a:r>
            <a:r>
              <a:rPr lang="en-US" sz="1600" dirty="0"/>
              <a:t>: </a:t>
            </a:r>
            <a:r>
              <a:rPr lang="en-US" sz="1600" dirty="0" err="1"/>
              <a:t>tokoh</a:t>
            </a:r>
            <a:r>
              <a:rPr lang="en-US" sz="1600" dirty="0"/>
              <a:t> </a:t>
            </a:r>
            <a:r>
              <a:rPr lang="en-US" sz="1600" dirty="0" err="1"/>
              <a:t>ilmuwan</a:t>
            </a:r>
            <a:r>
              <a:rPr lang="en-US" sz="1600" dirty="0"/>
              <a:t> </a:t>
            </a:r>
            <a:r>
              <a:rPr lang="en-US" sz="1600" dirty="0" err="1"/>
              <a:t>muslim</a:t>
            </a:r>
            <a:r>
              <a:rPr lang="en-US" sz="1600" dirty="0"/>
              <a:t> yang </a:t>
            </a:r>
            <a:r>
              <a:rPr lang="en-US" sz="1600" dirty="0" err="1"/>
              <a:t>pertama</a:t>
            </a:r>
            <a:r>
              <a:rPr lang="en-US" sz="1600" dirty="0"/>
              <a:t> kali </a:t>
            </a:r>
            <a:r>
              <a:rPr lang="en-US" sz="1600" dirty="0" err="1"/>
              <a:t>menjadikan</a:t>
            </a:r>
            <a:r>
              <a:rPr lang="en-US" sz="1600" dirty="0"/>
              <a:t> batu </a:t>
            </a:r>
            <a:r>
              <a:rPr lang="en-US" sz="1600" dirty="0" err="1"/>
              <a:t>sebagai</a:t>
            </a:r>
            <a:r>
              <a:rPr lang="en-US" sz="1600" dirty="0"/>
              <a:t> </a:t>
            </a:r>
            <a:r>
              <a:rPr lang="en-US" sz="1600" dirty="0" err="1"/>
              <a:t>bahan</a:t>
            </a:r>
            <a:r>
              <a:rPr lang="en-US" sz="1600" dirty="0"/>
              <a:t> </a:t>
            </a:r>
            <a:r>
              <a:rPr lang="en-US" sz="1600" dirty="0" err="1"/>
              <a:t>dasar</a:t>
            </a:r>
            <a:r>
              <a:rPr lang="en-US" sz="1600" dirty="0"/>
              <a:t> </a:t>
            </a:r>
            <a:r>
              <a:rPr lang="en-US" sz="1600" dirty="0" err="1"/>
              <a:t>pembuatan</a:t>
            </a:r>
            <a:r>
              <a:rPr lang="en-US" sz="1600" dirty="0"/>
              <a:t> </a:t>
            </a:r>
            <a:r>
              <a:rPr lang="en-US" sz="1600" dirty="0" err="1"/>
              <a:t>kaca</a:t>
            </a:r>
            <a:r>
              <a:rPr lang="en-US" sz="1600" dirty="0"/>
              <a:t>. </a:t>
            </a:r>
            <a:r>
              <a:rPr lang="en-US" sz="1600" dirty="0" err="1"/>
              <a:t>Ia</a:t>
            </a:r>
            <a:r>
              <a:rPr lang="en-US" sz="1600" dirty="0"/>
              <a:t> </a:t>
            </a:r>
            <a:r>
              <a:rPr lang="en-US" sz="1600" dirty="0" err="1"/>
              <a:t>seorang</a:t>
            </a:r>
            <a:r>
              <a:rPr lang="en-US" sz="1600" dirty="0"/>
              <a:t> </a:t>
            </a:r>
            <a:r>
              <a:rPr lang="en-US" sz="1600" dirty="0" err="1"/>
              <a:t>pakar</a:t>
            </a:r>
            <a:r>
              <a:rPr lang="en-US" sz="1600" dirty="0"/>
              <a:t> </a:t>
            </a:r>
            <a:r>
              <a:rPr lang="en-US" sz="1600" dirty="0" err="1"/>
              <a:t>ilmu</a:t>
            </a:r>
            <a:r>
              <a:rPr lang="en-US" sz="1600" dirty="0"/>
              <a:t> </a:t>
            </a:r>
            <a:r>
              <a:rPr lang="en-US" sz="1600" dirty="0" err="1"/>
              <a:t>kimia</a:t>
            </a:r>
            <a:r>
              <a:rPr lang="en-US" sz="1600" dirty="0"/>
              <a:t> dan </a:t>
            </a:r>
            <a:r>
              <a:rPr lang="en-US" sz="1600" dirty="0" err="1"/>
              <a:t>astronomi</a:t>
            </a:r>
            <a:r>
              <a:rPr lang="en-US" sz="1600" dirty="0"/>
              <a:t>, </a:t>
            </a:r>
            <a:r>
              <a:rPr lang="en-US" sz="1600" dirty="0" err="1"/>
              <a:t>ia</a:t>
            </a:r>
            <a:r>
              <a:rPr lang="en-US" sz="1600" dirty="0"/>
              <a:t> juga </a:t>
            </a:r>
            <a:r>
              <a:rPr lang="en-US" sz="1600" dirty="0" err="1"/>
              <a:t>berhasil</a:t>
            </a:r>
            <a:r>
              <a:rPr lang="en-US" sz="1600" dirty="0"/>
              <a:t> terbang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alat</a:t>
            </a:r>
            <a:r>
              <a:rPr lang="en-US" sz="1600" dirty="0"/>
              <a:t> </a:t>
            </a:r>
            <a:r>
              <a:rPr lang="en-US" sz="1600" dirty="0" err="1"/>
              <a:t>buatannya</a:t>
            </a:r>
            <a:r>
              <a:rPr lang="en-US" sz="1600" dirty="0"/>
              <a:t>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Ibrahim bin Yahya</a:t>
            </a:r>
            <a:r>
              <a:rPr lang="en-US" sz="1600" dirty="0"/>
              <a:t>: </a:t>
            </a:r>
            <a:r>
              <a:rPr lang="en-US" sz="1600" dirty="0" err="1"/>
              <a:t>tokoh</a:t>
            </a:r>
            <a:r>
              <a:rPr lang="en-US" sz="1600" dirty="0"/>
              <a:t> </a:t>
            </a:r>
            <a:r>
              <a:rPr lang="en-US" sz="1600" dirty="0" err="1"/>
              <a:t>ilmuwan</a:t>
            </a:r>
            <a:r>
              <a:rPr lang="en-US" sz="1600" dirty="0"/>
              <a:t> </a:t>
            </a:r>
            <a:r>
              <a:rPr lang="en-US" sz="1600" dirty="0" err="1"/>
              <a:t>muslim</a:t>
            </a:r>
            <a:r>
              <a:rPr lang="en-US" sz="1600" dirty="0"/>
              <a:t> yang </a:t>
            </a:r>
            <a:r>
              <a:rPr lang="en-US" sz="1600" dirty="0" err="1"/>
              <a:t>berhasil</a:t>
            </a:r>
            <a:r>
              <a:rPr lang="en-US" sz="1600" dirty="0"/>
              <a:t> </a:t>
            </a:r>
            <a:r>
              <a:rPr lang="en-US" sz="1600" dirty="0" err="1"/>
              <a:t>mempelajari</a:t>
            </a:r>
            <a:r>
              <a:rPr lang="en-US" sz="1600" dirty="0"/>
              <a:t> </a:t>
            </a:r>
            <a:r>
              <a:rPr lang="en-US" sz="1600" dirty="0" err="1"/>
              <a:t>terjadinya</a:t>
            </a:r>
            <a:r>
              <a:rPr lang="en-US" sz="1600" dirty="0"/>
              <a:t> </a:t>
            </a:r>
            <a:r>
              <a:rPr lang="en-US" sz="1600" dirty="0" err="1"/>
              <a:t>gerhana</a:t>
            </a:r>
            <a:r>
              <a:rPr lang="en-US" sz="1600" dirty="0"/>
              <a:t> </a:t>
            </a:r>
            <a:r>
              <a:rPr lang="en-US" sz="1600" dirty="0" err="1"/>
              <a:t>matahari</a:t>
            </a:r>
            <a:r>
              <a:rPr lang="en-US" sz="1600" dirty="0"/>
              <a:t>, </a:t>
            </a:r>
            <a:r>
              <a:rPr lang="en-US" sz="1600" dirty="0" err="1"/>
              <a:t>temuannya</a:t>
            </a:r>
            <a:r>
              <a:rPr lang="en-US" sz="1600" dirty="0"/>
              <a:t> yang lain </a:t>
            </a:r>
            <a:r>
              <a:rPr lang="en-US" sz="1600" dirty="0" err="1"/>
              <a:t>yaitu</a:t>
            </a:r>
            <a:r>
              <a:rPr lang="en-US" sz="1600" dirty="0"/>
              <a:t> </a:t>
            </a:r>
            <a:r>
              <a:rPr lang="en-US" sz="1600" dirty="0" err="1"/>
              <a:t>menemukan</a:t>
            </a:r>
            <a:r>
              <a:rPr lang="en-US" sz="1600" dirty="0"/>
              <a:t> </a:t>
            </a:r>
            <a:r>
              <a:rPr lang="en-US" sz="1600" dirty="0" err="1"/>
              <a:t>teropong</a:t>
            </a:r>
            <a:r>
              <a:rPr lang="en-US" sz="1600" dirty="0"/>
              <a:t>. </a:t>
            </a:r>
            <a:r>
              <a:rPr lang="en-US" sz="1600" dirty="0" err="1"/>
              <a:t>Ia</a:t>
            </a:r>
            <a:r>
              <a:rPr lang="en-US" sz="1600" dirty="0"/>
              <a:t> </a:t>
            </a:r>
            <a:r>
              <a:rPr lang="en-US" sz="1600" dirty="0" err="1"/>
              <a:t>seorang</a:t>
            </a:r>
            <a:r>
              <a:rPr lang="en-US" sz="1600" dirty="0"/>
              <a:t> </a:t>
            </a:r>
            <a:r>
              <a:rPr lang="en-US" sz="1600" dirty="0" err="1"/>
              <a:t>pakar</a:t>
            </a:r>
            <a:r>
              <a:rPr lang="en-US" sz="1600" dirty="0"/>
              <a:t> </a:t>
            </a:r>
            <a:r>
              <a:rPr lang="en-US" sz="1600" dirty="0" err="1"/>
              <a:t>astronomi</a:t>
            </a:r>
            <a:r>
              <a:rPr lang="en-US" sz="1600" dirty="0"/>
              <a:t>. </a:t>
            </a:r>
            <a:endParaRPr lang="en-ID" sz="1600" dirty="0"/>
          </a:p>
        </p:txBody>
      </p:sp>
    </p:spTree>
    <p:extLst>
      <p:ext uri="{BB962C8B-B14F-4D97-AF65-F5344CB8AC3E}">
        <p14:creationId xmlns:p14="http://schemas.microsoft.com/office/powerpoint/2010/main" val="5993959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77A9C-CDEA-8BD3-1C4B-FCF8D759F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15223;p70">
            <a:extLst>
              <a:ext uri="{FF2B5EF4-FFF2-40B4-BE49-F238E27FC236}">
                <a16:creationId xmlns:a16="http://schemas.microsoft.com/office/drawing/2014/main" id="{C82DBB57-CF51-25A0-F877-BE25EBE94910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5224;p70">
            <a:extLst>
              <a:ext uri="{FF2B5EF4-FFF2-40B4-BE49-F238E27FC236}">
                <a16:creationId xmlns:a16="http://schemas.microsoft.com/office/drawing/2014/main" id="{64BD7B39-0594-EA87-CB47-E895CFD84E24}"/>
              </a:ext>
            </a:extLst>
          </p:cNvPr>
          <p:cNvSpPr/>
          <p:nvPr/>
        </p:nvSpPr>
        <p:spPr>
          <a:xfrm rot="692933" flipH="1">
            <a:off x="387535" y="183483"/>
            <a:ext cx="875703" cy="618025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C00983-064E-DC01-98C1-45CFB12FF20B}"/>
              </a:ext>
            </a:extLst>
          </p:cNvPr>
          <p:cNvSpPr txBox="1"/>
          <p:nvPr/>
        </p:nvSpPr>
        <p:spPr>
          <a:xfrm>
            <a:off x="1707614" y="540000"/>
            <a:ext cx="54643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Bidang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Kedokteran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B77796-33EF-2868-6022-BAB779380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5C1597-48C3-B25C-0723-4C5A78E642B5}"/>
              </a:ext>
            </a:extLst>
          </p:cNvPr>
          <p:cNvSpPr txBox="1"/>
          <p:nvPr/>
        </p:nvSpPr>
        <p:spPr>
          <a:xfrm>
            <a:off x="632925" y="1553378"/>
            <a:ext cx="7790976" cy="149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Ahmad bin </a:t>
            </a:r>
            <a:r>
              <a:rPr lang="en-US" sz="1600" b="1" dirty="0" err="1"/>
              <a:t>Ibas</a:t>
            </a:r>
            <a:r>
              <a:rPr lang="en-US" sz="1600" dirty="0"/>
              <a:t>: </a:t>
            </a:r>
            <a:r>
              <a:rPr lang="en-US" sz="1600" dirty="0" err="1"/>
              <a:t>seorang</a:t>
            </a:r>
            <a:r>
              <a:rPr lang="en-US" sz="1600" dirty="0"/>
              <a:t> </a:t>
            </a:r>
            <a:r>
              <a:rPr lang="en-US" sz="1600" dirty="0" err="1"/>
              <a:t>ahli</a:t>
            </a:r>
            <a:r>
              <a:rPr lang="en-US" sz="1600" dirty="0"/>
              <a:t> </a:t>
            </a:r>
            <a:r>
              <a:rPr lang="en-US" sz="1600" dirty="0" err="1"/>
              <a:t>farmasi</a:t>
            </a:r>
            <a:r>
              <a:rPr lang="en-US" sz="1600" dirty="0"/>
              <a:t>, </a:t>
            </a:r>
            <a:r>
              <a:rPr lang="en-US" sz="1600" dirty="0" err="1"/>
              <a:t>ia</a:t>
            </a:r>
            <a:r>
              <a:rPr lang="en-US" sz="1600" dirty="0"/>
              <a:t> </a:t>
            </a:r>
            <a:r>
              <a:rPr lang="en-US" sz="1600" dirty="0" err="1"/>
              <a:t>berasal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Kordoba</a:t>
            </a:r>
            <a:r>
              <a:rPr lang="en-US" sz="1600" dirty="0"/>
              <a:t>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Umm Al-Hasan bin </a:t>
            </a:r>
            <a:r>
              <a:rPr lang="en-US" sz="1600" b="1" dirty="0" err="1"/>
              <a:t>Ja’far</a:t>
            </a:r>
            <a:r>
              <a:rPr lang="en-US" sz="1600" b="1" dirty="0"/>
              <a:t> dan Al-</a:t>
            </a:r>
            <a:r>
              <a:rPr lang="en-US" sz="1600" b="1" dirty="0" err="1"/>
              <a:t>Hafidz</a:t>
            </a:r>
            <a:r>
              <a:rPr lang="en-US" sz="1600" dirty="0"/>
              <a:t>: </a:t>
            </a:r>
            <a:r>
              <a:rPr lang="en-US" sz="1600" dirty="0" err="1"/>
              <a:t>dua</a:t>
            </a:r>
            <a:r>
              <a:rPr lang="en-US" sz="1600" dirty="0"/>
              <a:t> orang yang </a:t>
            </a:r>
            <a:r>
              <a:rPr lang="en-US" sz="1600" dirty="0" err="1"/>
              <a:t>ahli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bidang</a:t>
            </a:r>
            <a:r>
              <a:rPr lang="en-US" sz="1600" dirty="0"/>
              <a:t> </a:t>
            </a:r>
            <a:r>
              <a:rPr lang="en-US" sz="1600" dirty="0" err="1"/>
              <a:t>kedokteran</a:t>
            </a:r>
            <a:r>
              <a:rPr lang="en-US" sz="1600" dirty="0"/>
              <a:t>. </a:t>
            </a:r>
            <a:endParaRPr lang="en-ID" sz="1600" dirty="0"/>
          </a:p>
        </p:txBody>
      </p:sp>
    </p:spTree>
    <p:extLst>
      <p:ext uri="{BB962C8B-B14F-4D97-AF65-F5344CB8AC3E}">
        <p14:creationId xmlns:p14="http://schemas.microsoft.com/office/powerpoint/2010/main" val="2125570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Google Shape;1376;p36"/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528614" y="545734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>
                <a:solidFill>
                  <a:schemeClr val="accent5"/>
                </a:solidFill>
                <a:latin typeface="Arial Black" panose="020B0A04020102020204" pitchFamily="34" charset="0"/>
              </a:rPr>
              <a:t>Masuknya Islam ke Andalusia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1382" name="Google Shape;1382;p36"/>
          <p:cNvSpPr/>
          <p:nvPr/>
        </p:nvSpPr>
        <p:spPr>
          <a:xfrm rot="-692933">
            <a:off x="7303910" y="1128927"/>
            <a:ext cx="875703" cy="618025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83" name="Google Shape;138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38721">
            <a:off x="7605709" y="-115340"/>
            <a:ext cx="1436302" cy="1753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4F2574-0462-897F-8EFE-DCE6C2677B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9AEA16-D389-8A77-5326-2E24C1312DEB}"/>
              </a:ext>
            </a:extLst>
          </p:cNvPr>
          <p:cNvSpPr txBox="1"/>
          <p:nvPr/>
        </p:nvSpPr>
        <p:spPr>
          <a:xfrm>
            <a:off x="528613" y="1683187"/>
            <a:ext cx="7895287" cy="2478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Dibawa</a:t>
            </a:r>
            <a:r>
              <a:rPr lang="en-US" sz="1600" b="1" dirty="0"/>
              <a:t> oleh Musa bin </a:t>
            </a:r>
            <a:r>
              <a:rPr lang="en-US" sz="1600" b="1" dirty="0" err="1"/>
              <a:t>Nusair</a:t>
            </a:r>
            <a:r>
              <a:rPr lang="en-US" sz="1600" b="1" dirty="0"/>
              <a:t> yang </a:t>
            </a:r>
            <a:r>
              <a:rPr lang="en-US" sz="1600" b="1" dirty="0" err="1"/>
              <a:t>ingin</a:t>
            </a:r>
            <a:r>
              <a:rPr lang="en-US" sz="1600" b="1" dirty="0"/>
              <a:t> </a:t>
            </a:r>
            <a:r>
              <a:rPr lang="en-US" sz="1600" b="1" dirty="0" err="1"/>
              <a:t>memperluas</a:t>
            </a:r>
            <a:r>
              <a:rPr lang="en-US" sz="1600" b="1" dirty="0"/>
              <a:t> Islam </a:t>
            </a:r>
            <a:r>
              <a:rPr lang="en-US" sz="1600" b="1" dirty="0" err="1"/>
              <a:t>sampai</a:t>
            </a:r>
            <a:r>
              <a:rPr lang="en-US" sz="1600" b="1" dirty="0"/>
              <a:t> </a:t>
            </a:r>
            <a:r>
              <a:rPr lang="en-US" sz="1600" b="1" dirty="0" err="1"/>
              <a:t>ke</a:t>
            </a:r>
            <a:r>
              <a:rPr lang="en-US" sz="1600" b="1" dirty="0"/>
              <a:t> </a:t>
            </a:r>
            <a:r>
              <a:rPr lang="en-US" sz="1600" b="1" dirty="0" err="1"/>
              <a:t>Eropa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Musa bin </a:t>
            </a:r>
            <a:r>
              <a:rPr lang="en-US" sz="1600" b="1" dirty="0" err="1"/>
              <a:t>Nusair</a:t>
            </a:r>
            <a:r>
              <a:rPr lang="en-US" sz="1600" b="1" dirty="0"/>
              <a:t> </a:t>
            </a:r>
            <a:r>
              <a:rPr lang="en-US" sz="1600" b="1" dirty="0" err="1"/>
              <a:t>dibantu</a:t>
            </a:r>
            <a:r>
              <a:rPr lang="en-US" sz="1600" b="1" dirty="0"/>
              <a:t> oleh </a:t>
            </a:r>
            <a:r>
              <a:rPr lang="en-US" sz="1600" b="1" dirty="0" err="1"/>
              <a:t>Thariq</a:t>
            </a:r>
            <a:r>
              <a:rPr lang="en-US" sz="1600" b="1" dirty="0"/>
              <a:t> bin Ziyad.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Penduduk</a:t>
            </a:r>
            <a:r>
              <a:rPr lang="en-US" sz="1600" b="1" dirty="0"/>
              <a:t> Andalusia </a:t>
            </a:r>
            <a:r>
              <a:rPr lang="en-US" sz="1600" b="1" dirty="0" err="1"/>
              <a:t>sendiri</a:t>
            </a:r>
            <a:r>
              <a:rPr lang="en-US" sz="1600" b="1" dirty="0"/>
              <a:t> yang </a:t>
            </a:r>
            <a:r>
              <a:rPr lang="en-US" sz="1600" b="1" dirty="0" err="1"/>
              <a:t>menginginkan</a:t>
            </a:r>
            <a:r>
              <a:rPr lang="en-US" sz="1600" b="1" dirty="0"/>
              <a:t> Islam </a:t>
            </a:r>
            <a:r>
              <a:rPr lang="en-US" sz="1600" b="1" dirty="0" err="1"/>
              <a:t>datang</a:t>
            </a:r>
            <a:r>
              <a:rPr lang="en-US" sz="1600" b="1" dirty="0"/>
              <a:t> </a:t>
            </a:r>
            <a:r>
              <a:rPr lang="en-US" sz="1600" b="1" dirty="0" err="1"/>
              <a:t>ke</a:t>
            </a:r>
            <a:r>
              <a:rPr lang="en-US" sz="1600" b="1" dirty="0"/>
              <a:t> </a:t>
            </a:r>
            <a:r>
              <a:rPr lang="en-US" sz="1600" b="1" dirty="0" err="1"/>
              <a:t>negerinya</a:t>
            </a:r>
            <a:r>
              <a:rPr lang="en-US" sz="1600" b="1" dirty="0"/>
              <a:t>. </a:t>
            </a:r>
          </a:p>
          <a:p>
            <a:pPr algn="just">
              <a:lnSpc>
                <a:spcPct val="200000"/>
              </a:lnSpc>
            </a:pPr>
            <a:endParaRPr lang="en-ID" sz="1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D9D86-4122-5E93-450F-075047C0C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15223;p70">
            <a:extLst>
              <a:ext uri="{FF2B5EF4-FFF2-40B4-BE49-F238E27FC236}">
                <a16:creationId xmlns:a16="http://schemas.microsoft.com/office/drawing/2014/main" id="{E078A5BE-B978-24EB-9453-DB696655E1C8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5224;p70">
            <a:extLst>
              <a:ext uri="{FF2B5EF4-FFF2-40B4-BE49-F238E27FC236}">
                <a16:creationId xmlns:a16="http://schemas.microsoft.com/office/drawing/2014/main" id="{9FAEEA3F-FB50-42F3-EA3E-7896FB8AC1FC}"/>
              </a:ext>
            </a:extLst>
          </p:cNvPr>
          <p:cNvSpPr/>
          <p:nvPr/>
        </p:nvSpPr>
        <p:spPr>
          <a:xfrm rot="692933" flipH="1">
            <a:off x="387535" y="183483"/>
            <a:ext cx="875703" cy="618025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06E62D-49BE-640F-83F0-D5A05BDA60E2}"/>
              </a:ext>
            </a:extLst>
          </p:cNvPr>
          <p:cNvSpPr txBox="1"/>
          <p:nvPr/>
        </p:nvSpPr>
        <p:spPr>
          <a:xfrm>
            <a:off x="1892595" y="540000"/>
            <a:ext cx="5348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Bidang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Sejarah</a:t>
            </a:r>
            <a:endParaRPr lang="en-ID" sz="28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1490B3-B0C6-CBAF-D9E0-93730E2B7800}"/>
              </a:ext>
            </a:extLst>
          </p:cNvPr>
          <p:cNvSpPr txBox="1"/>
          <p:nvPr/>
        </p:nvSpPr>
        <p:spPr>
          <a:xfrm>
            <a:off x="457200" y="1648047"/>
            <a:ext cx="8357191" cy="2478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Ibnu</a:t>
            </a:r>
            <a:r>
              <a:rPr lang="en-US" sz="1600" b="1" dirty="0"/>
              <a:t> </a:t>
            </a:r>
            <a:r>
              <a:rPr lang="en-US" sz="1600" b="1" dirty="0" err="1"/>
              <a:t>Jubair</a:t>
            </a:r>
            <a:r>
              <a:rPr lang="en-US" sz="1600" dirty="0"/>
              <a:t>: </a:t>
            </a:r>
            <a:r>
              <a:rPr lang="en-US" sz="1600" dirty="0" err="1"/>
              <a:t>ilmuwan</a:t>
            </a:r>
            <a:r>
              <a:rPr lang="en-US" sz="1600" dirty="0"/>
              <a:t> </a:t>
            </a:r>
            <a:r>
              <a:rPr lang="en-US" sz="1600" dirty="0" err="1"/>
              <a:t>muslim</a:t>
            </a:r>
            <a:r>
              <a:rPr lang="en-US" sz="1600" dirty="0"/>
              <a:t> yang </a:t>
            </a:r>
            <a:r>
              <a:rPr lang="en-US" sz="1600" dirty="0" err="1"/>
              <a:t>menguasi</a:t>
            </a:r>
            <a:r>
              <a:rPr lang="en-US" sz="1600" dirty="0"/>
              <a:t> </a:t>
            </a:r>
            <a:r>
              <a:rPr lang="en-US" sz="1600" dirty="0" err="1"/>
              <a:t>sejarah</a:t>
            </a:r>
            <a:r>
              <a:rPr lang="en-US" sz="1600" dirty="0"/>
              <a:t> dan </a:t>
            </a:r>
            <a:r>
              <a:rPr lang="en-US" sz="1600" dirty="0" err="1"/>
              <a:t>geografi</a:t>
            </a:r>
            <a:r>
              <a:rPr lang="en-US" sz="1600" dirty="0"/>
              <a:t>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Ibnu</a:t>
            </a:r>
            <a:r>
              <a:rPr lang="en-US" sz="1600" b="1" dirty="0"/>
              <a:t> </a:t>
            </a:r>
            <a:r>
              <a:rPr lang="en-US" sz="1600" b="1" dirty="0" err="1"/>
              <a:t>Batutah</a:t>
            </a:r>
            <a:r>
              <a:rPr lang="en-US" sz="1600" dirty="0"/>
              <a:t>: </a:t>
            </a:r>
            <a:r>
              <a:rPr lang="en-US" sz="1600" dirty="0" err="1"/>
              <a:t>tokoh</a:t>
            </a:r>
            <a:r>
              <a:rPr lang="en-US" sz="1600" dirty="0"/>
              <a:t> </a:t>
            </a:r>
            <a:r>
              <a:rPr lang="en-US" sz="1600" dirty="0" err="1"/>
              <a:t>muslim</a:t>
            </a:r>
            <a:r>
              <a:rPr lang="en-US" sz="1600" dirty="0"/>
              <a:t> yang </a:t>
            </a:r>
            <a:r>
              <a:rPr lang="en-US" sz="1600" dirty="0" err="1"/>
              <a:t>berhasil</a:t>
            </a:r>
            <a:r>
              <a:rPr lang="en-US" sz="1600" dirty="0"/>
              <a:t> </a:t>
            </a: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perjalanan</a:t>
            </a:r>
            <a:r>
              <a:rPr lang="en-US" sz="1600" dirty="0"/>
              <a:t> </a:t>
            </a:r>
            <a:r>
              <a:rPr lang="en-US" sz="1600" dirty="0" err="1"/>
              <a:t>ke</a:t>
            </a:r>
            <a:r>
              <a:rPr lang="en-US" sz="1600" dirty="0"/>
              <a:t> negeri yang </a:t>
            </a:r>
            <a:r>
              <a:rPr lang="en-US" sz="1600" dirty="0" err="1"/>
              <a:t>jauh</a:t>
            </a:r>
            <a:r>
              <a:rPr lang="en-US" sz="1600" dirty="0"/>
              <a:t>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Ibnu</a:t>
            </a:r>
            <a:r>
              <a:rPr lang="en-US" sz="1600" b="1" dirty="0"/>
              <a:t> Khatib</a:t>
            </a:r>
            <a:r>
              <a:rPr lang="en-US" sz="1600" dirty="0"/>
              <a:t>; </a:t>
            </a:r>
            <a:r>
              <a:rPr lang="en-US" sz="1600" dirty="0" err="1"/>
              <a:t>seorang</a:t>
            </a:r>
            <a:r>
              <a:rPr lang="en-US" sz="1600" dirty="0"/>
              <a:t> </a:t>
            </a:r>
            <a:r>
              <a:rPr lang="en-US" sz="1600" dirty="0" err="1"/>
              <a:t>ahli</a:t>
            </a:r>
            <a:r>
              <a:rPr lang="en-US" sz="1600" dirty="0"/>
              <a:t> </a:t>
            </a:r>
            <a:r>
              <a:rPr lang="en-US" sz="1600" dirty="0" err="1"/>
              <a:t>sejarah</a:t>
            </a:r>
            <a:r>
              <a:rPr lang="en-US" sz="1600" dirty="0"/>
              <a:t> </a:t>
            </a:r>
            <a:r>
              <a:rPr lang="en-US" sz="1600" dirty="0" err="1"/>
              <a:t>muslim</a:t>
            </a:r>
            <a:r>
              <a:rPr lang="en-US" sz="1600" dirty="0"/>
              <a:t> yang </a:t>
            </a:r>
            <a:r>
              <a:rPr lang="en-US" sz="1600" dirty="0" err="1"/>
              <a:t>telah</a:t>
            </a:r>
            <a:r>
              <a:rPr lang="en-US" sz="1600" dirty="0"/>
              <a:t> Menyusun </a:t>
            </a:r>
            <a:r>
              <a:rPr lang="en-US" sz="1600" dirty="0" err="1"/>
              <a:t>riwayat</a:t>
            </a:r>
            <a:r>
              <a:rPr lang="en-US" sz="1600" dirty="0"/>
              <a:t> Granada.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Ibnu</a:t>
            </a:r>
            <a:r>
              <a:rPr lang="en-US" sz="1600" b="1" dirty="0"/>
              <a:t> Khaldun</a:t>
            </a:r>
            <a:r>
              <a:rPr lang="en-US" sz="1600" dirty="0"/>
              <a:t>: </a:t>
            </a:r>
            <a:r>
              <a:rPr lang="en-US" sz="1600" dirty="0" err="1"/>
              <a:t>seorang</a:t>
            </a:r>
            <a:r>
              <a:rPr lang="en-US" sz="1600" dirty="0"/>
              <a:t> </a:t>
            </a:r>
            <a:r>
              <a:rPr lang="en-US" sz="1600" dirty="0" err="1"/>
              <a:t>ilmuwan</a:t>
            </a:r>
            <a:r>
              <a:rPr lang="en-US" sz="1600" dirty="0"/>
              <a:t> </a:t>
            </a:r>
            <a:r>
              <a:rPr lang="en-US" sz="1600" dirty="0" err="1"/>
              <a:t>muslim</a:t>
            </a:r>
            <a:r>
              <a:rPr lang="en-US" sz="1600" dirty="0"/>
              <a:t> yang </a:t>
            </a:r>
            <a:r>
              <a:rPr lang="en-US" sz="1600" dirty="0" err="1"/>
              <a:t>dikenal</a:t>
            </a:r>
            <a:r>
              <a:rPr lang="en-US" sz="1600" dirty="0"/>
              <a:t> </a:t>
            </a:r>
            <a:r>
              <a:rPr lang="en-US" sz="1600" dirty="0" err="1"/>
              <a:t>luas</a:t>
            </a:r>
            <a:r>
              <a:rPr lang="en-US" sz="1600" dirty="0"/>
              <a:t> </a:t>
            </a:r>
            <a:r>
              <a:rPr lang="en-US" sz="1600" dirty="0" err="1"/>
              <a:t>karena</a:t>
            </a:r>
            <a:r>
              <a:rPr lang="en-US" sz="1600" dirty="0"/>
              <a:t> </a:t>
            </a:r>
            <a:r>
              <a:rPr lang="en-US" sz="1600" dirty="0" err="1"/>
              <a:t>karya</a:t>
            </a:r>
            <a:r>
              <a:rPr lang="en-US" sz="1600" dirty="0"/>
              <a:t> </a:t>
            </a:r>
            <a:r>
              <a:rPr lang="en-US" sz="1600" dirty="0" err="1"/>
              <a:t>termasyhurnya</a:t>
            </a:r>
            <a:r>
              <a:rPr lang="en-US" sz="1600" dirty="0"/>
              <a:t> yang </a:t>
            </a:r>
            <a:r>
              <a:rPr lang="en-US" sz="1600" dirty="0" err="1"/>
              <a:t>berjudul</a:t>
            </a:r>
            <a:r>
              <a:rPr lang="en-US" sz="1600" dirty="0"/>
              <a:t> </a:t>
            </a:r>
            <a:r>
              <a:rPr lang="en-US" sz="1600" dirty="0" err="1"/>
              <a:t>Muqadimah</a:t>
            </a:r>
            <a:r>
              <a:rPr lang="en-US" sz="1600" dirty="0"/>
              <a:t>. </a:t>
            </a:r>
            <a:endParaRPr lang="en-ID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CD5EB4-665E-1EC7-452A-649D171F4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87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AE680-9083-6E6E-9445-278B8DFDB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15223;p70">
            <a:extLst>
              <a:ext uri="{FF2B5EF4-FFF2-40B4-BE49-F238E27FC236}">
                <a16:creationId xmlns:a16="http://schemas.microsoft.com/office/drawing/2014/main" id="{674183AC-50C9-ABF2-379B-4363BE698B67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0B0143-CBF3-478C-09E7-315F222AC42F}"/>
              </a:ext>
            </a:extLst>
          </p:cNvPr>
          <p:cNvSpPr txBox="1"/>
          <p:nvPr/>
        </p:nvSpPr>
        <p:spPr>
          <a:xfrm>
            <a:off x="1658678" y="494380"/>
            <a:ext cx="5627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Bidang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Bahasa dan Sastra</a:t>
            </a:r>
            <a:endParaRPr lang="en-ID" sz="28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8D00E-A6F0-6D03-BE64-C9BAE4C7F804}"/>
              </a:ext>
            </a:extLst>
          </p:cNvPr>
          <p:cNvSpPr txBox="1"/>
          <p:nvPr/>
        </p:nvSpPr>
        <p:spPr>
          <a:xfrm>
            <a:off x="297712" y="1679944"/>
            <a:ext cx="8484781" cy="149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bg1"/>
                </a:solidFill>
              </a:rPr>
              <a:t>Ibnu</a:t>
            </a:r>
            <a:r>
              <a:rPr lang="en-US" sz="1600" b="1" dirty="0">
                <a:solidFill>
                  <a:schemeClr val="bg1"/>
                </a:solidFill>
              </a:rPr>
              <a:t> Abdu </a:t>
            </a:r>
            <a:r>
              <a:rPr lang="en-US" sz="1600" b="1" dirty="0" err="1">
                <a:solidFill>
                  <a:schemeClr val="bg1"/>
                </a:solidFill>
              </a:rPr>
              <a:t>ar-Rabbih</a:t>
            </a:r>
            <a:r>
              <a:rPr lang="en-US" sz="1600" b="1" dirty="0">
                <a:solidFill>
                  <a:schemeClr val="bg1"/>
                </a:solidFill>
              </a:rPr>
              <a:t>: </a:t>
            </a:r>
            <a:r>
              <a:rPr lang="en-US" sz="1600" b="1" dirty="0" err="1">
                <a:solidFill>
                  <a:schemeClr val="bg1"/>
                </a:solidFill>
              </a:rPr>
              <a:t>karyanya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yaitu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i="1" dirty="0">
                <a:solidFill>
                  <a:schemeClr val="bg1"/>
                </a:solidFill>
              </a:rPr>
              <a:t>al-’</a:t>
            </a:r>
            <a:r>
              <a:rPr lang="en-US" sz="1600" b="1" i="1" dirty="0" err="1">
                <a:solidFill>
                  <a:schemeClr val="bg1"/>
                </a:solidFill>
              </a:rPr>
              <a:t>Iqd</a:t>
            </a:r>
            <a:r>
              <a:rPr lang="en-US" sz="1600" b="1" i="1" dirty="0">
                <a:solidFill>
                  <a:schemeClr val="bg1"/>
                </a:solidFill>
              </a:rPr>
              <a:t> al-Farid</a:t>
            </a:r>
            <a:r>
              <a:rPr lang="en-US" sz="1600" b="1" dirty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bg1"/>
                </a:solidFill>
              </a:rPr>
              <a:t>Ibnu</a:t>
            </a:r>
            <a:r>
              <a:rPr lang="en-US" sz="1600" b="1" dirty="0">
                <a:solidFill>
                  <a:schemeClr val="bg1"/>
                </a:solidFill>
              </a:rPr>
              <a:t> Bassam: </a:t>
            </a:r>
            <a:r>
              <a:rPr lang="en-US" sz="1600" b="1" dirty="0" err="1">
                <a:solidFill>
                  <a:schemeClr val="bg1"/>
                </a:solidFill>
              </a:rPr>
              <a:t>karyanya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yaitui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i="1" dirty="0" err="1">
                <a:solidFill>
                  <a:schemeClr val="bg1"/>
                </a:solidFill>
              </a:rPr>
              <a:t>az-Zakhirah</a:t>
            </a:r>
            <a:r>
              <a:rPr lang="en-US" sz="1600" b="1" i="1" dirty="0">
                <a:solidFill>
                  <a:schemeClr val="bg1"/>
                </a:solidFill>
              </a:rPr>
              <a:t> fi </a:t>
            </a:r>
            <a:r>
              <a:rPr lang="en-US" sz="1600" b="1" i="1" dirty="0" err="1">
                <a:solidFill>
                  <a:schemeClr val="bg1"/>
                </a:solidFill>
              </a:rPr>
              <a:t>Mahasin</a:t>
            </a:r>
            <a:r>
              <a:rPr lang="en-US" sz="1600" b="1" i="1" dirty="0">
                <a:solidFill>
                  <a:schemeClr val="bg1"/>
                </a:solidFill>
              </a:rPr>
              <a:t> Ahl al-</a:t>
            </a:r>
            <a:r>
              <a:rPr lang="en-US" sz="1600" b="1" i="1" dirty="0" err="1">
                <a:solidFill>
                  <a:schemeClr val="bg1"/>
                </a:solidFill>
              </a:rPr>
              <a:t>Jazirah</a:t>
            </a:r>
            <a:r>
              <a:rPr lang="en-US" sz="1600" b="1" dirty="0">
                <a:solidFill>
                  <a:schemeClr val="bg1"/>
                </a:solidFill>
              </a:rPr>
              <a:t>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1"/>
                </a:solidFill>
              </a:rPr>
              <a:t>Al-</a:t>
            </a:r>
            <a:r>
              <a:rPr lang="en-US" sz="1600" b="1" dirty="0" err="1">
                <a:solidFill>
                  <a:schemeClr val="bg1"/>
                </a:solidFill>
              </a:rPr>
              <a:t>Fath</a:t>
            </a:r>
            <a:r>
              <a:rPr lang="en-US" sz="1600" b="1" dirty="0">
                <a:solidFill>
                  <a:schemeClr val="bg1"/>
                </a:solidFill>
              </a:rPr>
              <a:t> bin Khaqan: </a:t>
            </a:r>
            <a:r>
              <a:rPr lang="en-US" sz="1600" b="1" dirty="0" err="1">
                <a:solidFill>
                  <a:schemeClr val="bg1"/>
                </a:solidFill>
              </a:rPr>
              <a:t>karyanya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yaitu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i="1" dirty="0">
                <a:solidFill>
                  <a:schemeClr val="bg1"/>
                </a:solidFill>
              </a:rPr>
              <a:t>al-</a:t>
            </a:r>
            <a:r>
              <a:rPr lang="en-US" sz="1600" b="1" i="1" dirty="0" err="1">
                <a:solidFill>
                  <a:schemeClr val="bg1"/>
                </a:solidFill>
              </a:rPr>
              <a:t>Qalaid</a:t>
            </a:r>
            <a:r>
              <a:rPr lang="en-US" sz="1600" b="1" dirty="0">
                <a:solidFill>
                  <a:schemeClr val="bg1"/>
                </a:solidFill>
              </a:rPr>
              <a:t>. </a:t>
            </a:r>
            <a:endParaRPr lang="en-ID" sz="1600" b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A05E4C-7A11-8DD2-8196-79CE58E0A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372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ECFA2-CC64-C157-46B8-F244A53C4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15223;p70">
            <a:extLst>
              <a:ext uri="{FF2B5EF4-FFF2-40B4-BE49-F238E27FC236}">
                <a16:creationId xmlns:a16="http://schemas.microsoft.com/office/drawing/2014/main" id="{406C5EE5-A5D3-4248-88BA-C4B49E382FB4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03AF90-7ED7-67B5-A95B-0D9FF9205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78F2E9-F92C-FD02-2928-28EDBB1BDCFA}"/>
              </a:ext>
            </a:extLst>
          </p:cNvPr>
          <p:cNvSpPr txBox="1"/>
          <p:nvPr/>
        </p:nvSpPr>
        <p:spPr>
          <a:xfrm>
            <a:off x="1041991" y="540000"/>
            <a:ext cx="587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Bidang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Fikih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en-ID" sz="28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15DE69-404B-7040-D09D-2D58F5D5FDB9}"/>
              </a:ext>
            </a:extLst>
          </p:cNvPr>
          <p:cNvSpPr txBox="1"/>
          <p:nvPr/>
        </p:nvSpPr>
        <p:spPr>
          <a:xfrm>
            <a:off x="414670" y="1520456"/>
            <a:ext cx="8009231" cy="2478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Ziad bin Abdurrahman.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Munzir</a:t>
            </a:r>
            <a:r>
              <a:rPr lang="en-US" sz="1600" b="1" dirty="0"/>
              <a:t> bin </a:t>
            </a:r>
            <a:r>
              <a:rPr lang="en-US" sz="1600" b="1" dirty="0" err="1"/>
              <a:t>Sa’id</a:t>
            </a:r>
            <a:r>
              <a:rPr lang="en-US" sz="1600" b="1" dirty="0"/>
              <a:t> Al-</a:t>
            </a:r>
            <a:r>
              <a:rPr lang="en-US" sz="1600" b="1" dirty="0" err="1"/>
              <a:t>Baluti</a:t>
            </a:r>
            <a:r>
              <a:rPr lang="en-US" sz="1600" b="1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Abu Bakar bin Al-</a:t>
            </a:r>
            <a:r>
              <a:rPr lang="en-US" sz="1600" b="1" dirty="0" err="1"/>
              <a:t>Qutiyyah</a:t>
            </a:r>
            <a:r>
              <a:rPr lang="en-US" sz="1600" b="1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Ibnu</a:t>
            </a:r>
            <a:r>
              <a:rPr lang="en-US" sz="1600" b="1" dirty="0"/>
              <a:t> </a:t>
            </a:r>
            <a:r>
              <a:rPr lang="en-US" sz="1600" b="1" dirty="0" err="1"/>
              <a:t>Hazim</a:t>
            </a:r>
            <a:r>
              <a:rPr lang="en-US" sz="1600" b="1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Ibnu</a:t>
            </a:r>
            <a:r>
              <a:rPr lang="en-US" sz="1600" b="1" dirty="0"/>
              <a:t> </a:t>
            </a:r>
            <a:r>
              <a:rPr lang="en-US" sz="1600" b="1" dirty="0" err="1"/>
              <a:t>Rusyd</a:t>
            </a:r>
            <a:r>
              <a:rPr lang="en-US" sz="1600" b="1" dirty="0"/>
              <a:t> juga </a:t>
            </a:r>
            <a:r>
              <a:rPr lang="en-US" sz="1600" b="1" dirty="0" err="1"/>
              <a:t>terkenal</a:t>
            </a:r>
            <a:r>
              <a:rPr lang="en-US" sz="1600" b="1" dirty="0"/>
              <a:t> </a:t>
            </a:r>
            <a:r>
              <a:rPr lang="en-US" sz="1600" b="1" dirty="0" err="1"/>
              <a:t>dengan</a:t>
            </a:r>
            <a:r>
              <a:rPr lang="en-US" sz="1600" b="1" dirty="0"/>
              <a:t> </a:t>
            </a:r>
            <a:r>
              <a:rPr lang="en-US" sz="1600" b="1" dirty="0" err="1"/>
              <a:t>karyanya</a:t>
            </a:r>
            <a:r>
              <a:rPr lang="en-US" sz="1600" b="1" dirty="0"/>
              <a:t> </a:t>
            </a:r>
            <a:r>
              <a:rPr lang="en-US" sz="1600" b="1" dirty="0" err="1"/>
              <a:t>yaitu</a:t>
            </a:r>
            <a:r>
              <a:rPr lang="en-US" sz="1600" b="1" dirty="0"/>
              <a:t> </a:t>
            </a:r>
            <a:r>
              <a:rPr lang="en-US" sz="1600" b="1" i="1" dirty="0" err="1"/>
              <a:t>Bidayah</a:t>
            </a:r>
            <a:r>
              <a:rPr lang="en-US" sz="1600" b="1" i="1" dirty="0"/>
              <a:t> al-Mujtahid</a:t>
            </a:r>
            <a:r>
              <a:rPr lang="en-US" sz="1600" b="1" dirty="0"/>
              <a:t>.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15729675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F5FDE-0B49-8AD2-2F4C-2C3724701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15223;p70">
            <a:extLst>
              <a:ext uri="{FF2B5EF4-FFF2-40B4-BE49-F238E27FC236}">
                <a16:creationId xmlns:a16="http://schemas.microsoft.com/office/drawing/2014/main" id="{77A62423-CD2D-35B5-2DD7-57533464990E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30EB48-D772-216B-E9D0-639AB58986AD}"/>
              </a:ext>
            </a:extLst>
          </p:cNvPr>
          <p:cNvSpPr txBox="1"/>
          <p:nvPr/>
        </p:nvSpPr>
        <p:spPr>
          <a:xfrm>
            <a:off x="2221148" y="454269"/>
            <a:ext cx="4614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</a:rPr>
              <a:t>Bidang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</a:rPr>
              <a:t>Seni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 dan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</a:rPr>
              <a:t>Musik</a:t>
            </a:r>
            <a:endParaRPr lang="en-ID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3BB7BE-509D-D914-6E10-A24065385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EB1D4B-99A8-D5C9-7A91-AA5EB891C665}"/>
              </a:ext>
            </a:extLst>
          </p:cNvPr>
          <p:cNvSpPr txBox="1"/>
          <p:nvPr/>
        </p:nvSpPr>
        <p:spPr>
          <a:xfrm>
            <a:off x="720000" y="1754372"/>
            <a:ext cx="7243786" cy="149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Model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seni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yang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dikembangkan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di Andalusia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adalah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syair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yang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digabungkan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dengan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musik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. Salah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satu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tokoh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yang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terkenal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dalam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bidang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ini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adalah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Ziryab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(789-875 M)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dengan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nama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asli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 Hasan bin </a:t>
            </a:r>
            <a:r>
              <a:rPr lang="en-US" sz="1600" b="1" dirty="0" err="1">
                <a:solidFill>
                  <a:schemeClr val="tx2">
                    <a:lumMod val="10000"/>
                  </a:schemeClr>
                </a:solidFill>
              </a:rPr>
              <a:t>Nafi</a:t>
            </a:r>
            <a:r>
              <a:rPr lang="en-US" sz="1600" b="1" dirty="0">
                <a:solidFill>
                  <a:schemeClr val="tx2">
                    <a:lumMod val="10000"/>
                  </a:schemeClr>
                </a:solidFill>
              </a:rPr>
              <a:t>’</a:t>
            </a:r>
            <a:endParaRPr lang="en-ID" sz="16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925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ABA1E-08F4-0368-482B-79D38B41E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15223;p70">
            <a:extLst>
              <a:ext uri="{FF2B5EF4-FFF2-40B4-BE49-F238E27FC236}">
                <a16:creationId xmlns:a16="http://schemas.microsoft.com/office/drawing/2014/main" id="{F766944F-620F-C3E9-8A48-17FBFCE3E5EC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159B00-A739-9A6F-406E-83B7B15A4B26}"/>
              </a:ext>
            </a:extLst>
          </p:cNvPr>
          <p:cNvSpPr txBox="1"/>
          <p:nvPr/>
        </p:nvSpPr>
        <p:spPr>
          <a:xfrm>
            <a:off x="1088051" y="488805"/>
            <a:ext cx="68807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Bidang</a:t>
            </a:r>
            <a:r>
              <a:rPr lang="en-US" sz="26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Pembangunan dan </a:t>
            </a:r>
            <a:r>
              <a:rPr lang="en-US" sz="26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Arsitektur</a:t>
            </a:r>
            <a:endParaRPr lang="en-ID" sz="26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C95DB9-8A44-EF2B-F6C1-B437A40A391C}"/>
              </a:ext>
            </a:extLst>
          </p:cNvPr>
          <p:cNvSpPr txBox="1"/>
          <p:nvPr/>
        </p:nvSpPr>
        <p:spPr>
          <a:xfrm>
            <a:off x="446567" y="1382233"/>
            <a:ext cx="8102010" cy="3001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Masjid </a:t>
            </a:r>
            <a:r>
              <a:rPr lang="en-US" sz="1600" b="1" dirty="0" err="1"/>
              <a:t>Kordoba</a:t>
            </a:r>
            <a:endParaRPr lang="en-US" sz="16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Menara </a:t>
            </a:r>
            <a:r>
              <a:rPr lang="en-US" sz="1600" b="1" dirty="0" err="1"/>
              <a:t>Giralda</a:t>
            </a:r>
            <a:endParaRPr lang="en-US" sz="16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Tembok</a:t>
            </a:r>
            <a:r>
              <a:rPr lang="en-US" sz="1600" b="1" dirty="0"/>
              <a:t> Toledo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Istana </a:t>
            </a:r>
            <a:r>
              <a:rPr lang="en-US" sz="1600" b="1" dirty="0" err="1"/>
              <a:t>Ja’fariyah</a:t>
            </a:r>
            <a:r>
              <a:rPr lang="en-US" sz="1600" b="1" dirty="0"/>
              <a:t> di </a:t>
            </a:r>
            <a:r>
              <a:rPr lang="en-US" sz="1600" b="1" dirty="0" err="1"/>
              <a:t>Saragosa</a:t>
            </a:r>
            <a:r>
              <a:rPr lang="en-US" sz="1600" b="1" dirty="0"/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Istana Al-</a:t>
            </a:r>
            <a:r>
              <a:rPr lang="en-US" sz="1600" b="1" dirty="0" err="1"/>
              <a:t>Makmun</a:t>
            </a:r>
            <a:endParaRPr lang="en-US" sz="16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Masjid Sevilla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Menara </a:t>
            </a:r>
            <a:r>
              <a:rPr lang="en-US" sz="1600" b="1" dirty="0" err="1"/>
              <a:t>Emas</a:t>
            </a:r>
            <a:r>
              <a:rPr lang="en-ID" sz="1600" b="1" dirty="0"/>
              <a:t> Torre del Oro di Sevilla</a:t>
            </a:r>
          </a:p>
          <a:p>
            <a:pPr>
              <a:lnSpc>
                <a:spcPct val="150000"/>
              </a:lnSpc>
            </a:pPr>
            <a:endParaRPr lang="en-US" sz="16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DDE00D-772C-308A-5D7A-717BF0AB5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297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89F64-1B76-BF22-837E-5C968FF13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981" y="529368"/>
            <a:ext cx="7704000" cy="477600"/>
          </a:xfrm>
        </p:spPr>
        <p:txBody>
          <a:bodyPr/>
          <a:lstStyle/>
          <a:p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Faktor-faktor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Penyebab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Kemunduran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Daulah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Bani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Umayyah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di Andalusia </a:t>
            </a:r>
            <a:endParaRPr lang="en-ID" sz="2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C825FA7-B64D-0386-2920-D1206E167C79}"/>
              </a:ext>
            </a:extLst>
          </p:cNvPr>
          <p:cNvSpPr/>
          <p:nvPr/>
        </p:nvSpPr>
        <p:spPr>
          <a:xfrm>
            <a:off x="935664" y="1544433"/>
            <a:ext cx="6868632" cy="293399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83F364-4CA9-3670-4AD9-3DAB3FFD9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7DB5D0-E722-E33B-3E2D-A74B49503FF6}"/>
              </a:ext>
            </a:extLst>
          </p:cNvPr>
          <p:cNvSpPr txBox="1"/>
          <p:nvPr/>
        </p:nvSpPr>
        <p:spPr>
          <a:xfrm>
            <a:off x="1334384" y="1695428"/>
            <a:ext cx="6071191" cy="2632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Adanya</a:t>
            </a:r>
            <a:r>
              <a:rPr lang="en-US" sz="1600" b="1" dirty="0"/>
              <a:t> </a:t>
            </a:r>
            <a:r>
              <a:rPr lang="en-US" sz="1600" b="1" dirty="0" err="1"/>
              <a:t>pertentangan</a:t>
            </a:r>
            <a:r>
              <a:rPr lang="en-US" sz="1600" b="1" dirty="0"/>
              <a:t> </a:t>
            </a:r>
            <a:r>
              <a:rPr lang="en-US" sz="1600" b="1" dirty="0" err="1"/>
              <a:t>antara</a:t>
            </a:r>
            <a:r>
              <a:rPr lang="en-US" sz="1600" b="1" dirty="0"/>
              <a:t> Islam dan </a:t>
            </a:r>
            <a:r>
              <a:rPr lang="en-US" sz="1600" b="1" dirty="0" err="1"/>
              <a:t>Keristen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Ketiadaan</a:t>
            </a:r>
            <a:r>
              <a:rPr lang="en-US" sz="1600" b="1" dirty="0"/>
              <a:t> </a:t>
            </a:r>
            <a:r>
              <a:rPr lang="en-US" sz="1600" b="1" dirty="0" err="1"/>
              <a:t>ideologi</a:t>
            </a:r>
            <a:r>
              <a:rPr lang="en-US" sz="1600" b="1" dirty="0"/>
              <a:t> yang </a:t>
            </a:r>
            <a:r>
              <a:rPr lang="en-US" sz="1600" b="1" dirty="0" err="1"/>
              <a:t>dapat</a:t>
            </a:r>
            <a:r>
              <a:rPr lang="en-US" sz="1600" b="1" dirty="0"/>
              <a:t> </a:t>
            </a:r>
            <a:r>
              <a:rPr lang="en-US" sz="1600" b="1" dirty="0" err="1"/>
              <a:t>mempersatukan</a:t>
            </a:r>
            <a:r>
              <a:rPr lang="en-US" sz="1600" b="1" dirty="0"/>
              <a:t> </a:t>
            </a:r>
            <a:r>
              <a:rPr lang="en-US" sz="1600" b="1" dirty="0" err="1"/>
              <a:t>bangsa</a:t>
            </a:r>
            <a:r>
              <a:rPr lang="en-US" sz="1600" b="1" dirty="0"/>
              <a:t> Arab dan non-Arab.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Kondisi</a:t>
            </a:r>
            <a:r>
              <a:rPr lang="en-US" sz="1600" b="1" dirty="0"/>
              <a:t> </a:t>
            </a:r>
            <a:r>
              <a:rPr lang="en-US" sz="1600" b="1" dirty="0" err="1"/>
              <a:t>ekonomi</a:t>
            </a:r>
            <a:r>
              <a:rPr lang="en-US" sz="1600" b="1" dirty="0"/>
              <a:t> yang </a:t>
            </a:r>
            <a:r>
              <a:rPr lang="en-US" sz="1600" b="1" dirty="0" err="1"/>
              <a:t>sulit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Sistem</a:t>
            </a:r>
            <a:r>
              <a:rPr lang="en-US" sz="1600" b="1" dirty="0"/>
              <a:t> </a:t>
            </a:r>
            <a:r>
              <a:rPr lang="en-US" sz="1600" b="1" dirty="0" err="1"/>
              <a:t>pergantian</a:t>
            </a:r>
            <a:r>
              <a:rPr lang="en-US" sz="1600" b="1" dirty="0"/>
              <a:t> </a:t>
            </a:r>
            <a:r>
              <a:rPr lang="en-US" sz="1600" b="1" dirty="0" err="1"/>
              <a:t>kekuasaan</a:t>
            </a:r>
            <a:r>
              <a:rPr lang="en-US" sz="1600" b="1" dirty="0"/>
              <a:t> yang </a:t>
            </a:r>
            <a:r>
              <a:rPr lang="en-US" sz="1600" b="1" dirty="0" err="1"/>
              <a:t>tidak</a:t>
            </a:r>
            <a:r>
              <a:rPr lang="en-US" sz="1600" b="1" dirty="0"/>
              <a:t> </a:t>
            </a:r>
            <a:r>
              <a:rPr lang="en-US" sz="1600" b="1" dirty="0" err="1"/>
              <a:t>jelas</a:t>
            </a:r>
            <a:r>
              <a:rPr lang="en-US" sz="1600" b="1" dirty="0"/>
              <a:t>, </a:t>
            </a:r>
            <a:r>
              <a:rPr lang="en-US" sz="1600" b="1" dirty="0" err="1"/>
              <a:t>ketidakjelasan</a:t>
            </a:r>
            <a:r>
              <a:rPr lang="en-US" sz="1600" b="1" dirty="0"/>
              <a:t> </a:t>
            </a:r>
            <a:r>
              <a:rPr lang="en-US" sz="1600" b="1" dirty="0" err="1"/>
              <a:t>ini</a:t>
            </a:r>
            <a:r>
              <a:rPr lang="en-US" sz="1600" b="1" dirty="0"/>
              <a:t> </a:t>
            </a:r>
            <a:r>
              <a:rPr lang="en-US" sz="1600" b="1" dirty="0" err="1"/>
              <a:t>menyebabkan</a:t>
            </a:r>
            <a:r>
              <a:rPr lang="en-US" sz="1600" b="1" dirty="0"/>
              <a:t> </a:t>
            </a:r>
            <a:r>
              <a:rPr lang="en-US" sz="1600" b="1" dirty="0" err="1"/>
              <a:t>terjadinya</a:t>
            </a:r>
            <a:r>
              <a:rPr lang="en-US" sz="1600" b="1" dirty="0"/>
              <a:t> </a:t>
            </a:r>
            <a:r>
              <a:rPr lang="en-US" sz="1600" b="1" dirty="0" err="1"/>
              <a:t>perebutan</a:t>
            </a:r>
            <a:r>
              <a:rPr lang="en-US" sz="1600" b="1" dirty="0"/>
              <a:t> </a:t>
            </a:r>
            <a:r>
              <a:rPr lang="en-US" sz="1600" b="1" dirty="0" err="1"/>
              <a:t>kekuasaan</a:t>
            </a:r>
            <a:r>
              <a:rPr lang="en-US" sz="1600" b="1" dirty="0"/>
              <a:t> di </a:t>
            </a:r>
            <a:r>
              <a:rPr lang="en-US" sz="1600" b="1" dirty="0" err="1"/>
              <a:t>kalangan</a:t>
            </a:r>
            <a:r>
              <a:rPr lang="en-US" sz="1600" b="1" dirty="0"/>
              <a:t> </a:t>
            </a:r>
            <a:r>
              <a:rPr lang="en-US" sz="1600" b="1" dirty="0" err="1"/>
              <a:t>keturunan</a:t>
            </a:r>
            <a:r>
              <a:rPr lang="en-US" sz="1600" b="1" dirty="0"/>
              <a:t> khalifah</a:t>
            </a:r>
            <a:r>
              <a:rPr lang="en-US" b="1" dirty="0"/>
              <a:t>. </a:t>
            </a:r>
            <a:endParaRPr lang="en-ID" b="1" dirty="0"/>
          </a:p>
        </p:txBody>
      </p:sp>
    </p:spTree>
    <p:extLst>
      <p:ext uri="{BB962C8B-B14F-4D97-AF65-F5344CB8AC3E}">
        <p14:creationId xmlns:p14="http://schemas.microsoft.com/office/powerpoint/2010/main" val="37786231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44CDC-0AE5-CA97-43C6-D8417211F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51" y="497470"/>
            <a:ext cx="7704000" cy="477600"/>
          </a:xfrm>
        </p:spPr>
        <p:txBody>
          <a:bodyPr/>
          <a:lstStyle/>
          <a:p>
            <a:r>
              <a:rPr lang="en-US" sz="2400" dirty="0" err="1">
                <a:latin typeface="Arial Black" panose="020B0A04020102020204" pitchFamily="34" charset="0"/>
              </a:rPr>
              <a:t>Penerapan</a:t>
            </a:r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Akhlak</a:t>
            </a:r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Mulia</a:t>
            </a:r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dalam</a:t>
            </a:r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Mempelajari</a:t>
            </a:r>
            <a:r>
              <a:rPr lang="en-US" sz="2400" dirty="0">
                <a:latin typeface="Arial Black" panose="020B0A04020102020204" pitchFamily="34" charset="0"/>
              </a:rPr>
              <a:t> Sejarah Bani </a:t>
            </a:r>
            <a:r>
              <a:rPr lang="en-US" sz="2400" dirty="0" err="1">
                <a:latin typeface="Arial Black" panose="020B0A04020102020204" pitchFamily="34" charset="0"/>
              </a:rPr>
              <a:t>Umayyah</a:t>
            </a:r>
            <a:r>
              <a:rPr lang="en-US" sz="2400" dirty="0">
                <a:latin typeface="Arial Black" panose="020B0A04020102020204" pitchFamily="34" charset="0"/>
              </a:rPr>
              <a:t> di Andalusia</a:t>
            </a:r>
            <a:endParaRPr lang="en-ID" sz="2400" dirty="0">
              <a:latin typeface="Arial Black" panose="020B0A04020102020204" pitchFamily="34" charset="0"/>
            </a:endParaRPr>
          </a:p>
        </p:txBody>
      </p:sp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id="{E1610E97-85A2-4E0F-6BF4-51DFF531DA0E}"/>
              </a:ext>
            </a:extLst>
          </p:cNvPr>
          <p:cNvSpPr/>
          <p:nvPr/>
        </p:nvSpPr>
        <p:spPr>
          <a:xfrm>
            <a:off x="622717" y="1456660"/>
            <a:ext cx="7464055" cy="3022599"/>
          </a:xfrm>
          <a:prstGeom prst="round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47A1BC-984D-163D-88B7-56B9D0CED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45A26F-F41F-AD9D-88C6-F1D1D86F7A64}"/>
              </a:ext>
            </a:extLst>
          </p:cNvPr>
          <p:cNvSpPr txBox="1"/>
          <p:nvPr/>
        </p:nvSpPr>
        <p:spPr>
          <a:xfrm>
            <a:off x="1095153" y="1456661"/>
            <a:ext cx="6751673" cy="3022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Senantiasa</a:t>
            </a:r>
            <a:r>
              <a:rPr lang="en-US" sz="1600" b="1" dirty="0"/>
              <a:t> </a:t>
            </a:r>
            <a:r>
              <a:rPr lang="en-US" sz="1600" b="1" dirty="0" err="1"/>
              <a:t>meningkatkan</a:t>
            </a:r>
            <a:r>
              <a:rPr lang="en-US" sz="1600" b="1" dirty="0"/>
              <a:t> </a:t>
            </a:r>
            <a:r>
              <a:rPr lang="en-US" sz="1600" b="1" dirty="0" err="1"/>
              <a:t>keimanan</a:t>
            </a:r>
            <a:r>
              <a:rPr lang="en-US" sz="1600" b="1" dirty="0"/>
              <a:t> dan </a:t>
            </a:r>
            <a:r>
              <a:rPr lang="en-US" sz="1600" b="1" dirty="0" err="1"/>
              <a:t>ketakwaan</a:t>
            </a:r>
            <a:r>
              <a:rPr lang="en-US" sz="1600" b="1" dirty="0"/>
              <a:t> </a:t>
            </a:r>
            <a:r>
              <a:rPr lang="en-US" sz="1600" b="1" dirty="0" err="1"/>
              <a:t>kepada</a:t>
            </a:r>
            <a:r>
              <a:rPr lang="en-US" sz="1600" b="1" dirty="0"/>
              <a:t> Allah </a:t>
            </a:r>
            <a:r>
              <a:rPr lang="en-US" sz="1600" b="1" dirty="0" err="1"/>
              <a:t>Swt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Lebih</a:t>
            </a:r>
            <a:r>
              <a:rPr lang="en-US" sz="1600" b="1" dirty="0"/>
              <a:t> </a:t>
            </a:r>
            <a:r>
              <a:rPr lang="en-US" sz="1600" b="1" dirty="0" err="1"/>
              <a:t>meyakini</a:t>
            </a:r>
            <a:r>
              <a:rPr lang="en-US" sz="1600" b="1" dirty="0"/>
              <a:t> </a:t>
            </a:r>
            <a:r>
              <a:rPr lang="en-US" sz="1600" b="1" dirty="0" err="1"/>
              <a:t>bahwa</a:t>
            </a:r>
            <a:r>
              <a:rPr lang="en-US" sz="1600" b="1" dirty="0"/>
              <a:t> Allah </a:t>
            </a:r>
            <a:r>
              <a:rPr lang="en-US" sz="1600" b="1" dirty="0" err="1"/>
              <a:t>Swt</a:t>
            </a:r>
            <a:r>
              <a:rPr lang="en-US" sz="1600" b="1" dirty="0"/>
              <a:t>. </a:t>
            </a:r>
            <a:r>
              <a:rPr lang="en-US" sz="1600" b="1" dirty="0" err="1"/>
              <a:t>adalah</a:t>
            </a:r>
            <a:r>
              <a:rPr lang="en-US" sz="1600" b="1" dirty="0"/>
              <a:t> </a:t>
            </a:r>
            <a:r>
              <a:rPr lang="en-US" sz="1600" b="1" dirty="0" err="1"/>
              <a:t>zat</a:t>
            </a:r>
            <a:r>
              <a:rPr lang="en-US" sz="1600" b="1" dirty="0"/>
              <a:t> </a:t>
            </a:r>
            <a:r>
              <a:rPr lang="en-US" sz="1600" b="1" dirty="0" err="1"/>
              <a:t>pemberi</a:t>
            </a:r>
            <a:r>
              <a:rPr lang="en-US" sz="1600" b="1" dirty="0"/>
              <a:t> </a:t>
            </a:r>
            <a:r>
              <a:rPr lang="en-US" sz="1600" b="1" dirty="0" err="1"/>
              <a:t>ilmu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Semangat</a:t>
            </a:r>
            <a:r>
              <a:rPr lang="en-US" sz="1600" b="1" dirty="0"/>
              <a:t> </a:t>
            </a:r>
            <a:r>
              <a:rPr lang="en-US" sz="1600" b="1" dirty="0" err="1"/>
              <a:t>dalam</a:t>
            </a:r>
            <a:r>
              <a:rPr lang="en-US" sz="1600" b="1" dirty="0"/>
              <a:t> </a:t>
            </a:r>
            <a:r>
              <a:rPr lang="en-US" sz="1600" b="1" dirty="0" err="1"/>
              <a:t>memerangi</a:t>
            </a:r>
            <a:r>
              <a:rPr lang="en-US" sz="1600" b="1" dirty="0"/>
              <a:t> </a:t>
            </a:r>
            <a:r>
              <a:rPr lang="en-US" sz="1600" b="1" dirty="0" err="1"/>
              <a:t>kemungkaran</a:t>
            </a:r>
            <a:r>
              <a:rPr lang="en-US" sz="1600" b="1" dirty="0"/>
              <a:t> dan </a:t>
            </a:r>
            <a:r>
              <a:rPr lang="en-US" sz="1600" b="1" dirty="0" err="1"/>
              <a:t>kezaliman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Merasa</a:t>
            </a:r>
            <a:r>
              <a:rPr lang="en-US" sz="1600" b="1" dirty="0"/>
              <a:t> </a:t>
            </a:r>
            <a:r>
              <a:rPr lang="en-US" sz="1600" b="1" dirty="0" err="1"/>
              <a:t>bangga</a:t>
            </a:r>
            <a:r>
              <a:rPr lang="en-US" sz="1600" b="1" dirty="0"/>
              <a:t> </a:t>
            </a:r>
            <a:r>
              <a:rPr lang="en-US" sz="1600" b="1" dirty="0" err="1"/>
              <a:t>atas</a:t>
            </a:r>
            <a:r>
              <a:rPr lang="en-US" sz="1600" b="1" dirty="0"/>
              <a:t> </a:t>
            </a:r>
            <a:r>
              <a:rPr lang="en-US" sz="1600" b="1" dirty="0" err="1"/>
              <a:t>prestasi</a:t>
            </a:r>
            <a:r>
              <a:rPr lang="en-US" sz="1600" b="1" dirty="0"/>
              <a:t> yang </a:t>
            </a:r>
            <a:r>
              <a:rPr lang="en-US" sz="1600" b="1" dirty="0" err="1"/>
              <a:t>pernah</a:t>
            </a:r>
            <a:r>
              <a:rPr lang="en-US" sz="1600" b="1" dirty="0"/>
              <a:t> </a:t>
            </a:r>
            <a:r>
              <a:rPr lang="en-US" sz="1600" b="1" dirty="0" err="1"/>
              <a:t>diraih</a:t>
            </a:r>
            <a:r>
              <a:rPr lang="en-US" sz="1600" b="1" dirty="0"/>
              <a:t> </a:t>
            </a:r>
            <a:r>
              <a:rPr lang="en-US" sz="1600" b="1" dirty="0" err="1"/>
              <a:t>kaum</a:t>
            </a:r>
            <a:r>
              <a:rPr lang="en-US" sz="1600" b="1" dirty="0"/>
              <a:t> </a:t>
            </a:r>
            <a:r>
              <a:rPr lang="en-US" sz="1600" b="1" dirty="0" err="1"/>
              <a:t>muslimin</a:t>
            </a:r>
            <a:r>
              <a:rPr lang="en-US" sz="1600" b="1" dirty="0"/>
              <a:t> masa </a:t>
            </a:r>
            <a:r>
              <a:rPr lang="en-US" sz="1600" b="1" dirty="0" err="1"/>
              <a:t>lalu</a:t>
            </a:r>
            <a:r>
              <a:rPr lang="en-US" sz="1600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Lebih</a:t>
            </a:r>
            <a:r>
              <a:rPr lang="en-US" sz="1600" b="1" dirty="0"/>
              <a:t> </a:t>
            </a:r>
            <a:r>
              <a:rPr lang="en-US" sz="1600" b="1" dirty="0" err="1"/>
              <a:t>bersemangat</a:t>
            </a:r>
            <a:r>
              <a:rPr lang="en-US" sz="1600" b="1" dirty="0"/>
              <a:t> </a:t>
            </a:r>
            <a:r>
              <a:rPr lang="en-US" sz="1600" b="1" dirty="0" err="1"/>
              <a:t>dalam</a:t>
            </a:r>
            <a:r>
              <a:rPr lang="en-US" sz="1600" b="1" dirty="0"/>
              <a:t> </a:t>
            </a:r>
            <a:r>
              <a:rPr lang="en-US" sz="1600" b="1" dirty="0" err="1"/>
              <a:t>mencari</a:t>
            </a:r>
            <a:r>
              <a:rPr lang="en-US" sz="1600" b="1" dirty="0"/>
              <a:t> </a:t>
            </a:r>
            <a:r>
              <a:rPr lang="en-US" sz="1600" b="1" dirty="0" err="1"/>
              <a:t>ilmu</a:t>
            </a:r>
            <a:r>
              <a:rPr lang="en-US" sz="1600" b="1" dirty="0"/>
              <a:t> dan </a:t>
            </a:r>
            <a:r>
              <a:rPr lang="en-US" sz="1600" b="1" dirty="0" err="1"/>
              <a:t>mengembangkan</a:t>
            </a:r>
            <a:r>
              <a:rPr lang="en-US" sz="1600" b="1" dirty="0"/>
              <a:t> </a:t>
            </a:r>
            <a:r>
              <a:rPr lang="en-US" sz="1600" b="1" dirty="0" err="1"/>
              <a:t>teknologi</a:t>
            </a:r>
            <a:r>
              <a:rPr lang="en-US" sz="1600" b="1" dirty="0"/>
              <a:t>. </a:t>
            </a:r>
            <a:endParaRPr lang="en-ID" sz="1600" b="1" dirty="0"/>
          </a:p>
        </p:txBody>
      </p:sp>
    </p:spTree>
    <p:extLst>
      <p:ext uri="{BB962C8B-B14F-4D97-AF65-F5344CB8AC3E}">
        <p14:creationId xmlns:p14="http://schemas.microsoft.com/office/powerpoint/2010/main" val="24762439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35"/>
          <p:cNvGrpSpPr/>
          <p:nvPr/>
        </p:nvGrpSpPr>
        <p:grpSpPr>
          <a:xfrm>
            <a:off x="646113" y="3276078"/>
            <a:ext cx="5127050" cy="1139552"/>
            <a:chOff x="2999621" y="1744174"/>
            <a:chExt cx="460023" cy="102245"/>
          </a:xfrm>
        </p:grpSpPr>
        <p:sp>
          <p:nvSpPr>
            <p:cNvPr id="284" name="Google Shape;284;p35"/>
            <p:cNvSpPr/>
            <p:nvPr/>
          </p:nvSpPr>
          <p:spPr>
            <a:xfrm>
              <a:off x="2999621" y="1744174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16" y="1639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07" y="3088"/>
                    <a:pt x="4160" y="3103"/>
                  </a:cubicBezTo>
                  <a:cubicBezTo>
                    <a:pt x="4112" y="3103"/>
                    <a:pt x="4097" y="3135"/>
                    <a:pt x="4066" y="3088"/>
                  </a:cubicBezTo>
                  <a:cubicBezTo>
                    <a:pt x="4066" y="3057"/>
                    <a:pt x="4066" y="3040"/>
                    <a:pt x="4049" y="3025"/>
                  </a:cubicBezTo>
                  <a:cubicBezTo>
                    <a:pt x="4034" y="2994"/>
                    <a:pt x="4018" y="2977"/>
                    <a:pt x="4003" y="2962"/>
                  </a:cubicBezTo>
                  <a:cubicBezTo>
                    <a:pt x="3986" y="2946"/>
                    <a:pt x="3971" y="2946"/>
                    <a:pt x="3955" y="2946"/>
                  </a:cubicBezTo>
                  <a:lnTo>
                    <a:pt x="3923" y="2946"/>
                  </a:lnTo>
                  <a:cubicBezTo>
                    <a:pt x="3908" y="2946"/>
                    <a:pt x="3908" y="2931"/>
                    <a:pt x="3892" y="2914"/>
                  </a:cubicBezTo>
                  <a:cubicBezTo>
                    <a:pt x="3860" y="2899"/>
                    <a:pt x="3829" y="2899"/>
                    <a:pt x="3797" y="2883"/>
                  </a:cubicBezTo>
                  <a:cubicBezTo>
                    <a:pt x="3782" y="2883"/>
                    <a:pt x="3766" y="2883"/>
                    <a:pt x="3766" y="2868"/>
                  </a:cubicBezTo>
                  <a:cubicBezTo>
                    <a:pt x="3751" y="2851"/>
                    <a:pt x="3751" y="2805"/>
                    <a:pt x="3751" y="2788"/>
                  </a:cubicBezTo>
                  <a:cubicBezTo>
                    <a:pt x="3751" y="2742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77" y="2301"/>
                    <a:pt x="3545" y="2301"/>
                  </a:cubicBezTo>
                  <a:cubicBezTo>
                    <a:pt x="3499" y="2316"/>
                    <a:pt x="3467" y="2316"/>
                    <a:pt x="3419" y="2316"/>
                  </a:cubicBezTo>
                  <a:lnTo>
                    <a:pt x="3388" y="2316"/>
                  </a:lnTo>
                  <a:lnTo>
                    <a:pt x="3341" y="2316"/>
                  </a:lnTo>
                  <a:cubicBezTo>
                    <a:pt x="3293" y="2332"/>
                    <a:pt x="3246" y="2347"/>
                    <a:pt x="3199" y="2379"/>
                  </a:cubicBezTo>
                  <a:cubicBezTo>
                    <a:pt x="3167" y="2395"/>
                    <a:pt x="3152" y="2395"/>
                    <a:pt x="3152" y="2410"/>
                  </a:cubicBezTo>
                  <a:cubicBezTo>
                    <a:pt x="3120" y="2458"/>
                    <a:pt x="3120" y="2505"/>
                    <a:pt x="3089" y="2536"/>
                  </a:cubicBezTo>
                  <a:cubicBezTo>
                    <a:pt x="3057" y="2521"/>
                    <a:pt x="2963" y="2521"/>
                    <a:pt x="2931" y="2568"/>
                  </a:cubicBezTo>
                  <a:cubicBezTo>
                    <a:pt x="2931" y="2584"/>
                    <a:pt x="2915" y="2584"/>
                    <a:pt x="2915" y="2599"/>
                  </a:cubicBezTo>
                  <a:cubicBezTo>
                    <a:pt x="2915" y="2599"/>
                    <a:pt x="2900" y="2616"/>
                    <a:pt x="2883" y="2616"/>
                  </a:cubicBezTo>
                  <a:cubicBezTo>
                    <a:pt x="2883" y="2631"/>
                    <a:pt x="2868" y="2631"/>
                    <a:pt x="2868" y="2662"/>
                  </a:cubicBezTo>
                  <a:cubicBezTo>
                    <a:pt x="2852" y="2694"/>
                    <a:pt x="2868" y="2710"/>
                    <a:pt x="2837" y="2725"/>
                  </a:cubicBezTo>
                  <a:cubicBezTo>
                    <a:pt x="2820" y="2742"/>
                    <a:pt x="2789" y="2742"/>
                    <a:pt x="2774" y="2757"/>
                  </a:cubicBezTo>
                  <a:cubicBezTo>
                    <a:pt x="2742" y="2773"/>
                    <a:pt x="2679" y="2788"/>
                    <a:pt x="2648" y="2820"/>
                  </a:cubicBezTo>
                  <a:cubicBezTo>
                    <a:pt x="2648" y="2836"/>
                    <a:pt x="2648" y="2868"/>
                    <a:pt x="2631" y="2883"/>
                  </a:cubicBezTo>
                  <a:cubicBezTo>
                    <a:pt x="2631" y="2899"/>
                    <a:pt x="2616" y="2977"/>
                    <a:pt x="2616" y="2977"/>
                  </a:cubicBezTo>
                  <a:cubicBezTo>
                    <a:pt x="2585" y="2994"/>
                    <a:pt x="2568" y="2977"/>
                    <a:pt x="2553" y="2977"/>
                  </a:cubicBezTo>
                  <a:cubicBezTo>
                    <a:pt x="2537" y="2962"/>
                    <a:pt x="2505" y="2962"/>
                    <a:pt x="2490" y="2962"/>
                  </a:cubicBezTo>
                  <a:lnTo>
                    <a:pt x="2427" y="2994"/>
                  </a:lnTo>
                  <a:cubicBezTo>
                    <a:pt x="2411" y="3009"/>
                    <a:pt x="2396" y="3009"/>
                    <a:pt x="2364" y="3009"/>
                  </a:cubicBezTo>
                  <a:lnTo>
                    <a:pt x="2348" y="3009"/>
                  </a:lnTo>
                  <a:cubicBezTo>
                    <a:pt x="2316" y="3009"/>
                    <a:pt x="2301" y="3009"/>
                    <a:pt x="2285" y="3025"/>
                  </a:cubicBezTo>
                  <a:cubicBezTo>
                    <a:pt x="2253" y="3040"/>
                    <a:pt x="2238" y="3040"/>
                    <a:pt x="2207" y="3057"/>
                  </a:cubicBezTo>
                  <a:cubicBezTo>
                    <a:pt x="2175" y="3057"/>
                    <a:pt x="2081" y="3088"/>
                    <a:pt x="2049" y="3057"/>
                  </a:cubicBezTo>
                  <a:cubicBezTo>
                    <a:pt x="2033" y="3040"/>
                    <a:pt x="2049" y="3040"/>
                    <a:pt x="2033" y="3025"/>
                  </a:cubicBezTo>
                  <a:cubicBezTo>
                    <a:pt x="2018" y="3009"/>
                    <a:pt x="2033" y="3009"/>
                    <a:pt x="2001" y="3009"/>
                  </a:cubicBezTo>
                  <a:lnTo>
                    <a:pt x="1970" y="3009"/>
                  </a:lnTo>
                  <a:cubicBezTo>
                    <a:pt x="1954" y="2994"/>
                    <a:pt x="1954" y="2977"/>
                    <a:pt x="1938" y="2962"/>
                  </a:cubicBezTo>
                  <a:lnTo>
                    <a:pt x="1891" y="2962"/>
                  </a:lnTo>
                  <a:cubicBezTo>
                    <a:pt x="1844" y="2977"/>
                    <a:pt x="1812" y="2977"/>
                    <a:pt x="1765" y="2977"/>
                  </a:cubicBezTo>
                  <a:lnTo>
                    <a:pt x="1702" y="2977"/>
                  </a:lnTo>
                  <a:lnTo>
                    <a:pt x="1686" y="2977"/>
                  </a:lnTo>
                  <a:lnTo>
                    <a:pt x="1655" y="2977"/>
                  </a:lnTo>
                  <a:cubicBezTo>
                    <a:pt x="1639" y="2977"/>
                    <a:pt x="1639" y="2962"/>
                    <a:pt x="1623" y="2962"/>
                  </a:cubicBezTo>
                  <a:lnTo>
                    <a:pt x="1591" y="2962"/>
                  </a:lnTo>
                  <a:cubicBezTo>
                    <a:pt x="1576" y="2977"/>
                    <a:pt x="1560" y="2977"/>
                    <a:pt x="1560" y="2977"/>
                  </a:cubicBezTo>
                  <a:cubicBezTo>
                    <a:pt x="1560" y="2962"/>
                    <a:pt x="1545" y="2962"/>
                    <a:pt x="1545" y="2962"/>
                  </a:cubicBezTo>
                  <a:cubicBezTo>
                    <a:pt x="1545" y="2946"/>
                    <a:pt x="1528" y="2946"/>
                    <a:pt x="1528" y="2946"/>
                  </a:cubicBezTo>
                  <a:cubicBezTo>
                    <a:pt x="1497" y="2946"/>
                    <a:pt x="1450" y="2946"/>
                    <a:pt x="1419" y="2931"/>
                  </a:cubicBezTo>
                  <a:cubicBezTo>
                    <a:pt x="1402" y="2914"/>
                    <a:pt x="1387" y="2914"/>
                    <a:pt x="1371" y="2899"/>
                  </a:cubicBezTo>
                  <a:lnTo>
                    <a:pt x="1293" y="2899"/>
                  </a:lnTo>
                  <a:lnTo>
                    <a:pt x="1245" y="2899"/>
                  </a:lnTo>
                  <a:cubicBezTo>
                    <a:pt x="1245" y="2883"/>
                    <a:pt x="1245" y="2883"/>
                    <a:pt x="1230" y="2883"/>
                  </a:cubicBezTo>
                  <a:lnTo>
                    <a:pt x="1198" y="2883"/>
                  </a:lnTo>
                  <a:cubicBezTo>
                    <a:pt x="1198" y="2820"/>
                    <a:pt x="1072" y="2820"/>
                    <a:pt x="1024" y="2820"/>
                  </a:cubicBezTo>
                  <a:cubicBezTo>
                    <a:pt x="978" y="2820"/>
                    <a:pt x="1009" y="2805"/>
                    <a:pt x="993" y="2773"/>
                  </a:cubicBezTo>
                  <a:cubicBezTo>
                    <a:pt x="978" y="2757"/>
                    <a:pt x="946" y="2757"/>
                    <a:pt x="915" y="2757"/>
                  </a:cubicBezTo>
                  <a:lnTo>
                    <a:pt x="883" y="2757"/>
                  </a:lnTo>
                  <a:cubicBezTo>
                    <a:pt x="883" y="2742"/>
                    <a:pt x="883" y="2694"/>
                    <a:pt x="867" y="2694"/>
                  </a:cubicBezTo>
                  <a:cubicBezTo>
                    <a:pt x="867" y="2679"/>
                    <a:pt x="835" y="2679"/>
                    <a:pt x="820" y="2694"/>
                  </a:cubicBezTo>
                  <a:lnTo>
                    <a:pt x="772" y="2694"/>
                  </a:lnTo>
                  <a:cubicBezTo>
                    <a:pt x="772" y="2647"/>
                    <a:pt x="694" y="2662"/>
                    <a:pt x="694" y="2616"/>
                  </a:cubicBezTo>
                  <a:lnTo>
                    <a:pt x="646" y="2616"/>
                  </a:lnTo>
                  <a:cubicBezTo>
                    <a:pt x="631" y="2616"/>
                    <a:pt x="600" y="2616"/>
                    <a:pt x="583" y="2599"/>
                  </a:cubicBezTo>
                  <a:cubicBezTo>
                    <a:pt x="568" y="2584"/>
                    <a:pt x="568" y="2536"/>
                    <a:pt x="552" y="2521"/>
                  </a:cubicBezTo>
                  <a:cubicBezTo>
                    <a:pt x="552" y="2473"/>
                    <a:pt x="552" y="2427"/>
                    <a:pt x="520" y="2379"/>
                  </a:cubicBezTo>
                  <a:cubicBezTo>
                    <a:pt x="505" y="2379"/>
                    <a:pt x="489" y="2364"/>
                    <a:pt x="473" y="2364"/>
                  </a:cubicBezTo>
                  <a:cubicBezTo>
                    <a:pt x="457" y="2347"/>
                    <a:pt x="394" y="2332"/>
                    <a:pt x="379" y="2316"/>
                  </a:cubicBezTo>
                  <a:cubicBezTo>
                    <a:pt x="347" y="2301"/>
                    <a:pt x="347" y="2238"/>
                    <a:pt x="347" y="2206"/>
                  </a:cubicBezTo>
                  <a:cubicBezTo>
                    <a:pt x="347" y="2158"/>
                    <a:pt x="347" y="2112"/>
                    <a:pt x="331" y="2048"/>
                  </a:cubicBezTo>
                  <a:cubicBezTo>
                    <a:pt x="316" y="2001"/>
                    <a:pt x="316" y="1954"/>
                    <a:pt x="300" y="1906"/>
                  </a:cubicBezTo>
                  <a:cubicBezTo>
                    <a:pt x="300" y="1891"/>
                    <a:pt x="300" y="1891"/>
                    <a:pt x="284" y="1875"/>
                  </a:cubicBezTo>
                  <a:cubicBezTo>
                    <a:pt x="253" y="1843"/>
                    <a:pt x="173" y="1843"/>
                    <a:pt x="158" y="1796"/>
                  </a:cubicBezTo>
                  <a:cubicBezTo>
                    <a:pt x="142" y="1749"/>
                    <a:pt x="173" y="1670"/>
                    <a:pt x="127" y="1654"/>
                  </a:cubicBezTo>
                  <a:cubicBezTo>
                    <a:pt x="110" y="1639"/>
                    <a:pt x="95" y="1639"/>
                    <a:pt x="79" y="16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35"/>
            <p:cNvSpPr/>
            <p:nvPr/>
          </p:nvSpPr>
          <p:spPr>
            <a:xfrm>
              <a:off x="2999621" y="1744174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47" y="1622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55" y="3025"/>
                    <a:pt x="4207" y="3025"/>
                  </a:cubicBezTo>
                  <a:cubicBezTo>
                    <a:pt x="4160" y="3040"/>
                    <a:pt x="4144" y="3072"/>
                    <a:pt x="4112" y="3009"/>
                  </a:cubicBezTo>
                  <a:cubicBezTo>
                    <a:pt x="4112" y="2994"/>
                    <a:pt x="4097" y="2977"/>
                    <a:pt x="4081" y="2946"/>
                  </a:cubicBezTo>
                  <a:cubicBezTo>
                    <a:pt x="4081" y="2931"/>
                    <a:pt x="4066" y="2914"/>
                    <a:pt x="4049" y="2899"/>
                  </a:cubicBezTo>
                  <a:cubicBezTo>
                    <a:pt x="4018" y="2868"/>
                    <a:pt x="4018" y="2868"/>
                    <a:pt x="4003" y="2868"/>
                  </a:cubicBezTo>
                  <a:lnTo>
                    <a:pt x="3971" y="2868"/>
                  </a:lnTo>
                  <a:cubicBezTo>
                    <a:pt x="3955" y="2868"/>
                    <a:pt x="3940" y="2851"/>
                    <a:pt x="3940" y="2851"/>
                  </a:cubicBezTo>
                  <a:cubicBezTo>
                    <a:pt x="3908" y="2836"/>
                    <a:pt x="3877" y="2836"/>
                    <a:pt x="3845" y="2820"/>
                  </a:cubicBezTo>
                  <a:cubicBezTo>
                    <a:pt x="3829" y="2805"/>
                    <a:pt x="3814" y="2805"/>
                    <a:pt x="3814" y="2805"/>
                  </a:cubicBezTo>
                  <a:cubicBezTo>
                    <a:pt x="3797" y="2788"/>
                    <a:pt x="3782" y="2788"/>
                    <a:pt x="3782" y="2773"/>
                  </a:cubicBezTo>
                  <a:cubicBezTo>
                    <a:pt x="3766" y="2710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62" y="2269"/>
                    <a:pt x="3530" y="2269"/>
                  </a:cubicBezTo>
                  <a:cubicBezTo>
                    <a:pt x="3482" y="2269"/>
                    <a:pt x="3436" y="2284"/>
                    <a:pt x="3404" y="2284"/>
                  </a:cubicBezTo>
                  <a:lnTo>
                    <a:pt x="3372" y="2284"/>
                  </a:lnTo>
                  <a:cubicBezTo>
                    <a:pt x="3356" y="2269"/>
                    <a:pt x="3341" y="2269"/>
                    <a:pt x="3309" y="2284"/>
                  </a:cubicBezTo>
                  <a:cubicBezTo>
                    <a:pt x="3262" y="2284"/>
                    <a:pt x="3199" y="2269"/>
                    <a:pt x="3152" y="2301"/>
                  </a:cubicBezTo>
                  <a:cubicBezTo>
                    <a:pt x="3136" y="2316"/>
                    <a:pt x="3120" y="2316"/>
                    <a:pt x="3104" y="2332"/>
                  </a:cubicBezTo>
                  <a:cubicBezTo>
                    <a:pt x="3089" y="2379"/>
                    <a:pt x="3089" y="2427"/>
                    <a:pt x="3057" y="2473"/>
                  </a:cubicBezTo>
                  <a:cubicBezTo>
                    <a:pt x="3009" y="2442"/>
                    <a:pt x="2868" y="2442"/>
                    <a:pt x="2837" y="2490"/>
                  </a:cubicBezTo>
                  <a:cubicBezTo>
                    <a:pt x="2837" y="2505"/>
                    <a:pt x="2820" y="2505"/>
                    <a:pt x="2820" y="2521"/>
                  </a:cubicBezTo>
                  <a:cubicBezTo>
                    <a:pt x="2820" y="2521"/>
                    <a:pt x="2805" y="2536"/>
                    <a:pt x="2789" y="2536"/>
                  </a:cubicBezTo>
                  <a:cubicBezTo>
                    <a:pt x="2789" y="2553"/>
                    <a:pt x="2774" y="2553"/>
                    <a:pt x="2774" y="2584"/>
                  </a:cubicBezTo>
                  <a:cubicBezTo>
                    <a:pt x="2757" y="2616"/>
                    <a:pt x="2774" y="2631"/>
                    <a:pt x="2742" y="2647"/>
                  </a:cubicBezTo>
                  <a:cubicBezTo>
                    <a:pt x="2726" y="2662"/>
                    <a:pt x="2694" y="2662"/>
                    <a:pt x="2679" y="2679"/>
                  </a:cubicBezTo>
                  <a:cubicBezTo>
                    <a:pt x="2648" y="2694"/>
                    <a:pt x="2648" y="2757"/>
                    <a:pt x="2616" y="2773"/>
                  </a:cubicBezTo>
                  <a:cubicBezTo>
                    <a:pt x="2600" y="2788"/>
                    <a:pt x="2585" y="2773"/>
                    <a:pt x="2585" y="2788"/>
                  </a:cubicBezTo>
                  <a:cubicBezTo>
                    <a:pt x="2568" y="2805"/>
                    <a:pt x="2568" y="2883"/>
                    <a:pt x="2553" y="2899"/>
                  </a:cubicBezTo>
                  <a:cubicBezTo>
                    <a:pt x="2537" y="2899"/>
                    <a:pt x="2522" y="2883"/>
                    <a:pt x="2505" y="2883"/>
                  </a:cubicBezTo>
                  <a:lnTo>
                    <a:pt x="2442" y="2883"/>
                  </a:lnTo>
                  <a:cubicBezTo>
                    <a:pt x="2411" y="2883"/>
                    <a:pt x="2474" y="2962"/>
                    <a:pt x="2442" y="2962"/>
                  </a:cubicBezTo>
                  <a:cubicBezTo>
                    <a:pt x="2427" y="2977"/>
                    <a:pt x="2396" y="2977"/>
                    <a:pt x="2379" y="2977"/>
                  </a:cubicBezTo>
                  <a:lnTo>
                    <a:pt x="2364" y="2977"/>
                  </a:lnTo>
                  <a:cubicBezTo>
                    <a:pt x="2333" y="2977"/>
                    <a:pt x="2316" y="2977"/>
                    <a:pt x="2301" y="2994"/>
                  </a:cubicBezTo>
                  <a:cubicBezTo>
                    <a:pt x="2270" y="3009"/>
                    <a:pt x="2253" y="3025"/>
                    <a:pt x="2222" y="3025"/>
                  </a:cubicBezTo>
                  <a:cubicBezTo>
                    <a:pt x="2190" y="3025"/>
                    <a:pt x="2096" y="3057"/>
                    <a:pt x="2064" y="3025"/>
                  </a:cubicBezTo>
                  <a:cubicBezTo>
                    <a:pt x="2049" y="3009"/>
                    <a:pt x="2064" y="3025"/>
                    <a:pt x="2049" y="2994"/>
                  </a:cubicBezTo>
                  <a:cubicBezTo>
                    <a:pt x="2033" y="2977"/>
                    <a:pt x="2049" y="2977"/>
                    <a:pt x="2018" y="2977"/>
                  </a:cubicBezTo>
                  <a:cubicBezTo>
                    <a:pt x="2018" y="2977"/>
                    <a:pt x="1986" y="2994"/>
                    <a:pt x="1986" y="2977"/>
                  </a:cubicBezTo>
                  <a:cubicBezTo>
                    <a:pt x="1970" y="2962"/>
                    <a:pt x="1954" y="2914"/>
                    <a:pt x="1938" y="2899"/>
                  </a:cubicBezTo>
                  <a:cubicBezTo>
                    <a:pt x="1923" y="2899"/>
                    <a:pt x="1907" y="2914"/>
                    <a:pt x="1891" y="2914"/>
                  </a:cubicBezTo>
                  <a:lnTo>
                    <a:pt x="1781" y="2914"/>
                  </a:lnTo>
                  <a:cubicBezTo>
                    <a:pt x="1749" y="2931"/>
                    <a:pt x="1734" y="2931"/>
                    <a:pt x="1702" y="2931"/>
                  </a:cubicBezTo>
                  <a:cubicBezTo>
                    <a:pt x="1702" y="2914"/>
                    <a:pt x="1702" y="2914"/>
                    <a:pt x="1686" y="2914"/>
                  </a:cubicBezTo>
                  <a:lnTo>
                    <a:pt x="1655" y="2914"/>
                  </a:lnTo>
                  <a:lnTo>
                    <a:pt x="1623" y="2914"/>
                  </a:lnTo>
                  <a:lnTo>
                    <a:pt x="1591" y="2914"/>
                  </a:lnTo>
                  <a:lnTo>
                    <a:pt x="1560" y="2914"/>
                  </a:lnTo>
                  <a:cubicBezTo>
                    <a:pt x="1560" y="2914"/>
                    <a:pt x="1560" y="2899"/>
                    <a:pt x="1545" y="2899"/>
                  </a:cubicBezTo>
                  <a:lnTo>
                    <a:pt x="1528" y="2899"/>
                  </a:lnTo>
                  <a:cubicBezTo>
                    <a:pt x="1513" y="2883"/>
                    <a:pt x="1497" y="2899"/>
                    <a:pt x="1497" y="2899"/>
                  </a:cubicBezTo>
                  <a:cubicBezTo>
                    <a:pt x="1482" y="2899"/>
                    <a:pt x="1465" y="2899"/>
                    <a:pt x="1450" y="2883"/>
                  </a:cubicBezTo>
                  <a:cubicBezTo>
                    <a:pt x="1419" y="2883"/>
                    <a:pt x="1419" y="2868"/>
                    <a:pt x="1387" y="2851"/>
                  </a:cubicBezTo>
                  <a:lnTo>
                    <a:pt x="1324" y="2851"/>
                  </a:lnTo>
                  <a:lnTo>
                    <a:pt x="1276" y="2851"/>
                  </a:lnTo>
                  <a:cubicBezTo>
                    <a:pt x="1261" y="2851"/>
                    <a:pt x="1261" y="2836"/>
                    <a:pt x="1261" y="2836"/>
                  </a:cubicBezTo>
                  <a:lnTo>
                    <a:pt x="1230" y="2836"/>
                  </a:lnTo>
                  <a:cubicBezTo>
                    <a:pt x="1230" y="2773"/>
                    <a:pt x="1150" y="2742"/>
                    <a:pt x="1104" y="2742"/>
                  </a:cubicBezTo>
                  <a:cubicBezTo>
                    <a:pt x="1056" y="2757"/>
                    <a:pt x="1087" y="2742"/>
                    <a:pt x="1072" y="2710"/>
                  </a:cubicBezTo>
                  <a:cubicBezTo>
                    <a:pt x="1041" y="2679"/>
                    <a:pt x="1024" y="2679"/>
                    <a:pt x="993" y="2679"/>
                  </a:cubicBezTo>
                  <a:cubicBezTo>
                    <a:pt x="978" y="2662"/>
                    <a:pt x="961" y="2631"/>
                    <a:pt x="961" y="2616"/>
                  </a:cubicBezTo>
                  <a:cubicBezTo>
                    <a:pt x="930" y="2599"/>
                    <a:pt x="898" y="2584"/>
                    <a:pt x="867" y="2584"/>
                  </a:cubicBezTo>
                  <a:cubicBezTo>
                    <a:pt x="867" y="2427"/>
                    <a:pt x="741" y="2395"/>
                    <a:pt x="741" y="2458"/>
                  </a:cubicBezTo>
                  <a:lnTo>
                    <a:pt x="709" y="2458"/>
                  </a:lnTo>
                  <a:cubicBezTo>
                    <a:pt x="694" y="2473"/>
                    <a:pt x="694" y="2473"/>
                    <a:pt x="678" y="2458"/>
                  </a:cubicBezTo>
                  <a:cubicBezTo>
                    <a:pt x="663" y="2442"/>
                    <a:pt x="646" y="2379"/>
                    <a:pt x="646" y="2364"/>
                  </a:cubicBezTo>
                  <a:cubicBezTo>
                    <a:pt x="631" y="2332"/>
                    <a:pt x="646" y="2316"/>
                    <a:pt x="631" y="2284"/>
                  </a:cubicBezTo>
                  <a:cubicBezTo>
                    <a:pt x="615" y="2284"/>
                    <a:pt x="600" y="2269"/>
                    <a:pt x="583" y="2269"/>
                  </a:cubicBezTo>
                  <a:cubicBezTo>
                    <a:pt x="552" y="2253"/>
                    <a:pt x="505" y="2238"/>
                    <a:pt x="473" y="2221"/>
                  </a:cubicBezTo>
                  <a:cubicBezTo>
                    <a:pt x="457" y="2190"/>
                    <a:pt x="457" y="2143"/>
                    <a:pt x="457" y="2112"/>
                  </a:cubicBezTo>
                  <a:cubicBezTo>
                    <a:pt x="457" y="2064"/>
                    <a:pt x="457" y="2001"/>
                    <a:pt x="442" y="1954"/>
                  </a:cubicBezTo>
                  <a:cubicBezTo>
                    <a:pt x="426" y="1906"/>
                    <a:pt x="363" y="1938"/>
                    <a:pt x="347" y="1891"/>
                  </a:cubicBezTo>
                  <a:cubicBezTo>
                    <a:pt x="347" y="1875"/>
                    <a:pt x="347" y="1875"/>
                    <a:pt x="331" y="1859"/>
                  </a:cubicBezTo>
                  <a:cubicBezTo>
                    <a:pt x="300" y="1828"/>
                    <a:pt x="221" y="1828"/>
                    <a:pt x="205" y="1780"/>
                  </a:cubicBezTo>
                  <a:cubicBezTo>
                    <a:pt x="190" y="1733"/>
                    <a:pt x="221" y="1654"/>
                    <a:pt x="158" y="1639"/>
                  </a:cubicBezTo>
                  <a:cubicBezTo>
                    <a:pt x="142" y="1622"/>
                    <a:pt x="142" y="1639"/>
                    <a:pt x="110" y="1622"/>
                  </a:cubicBezTo>
                  <a:close/>
                </a:path>
              </a:pathLst>
            </a:custGeom>
            <a:solidFill>
              <a:srgbClr val="BDCD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35"/>
            <p:cNvSpPr/>
            <p:nvPr/>
          </p:nvSpPr>
          <p:spPr>
            <a:xfrm>
              <a:off x="3345867" y="1783261"/>
              <a:ext cx="12053" cy="7028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300" y="0"/>
                  </a:moveTo>
                  <a:lnTo>
                    <a:pt x="300" y="15"/>
                  </a:lnTo>
                  <a:cubicBezTo>
                    <a:pt x="315" y="32"/>
                    <a:pt x="300" y="47"/>
                    <a:pt x="300" y="63"/>
                  </a:cubicBezTo>
                  <a:lnTo>
                    <a:pt x="269" y="63"/>
                  </a:lnTo>
                  <a:lnTo>
                    <a:pt x="252" y="63"/>
                  </a:lnTo>
                  <a:lnTo>
                    <a:pt x="221" y="110"/>
                  </a:lnTo>
                  <a:lnTo>
                    <a:pt x="206" y="126"/>
                  </a:lnTo>
                  <a:lnTo>
                    <a:pt x="189" y="126"/>
                  </a:lnTo>
                  <a:lnTo>
                    <a:pt x="158" y="95"/>
                  </a:lnTo>
                  <a:lnTo>
                    <a:pt x="126" y="110"/>
                  </a:lnTo>
                  <a:lnTo>
                    <a:pt x="126" y="126"/>
                  </a:lnTo>
                  <a:cubicBezTo>
                    <a:pt x="111" y="141"/>
                    <a:pt x="111" y="141"/>
                    <a:pt x="95" y="141"/>
                  </a:cubicBezTo>
                  <a:lnTo>
                    <a:pt x="95" y="141"/>
                  </a:lnTo>
                  <a:lnTo>
                    <a:pt x="95" y="141"/>
                  </a:lnTo>
                  <a:cubicBezTo>
                    <a:pt x="95" y="158"/>
                    <a:pt x="80" y="173"/>
                    <a:pt x="63" y="173"/>
                  </a:cubicBezTo>
                  <a:lnTo>
                    <a:pt x="63" y="173"/>
                  </a:lnTo>
                  <a:lnTo>
                    <a:pt x="32" y="173"/>
                  </a:lnTo>
                  <a:lnTo>
                    <a:pt x="17" y="189"/>
                  </a:lnTo>
                  <a:lnTo>
                    <a:pt x="0" y="189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32" y="189"/>
                  </a:lnTo>
                  <a:cubicBezTo>
                    <a:pt x="48" y="204"/>
                    <a:pt x="48" y="204"/>
                    <a:pt x="48" y="221"/>
                  </a:cubicBezTo>
                  <a:lnTo>
                    <a:pt x="63" y="221"/>
                  </a:lnTo>
                  <a:lnTo>
                    <a:pt x="63" y="221"/>
                  </a:lnTo>
                  <a:lnTo>
                    <a:pt x="95" y="221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32" y="78"/>
                  </a:lnTo>
                  <a:lnTo>
                    <a:pt x="347" y="78"/>
                  </a:lnTo>
                  <a:cubicBezTo>
                    <a:pt x="363" y="78"/>
                    <a:pt x="378" y="78"/>
                    <a:pt x="378" y="63"/>
                  </a:cubicBezTo>
                  <a:cubicBezTo>
                    <a:pt x="378" y="32"/>
                    <a:pt x="363" y="15"/>
                    <a:pt x="347" y="15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35"/>
            <p:cNvSpPr/>
            <p:nvPr/>
          </p:nvSpPr>
          <p:spPr>
            <a:xfrm>
              <a:off x="3387467" y="1780239"/>
              <a:ext cx="8523" cy="3053"/>
            </a:xfrm>
            <a:custGeom>
              <a:avLst/>
              <a:gdLst/>
              <a:ahLst/>
              <a:cxnLst/>
              <a:rect l="l" t="t" r="r" b="b"/>
              <a:pathLst>
                <a:path w="268" h="96" extrusionOk="0">
                  <a:moveTo>
                    <a:pt x="253" y="1"/>
                  </a:moveTo>
                  <a:cubicBezTo>
                    <a:pt x="253" y="16"/>
                    <a:pt x="236" y="16"/>
                    <a:pt x="236" y="16"/>
                  </a:cubicBezTo>
                  <a:lnTo>
                    <a:pt x="205" y="16"/>
                  </a:lnTo>
                  <a:cubicBezTo>
                    <a:pt x="173" y="16"/>
                    <a:pt x="158" y="32"/>
                    <a:pt x="127" y="32"/>
                  </a:cubicBezTo>
                  <a:lnTo>
                    <a:pt x="79" y="32"/>
                  </a:lnTo>
                  <a:lnTo>
                    <a:pt x="47" y="32"/>
                  </a:lnTo>
                  <a:lnTo>
                    <a:pt x="47" y="32"/>
                  </a:lnTo>
                  <a:cubicBezTo>
                    <a:pt x="32" y="32"/>
                    <a:pt x="16" y="47"/>
                    <a:pt x="16" y="64"/>
                  </a:cubicBezTo>
                  <a:cubicBezTo>
                    <a:pt x="1" y="79"/>
                    <a:pt x="16" y="95"/>
                    <a:pt x="32" y="95"/>
                  </a:cubicBezTo>
                  <a:lnTo>
                    <a:pt x="79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42" y="47"/>
                    <a:pt x="142" y="32"/>
                    <a:pt x="158" y="32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90" y="32"/>
                    <a:pt x="205" y="32"/>
                    <a:pt x="205" y="47"/>
                  </a:cubicBezTo>
                  <a:lnTo>
                    <a:pt x="205" y="64"/>
                  </a:lnTo>
                  <a:cubicBezTo>
                    <a:pt x="221" y="64"/>
                    <a:pt x="236" y="47"/>
                    <a:pt x="253" y="47"/>
                  </a:cubicBezTo>
                  <a:cubicBezTo>
                    <a:pt x="253" y="32"/>
                    <a:pt x="268" y="16"/>
                    <a:pt x="25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35"/>
            <p:cNvSpPr/>
            <p:nvPr/>
          </p:nvSpPr>
          <p:spPr>
            <a:xfrm>
              <a:off x="3269698" y="1778713"/>
              <a:ext cx="7060" cy="6583"/>
            </a:xfrm>
            <a:custGeom>
              <a:avLst/>
              <a:gdLst/>
              <a:ahLst/>
              <a:cxnLst/>
              <a:rect l="l" t="t" r="r" b="b"/>
              <a:pathLst>
                <a:path w="222" h="207" extrusionOk="0">
                  <a:moveTo>
                    <a:pt x="190" y="1"/>
                  </a:moveTo>
                  <a:lnTo>
                    <a:pt x="190" y="1"/>
                  </a:lnTo>
                  <a:cubicBezTo>
                    <a:pt x="190" y="1"/>
                    <a:pt x="190" y="17"/>
                    <a:pt x="174" y="32"/>
                  </a:cubicBezTo>
                  <a:lnTo>
                    <a:pt x="158" y="32"/>
                  </a:lnTo>
                  <a:cubicBezTo>
                    <a:pt x="174" y="49"/>
                    <a:pt x="174" y="64"/>
                    <a:pt x="174" y="80"/>
                  </a:cubicBezTo>
                  <a:cubicBezTo>
                    <a:pt x="158" y="95"/>
                    <a:pt x="158" y="95"/>
                    <a:pt x="143" y="95"/>
                  </a:cubicBezTo>
                  <a:lnTo>
                    <a:pt x="126" y="95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80"/>
                  </a:lnTo>
                  <a:lnTo>
                    <a:pt x="48" y="80"/>
                  </a:lnTo>
                  <a:lnTo>
                    <a:pt x="48" y="80"/>
                  </a:lnTo>
                  <a:cubicBezTo>
                    <a:pt x="48" y="80"/>
                    <a:pt x="32" y="80"/>
                    <a:pt x="32" y="95"/>
                  </a:cubicBezTo>
                  <a:lnTo>
                    <a:pt x="0" y="158"/>
                  </a:lnTo>
                  <a:cubicBezTo>
                    <a:pt x="0" y="175"/>
                    <a:pt x="0" y="190"/>
                    <a:pt x="17" y="206"/>
                  </a:cubicBezTo>
                  <a:cubicBezTo>
                    <a:pt x="17" y="190"/>
                    <a:pt x="32" y="190"/>
                    <a:pt x="32" y="190"/>
                  </a:cubicBezTo>
                  <a:lnTo>
                    <a:pt x="32" y="190"/>
                  </a:lnTo>
                  <a:lnTo>
                    <a:pt x="48" y="190"/>
                  </a:lnTo>
                  <a:cubicBezTo>
                    <a:pt x="48" y="190"/>
                    <a:pt x="63" y="190"/>
                    <a:pt x="63" y="206"/>
                  </a:cubicBezTo>
                  <a:lnTo>
                    <a:pt x="63" y="190"/>
                  </a:lnTo>
                  <a:lnTo>
                    <a:pt x="95" y="143"/>
                  </a:lnTo>
                  <a:cubicBezTo>
                    <a:pt x="143" y="127"/>
                    <a:pt x="190" y="112"/>
                    <a:pt x="221" y="49"/>
                  </a:cubicBezTo>
                  <a:cubicBezTo>
                    <a:pt x="221" y="32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35"/>
            <p:cNvSpPr/>
            <p:nvPr/>
          </p:nvSpPr>
          <p:spPr>
            <a:xfrm>
              <a:off x="3381933" y="1761698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17" y="63"/>
                  </a:lnTo>
                  <a:cubicBezTo>
                    <a:pt x="1" y="79"/>
                    <a:pt x="1" y="95"/>
                    <a:pt x="17" y="111"/>
                  </a:cubicBezTo>
                  <a:cubicBezTo>
                    <a:pt x="17" y="111"/>
                    <a:pt x="32" y="95"/>
                    <a:pt x="49" y="95"/>
                  </a:cubicBezTo>
                  <a:lnTo>
                    <a:pt x="49" y="95"/>
                  </a:lnTo>
                  <a:lnTo>
                    <a:pt x="49" y="95"/>
                  </a:lnTo>
                  <a:lnTo>
                    <a:pt x="80" y="111"/>
                  </a:lnTo>
                  <a:lnTo>
                    <a:pt x="143" y="63"/>
                  </a:lnTo>
                  <a:cubicBezTo>
                    <a:pt x="158" y="48"/>
                    <a:pt x="158" y="16"/>
                    <a:pt x="143" y="16"/>
                  </a:cubicBezTo>
                  <a:cubicBezTo>
                    <a:pt x="127" y="0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35"/>
            <p:cNvSpPr/>
            <p:nvPr/>
          </p:nvSpPr>
          <p:spPr>
            <a:xfrm>
              <a:off x="3367907" y="1784724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7"/>
                    <a:pt x="1" y="17"/>
                    <a:pt x="1" y="32"/>
                  </a:cubicBezTo>
                  <a:cubicBezTo>
                    <a:pt x="1" y="64"/>
                    <a:pt x="1" y="80"/>
                    <a:pt x="32" y="80"/>
                  </a:cubicBezTo>
                  <a:lnTo>
                    <a:pt x="158" y="80"/>
                  </a:lnTo>
                  <a:lnTo>
                    <a:pt x="158" y="80"/>
                  </a:lnTo>
                  <a:cubicBezTo>
                    <a:pt x="174" y="80"/>
                    <a:pt x="190" y="80"/>
                    <a:pt x="190" y="49"/>
                  </a:cubicBezTo>
                  <a:cubicBezTo>
                    <a:pt x="190" y="32"/>
                    <a:pt x="174" y="17"/>
                    <a:pt x="15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35"/>
            <p:cNvSpPr/>
            <p:nvPr/>
          </p:nvSpPr>
          <p:spPr>
            <a:xfrm>
              <a:off x="3437049" y="1810803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95" y="0"/>
                  </a:moveTo>
                  <a:cubicBezTo>
                    <a:pt x="80" y="0"/>
                    <a:pt x="64" y="17"/>
                    <a:pt x="49" y="32"/>
                  </a:cubicBezTo>
                  <a:lnTo>
                    <a:pt x="49" y="63"/>
                  </a:lnTo>
                  <a:lnTo>
                    <a:pt x="32" y="63"/>
                  </a:lnTo>
                  <a:cubicBezTo>
                    <a:pt x="1" y="80"/>
                    <a:pt x="1" y="95"/>
                    <a:pt x="1" y="111"/>
                  </a:cubicBezTo>
                  <a:lnTo>
                    <a:pt x="17" y="111"/>
                  </a:lnTo>
                  <a:cubicBezTo>
                    <a:pt x="64" y="95"/>
                    <a:pt x="112" y="95"/>
                    <a:pt x="158" y="80"/>
                  </a:cubicBezTo>
                  <a:cubicBezTo>
                    <a:pt x="143" y="80"/>
                    <a:pt x="143" y="63"/>
                    <a:pt x="143" y="63"/>
                  </a:cubicBezTo>
                  <a:cubicBezTo>
                    <a:pt x="143" y="32"/>
                    <a:pt x="158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17"/>
                    <a:pt x="175" y="17"/>
                    <a:pt x="175" y="17"/>
                  </a:cubicBezTo>
                  <a:lnTo>
                    <a:pt x="175" y="0"/>
                  </a:lnTo>
                  <a:lnTo>
                    <a:pt x="158" y="0"/>
                  </a:lnTo>
                  <a:cubicBezTo>
                    <a:pt x="158" y="17"/>
                    <a:pt x="143" y="32"/>
                    <a:pt x="127" y="32"/>
                  </a:cubicBezTo>
                  <a:lnTo>
                    <a:pt x="127" y="32"/>
                  </a:lnTo>
                  <a:cubicBezTo>
                    <a:pt x="112" y="32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35"/>
            <p:cNvSpPr/>
            <p:nvPr/>
          </p:nvSpPr>
          <p:spPr>
            <a:xfrm>
              <a:off x="3285727" y="1804283"/>
              <a:ext cx="4580" cy="7060"/>
            </a:xfrm>
            <a:custGeom>
              <a:avLst/>
              <a:gdLst/>
              <a:ahLst/>
              <a:cxnLst/>
              <a:rect l="l" t="t" r="r" b="b"/>
              <a:pathLst>
                <a:path w="144" h="222" extrusionOk="0">
                  <a:moveTo>
                    <a:pt x="64" y="64"/>
                  </a:moveTo>
                  <a:lnTo>
                    <a:pt x="64" y="64"/>
                  </a:lnTo>
                  <a:lnTo>
                    <a:pt x="64" y="64"/>
                  </a:lnTo>
                  <a:close/>
                  <a:moveTo>
                    <a:pt x="49" y="1"/>
                  </a:moveTo>
                  <a:lnTo>
                    <a:pt x="49" y="16"/>
                  </a:lnTo>
                  <a:lnTo>
                    <a:pt x="17" y="16"/>
                  </a:lnTo>
                  <a:cubicBezTo>
                    <a:pt x="17" y="32"/>
                    <a:pt x="17" y="48"/>
                    <a:pt x="1" y="64"/>
                  </a:cubicBezTo>
                  <a:lnTo>
                    <a:pt x="1" y="64"/>
                  </a:lnTo>
                  <a:cubicBezTo>
                    <a:pt x="1" y="95"/>
                    <a:pt x="17" y="127"/>
                    <a:pt x="49" y="127"/>
                  </a:cubicBezTo>
                  <a:cubicBezTo>
                    <a:pt x="64" y="142"/>
                    <a:pt x="80" y="142"/>
                    <a:pt x="80" y="190"/>
                  </a:cubicBezTo>
                  <a:cubicBezTo>
                    <a:pt x="80" y="205"/>
                    <a:pt x="95" y="205"/>
                    <a:pt x="112" y="222"/>
                  </a:cubicBezTo>
                  <a:cubicBezTo>
                    <a:pt x="112" y="205"/>
                    <a:pt x="127" y="205"/>
                    <a:pt x="143" y="190"/>
                  </a:cubicBezTo>
                  <a:lnTo>
                    <a:pt x="143" y="174"/>
                  </a:lnTo>
                  <a:lnTo>
                    <a:pt x="143" y="127"/>
                  </a:lnTo>
                  <a:lnTo>
                    <a:pt x="112" y="127"/>
                  </a:lnTo>
                  <a:lnTo>
                    <a:pt x="80" y="95"/>
                  </a:lnTo>
                  <a:lnTo>
                    <a:pt x="80" y="79"/>
                  </a:lnTo>
                  <a:lnTo>
                    <a:pt x="80" y="64"/>
                  </a:lnTo>
                  <a:cubicBezTo>
                    <a:pt x="64" y="64"/>
                    <a:pt x="64" y="48"/>
                    <a:pt x="64" y="32"/>
                  </a:cubicBezTo>
                  <a:cubicBezTo>
                    <a:pt x="64" y="32"/>
                    <a:pt x="49" y="16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35"/>
            <p:cNvSpPr/>
            <p:nvPr/>
          </p:nvSpPr>
          <p:spPr>
            <a:xfrm>
              <a:off x="3287730" y="180628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35"/>
            <p:cNvSpPr/>
            <p:nvPr/>
          </p:nvSpPr>
          <p:spPr>
            <a:xfrm>
              <a:off x="3196072" y="1776709"/>
              <a:ext cx="5502" cy="8587"/>
            </a:xfrm>
            <a:custGeom>
              <a:avLst/>
              <a:gdLst/>
              <a:ahLst/>
              <a:cxnLst/>
              <a:rect l="l" t="t" r="r" b="b"/>
              <a:pathLst>
                <a:path w="173" h="270" extrusionOk="0">
                  <a:moveTo>
                    <a:pt x="126" y="1"/>
                  </a:moveTo>
                  <a:lnTo>
                    <a:pt x="126" y="1"/>
                  </a:lnTo>
                  <a:cubicBezTo>
                    <a:pt x="95" y="1"/>
                    <a:pt x="95" y="17"/>
                    <a:pt x="95" y="49"/>
                  </a:cubicBezTo>
                  <a:lnTo>
                    <a:pt x="95" y="143"/>
                  </a:lnTo>
                  <a:lnTo>
                    <a:pt x="95" y="143"/>
                  </a:lnTo>
                  <a:lnTo>
                    <a:pt x="47" y="190"/>
                  </a:lnTo>
                  <a:lnTo>
                    <a:pt x="15" y="190"/>
                  </a:lnTo>
                  <a:lnTo>
                    <a:pt x="0" y="190"/>
                  </a:lnTo>
                  <a:lnTo>
                    <a:pt x="0" y="206"/>
                  </a:lnTo>
                  <a:lnTo>
                    <a:pt x="0" y="221"/>
                  </a:lnTo>
                  <a:lnTo>
                    <a:pt x="0" y="269"/>
                  </a:lnTo>
                  <a:cubicBezTo>
                    <a:pt x="0" y="253"/>
                    <a:pt x="15" y="253"/>
                    <a:pt x="15" y="253"/>
                  </a:cubicBezTo>
                  <a:lnTo>
                    <a:pt x="110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41" y="206"/>
                  </a:lnTo>
                  <a:cubicBezTo>
                    <a:pt x="141" y="190"/>
                    <a:pt x="141" y="190"/>
                    <a:pt x="158" y="175"/>
                  </a:cubicBezTo>
                  <a:cubicBezTo>
                    <a:pt x="173" y="175"/>
                    <a:pt x="173" y="158"/>
                    <a:pt x="173" y="158"/>
                  </a:cubicBezTo>
                  <a:lnTo>
                    <a:pt x="158" y="32"/>
                  </a:ln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35"/>
            <p:cNvSpPr/>
            <p:nvPr/>
          </p:nvSpPr>
          <p:spPr>
            <a:xfrm>
              <a:off x="3034700" y="1797286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7" y="0"/>
                  </a:moveTo>
                  <a:cubicBezTo>
                    <a:pt x="47" y="15"/>
                    <a:pt x="32" y="15"/>
                    <a:pt x="32" y="15"/>
                  </a:cubicBezTo>
                  <a:lnTo>
                    <a:pt x="16" y="15"/>
                  </a:lnTo>
                  <a:lnTo>
                    <a:pt x="16" y="0"/>
                  </a:lnTo>
                  <a:lnTo>
                    <a:pt x="16" y="47"/>
                  </a:lnTo>
                  <a:lnTo>
                    <a:pt x="1" y="63"/>
                  </a:lnTo>
                  <a:lnTo>
                    <a:pt x="16" y="63"/>
                  </a:lnTo>
                  <a:cubicBezTo>
                    <a:pt x="47" y="63"/>
                    <a:pt x="64" y="47"/>
                    <a:pt x="47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35"/>
            <p:cNvSpPr/>
            <p:nvPr/>
          </p:nvSpPr>
          <p:spPr>
            <a:xfrm>
              <a:off x="3038199" y="1797286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58" y="0"/>
                  </a:moveTo>
                  <a:lnTo>
                    <a:pt x="15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15"/>
                    <a:pt x="0" y="32"/>
                    <a:pt x="0" y="47"/>
                  </a:cubicBez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158" y="79"/>
                  </a:lnTo>
                  <a:cubicBezTo>
                    <a:pt x="174" y="63"/>
                    <a:pt x="189" y="47"/>
                    <a:pt x="189" y="32"/>
                  </a:cubicBezTo>
                  <a:cubicBezTo>
                    <a:pt x="189" y="15"/>
                    <a:pt x="174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5"/>
            <p:cNvSpPr/>
            <p:nvPr/>
          </p:nvSpPr>
          <p:spPr>
            <a:xfrm>
              <a:off x="3381933" y="1764687"/>
              <a:ext cx="6583" cy="3053"/>
            </a:xfrm>
            <a:custGeom>
              <a:avLst/>
              <a:gdLst/>
              <a:ahLst/>
              <a:cxnLst/>
              <a:rect l="l" t="t" r="r" b="b"/>
              <a:pathLst>
                <a:path w="207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7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158" y="95"/>
                  </a:lnTo>
                  <a:lnTo>
                    <a:pt x="158" y="95"/>
                  </a:lnTo>
                  <a:cubicBezTo>
                    <a:pt x="175" y="95"/>
                    <a:pt x="190" y="80"/>
                    <a:pt x="206" y="64"/>
                  </a:cubicBezTo>
                  <a:cubicBezTo>
                    <a:pt x="206" y="49"/>
                    <a:pt x="190" y="32"/>
                    <a:pt x="175" y="32"/>
                  </a:cubicBez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35"/>
            <p:cNvSpPr/>
            <p:nvPr/>
          </p:nvSpPr>
          <p:spPr>
            <a:xfrm>
              <a:off x="3290275" y="1816814"/>
              <a:ext cx="9032" cy="3021"/>
            </a:xfrm>
            <a:custGeom>
              <a:avLst/>
              <a:gdLst/>
              <a:ahLst/>
              <a:cxnLst/>
              <a:rect l="l" t="t" r="r" b="b"/>
              <a:pathLst>
                <a:path w="284" h="95" extrusionOk="0">
                  <a:moveTo>
                    <a:pt x="0" y="0"/>
                  </a:moveTo>
                  <a:lnTo>
                    <a:pt x="0" y="0"/>
                  </a:lnTo>
                  <a:lnTo>
                    <a:pt x="32" y="63"/>
                  </a:lnTo>
                  <a:cubicBezTo>
                    <a:pt x="32" y="80"/>
                    <a:pt x="47" y="95"/>
                    <a:pt x="63" y="95"/>
                  </a:cubicBezTo>
                  <a:lnTo>
                    <a:pt x="63" y="95"/>
                  </a:lnTo>
                  <a:lnTo>
                    <a:pt x="189" y="80"/>
                  </a:lnTo>
                  <a:cubicBezTo>
                    <a:pt x="189" y="80"/>
                    <a:pt x="189" y="63"/>
                    <a:pt x="204" y="63"/>
                  </a:cubicBezTo>
                  <a:lnTo>
                    <a:pt x="204" y="63"/>
                  </a:lnTo>
                  <a:lnTo>
                    <a:pt x="221" y="63"/>
                  </a:lnTo>
                  <a:lnTo>
                    <a:pt x="221" y="80"/>
                  </a:lnTo>
                  <a:lnTo>
                    <a:pt x="252" y="63"/>
                  </a:lnTo>
                  <a:cubicBezTo>
                    <a:pt x="267" y="63"/>
                    <a:pt x="284" y="48"/>
                    <a:pt x="284" y="32"/>
                  </a:cubicBezTo>
                  <a:cubicBezTo>
                    <a:pt x="284" y="17"/>
                    <a:pt x="267" y="17"/>
                    <a:pt x="267" y="17"/>
                  </a:cubicBezTo>
                  <a:cubicBezTo>
                    <a:pt x="252" y="17"/>
                    <a:pt x="252" y="32"/>
                    <a:pt x="236" y="32"/>
                  </a:cubicBezTo>
                  <a:lnTo>
                    <a:pt x="236" y="48"/>
                  </a:lnTo>
                  <a:cubicBezTo>
                    <a:pt x="221" y="48"/>
                    <a:pt x="221" y="63"/>
                    <a:pt x="204" y="63"/>
                  </a:cubicBezTo>
                  <a:cubicBezTo>
                    <a:pt x="189" y="63"/>
                    <a:pt x="189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lnTo>
                    <a:pt x="126" y="48"/>
                  </a:lnTo>
                  <a:lnTo>
                    <a:pt x="110" y="48"/>
                  </a:lnTo>
                  <a:cubicBezTo>
                    <a:pt x="110" y="48"/>
                    <a:pt x="95" y="48"/>
                    <a:pt x="78" y="32"/>
                  </a:cubicBez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63" y="32"/>
                  </a:lnTo>
                  <a:cubicBezTo>
                    <a:pt x="63" y="32"/>
                    <a:pt x="47" y="48"/>
                    <a:pt x="32" y="48"/>
                  </a:cubicBezTo>
                  <a:lnTo>
                    <a:pt x="15" y="32"/>
                  </a:lnTo>
                  <a:cubicBezTo>
                    <a:pt x="0" y="32"/>
                    <a:pt x="0" y="17"/>
                    <a:pt x="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35"/>
            <p:cNvSpPr/>
            <p:nvPr/>
          </p:nvSpPr>
          <p:spPr>
            <a:xfrm>
              <a:off x="3384954" y="1778713"/>
              <a:ext cx="11035" cy="3053"/>
            </a:xfrm>
            <a:custGeom>
              <a:avLst/>
              <a:gdLst/>
              <a:ahLst/>
              <a:cxnLst/>
              <a:rect l="l" t="t" r="r" b="b"/>
              <a:pathLst>
                <a:path w="347" h="96" extrusionOk="0">
                  <a:moveTo>
                    <a:pt x="315" y="1"/>
                  </a:moveTo>
                  <a:lnTo>
                    <a:pt x="300" y="1"/>
                  </a:lnTo>
                  <a:lnTo>
                    <a:pt x="269" y="1"/>
                  </a:lnTo>
                  <a:lnTo>
                    <a:pt x="221" y="1"/>
                  </a:lnTo>
                  <a:cubicBezTo>
                    <a:pt x="221" y="17"/>
                    <a:pt x="221" y="17"/>
                    <a:pt x="206" y="17"/>
                  </a:cubicBezTo>
                  <a:lnTo>
                    <a:pt x="111" y="32"/>
                  </a:lnTo>
                  <a:lnTo>
                    <a:pt x="95" y="49"/>
                  </a:lnTo>
                  <a:cubicBezTo>
                    <a:pt x="80" y="49"/>
                    <a:pt x="63" y="32"/>
                    <a:pt x="63" y="17"/>
                  </a:cubicBezTo>
                  <a:lnTo>
                    <a:pt x="63" y="1"/>
                  </a:lnTo>
                  <a:lnTo>
                    <a:pt x="63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17" y="32"/>
                  </a:lnTo>
                  <a:cubicBezTo>
                    <a:pt x="0" y="49"/>
                    <a:pt x="17" y="80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cubicBezTo>
                    <a:pt x="48" y="95"/>
                    <a:pt x="63" y="95"/>
                    <a:pt x="80" y="80"/>
                  </a:cubicBezTo>
                  <a:lnTo>
                    <a:pt x="80" y="80"/>
                  </a:lnTo>
                  <a:lnTo>
                    <a:pt x="111" y="80"/>
                  </a:lnTo>
                  <a:lnTo>
                    <a:pt x="174" y="80"/>
                  </a:lnTo>
                  <a:lnTo>
                    <a:pt x="206" y="80"/>
                  </a:lnTo>
                  <a:lnTo>
                    <a:pt x="206" y="80"/>
                  </a:lnTo>
                  <a:cubicBezTo>
                    <a:pt x="237" y="80"/>
                    <a:pt x="252" y="64"/>
                    <a:pt x="284" y="64"/>
                  </a:cubicBezTo>
                  <a:lnTo>
                    <a:pt x="315" y="64"/>
                  </a:lnTo>
                  <a:cubicBezTo>
                    <a:pt x="315" y="64"/>
                    <a:pt x="332" y="64"/>
                    <a:pt x="332" y="49"/>
                  </a:cubicBezTo>
                  <a:cubicBezTo>
                    <a:pt x="347" y="49"/>
                    <a:pt x="347" y="32"/>
                    <a:pt x="347" y="32"/>
                  </a:cubicBezTo>
                  <a:cubicBezTo>
                    <a:pt x="347" y="17"/>
                    <a:pt x="332" y="1"/>
                    <a:pt x="3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35"/>
            <p:cNvSpPr/>
            <p:nvPr/>
          </p:nvSpPr>
          <p:spPr>
            <a:xfrm>
              <a:off x="3206567" y="1794265"/>
              <a:ext cx="2544" cy="7537"/>
            </a:xfrm>
            <a:custGeom>
              <a:avLst/>
              <a:gdLst/>
              <a:ahLst/>
              <a:cxnLst/>
              <a:rect l="l" t="t" r="r" b="b"/>
              <a:pathLst>
                <a:path w="80" h="23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7" y="32"/>
                    <a:pt x="17" y="32"/>
                    <a:pt x="0" y="32"/>
                  </a:cubicBezTo>
                  <a:lnTo>
                    <a:pt x="0" y="79"/>
                  </a:lnTo>
                  <a:lnTo>
                    <a:pt x="0" y="174"/>
                  </a:lnTo>
                  <a:lnTo>
                    <a:pt x="0" y="205"/>
                  </a:lnTo>
                  <a:cubicBezTo>
                    <a:pt x="0" y="221"/>
                    <a:pt x="17" y="237"/>
                    <a:pt x="32" y="237"/>
                  </a:cubicBezTo>
                  <a:lnTo>
                    <a:pt x="48" y="237"/>
                  </a:lnTo>
                  <a:cubicBezTo>
                    <a:pt x="63" y="237"/>
                    <a:pt x="80" y="221"/>
                    <a:pt x="80" y="205"/>
                  </a:cubicBezTo>
                  <a:lnTo>
                    <a:pt x="80" y="158"/>
                  </a:lnTo>
                  <a:cubicBezTo>
                    <a:pt x="63" y="127"/>
                    <a:pt x="63" y="95"/>
                    <a:pt x="63" y="64"/>
                  </a:cubicBezTo>
                  <a:lnTo>
                    <a:pt x="80" y="47"/>
                  </a:lnTo>
                  <a:lnTo>
                    <a:pt x="80" y="47"/>
                  </a:lnTo>
                  <a:cubicBezTo>
                    <a:pt x="63" y="47"/>
                    <a:pt x="48" y="32"/>
                    <a:pt x="48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35"/>
            <p:cNvSpPr/>
            <p:nvPr/>
          </p:nvSpPr>
          <p:spPr>
            <a:xfrm>
              <a:off x="3274214" y="1781734"/>
              <a:ext cx="6551" cy="3021"/>
            </a:xfrm>
            <a:custGeom>
              <a:avLst/>
              <a:gdLst/>
              <a:ahLst/>
              <a:cxnLst/>
              <a:rect l="l" t="t" r="r" b="b"/>
              <a:pathLst>
                <a:path w="206" h="95" extrusionOk="0">
                  <a:moveTo>
                    <a:pt x="174" y="0"/>
                  </a:moveTo>
                  <a:lnTo>
                    <a:pt x="32" y="32"/>
                  </a:lnTo>
                  <a:cubicBezTo>
                    <a:pt x="16" y="32"/>
                    <a:pt x="1" y="63"/>
                    <a:pt x="16" y="80"/>
                  </a:cubicBezTo>
                  <a:cubicBezTo>
                    <a:pt x="16" y="95"/>
                    <a:pt x="32" y="95"/>
                    <a:pt x="48" y="95"/>
                  </a:cubicBezTo>
                  <a:lnTo>
                    <a:pt x="48" y="95"/>
                  </a:lnTo>
                  <a:lnTo>
                    <a:pt x="205" y="63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35"/>
            <p:cNvSpPr/>
            <p:nvPr/>
          </p:nvSpPr>
          <p:spPr>
            <a:xfrm>
              <a:off x="3334355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221" y="1"/>
                  </a:moveTo>
                  <a:lnTo>
                    <a:pt x="205" y="1"/>
                  </a:lnTo>
                  <a:lnTo>
                    <a:pt x="205" y="1"/>
                  </a:lnTo>
                  <a:lnTo>
                    <a:pt x="79" y="17"/>
                  </a:lnTo>
                  <a:cubicBezTo>
                    <a:pt x="64" y="32"/>
                    <a:pt x="47" y="49"/>
                    <a:pt x="47" y="64"/>
                  </a:cubicBezTo>
                  <a:lnTo>
                    <a:pt x="64" y="95"/>
                  </a:lnTo>
                  <a:lnTo>
                    <a:pt x="47" y="95"/>
                  </a:lnTo>
                  <a:lnTo>
                    <a:pt x="47" y="95"/>
                  </a:lnTo>
                  <a:cubicBezTo>
                    <a:pt x="32" y="95"/>
                    <a:pt x="16" y="112"/>
                    <a:pt x="16" y="112"/>
                  </a:cubicBezTo>
                  <a:lnTo>
                    <a:pt x="1" y="143"/>
                  </a:lnTo>
                  <a:lnTo>
                    <a:pt x="95" y="158"/>
                  </a:lnTo>
                  <a:lnTo>
                    <a:pt x="127" y="127"/>
                  </a:lnTo>
                  <a:lnTo>
                    <a:pt x="127" y="127"/>
                  </a:lnTo>
                  <a:cubicBezTo>
                    <a:pt x="110" y="112"/>
                    <a:pt x="110" y="112"/>
                    <a:pt x="110" y="95"/>
                  </a:cubicBezTo>
                  <a:cubicBezTo>
                    <a:pt x="110" y="80"/>
                    <a:pt x="127" y="64"/>
                    <a:pt x="142" y="64"/>
                  </a:cubicBezTo>
                  <a:lnTo>
                    <a:pt x="205" y="49"/>
                  </a:lnTo>
                  <a:lnTo>
                    <a:pt x="205" y="49"/>
                  </a:lnTo>
                  <a:cubicBezTo>
                    <a:pt x="221" y="49"/>
                    <a:pt x="236" y="64"/>
                    <a:pt x="236" y="64"/>
                  </a:cubicBezTo>
                  <a:lnTo>
                    <a:pt x="253" y="80"/>
                  </a:lnTo>
                  <a:lnTo>
                    <a:pt x="253" y="32"/>
                  </a:lnTo>
                  <a:cubicBezTo>
                    <a:pt x="253" y="17"/>
                    <a:pt x="236" y="17"/>
                    <a:pt x="236" y="17"/>
                  </a:cubicBezTo>
                  <a:cubicBezTo>
                    <a:pt x="236" y="1"/>
                    <a:pt x="221" y="1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35"/>
            <p:cNvSpPr/>
            <p:nvPr/>
          </p:nvSpPr>
          <p:spPr>
            <a:xfrm>
              <a:off x="3130398" y="1833352"/>
              <a:ext cx="7028" cy="4039"/>
            </a:xfrm>
            <a:custGeom>
              <a:avLst/>
              <a:gdLst/>
              <a:ahLst/>
              <a:cxnLst/>
              <a:rect l="l" t="t" r="r" b="b"/>
              <a:pathLst>
                <a:path w="221" h="127" extrusionOk="0">
                  <a:moveTo>
                    <a:pt x="80" y="1"/>
                  </a:moveTo>
                  <a:lnTo>
                    <a:pt x="80" y="1"/>
                  </a:lnTo>
                  <a:lnTo>
                    <a:pt x="48" y="1"/>
                  </a:lnTo>
                  <a:lnTo>
                    <a:pt x="32" y="1"/>
                  </a:lnTo>
                  <a:cubicBezTo>
                    <a:pt x="17" y="1"/>
                    <a:pt x="0" y="16"/>
                    <a:pt x="17" y="47"/>
                  </a:cubicBezTo>
                  <a:cubicBezTo>
                    <a:pt x="17" y="64"/>
                    <a:pt x="32" y="79"/>
                    <a:pt x="48" y="79"/>
                  </a:cubicBezTo>
                  <a:lnTo>
                    <a:pt x="48" y="79"/>
                  </a:lnTo>
                  <a:lnTo>
                    <a:pt x="63" y="64"/>
                  </a:lnTo>
                  <a:lnTo>
                    <a:pt x="80" y="64"/>
                  </a:lnTo>
                  <a:cubicBezTo>
                    <a:pt x="111" y="79"/>
                    <a:pt x="126" y="79"/>
                    <a:pt x="143" y="95"/>
                  </a:cubicBezTo>
                  <a:cubicBezTo>
                    <a:pt x="158" y="110"/>
                    <a:pt x="158" y="110"/>
                    <a:pt x="174" y="110"/>
                  </a:cubicBezTo>
                  <a:lnTo>
                    <a:pt x="189" y="127"/>
                  </a:lnTo>
                  <a:cubicBezTo>
                    <a:pt x="206" y="127"/>
                    <a:pt x="206" y="110"/>
                    <a:pt x="221" y="110"/>
                  </a:cubicBezTo>
                  <a:cubicBezTo>
                    <a:pt x="221" y="79"/>
                    <a:pt x="221" y="64"/>
                    <a:pt x="206" y="64"/>
                  </a:cubicBezTo>
                  <a:cubicBezTo>
                    <a:pt x="206" y="47"/>
                    <a:pt x="189" y="47"/>
                    <a:pt x="174" y="47"/>
                  </a:cubicBezTo>
                  <a:cubicBezTo>
                    <a:pt x="158" y="32"/>
                    <a:pt x="143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35"/>
            <p:cNvSpPr/>
            <p:nvPr/>
          </p:nvSpPr>
          <p:spPr>
            <a:xfrm>
              <a:off x="3423023" y="1778236"/>
              <a:ext cx="9573" cy="12053"/>
            </a:xfrm>
            <a:custGeom>
              <a:avLst/>
              <a:gdLst/>
              <a:ahLst/>
              <a:cxnLst/>
              <a:rect l="l" t="t" r="r" b="b"/>
              <a:pathLst>
                <a:path w="301" h="379" extrusionOk="0">
                  <a:moveTo>
                    <a:pt x="190" y="173"/>
                  </a:moveTo>
                  <a:cubicBezTo>
                    <a:pt x="175" y="173"/>
                    <a:pt x="175" y="173"/>
                    <a:pt x="158" y="190"/>
                  </a:cubicBezTo>
                  <a:cubicBezTo>
                    <a:pt x="143" y="221"/>
                    <a:pt x="158" y="236"/>
                    <a:pt x="190" y="284"/>
                  </a:cubicBezTo>
                  <a:lnTo>
                    <a:pt x="158" y="299"/>
                  </a:lnTo>
                  <a:lnTo>
                    <a:pt x="158" y="299"/>
                  </a:lnTo>
                  <a:cubicBezTo>
                    <a:pt x="143" y="284"/>
                    <a:pt x="143" y="268"/>
                    <a:pt x="127" y="253"/>
                  </a:cubicBezTo>
                  <a:lnTo>
                    <a:pt x="127" y="253"/>
                  </a:lnTo>
                  <a:lnTo>
                    <a:pt x="112" y="253"/>
                  </a:lnTo>
                  <a:lnTo>
                    <a:pt x="49" y="236"/>
                  </a:lnTo>
                  <a:cubicBezTo>
                    <a:pt x="64" y="253"/>
                    <a:pt x="64" y="268"/>
                    <a:pt x="80" y="284"/>
                  </a:cubicBezTo>
                  <a:lnTo>
                    <a:pt x="112" y="284"/>
                  </a:lnTo>
                  <a:lnTo>
                    <a:pt x="112" y="284"/>
                  </a:lnTo>
                  <a:lnTo>
                    <a:pt x="112" y="284"/>
                  </a:lnTo>
                  <a:cubicBezTo>
                    <a:pt x="127" y="284"/>
                    <a:pt x="143" y="284"/>
                    <a:pt x="143" y="299"/>
                  </a:cubicBezTo>
                  <a:cubicBezTo>
                    <a:pt x="158" y="316"/>
                    <a:pt x="143" y="316"/>
                    <a:pt x="143" y="331"/>
                  </a:cubicBezTo>
                  <a:cubicBezTo>
                    <a:pt x="158" y="331"/>
                    <a:pt x="158" y="347"/>
                    <a:pt x="158" y="362"/>
                  </a:cubicBezTo>
                  <a:lnTo>
                    <a:pt x="158" y="379"/>
                  </a:lnTo>
                  <a:lnTo>
                    <a:pt x="175" y="379"/>
                  </a:lnTo>
                  <a:lnTo>
                    <a:pt x="175" y="379"/>
                  </a:lnTo>
                  <a:cubicBezTo>
                    <a:pt x="175" y="379"/>
                    <a:pt x="190" y="379"/>
                    <a:pt x="190" y="362"/>
                  </a:cubicBezTo>
                  <a:lnTo>
                    <a:pt x="253" y="316"/>
                  </a:lnTo>
                  <a:cubicBezTo>
                    <a:pt x="253" y="316"/>
                    <a:pt x="269" y="284"/>
                    <a:pt x="253" y="284"/>
                  </a:cubicBezTo>
                  <a:cubicBezTo>
                    <a:pt x="253" y="268"/>
                    <a:pt x="253" y="268"/>
                    <a:pt x="238" y="253"/>
                  </a:cubicBezTo>
                  <a:lnTo>
                    <a:pt x="284" y="221"/>
                  </a:lnTo>
                  <a:lnTo>
                    <a:pt x="284" y="221"/>
                  </a:lnTo>
                  <a:lnTo>
                    <a:pt x="301" y="190"/>
                  </a:lnTo>
                  <a:cubicBezTo>
                    <a:pt x="301" y="190"/>
                    <a:pt x="284" y="190"/>
                    <a:pt x="284" y="173"/>
                  </a:cubicBezTo>
                  <a:lnTo>
                    <a:pt x="284" y="173"/>
                  </a:lnTo>
                  <a:lnTo>
                    <a:pt x="238" y="205"/>
                  </a:lnTo>
                  <a:lnTo>
                    <a:pt x="221" y="205"/>
                  </a:lnTo>
                  <a:cubicBezTo>
                    <a:pt x="221" y="205"/>
                    <a:pt x="206" y="205"/>
                    <a:pt x="190" y="190"/>
                  </a:cubicBezTo>
                  <a:lnTo>
                    <a:pt x="190" y="173"/>
                  </a:lnTo>
                  <a:close/>
                  <a:moveTo>
                    <a:pt x="17" y="47"/>
                  </a:moveTo>
                  <a:lnTo>
                    <a:pt x="17" y="47"/>
                  </a:lnTo>
                  <a:lnTo>
                    <a:pt x="17" y="47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" y="32"/>
                    <a:pt x="1" y="47"/>
                    <a:pt x="17" y="64"/>
                  </a:cubicBezTo>
                  <a:lnTo>
                    <a:pt x="17" y="64"/>
                  </a:lnTo>
                  <a:cubicBezTo>
                    <a:pt x="17" y="95"/>
                    <a:pt x="17" y="142"/>
                    <a:pt x="32" y="173"/>
                  </a:cubicBezTo>
                  <a:lnTo>
                    <a:pt x="95" y="173"/>
                  </a:lnTo>
                  <a:cubicBezTo>
                    <a:pt x="95" y="142"/>
                    <a:pt x="80" y="95"/>
                    <a:pt x="95" y="47"/>
                  </a:cubicBezTo>
                  <a:cubicBezTo>
                    <a:pt x="95" y="32"/>
                    <a:pt x="80" y="16"/>
                    <a:pt x="64" y="16"/>
                  </a:cubicBezTo>
                  <a:lnTo>
                    <a:pt x="64" y="16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35"/>
            <p:cNvSpPr/>
            <p:nvPr/>
          </p:nvSpPr>
          <p:spPr>
            <a:xfrm>
              <a:off x="3423564" y="177973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35"/>
            <p:cNvSpPr/>
            <p:nvPr/>
          </p:nvSpPr>
          <p:spPr>
            <a:xfrm>
              <a:off x="3440070" y="1796746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17" y="1"/>
                  </a:moveTo>
                  <a:cubicBezTo>
                    <a:pt x="0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0" y="80"/>
                    <a:pt x="17" y="96"/>
                    <a:pt x="32" y="96"/>
                  </a:cubicBezTo>
                  <a:lnTo>
                    <a:pt x="32" y="96"/>
                  </a:lnTo>
                  <a:lnTo>
                    <a:pt x="32" y="96"/>
                  </a:lnTo>
                  <a:cubicBezTo>
                    <a:pt x="17" y="80"/>
                    <a:pt x="17" y="64"/>
                    <a:pt x="32" y="49"/>
                  </a:cubicBezTo>
                  <a:cubicBezTo>
                    <a:pt x="32" y="32"/>
                    <a:pt x="48" y="32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48" y="32"/>
                  </a:lnTo>
                  <a:lnTo>
                    <a:pt x="48" y="32"/>
                  </a:lnTo>
                  <a:cubicBezTo>
                    <a:pt x="32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35"/>
            <p:cNvSpPr/>
            <p:nvPr/>
          </p:nvSpPr>
          <p:spPr>
            <a:xfrm>
              <a:off x="3332351" y="1811312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221" y="16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16"/>
                  </a:cubicBezTo>
                  <a:cubicBezTo>
                    <a:pt x="1" y="32"/>
                    <a:pt x="1" y="47"/>
                    <a:pt x="16" y="64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7" y="64"/>
                    <a:pt x="47" y="47"/>
                    <a:pt x="64" y="47"/>
                  </a:cubicBezTo>
                  <a:lnTo>
                    <a:pt x="79" y="47"/>
                  </a:lnTo>
                  <a:lnTo>
                    <a:pt x="79" y="47"/>
                  </a:lnTo>
                  <a:cubicBezTo>
                    <a:pt x="95" y="47"/>
                    <a:pt x="110" y="79"/>
                    <a:pt x="110" y="95"/>
                  </a:cubicBezTo>
                  <a:lnTo>
                    <a:pt x="95" y="110"/>
                  </a:lnTo>
                  <a:lnTo>
                    <a:pt x="110" y="110"/>
                  </a:lnTo>
                  <a:cubicBezTo>
                    <a:pt x="127" y="110"/>
                    <a:pt x="142" y="127"/>
                    <a:pt x="142" y="142"/>
                  </a:cubicBezTo>
                  <a:cubicBezTo>
                    <a:pt x="142" y="158"/>
                    <a:pt x="142" y="158"/>
                    <a:pt x="127" y="173"/>
                  </a:cubicBezTo>
                  <a:lnTo>
                    <a:pt x="127" y="173"/>
                  </a:lnTo>
                  <a:cubicBezTo>
                    <a:pt x="142" y="173"/>
                    <a:pt x="142" y="190"/>
                    <a:pt x="142" y="190"/>
                  </a:cubicBezTo>
                  <a:lnTo>
                    <a:pt x="173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205" y="142"/>
                  </a:lnTo>
                  <a:cubicBezTo>
                    <a:pt x="190" y="142"/>
                    <a:pt x="190" y="142"/>
                    <a:pt x="190" y="127"/>
                  </a:cubicBezTo>
                  <a:lnTo>
                    <a:pt x="190" y="110"/>
                  </a:lnTo>
                  <a:cubicBezTo>
                    <a:pt x="173" y="110"/>
                    <a:pt x="173" y="95"/>
                    <a:pt x="158" y="79"/>
                  </a:cubicBezTo>
                  <a:lnTo>
                    <a:pt x="158" y="79"/>
                  </a:lnTo>
                  <a:lnTo>
                    <a:pt x="158" y="95"/>
                  </a:lnTo>
                  <a:lnTo>
                    <a:pt x="127" y="79"/>
                  </a:lnTo>
                  <a:lnTo>
                    <a:pt x="142" y="79"/>
                  </a:lnTo>
                  <a:lnTo>
                    <a:pt x="158" y="79"/>
                  </a:lnTo>
                  <a:lnTo>
                    <a:pt x="142" y="32"/>
                  </a:lnTo>
                  <a:lnTo>
                    <a:pt x="127" y="47"/>
                  </a:lnTo>
                  <a:lnTo>
                    <a:pt x="110" y="47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79" y="47"/>
                  </a:lnTo>
                  <a:cubicBezTo>
                    <a:pt x="64" y="47"/>
                    <a:pt x="47" y="32"/>
                    <a:pt x="4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35"/>
            <p:cNvSpPr/>
            <p:nvPr/>
          </p:nvSpPr>
          <p:spPr>
            <a:xfrm>
              <a:off x="3429034" y="1749167"/>
              <a:ext cx="8587" cy="4516"/>
            </a:xfrm>
            <a:custGeom>
              <a:avLst/>
              <a:gdLst/>
              <a:ahLst/>
              <a:cxnLst/>
              <a:rect l="l" t="t" r="r" b="b"/>
              <a:pathLst>
                <a:path w="270" h="142" extrusionOk="0">
                  <a:moveTo>
                    <a:pt x="221" y="1"/>
                  </a:moveTo>
                  <a:cubicBezTo>
                    <a:pt x="206" y="16"/>
                    <a:pt x="175" y="16"/>
                    <a:pt x="158" y="16"/>
                  </a:cubicBezTo>
                  <a:cubicBezTo>
                    <a:pt x="158" y="32"/>
                    <a:pt x="158" y="32"/>
                    <a:pt x="175" y="47"/>
                  </a:cubicBezTo>
                  <a:cubicBezTo>
                    <a:pt x="143" y="64"/>
                    <a:pt x="95" y="64"/>
                    <a:pt x="64" y="79"/>
                  </a:cubicBezTo>
                  <a:cubicBezTo>
                    <a:pt x="49" y="79"/>
                    <a:pt x="32" y="95"/>
                    <a:pt x="17" y="110"/>
                  </a:cubicBezTo>
                  <a:lnTo>
                    <a:pt x="1" y="110"/>
                  </a:lnTo>
                  <a:lnTo>
                    <a:pt x="1" y="110"/>
                  </a:lnTo>
                  <a:lnTo>
                    <a:pt x="64" y="127"/>
                  </a:lnTo>
                  <a:cubicBezTo>
                    <a:pt x="80" y="127"/>
                    <a:pt x="95" y="127"/>
                    <a:pt x="95" y="142"/>
                  </a:cubicBezTo>
                  <a:cubicBezTo>
                    <a:pt x="112" y="127"/>
                    <a:pt x="143" y="127"/>
                    <a:pt x="158" y="127"/>
                  </a:cubicBezTo>
                  <a:lnTo>
                    <a:pt x="175" y="110"/>
                  </a:lnTo>
                  <a:cubicBezTo>
                    <a:pt x="175" y="95"/>
                    <a:pt x="175" y="79"/>
                    <a:pt x="190" y="64"/>
                  </a:cubicBezTo>
                  <a:lnTo>
                    <a:pt x="206" y="64"/>
                  </a:lnTo>
                  <a:lnTo>
                    <a:pt x="221" y="64"/>
                  </a:lnTo>
                  <a:cubicBezTo>
                    <a:pt x="238" y="64"/>
                    <a:pt x="238" y="64"/>
                    <a:pt x="238" y="47"/>
                  </a:cubicBezTo>
                  <a:lnTo>
                    <a:pt x="253" y="47"/>
                  </a:lnTo>
                  <a:lnTo>
                    <a:pt x="253" y="64"/>
                  </a:lnTo>
                  <a:lnTo>
                    <a:pt x="269" y="64"/>
                  </a:lnTo>
                  <a:cubicBezTo>
                    <a:pt x="269" y="64"/>
                    <a:pt x="269" y="47"/>
                    <a:pt x="253" y="47"/>
                  </a:cubicBezTo>
                  <a:cubicBezTo>
                    <a:pt x="253" y="32"/>
                    <a:pt x="238" y="32"/>
                    <a:pt x="238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35"/>
            <p:cNvSpPr/>
            <p:nvPr/>
          </p:nvSpPr>
          <p:spPr>
            <a:xfrm>
              <a:off x="3277712" y="1807304"/>
              <a:ext cx="2544" cy="7060"/>
            </a:xfrm>
            <a:custGeom>
              <a:avLst/>
              <a:gdLst/>
              <a:ahLst/>
              <a:cxnLst/>
              <a:rect l="l" t="t" r="r" b="b"/>
              <a:pathLst>
                <a:path w="80" h="22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32"/>
                  </a:cubicBezTo>
                  <a:cubicBezTo>
                    <a:pt x="1" y="47"/>
                    <a:pt x="1" y="63"/>
                    <a:pt x="1" y="79"/>
                  </a:cubicBezTo>
                  <a:lnTo>
                    <a:pt x="1" y="142"/>
                  </a:lnTo>
                  <a:lnTo>
                    <a:pt x="1" y="158"/>
                  </a:lnTo>
                  <a:lnTo>
                    <a:pt x="1" y="221"/>
                  </a:lnTo>
                  <a:lnTo>
                    <a:pt x="1" y="221"/>
                  </a:lnTo>
                  <a:cubicBezTo>
                    <a:pt x="80" y="190"/>
                    <a:pt x="80" y="127"/>
                    <a:pt x="80" y="79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35"/>
            <p:cNvSpPr/>
            <p:nvPr/>
          </p:nvSpPr>
          <p:spPr>
            <a:xfrm>
              <a:off x="3120379" y="1826355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cubicBezTo>
                    <a:pt x="126" y="15"/>
                    <a:pt x="111" y="32"/>
                    <a:pt x="111" y="47"/>
                  </a:cubicBezTo>
                  <a:lnTo>
                    <a:pt x="80" y="47"/>
                  </a:lnTo>
                  <a:cubicBezTo>
                    <a:pt x="80" y="47"/>
                    <a:pt x="63" y="47"/>
                    <a:pt x="48" y="32"/>
                  </a:cubicBezTo>
                  <a:lnTo>
                    <a:pt x="48" y="15"/>
                  </a:lnTo>
                  <a:lnTo>
                    <a:pt x="17" y="32"/>
                  </a:lnTo>
                  <a:cubicBezTo>
                    <a:pt x="17" y="32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143" y="110"/>
                  </a:lnTo>
                  <a:lnTo>
                    <a:pt x="143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63"/>
                    <a:pt x="158" y="47"/>
                    <a:pt x="143" y="47"/>
                  </a:cubicBezTo>
                  <a:lnTo>
                    <a:pt x="126" y="47"/>
                  </a:lnTo>
                  <a:cubicBezTo>
                    <a:pt x="143" y="32"/>
                    <a:pt x="143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35"/>
            <p:cNvSpPr/>
            <p:nvPr/>
          </p:nvSpPr>
          <p:spPr>
            <a:xfrm>
              <a:off x="3260188" y="1773243"/>
              <a:ext cx="7060" cy="4516"/>
            </a:xfrm>
            <a:custGeom>
              <a:avLst/>
              <a:gdLst/>
              <a:ahLst/>
              <a:cxnLst/>
              <a:rect l="l" t="t" r="r" b="b"/>
              <a:pathLst>
                <a:path w="222" h="142" extrusionOk="0">
                  <a:moveTo>
                    <a:pt x="142" y="63"/>
                  </a:moveTo>
                  <a:lnTo>
                    <a:pt x="142" y="47"/>
                  </a:lnTo>
                  <a:lnTo>
                    <a:pt x="142" y="63"/>
                  </a:lnTo>
                  <a:close/>
                  <a:moveTo>
                    <a:pt x="110" y="15"/>
                  </a:move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79" y="78"/>
                  </a:lnTo>
                  <a:lnTo>
                    <a:pt x="79" y="95"/>
                  </a:lnTo>
                  <a:cubicBezTo>
                    <a:pt x="95" y="110"/>
                    <a:pt x="110" y="110"/>
                    <a:pt x="142" y="126"/>
                  </a:cubicBezTo>
                  <a:lnTo>
                    <a:pt x="173" y="126"/>
                  </a:lnTo>
                  <a:lnTo>
                    <a:pt x="173" y="141"/>
                  </a:lnTo>
                  <a:cubicBezTo>
                    <a:pt x="190" y="141"/>
                    <a:pt x="205" y="126"/>
                    <a:pt x="205" y="110"/>
                  </a:cubicBezTo>
                  <a:cubicBezTo>
                    <a:pt x="221" y="95"/>
                    <a:pt x="221" y="78"/>
                    <a:pt x="190" y="78"/>
                  </a:cubicBezTo>
                  <a:cubicBezTo>
                    <a:pt x="190" y="63"/>
                    <a:pt x="173" y="63"/>
                    <a:pt x="158" y="63"/>
                  </a:cubicBezTo>
                  <a:cubicBezTo>
                    <a:pt x="158" y="63"/>
                    <a:pt x="142" y="47"/>
                    <a:pt x="127" y="47"/>
                  </a:cubicBezTo>
                  <a:cubicBezTo>
                    <a:pt x="127" y="32"/>
                    <a:pt x="127" y="15"/>
                    <a:pt x="110" y="15"/>
                  </a:cubicBez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5"/>
                    <a:pt x="1" y="47"/>
                  </a:cubicBezTo>
                  <a:cubicBezTo>
                    <a:pt x="1" y="47"/>
                    <a:pt x="1" y="63"/>
                    <a:pt x="16" y="63"/>
                  </a:cubicBezTo>
                  <a:lnTo>
                    <a:pt x="16" y="47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35"/>
            <p:cNvSpPr/>
            <p:nvPr/>
          </p:nvSpPr>
          <p:spPr>
            <a:xfrm>
              <a:off x="3264673" y="1774706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"/>
                  </a:move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35"/>
            <p:cNvSpPr/>
            <p:nvPr/>
          </p:nvSpPr>
          <p:spPr>
            <a:xfrm>
              <a:off x="3353882" y="1814333"/>
              <a:ext cx="6042" cy="7028"/>
            </a:xfrm>
            <a:custGeom>
              <a:avLst/>
              <a:gdLst/>
              <a:ahLst/>
              <a:cxnLst/>
              <a:rect l="l" t="t" r="r" b="b"/>
              <a:pathLst>
                <a:path w="190" h="221" extrusionOk="0">
                  <a:moveTo>
                    <a:pt x="126" y="0"/>
                  </a:moveTo>
                  <a:lnTo>
                    <a:pt x="126" y="15"/>
                  </a:lnTo>
                  <a:lnTo>
                    <a:pt x="63" y="158"/>
                  </a:lnTo>
                  <a:lnTo>
                    <a:pt x="17" y="173"/>
                  </a:lnTo>
                  <a:cubicBezTo>
                    <a:pt x="0" y="189"/>
                    <a:pt x="0" y="204"/>
                    <a:pt x="0" y="221"/>
                  </a:cubicBezTo>
                  <a:lnTo>
                    <a:pt x="17" y="221"/>
                  </a:lnTo>
                  <a:lnTo>
                    <a:pt x="80" y="221"/>
                  </a:lnTo>
                  <a:lnTo>
                    <a:pt x="111" y="204"/>
                  </a:lnTo>
                  <a:cubicBezTo>
                    <a:pt x="126" y="204"/>
                    <a:pt x="126" y="189"/>
                    <a:pt x="126" y="189"/>
                  </a:cubicBezTo>
                  <a:lnTo>
                    <a:pt x="189" y="32"/>
                  </a:lnTo>
                  <a:lnTo>
                    <a:pt x="189" y="15"/>
                  </a:lnTo>
                  <a:cubicBezTo>
                    <a:pt x="189" y="32"/>
                    <a:pt x="174" y="32"/>
                    <a:pt x="158" y="32"/>
                  </a:cubicBezTo>
                  <a:lnTo>
                    <a:pt x="158" y="32"/>
                  </a:lnTo>
                  <a:cubicBezTo>
                    <a:pt x="143" y="32"/>
                    <a:pt x="126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35"/>
            <p:cNvSpPr/>
            <p:nvPr/>
          </p:nvSpPr>
          <p:spPr>
            <a:xfrm>
              <a:off x="3118376" y="1813315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6"/>
                  </a:cubicBezTo>
                  <a:lnTo>
                    <a:pt x="17" y="16"/>
                  </a:lnTo>
                  <a:cubicBezTo>
                    <a:pt x="17" y="47"/>
                    <a:pt x="0" y="64"/>
                    <a:pt x="0" y="79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2" y="110"/>
                  </a:lnTo>
                  <a:lnTo>
                    <a:pt x="17" y="127"/>
                  </a:lnTo>
                  <a:cubicBezTo>
                    <a:pt x="17" y="142"/>
                    <a:pt x="17" y="158"/>
                    <a:pt x="32" y="158"/>
                  </a:cubicBezTo>
                  <a:lnTo>
                    <a:pt x="48" y="173"/>
                  </a:lnTo>
                  <a:cubicBezTo>
                    <a:pt x="63" y="173"/>
                    <a:pt x="80" y="158"/>
                    <a:pt x="80" y="158"/>
                  </a:cubicBezTo>
                  <a:lnTo>
                    <a:pt x="80" y="142"/>
                  </a:lnTo>
                  <a:cubicBezTo>
                    <a:pt x="95" y="127"/>
                    <a:pt x="111" y="95"/>
                    <a:pt x="111" y="64"/>
                  </a:cubicBezTo>
                  <a:lnTo>
                    <a:pt x="95" y="16"/>
                  </a:lnTo>
                  <a:cubicBezTo>
                    <a:pt x="80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35"/>
            <p:cNvSpPr/>
            <p:nvPr/>
          </p:nvSpPr>
          <p:spPr>
            <a:xfrm>
              <a:off x="3105336" y="1785741"/>
              <a:ext cx="8046" cy="4548"/>
            </a:xfrm>
            <a:custGeom>
              <a:avLst/>
              <a:gdLst/>
              <a:ahLst/>
              <a:cxnLst/>
              <a:rect l="l" t="t" r="r" b="b"/>
              <a:pathLst>
                <a:path w="253" h="143" extrusionOk="0">
                  <a:moveTo>
                    <a:pt x="80" y="17"/>
                  </a:moveTo>
                  <a:lnTo>
                    <a:pt x="80" y="32"/>
                  </a:lnTo>
                  <a:lnTo>
                    <a:pt x="48" y="63"/>
                  </a:lnTo>
                  <a:lnTo>
                    <a:pt x="64" y="63"/>
                  </a:lnTo>
                  <a:cubicBezTo>
                    <a:pt x="64" y="80"/>
                    <a:pt x="64" y="80"/>
                    <a:pt x="80" y="95"/>
                  </a:cubicBezTo>
                  <a:lnTo>
                    <a:pt x="190" y="143"/>
                  </a:lnTo>
                  <a:lnTo>
                    <a:pt x="206" y="143"/>
                  </a:lnTo>
                  <a:cubicBezTo>
                    <a:pt x="221" y="143"/>
                    <a:pt x="238" y="143"/>
                    <a:pt x="238" y="126"/>
                  </a:cubicBezTo>
                  <a:cubicBezTo>
                    <a:pt x="253" y="111"/>
                    <a:pt x="238" y="95"/>
                    <a:pt x="238" y="95"/>
                  </a:cubicBezTo>
                  <a:lnTo>
                    <a:pt x="190" y="111"/>
                  </a:lnTo>
                  <a:lnTo>
                    <a:pt x="175" y="111"/>
                  </a:lnTo>
                  <a:cubicBezTo>
                    <a:pt x="175" y="111"/>
                    <a:pt x="158" y="111"/>
                    <a:pt x="158" y="95"/>
                  </a:cubicBezTo>
                  <a:lnTo>
                    <a:pt x="143" y="95"/>
                  </a:lnTo>
                  <a:lnTo>
                    <a:pt x="143" y="95"/>
                  </a:lnTo>
                  <a:cubicBezTo>
                    <a:pt x="127" y="95"/>
                    <a:pt x="112" y="95"/>
                    <a:pt x="112" y="80"/>
                  </a:cubicBezTo>
                  <a:lnTo>
                    <a:pt x="112" y="32"/>
                  </a:lnTo>
                  <a:lnTo>
                    <a:pt x="80" y="17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35"/>
            <p:cNvSpPr/>
            <p:nvPr/>
          </p:nvSpPr>
          <p:spPr>
            <a:xfrm>
              <a:off x="3438066" y="1748181"/>
              <a:ext cx="4039" cy="13039"/>
            </a:xfrm>
            <a:custGeom>
              <a:avLst/>
              <a:gdLst/>
              <a:ahLst/>
              <a:cxnLst/>
              <a:rect l="l" t="t" r="r" b="b"/>
              <a:pathLst>
                <a:path w="127" h="410" extrusionOk="0">
                  <a:moveTo>
                    <a:pt x="80" y="0"/>
                  </a:moveTo>
                  <a:cubicBezTo>
                    <a:pt x="63" y="15"/>
                    <a:pt x="32" y="15"/>
                    <a:pt x="17" y="15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17" y="110"/>
                    <a:pt x="17" y="141"/>
                    <a:pt x="17" y="189"/>
                  </a:cubicBezTo>
                  <a:cubicBezTo>
                    <a:pt x="0" y="221"/>
                    <a:pt x="0" y="252"/>
                    <a:pt x="17" y="284"/>
                  </a:cubicBezTo>
                  <a:lnTo>
                    <a:pt x="32" y="268"/>
                  </a:lnTo>
                  <a:lnTo>
                    <a:pt x="48" y="268"/>
                  </a:lnTo>
                  <a:lnTo>
                    <a:pt x="48" y="268"/>
                  </a:lnTo>
                  <a:cubicBezTo>
                    <a:pt x="48" y="268"/>
                    <a:pt x="63" y="268"/>
                    <a:pt x="80" y="284"/>
                  </a:cubicBezTo>
                  <a:cubicBezTo>
                    <a:pt x="80" y="299"/>
                    <a:pt x="80" y="315"/>
                    <a:pt x="63" y="331"/>
                  </a:cubicBezTo>
                  <a:lnTo>
                    <a:pt x="48" y="347"/>
                  </a:lnTo>
                  <a:lnTo>
                    <a:pt x="48" y="347"/>
                  </a:lnTo>
                  <a:lnTo>
                    <a:pt x="32" y="362"/>
                  </a:lnTo>
                  <a:cubicBezTo>
                    <a:pt x="17" y="378"/>
                    <a:pt x="32" y="410"/>
                    <a:pt x="48" y="410"/>
                  </a:cubicBezTo>
                  <a:lnTo>
                    <a:pt x="63" y="410"/>
                  </a:lnTo>
                  <a:cubicBezTo>
                    <a:pt x="80" y="410"/>
                    <a:pt x="80" y="410"/>
                    <a:pt x="95" y="394"/>
                  </a:cubicBezTo>
                  <a:lnTo>
                    <a:pt x="111" y="347"/>
                  </a:lnTo>
                  <a:cubicBezTo>
                    <a:pt x="126" y="347"/>
                    <a:pt x="126" y="331"/>
                    <a:pt x="111" y="315"/>
                  </a:cubicBezTo>
                  <a:cubicBezTo>
                    <a:pt x="80" y="284"/>
                    <a:pt x="80" y="236"/>
                    <a:pt x="80" y="189"/>
                  </a:cubicBezTo>
                  <a:cubicBezTo>
                    <a:pt x="80" y="141"/>
                    <a:pt x="80" y="110"/>
                    <a:pt x="63" y="78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5"/>
            <p:cNvSpPr/>
            <p:nvPr/>
          </p:nvSpPr>
          <p:spPr>
            <a:xfrm>
              <a:off x="3380470" y="1776709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126" y="1"/>
                  </a:moveTo>
                  <a:lnTo>
                    <a:pt x="126" y="1"/>
                  </a:lnTo>
                  <a:lnTo>
                    <a:pt x="110" y="1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95"/>
                  </a:lnTo>
                  <a:cubicBezTo>
                    <a:pt x="0" y="112"/>
                    <a:pt x="15" y="112"/>
                    <a:pt x="15" y="112"/>
                  </a:cubicBezTo>
                  <a:lnTo>
                    <a:pt x="32" y="112"/>
                  </a:lnTo>
                  <a:lnTo>
                    <a:pt x="141" y="64"/>
                  </a:lnTo>
                  <a:cubicBezTo>
                    <a:pt x="158" y="64"/>
                    <a:pt x="158" y="32"/>
                    <a:pt x="158" y="17"/>
                  </a:cubicBez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35"/>
            <p:cNvSpPr/>
            <p:nvPr/>
          </p:nvSpPr>
          <p:spPr>
            <a:xfrm>
              <a:off x="3384954" y="1791275"/>
              <a:ext cx="9032" cy="3498"/>
            </a:xfrm>
            <a:custGeom>
              <a:avLst/>
              <a:gdLst/>
              <a:ahLst/>
              <a:cxnLst/>
              <a:rect l="l" t="t" r="r" b="b"/>
              <a:pathLst>
                <a:path w="284" h="110" extrusionOk="0">
                  <a:moveTo>
                    <a:pt x="17" y="0"/>
                  </a:moveTo>
                  <a:cubicBezTo>
                    <a:pt x="17" y="15"/>
                    <a:pt x="0" y="15"/>
                    <a:pt x="0" y="15"/>
                  </a:cubicBezTo>
                  <a:cubicBezTo>
                    <a:pt x="17" y="15"/>
                    <a:pt x="17" y="32"/>
                    <a:pt x="17" y="32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52" y="110"/>
                    <a:pt x="269" y="95"/>
                    <a:pt x="284" y="95"/>
                  </a:cubicBezTo>
                  <a:cubicBezTo>
                    <a:pt x="284" y="63"/>
                    <a:pt x="269" y="47"/>
                    <a:pt x="252" y="47"/>
                  </a:cubicBezTo>
                  <a:lnTo>
                    <a:pt x="158" y="15"/>
                  </a:lnTo>
                  <a:cubicBezTo>
                    <a:pt x="158" y="32"/>
                    <a:pt x="158" y="32"/>
                    <a:pt x="143" y="47"/>
                  </a:cubicBezTo>
                  <a:lnTo>
                    <a:pt x="126" y="47"/>
                  </a:lnTo>
                  <a:cubicBezTo>
                    <a:pt x="111" y="47"/>
                    <a:pt x="95" y="32"/>
                    <a:pt x="95" y="15"/>
                  </a:cubicBezTo>
                  <a:lnTo>
                    <a:pt x="95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35"/>
            <p:cNvSpPr/>
            <p:nvPr/>
          </p:nvSpPr>
          <p:spPr>
            <a:xfrm>
              <a:off x="3390965" y="1801294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206" y="16"/>
                  </a:moveTo>
                  <a:lnTo>
                    <a:pt x="189" y="16"/>
                  </a:lnTo>
                  <a:lnTo>
                    <a:pt x="143" y="32"/>
                  </a:lnTo>
                  <a:lnTo>
                    <a:pt x="143" y="110"/>
                  </a:lnTo>
                  <a:cubicBezTo>
                    <a:pt x="143" y="110"/>
                    <a:pt x="158" y="110"/>
                    <a:pt x="158" y="95"/>
                  </a:cubicBezTo>
                  <a:lnTo>
                    <a:pt x="158" y="95"/>
                  </a:lnTo>
                  <a:lnTo>
                    <a:pt x="174" y="95"/>
                  </a:lnTo>
                  <a:cubicBezTo>
                    <a:pt x="174" y="95"/>
                    <a:pt x="189" y="79"/>
                    <a:pt x="206" y="79"/>
                  </a:cubicBezTo>
                  <a:lnTo>
                    <a:pt x="221" y="79"/>
                  </a:lnTo>
                  <a:cubicBezTo>
                    <a:pt x="237" y="79"/>
                    <a:pt x="237" y="63"/>
                    <a:pt x="237" y="47"/>
                  </a:cubicBezTo>
                  <a:cubicBezTo>
                    <a:pt x="237" y="32"/>
                    <a:pt x="221" y="16"/>
                    <a:pt x="206" y="16"/>
                  </a:cubicBezTo>
                  <a:close/>
                  <a:moveTo>
                    <a:pt x="32" y="0"/>
                  </a:moveTo>
                  <a:cubicBezTo>
                    <a:pt x="32" y="16"/>
                    <a:pt x="0" y="47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80" y="79"/>
                  </a:lnTo>
                  <a:lnTo>
                    <a:pt x="80" y="32"/>
                  </a:lnTo>
                  <a:cubicBezTo>
                    <a:pt x="63" y="16"/>
                    <a:pt x="80" y="16"/>
                    <a:pt x="80" y="16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35"/>
            <p:cNvSpPr/>
            <p:nvPr/>
          </p:nvSpPr>
          <p:spPr>
            <a:xfrm>
              <a:off x="3185513" y="1774229"/>
              <a:ext cx="7569" cy="6042"/>
            </a:xfrm>
            <a:custGeom>
              <a:avLst/>
              <a:gdLst/>
              <a:ahLst/>
              <a:cxnLst/>
              <a:rect l="l" t="t" r="r" b="b"/>
              <a:pathLst>
                <a:path w="238" h="190" extrusionOk="0">
                  <a:moveTo>
                    <a:pt x="158" y="95"/>
                  </a:moveTo>
                  <a:lnTo>
                    <a:pt x="158" y="95"/>
                  </a:lnTo>
                  <a:lnTo>
                    <a:pt x="158" y="95"/>
                  </a:lnTo>
                  <a:close/>
                  <a:moveTo>
                    <a:pt x="95" y="1"/>
                  </a:moveTo>
                  <a:cubicBezTo>
                    <a:pt x="64" y="1"/>
                    <a:pt x="32" y="1"/>
                    <a:pt x="1" y="16"/>
                  </a:cubicBezTo>
                  <a:lnTo>
                    <a:pt x="1" y="16"/>
                  </a:lnTo>
                  <a:cubicBezTo>
                    <a:pt x="17" y="32"/>
                    <a:pt x="32" y="47"/>
                    <a:pt x="48" y="47"/>
                  </a:cubicBezTo>
                  <a:cubicBezTo>
                    <a:pt x="80" y="79"/>
                    <a:pt x="95" y="95"/>
                    <a:pt x="111" y="127"/>
                  </a:cubicBezTo>
                  <a:cubicBezTo>
                    <a:pt x="111" y="158"/>
                    <a:pt x="143" y="158"/>
                    <a:pt x="158" y="173"/>
                  </a:cubicBezTo>
                  <a:lnTo>
                    <a:pt x="190" y="173"/>
                  </a:lnTo>
                  <a:cubicBezTo>
                    <a:pt x="190" y="190"/>
                    <a:pt x="190" y="190"/>
                    <a:pt x="206" y="190"/>
                  </a:cubicBezTo>
                  <a:cubicBezTo>
                    <a:pt x="221" y="190"/>
                    <a:pt x="221" y="173"/>
                    <a:pt x="237" y="158"/>
                  </a:cubicBezTo>
                  <a:cubicBezTo>
                    <a:pt x="237" y="142"/>
                    <a:pt x="237" y="127"/>
                    <a:pt x="221" y="110"/>
                  </a:cubicBezTo>
                  <a:lnTo>
                    <a:pt x="190" y="110"/>
                  </a:lnTo>
                  <a:lnTo>
                    <a:pt x="174" y="95"/>
                  </a:lnTo>
                  <a:cubicBezTo>
                    <a:pt x="158" y="47"/>
                    <a:pt x="127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35"/>
            <p:cNvSpPr/>
            <p:nvPr/>
          </p:nvSpPr>
          <p:spPr>
            <a:xfrm>
              <a:off x="3190538" y="177725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35"/>
            <p:cNvSpPr/>
            <p:nvPr/>
          </p:nvSpPr>
          <p:spPr>
            <a:xfrm>
              <a:off x="3042206" y="1820821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43" y="0"/>
                    <a:pt x="126" y="17"/>
                    <a:pt x="126" y="17"/>
                  </a:cubicBezTo>
                  <a:cubicBezTo>
                    <a:pt x="126" y="32"/>
                    <a:pt x="111" y="32"/>
                    <a:pt x="95" y="48"/>
                  </a:cubicBezTo>
                  <a:lnTo>
                    <a:pt x="95" y="63"/>
                  </a:lnTo>
                  <a:cubicBezTo>
                    <a:pt x="95" y="80"/>
                    <a:pt x="80" y="95"/>
                    <a:pt x="63" y="95"/>
                  </a:cubicBezTo>
                  <a:lnTo>
                    <a:pt x="0" y="95"/>
                  </a:lnTo>
                  <a:lnTo>
                    <a:pt x="0" y="111"/>
                  </a:lnTo>
                  <a:cubicBezTo>
                    <a:pt x="17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11"/>
                    <a:pt x="80" y="111"/>
                    <a:pt x="95" y="111"/>
                  </a:cubicBezTo>
                  <a:cubicBezTo>
                    <a:pt x="126" y="111"/>
                    <a:pt x="174" y="95"/>
                    <a:pt x="189" y="48"/>
                  </a:cubicBezTo>
                  <a:cubicBezTo>
                    <a:pt x="189" y="32"/>
                    <a:pt x="189" y="17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35"/>
            <p:cNvSpPr/>
            <p:nvPr/>
          </p:nvSpPr>
          <p:spPr>
            <a:xfrm>
              <a:off x="3167004" y="1793279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73" y="0"/>
                  </a:moveTo>
                  <a:lnTo>
                    <a:pt x="173" y="0"/>
                  </a:lnTo>
                  <a:lnTo>
                    <a:pt x="32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78"/>
                    <a:pt x="15" y="95"/>
                    <a:pt x="32" y="95"/>
                  </a:cubicBezTo>
                  <a:lnTo>
                    <a:pt x="32" y="95"/>
                  </a:lnTo>
                  <a:lnTo>
                    <a:pt x="63" y="78"/>
                  </a:lnTo>
                  <a:lnTo>
                    <a:pt x="63" y="78"/>
                  </a:lnTo>
                  <a:cubicBezTo>
                    <a:pt x="78" y="63"/>
                    <a:pt x="110" y="47"/>
                    <a:pt x="141" y="47"/>
                  </a:cubicBezTo>
                  <a:lnTo>
                    <a:pt x="189" y="47"/>
                  </a:lnTo>
                  <a:lnTo>
                    <a:pt x="189" y="32"/>
                  </a:lnTo>
                  <a:lnTo>
                    <a:pt x="189" y="15"/>
                  </a:lnTo>
                  <a:cubicBezTo>
                    <a:pt x="189" y="0"/>
                    <a:pt x="173" y="0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35"/>
            <p:cNvSpPr/>
            <p:nvPr/>
          </p:nvSpPr>
          <p:spPr>
            <a:xfrm>
              <a:off x="3346376" y="1812806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158" y="189"/>
                  </a:moveTo>
                  <a:lnTo>
                    <a:pt x="158" y="189"/>
                  </a:lnTo>
                  <a:lnTo>
                    <a:pt x="142" y="206"/>
                  </a:lnTo>
                  <a:lnTo>
                    <a:pt x="110" y="206"/>
                  </a:lnTo>
                  <a:lnTo>
                    <a:pt x="95" y="206"/>
                  </a:lnTo>
                  <a:lnTo>
                    <a:pt x="95" y="206"/>
                  </a:lnTo>
                  <a:lnTo>
                    <a:pt x="64" y="206"/>
                  </a:lnTo>
                  <a:lnTo>
                    <a:pt x="47" y="206"/>
                  </a:lnTo>
                  <a:lnTo>
                    <a:pt x="47" y="206"/>
                  </a:lnTo>
                  <a:cubicBezTo>
                    <a:pt x="47" y="221"/>
                    <a:pt x="47" y="237"/>
                    <a:pt x="32" y="237"/>
                  </a:cubicBezTo>
                  <a:lnTo>
                    <a:pt x="1" y="252"/>
                  </a:lnTo>
                  <a:cubicBezTo>
                    <a:pt x="16" y="252"/>
                    <a:pt x="16" y="252"/>
                    <a:pt x="16" y="269"/>
                  </a:cubicBezTo>
                  <a:lnTo>
                    <a:pt x="32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110" y="237"/>
                  </a:lnTo>
                  <a:lnTo>
                    <a:pt x="173" y="269"/>
                  </a:lnTo>
                  <a:lnTo>
                    <a:pt x="190" y="269"/>
                  </a:lnTo>
                  <a:cubicBezTo>
                    <a:pt x="205" y="269"/>
                    <a:pt x="221" y="252"/>
                    <a:pt x="221" y="252"/>
                  </a:cubicBezTo>
                  <a:cubicBezTo>
                    <a:pt x="236" y="221"/>
                    <a:pt x="221" y="206"/>
                    <a:pt x="205" y="206"/>
                  </a:cubicBezTo>
                  <a:lnTo>
                    <a:pt x="158" y="189"/>
                  </a:lnTo>
                  <a:close/>
                  <a:moveTo>
                    <a:pt x="95" y="17"/>
                  </a:moveTo>
                  <a:lnTo>
                    <a:pt x="79" y="32"/>
                  </a:lnTo>
                  <a:cubicBezTo>
                    <a:pt x="79" y="48"/>
                    <a:pt x="64" y="63"/>
                    <a:pt x="47" y="63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32" y="80"/>
                  </a:lnTo>
                  <a:cubicBezTo>
                    <a:pt x="47" y="95"/>
                    <a:pt x="47" y="111"/>
                    <a:pt x="32" y="126"/>
                  </a:cubicBezTo>
                  <a:cubicBezTo>
                    <a:pt x="32" y="126"/>
                    <a:pt x="16" y="143"/>
                    <a:pt x="1" y="143"/>
                  </a:cubicBezTo>
                  <a:lnTo>
                    <a:pt x="1" y="143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6" y="174"/>
                  </a:lnTo>
                  <a:lnTo>
                    <a:pt x="16" y="174"/>
                  </a:lnTo>
                  <a:lnTo>
                    <a:pt x="16" y="174"/>
                  </a:lnTo>
                  <a:cubicBezTo>
                    <a:pt x="16" y="158"/>
                    <a:pt x="32" y="143"/>
                    <a:pt x="47" y="143"/>
                  </a:cubicBezTo>
                  <a:lnTo>
                    <a:pt x="64" y="143"/>
                  </a:lnTo>
                  <a:cubicBezTo>
                    <a:pt x="79" y="111"/>
                    <a:pt x="79" y="80"/>
                    <a:pt x="95" y="32"/>
                  </a:cubicBezTo>
                  <a:cubicBezTo>
                    <a:pt x="110" y="32"/>
                    <a:pt x="110" y="17"/>
                    <a:pt x="95" y="17"/>
                  </a:cubicBezTo>
                  <a:close/>
                  <a:moveTo>
                    <a:pt x="32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35"/>
            <p:cNvSpPr/>
            <p:nvPr/>
          </p:nvSpPr>
          <p:spPr>
            <a:xfrm>
              <a:off x="3103842" y="1790258"/>
              <a:ext cx="7060" cy="2512"/>
            </a:xfrm>
            <a:custGeom>
              <a:avLst/>
              <a:gdLst/>
              <a:ahLst/>
              <a:cxnLst/>
              <a:rect l="l" t="t" r="r" b="b"/>
              <a:pathLst>
                <a:path w="222" h="79" extrusionOk="0">
                  <a:moveTo>
                    <a:pt x="32" y="16"/>
                  </a:moveTo>
                  <a:lnTo>
                    <a:pt x="16" y="16"/>
                  </a:lnTo>
                  <a:cubicBezTo>
                    <a:pt x="1" y="32"/>
                    <a:pt x="16" y="64"/>
                    <a:pt x="32" y="64"/>
                  </a:cubicBezTo>
                  <a:lnTo>
                    <a:pt x="32" y="79"/>
                  </a:lnTo>
                  <a:cubicBezTo>
                    <a:pt x="32" y="64"/>
                    <a:pt x="48" y="47"/>
                    <a:pt x="64" y="47"/>
                  </a:cubicBezTo>
                  <a:lnTo>
                    <a:pt x="64" y="47"/>
                  </a:lnTo>
                  <a:lnTo>
                    <a:pt x="64" y="47"/>
                  </a:lnTo>
                  <a:cubicBezTo>
                    <a:pt x="79" y="47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64"/>
                  </a:lnTo>
                  <a:cubicBezTo>
                    <a:pt x="111" y="64"/>
                    <a:pt x="127" y="64"/>
                    <a:pt x="127" y="47"/>
                  </a:cubicBezTo>
                  <a:lnTo>
                    <a:pt x="127" y="47"/>
                  </a:lnTo>
                  <a:lnTo>
                    <a:pt x="95" y="16"/>
                  </a:lnTo>
                  <a:lnTo>
                    <a:pt x="79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32" y="16"/>
                  </a:lnTo>
                  <a:close/>
                  <a:moveTo>
                    <a:pt x="190" y="1"/>
                  </a:moveTo>
                  <a:lnTo>
                    <a:pt x="190" y="1"/>
                  </a:lnTo>
                  <a:lnTo>
                    <a:pt x="174" y="16"/>
                  </a:lnTo>
                  <a:lnTo>
                    <a:pt x="174" y="47"/>
                  </a:lnTo>
                  <a:lnTo>
                    <a:pt x="174" y="47"/>
                  </a:lnTo>
                  <a:cubicBezTo>
                    <a:pt x="174" y="47"/>
                    <a:pt x="190" y="64"/>
                    <a:pt x="190" y="79"/>
                  </a:cubicBezTo>
                  <a:lnTo>
                    <a:pt x="190" y="79"/>
                  </a:lnTo>
                  <a:cubicBezTo>
                    <a:pt x="222" y="79"/>
                    <a:pt x="222" y="64"/>
                    <a:pt x="222" y="32"/>
                  </a:cubicBezTo>
                  <a:cubicBezTo>
                    <a:pt x="222" y="16"/>
                    <a:pt x="205" y="1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5"/>
            <p:cNvSpPr/>
            <p:nvPr/>
          </p:nvSpPr>
          <p:spPr>
            <a:xfrm>
              <a:off x="3397485" y="1767709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110" y="17"/>
                  </a:lnTo>
                  <a:lnTo>
                    <a:pt x="95" y="17"/>
                  </a:lnTo>
                  <a:lnTo>
                    <a:pt x="64" y="17"/>
                  </a:lnTo>
                  <a:lnTo>
                    <a:pt x="32" y="17"/>
                  </a:lnTo>
                  <a:cubicBezTo>
                    <a:pt x="16" y="32"/>
                    <a:pt x="1" y="48"/>
                    <a:pt x="16" y="63"/>
                  </a:cubicBezTo>
                  <a:cubicBezTo>
                    <a:pt x="16" y="80"/>
                    <a:pt x="32" y="95"/>
                    <a:pt x="47" y="95"/>
                  </a:cubicBezTo>
                  <a:lnTo>
                    <a:pt x="47" y="95"/>
                  </a:lnTo>
                  <a:lnTo>
                    <a:pt x="142" y="63"/>
                  </a:lnTo>
                  <a:lnTo>
                    <a:pt x="142" y="48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5"/>
            <p:cNvSpPr/>
            <p:nvPr/>
          </p:nvSpPr>
          <p:spPr>
            <a:xfrm>
              <a:off x="3263210" y="1818817"/>
              <a:ext cx="4039" cy="9573"/>
            </a:xfrm>
            <a:custGeom>
              <a:avLst/>
              <a:gdLst/>
              <a:ahLst/>
              <a:cxnLst/>
              <a:rect l="l" t="t" r="r" b="b"/>
              <a:pathLst>
                <a:path w="127" h="301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17"/>
                  </a:cubicBezTo>
                  <a:cubicBezTo>
                    <a:pt x="32" y="32"/>
                    <a:pt x="32" y="63"/>
                    <a:pt x="47" y="63"/>
                  </a:cubicBezTo>
                  <a:cubicBezTo>
                    <a:pt x="47" y="80"/>
                    <a:pt x="47" y="80"/>
                    <a:pt x="63" y="80"/>
                  </a:cubicBezTo>
                  <a:cubicBezTo>
                    <a:pt x="47" y="95"/>
                    <a:pt x="47" y="95"/>
                    <a:pt x="47" y="111"/>
                  </a:cubicBezTo>
                  <a:cubicBezTo>
                    <a:pt x="47" y="126"/>
                    <a:pt x="32" y="143"/>
                    <a:pt x="32" y="158"/>
                  </a:cubicBezTo>
                  <a:lnTo>
                    <a:pt x="32" y="174"/>
                  </a:lnTo>
                  <a:cubicBezTo>
                    <a:pt x="15" y="206"/>
                    <a:pt x="0" y="252"/>
                    <a:pt x="47" y="284"/>
                  </a:cubicBezTo>
                  <a:cubicBezTo>
                    <a:pt x="47" y="300"/>
                    <a:pt x="47" y="300"/>
                    <a:pt x="63" y="300"/>
                  </a:cubicBezTo>
                  <a:cubicBezTo>
                    <a:pt x="78" y="300"/>
                    <a:pt x="78" y="300"/>
                    <a:pt x="95" y="284"/>
                  </a:cubicBezTo>
                  <a:lnTo>
                    <a:pt x="95" y="237"/>
                  </a:lnTo>
                  <a:cubicBezTo>
                    <a:pt x="78" y="237"/>
                    <a:pt x="78" y="237"/>
                    <a:pt x="78" y="206"/>
                  </a:cubicBezTo>
                  <a:lnTo>
                    <a:pt x="78" y="206"/>
                  </a:lnTo>
                  <a:cubicBezTo>
                    <a:pt x="63" y="206"/>
                    <a:pt x="47" y="206"/>
                    <a:pt x="47" y="189"/>
                  </a:cubicBezTo>
                  <a:cubicBezTo>
                    <a:pt x="32" y="174"/>
                    <a:pt x="47" y="158"/>
                    <a:pt x="63" y="143"/>
                  </a:cubicBezTo>
                  <a:lnTo>
                    <a:pt x="95" y="126"/>
                  </a:lnTo>
                  <a:cubicBezTo>
                    <a:pt x="78" y="126"/>
                    <a:pt x="78" y="111"/>
                    <a:pt x="78" y="111"/>
                  </a:cubicBezTo>
                  <a:cubicBezTo>
                    <a:pt x="78" y="80"/>
                    <a:pt x="78" y="63"/>
                    <a:pt x="95" y="63"/>
                  </a:cubicBezTo>
                  <a:lnTo>
                    <a:pt x="126" y="63"/>
                  </a:lnTo>
                  <a:lnTo>
                    <a:pt x="126" y="48"/>
                  </a:lnTo>
                  <a:cubicBezTo>
                    <a:pt x="126" y="63"/>
                    <a:pt x="110" y="63"/>
                    <a:pt x="110" y="63"/>
                  </a:cubicBezTo>
                  <a:cubicBezTo>
                    <a:pt x="95" y="63"/>
                    <a:pt x="95" y="63"/>
                    <a:pt x="78" y="48"/>
                  </a:cubicBezTo>
                  <a:lnTo>
                    <a:pt x="78" y="17"/>
                  </a:lnTo>
                  <a:cubicBezTo>
                    <a:pt x="78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5"/>
            <p:cNvSpPr/>
            <p:nvPr/>
          </p:nvSpPr>
          <p:spPr>
            <a:xfrm>
              <a:off x="3398503" y="1786727"/>
              <a:ext cx="3021" cy="9573"/>
            </a:xfrm>
            <a:custGeom>
              <a:avLst/>
              <a:gdLst/>
              <a:ahLst/>
              <a:cxnLst/>
              <a:rect l="l" t="t" r="r" b="b"/>
              <a:pathLst>
                <a:path w="95" h="301" extrusionOk="0">
                  <a:moveTo>
                    <a:pt x="95" y="1"/>
                  </a:moveTo>
                  <a:cubicBezTo>
                    <a:pt x="78" y="17"/>
                    <a:pt x="47" y="17"/>
                    <a:pt x="32" y="17"/>
                  </a:cubicBezTo>
                  <a:lnTo>
                    <a:pt x="15" y="17"/>
                  </a:lnTo>
                  <a:lnTo>
                    <a:pt x="15" y="80"/>
                  </a:lnTo>
                  <a:lnTo>
                    <a:pt x="15" y="80"/>
                  </a:lnTo>
                  <a:lnTo>
                    <a:pt x="0" y="143"/>
                  </a:lnTo>
                  <a:cubicBezTo>
                    <a:pt x="15" y="158"/>
                    <a:pt x="15" y="158"/>
                    <a:pt x="15" y="175"/>
                  </a:cubicBezTo>
                  <a:lnTo>
                    <a:pt x="15" y="221"/>
                  </a:lnTo>
                  <a:lnTo>
                    <a:pt x="0" y="238"/>
                  </a:lnTo>
                  <a:cubicBezTo>
                    <a:pt x="15" y="238"/>
                    <a:pt x="15" y="253"/>
                    <a:pt x="15" y="269"/>
                  </a:cubicBezTo>
                  <a:lnTo>
                    <a:pt x="32" y="284"/>
                  </a:lnTo>
                  <a:lnTo>
                    <a:pt x="32" y="301"/>
                  </a:lnTo>
                  <a:lnTo>
                    <a:pt x="32" y="301"/>
                  </a:lnTo>
                  <a:cubicBezTo>
                    <a:pt x="47" y="301"/>
                    <a:pt x="63" y="284"/>
                    <a:pt x="63" y="253"/>
                  </a:cubicBezTo>
                  <a:lnTo>
                    <a:pt x="63" y="221"/>
                  </a:lnTo>
                  <a:lnTo>
                    <a:pt x="47" y="206"/>
                  </a:lnTo>
                  <a:cubicBezTo>
                    <a:pt x="32" y="206"/>
                    <a:pt x="15" y="190"/>
                    <a:pt x="32" y="175"/>
                  </a:cubicBezTo>
                  <a:cubicBezTo>
                    <a:pt x="32" y="158"/>
                    <a:pt x="47" y="143"/>
                    <a:pt x="47" y="143"/>
                  </a:cubicBezTo>
                  <a:lnTo>
                    <a:pt x="63" y="143"/>
                  </a:lnTo>
                  <a:lnTo>
                    <a:pt x="63" y="143"/>
                  </a:lnTo>
                  <a:lnTo>
                    <a:pt x="78" y="143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63" y="80"/>
                    <a:pt x="47" y="80"/>
                    <a:pt x="47" y="64"/>
                  </a:cubicBezTo>
                  <a:cubicBezTo>
                    <a:pt x="32" y="32"/>
                    <a:pt x="47" y="17"/>
                    <a:pt x="78" y="17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5"/>
            <p:cNvSpPr/>
            <p:nvPr/>
          </p:nvSpPr>
          <p:spPr>
            <a:xfrm>
              <a:off x="3429034" y="1757182"/>
              <a:ext cx="5565" cy="4548"/>
            </a:xfrm>
            <a:custGeom>
              <a:avLst/>
              <a:gdLst/>
              <a:ahLst/>
              <a:cxnLst/>
              <a:rect l="l" t="t" r="r" b="b"/>
              <a:pathLst>
                <a:path w="175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7" y="95"/>
                  </a:lnTo>
                  <a:lnTo>
                    <a:pt x="32" y="127"/>
                  </a:lnTo>
                  <a:cubicBezTo>
                    <a:pt x="49" y="127"/>
                    <a:pt x="49" y="142"/>
                    <a:pt x="64" y="142"/>
                  </a:cubicBezTo>
                  <a:lnTo>
                    <a:pt x="64" y="142"/>
                  </a:lnTo>
                  <a:lnTo>
                    <a:pt x="158" y="127"/>
                  </a:lnTo>
                  <a:lnTo>
                    <a:pt x="175" y="127"/>
                  </a:lnTo>
                  <a:lnTo>
                    <a:pt x="158" y="111"/>
                  </a:lnTo>
                  <a:lnTo>
                    <a:pt x="175" y="79"/>
                  </a:lnTo>
                  <a:cubicBezTo>
                    <a:pt x="175" y="64"/>
                    <a:pt x="158" y="64"/>
                    <a:pt x="158" y="64"/>
                  </a:cubicBezTo>
                  <a:lnTo>
                    <a:pt x="143" y="64"/>
                  </a:lnTo>
                  <a:lnTo>
                    <a:pt x="143" y="64"/>
                  </a:lnTo>
                  <a:lnTo>
                    <a:pt x="80" y="64"/>
                  </a:lnTo>
                  <a:lnTo>
                    <a:pt x="64" y="16"/>
                  </a:lnTo>
                  <a:cubicBezTo>
                    <a:pt x="49" y="16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5"/>
            <p:cNvSpPr/>
            <p:nvPr/>
          </p:nvSpPr>
          <p:spPr>
            <a:xfrm>
              <a:off x="3181029" y="1780239"/>
              <a:ext cx="5534" cy="6042"/>
            </a:xfrm>
            <a:custGeom>
              <a:avLst/>
              <a:gdLst/>
              <a:ahLst/>
              <a:cxnLst/>
              <a:rect l="l" t="t" r="r" b="b"/>
              <a:pathLst>
                <a:path w="174" h="190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95" y="1"/>
                    <a:pt x="95" y="16"/>
                    <a:pt x="95" y="16"/>
                  </a:cubicBezTo>
                  <a:cubicBezTo>
                    <a:pt x="95" y="32"/>
                    <a:pt x="95" y="47"/>
                    <a:pt x="78" y="64"/>
                  </a:cubicBezTo>
                  <a:cubicBezTo>
                    <a:pt x="63" y="64"/>
                    <a:pt x="63" y="64"/>
                    <a:pt x="47" y="79"/>
                  </a:cubicBezTo>
                  <a:cubicBezTo>
                    <a:pt x="47" y="79"/>
                    <a:pt x="32" y="79"/>
                    <a:pt x="32" y="95"/>
                  </a:cubicBezTo>
                  <a:lnTo>
                    <a:pt x="15" y="110"/>
                  </a:lnTo>
                  <a:lnTo>
                    <a:pt x="15" y="110"/>
                  </a:lnTo>
                  <a:lnTo>
                    <a:pt x="15" y="127"/>
                  </a:lnTo>
                  <a:lnTo>
                    <a:pt x="15" y="158"/>
                  </a:lnTo>
                  <a:lnTo>
                    <a:pt x="0" y="173"/>
                  </a:lnTo>
                  <a:cubicBezTo>
                    <a:pt x="0" y="190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47" y="173"/>
                    <a:pt x="47" y="173"/>
                    <a:pt x="63" y="173"/>
                  </a:cubicBezTo>
                  <a:cubicBezTo>
                    <a:pt x="63" y="173"/>
                    <a:pt x="78" y="158"/>
                    <a:pt x="95" y="158"/>
                  </a:cubicBezTo>
                  <a:cubicBezTo>
                    <a:pt x="110" y="158"/>
                    <a:pt x="142" y="142"/>
                    <a:pt x="158" y="110"/>
                  </a:cubicBezTo>
                  <a:cubicBezTo>
                    <a:pt x="173" y="79"/>
                    <a:pt x="158" y="47"/>
                    <a:pt x="142" y="16"/>
                  </a:cubicBez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5"/>
            <p:cNvSpPr/>
            <p:nvPr/>
          </p:nvSpPr>
          <p:spPr>
            <a:xfrm>
              <a:off x="3428557" y="1768218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1" y="142"/>
                  </a:lnTo>
                  <a:lnTo>
                    <a:pt x="1" y="142"/>
                  </a:lnTo>
                  <a:lnTo>
                    <a:pt x="16" y="142"/>
                  </a:lnTo>
                  <a:lnTo>
                    <a:pt x="16" y="142"/>
                  </a:lnTo>
                  <a:cubicBezTo>
                    <a:pt x="32" y="142"/>
                    <a:pt x="47" y="158"/>
                    <a:pt x="47" y="173"/>
                  </a:cubicBezTo>
                  <a:lnTo>
                    <a:pt x="47" y="173"/>
                  </a:lnTo>
                  <a:lnTo>
                    <a:pt x="79" y="190"/>
                  </a:lnTo>
                  <a:cubicBezTo>
                    <a:pt x="79" y="173"/>
                    <a:pt x="64" y="173"/>
                    <a:pt x="64" y="158"/>
                  </a:cubicBezTo>
                  <a:cubicBezTo>
                    <a:pt x="79" y="142"/>
                    <a:pt x="79" y="127"/>
                    <a:pt x="95" y="127"/>
                  </a:cubicBezTo>
                  <a:lnTo>
                    <a:pt x="110" y="127"/>
                  </a:lnTo>
                  <a:lnTo>
                    <a:pt x="110" y="127"/>
                  </a:lnTo>
                  <a:cubicBezTo>
                    <a:pt x="95" y="110"/>
                    <a:pt x="95" y="110"/>
                    <a:pt x="95" y="95"/>
                  </a:cubicBezTo>
                  <a:lnTo>
                    <a:pt x="79" y="79"/>
                  </a:lnTo>
                  <a:lnTo>
                    <a:pt x="79" y="47"/>
                  </a:lnTo>
                  <a:cubicBezTo>
                    <a:pt x="95" y="16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5"/>
            <p:cNvSpPr/>
            <p:nvPr/>
          </p:nvSpPr>
          <p:spPr>
            <a:xfrm>
              <a:off x="3384954" y="1789272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7" y="63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95" y="78"/>
                  </a:lnTo>
                  <a:cubicBezTo>
                    <a:pt x="80" y="47"/>
                    <a:pt x="8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5"/>
            <p:cNvSpPr/>
            <p:nvPr/>
          </p:nvSpPr>
          <p:spPr>
            <a:xfrm>
              <a:off x="3440579" y="1795283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42" y="0"/>
                  </a:moveTo>
                  <a:lnTo>
                    <a:pt x="16" y="15"/>
                  </a:lnTo>
                  <a:cubicBezTo>
                    <a:pt x="1" y="15"/>
                    <a:pt x="1" y="32"/>
                    <a:pt x="1" y="47"/>
                  </a:cubicBezTo>
                  <a:lnTo>
                    <a:pt x="1" y="47"/>
                  </a:lnTo>
                  <a:cubicBezTo>
                    <a:pt x="1" y="63"/>
                    <a:pt x="16" y="78"/>
                    <a:pt x="32" y="78"/>
                  </a:cubicBezTo>
                  <a:lnTo>
                    <a:pt x="32" y="78"/>
                  </a:lnTo>
                  <a:lnTo>
                    <a:pt x="47" y="78"/>
                  </a:lnTo>
                  <a:lnTo>
                    <a:pt x="110" y="63"/>
                  </a:lnTo>
                  <a:lnTo>
                    <a:pt x="127" y="47"/>
                  </a:lnTo>
                  <a:lnTo>
                    <a:pt x="142" y="47"/>
                  </a:lnTo>
                  <a:lnTo>
                    <a:pt x="158" y="47"/>
                  </a:lnTo>
                  <a:lnTo>
                    <a:pt x="190" y="47"/>
                  </a:lnTo>
                  <a:cubicBezTo>
                    <a:pt x="190" y="32"/>
                    <a:pt x="173" y="15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35"/>
            <p:cNvSpPr/>
            <p:nvPr/>
          </p:nvSpPr>
          <p:spPr>
            <a:xfrm>
              <a:off x="3378943" y="1789272"/>
              <a:ext cx="3562" cy="6042"/>
            </a:xfrm>
            <a:custGeom>
              <a:avLst/>
              <a:gdLst/>
              <a:ahLst/>
              <a:cxnLst/>
              <a:rect l="l" t="t" r="r" b="b"/>
              <a:pathLst>
                <a:path w="112" h="190" extrusionOk="0">
                  <a:moveTo>
                    <a:pt x="111" y="158"/>
                  </a:moveTo>
                  <a:lnTo>
                    <a:pt x="111" y="158"/>
                  </a:lnTo>
                  <a:cubicBezTo>
                    <a:pt x="111" y="158"/>
                    <a:pt x="111" y="173"/>
                    <a:pt x="95" y="173"/>
                  </a:cubicBezTo>
                  <a:lnTo>
                    <a:pt x="95" y="189"/>
                  </a:lnTo>
                  <a:lnTo>
                    <a:pt x="111" y="173"/>
                  </a:lnTo>
                  <a:lnTo>
                    <a:pt x="111" y="158"/>
                  </a:lnTo>
                  <a:close/>
                  <a:moveTo>
                    <a:pt x="32" y="0"/>
                  </a:moveTo>
                  <a:lnTo>
                    <a:pt x="17" y="0"/>
                  </a:lnTo>
                  <a:cubicBezTo>
                    <a:pt x="0" y="15"/>
                    <a:pt x="0" y="15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7" y="32"/>
                  </a:lnTo>
                  <a:cubicBezTo>
                    <a:pt x="32" y="32"/>
                    <a:pt x="48" y="47"/>
                    <a:pt x="32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8" y="95"/>
                    <a:pt x="63" y="110"/>
                    <a:pt x="63" y="110"/>
                  </a:cubicBezTo>
                  <a:lnTo>
                    <a:pt x="63" y="110"/>
                  </a:lnTo>
                  <a:lnTo>
                    <a:pt x="80" y="95"/>
                  </a:lnTo>
                  <a:lnTo>
                    <a:pt x="80" y="78"/>
                  </a:lnTo>
                  <a:cubicBezTo>
                    <a:pt x="80" y="63"/>
                    <a:pt x="80" y="47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48" y="32"/>
                    <a:pt x="32" y="15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5"/>
            <p:cNvSpPr/>
            <p:nvPr/>
          </p:nvSpPr>
          <p:spPr>
            <a:xfrm>
              <a:off x="3441597" y="1811312"/>
              <a:ext cx="7505" cy="2035"/>
            </a:xfrm>
            <a:custGeom>
              <a:avLst/>
              <a:gdLst/>
              <a:ahLst/>
              <a:cxnLst/>
              <a:rect l="l" t="t" r="r" b="b"/>
              <a:pathLst>
                <a:path w="236" h="64" extrusionOk="0">
                  <a:moveTo>
                    <a:pt x="221" y="1"/>
                  </a:moveTo>
                  <a:lnTo>
                    <a:pt x="189" y="16"/>
                  </a:lnTo>
                  <a:lnTo>
                    <a:pt x="173" y="16"/>
                  </a:lnTo>
                  <a:lnTo>
                    <a:pt x="158" y="16"/>
                  </a:lnTo>
                  <a:lnTo>
                    <a:pt x="158" y="16"/>
                  </a:lnTo>
                  <a:cubicBezTo>
                    <a:pt x="141" y="16"/>
                    <a:pt x="141" y="16"/>
                    <a:pt x="141" y="32"/>
                  </a:cubicBezTo>
                  <a:lnTo>
                    <a:pt x="126" y="16"/>
                  </a:lnTo>
                  <a:cubicBezTo>
                    <a:pt x="110" y="32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8" y="32"/>
                    <a:pt x="63" y="16"/>
                    <a:pt x="63" y="16"/>
                  </a:cubicBezTo>
                  <a:lnTo>
                    <a:pt x="47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5" y="16"/>
                    <a:pt x="0" y="16"/>
                    <a:pt x="0" y="47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15" y="64"/>
                  </a:lnTo>
                  <a:cubicBezTo>
                    <a:pt x="78" y="64"/>
                    <a:pt x="158" y="47"/>
                    <a:pt x="221" y="16"/>
                  </a:cubicBezTo>
                  <a:cubicBezTo>
                    <a:pt x="204" y="32"/>
                    <a:pt x="110" y="47"/>
                    <a:pt x="110" y="47"/>
                  </a:cubicBezTo>
                  <a:lnTo>
                    <a:pt x="141" y="32"/>
                  </a:lnTo>
                  <a:cubicBezTo>
                    <a:pt x="173" y="32"/>
                    <a:pt x="204" y="16"/>
                    <a:pt x="236" y="16"/>
                  </a:cubicBezTo>
                  <a:cubicBezTo>
                    <a:pt x="221" y="16"/>
                    <a:pt x="221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5"/>
            <p:cNvSpPr/>
            <p:nvPr/>
          </p:nvSpPr>
          <p:spPr>
            <a:xfrm>
              <a:off x="3033174" y="1802279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64" y="1"/>
                  </a:moveTo>
                  <a:lnTo>
                    <a:pt x="49" y="1"/>
                  </a:lnTo>
                  <a:cubicBezTo>
                    <a:pt x="32" y="1"/>
                    <a:pt x="32" y="1"/>
                    <a:pt x="17" y="16"/>
                  </a:cubicBezTo>
                  <a:lnTo>
                    <a:pt x="1" y="16"/>
                  </a:lnTo>
                  <a:lnTo>
                    <a:pt x="1" y="16"/>
                  </a:lnTo>
                  <a:cubicBezTo>
                    <a:pt x="1" y="32"/>
                    <a:pt x="1" y="32"/>
                    <a:pt x="17" y="48"/>
                  </a:cubicBez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lnTo>
                    <a:pt x="32" y="79"/>
                  </a:lnTo>
                  <a:cubicBezTo>
                    <a:pt x="49" y="64"/>
                    <a:pt x="49" y="64"/>
                    <a:pt x="64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35"/>
            <p:cNvSpPr/>
            <p:nvPr/>
          </p:nvSpPr>
          <p:spPr>
            <a:xfrm>
              <a:off x="3326340" y="1768695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47" y="1"/>
                  </a:moveTo>
                  <a:cubicBezTo>
                    <a:pt x="32" y="17"/>
                    <a:pt x="16" y="32"/>
                    <a:pt x="0" y="64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0" y="112"/>
                    <a:pt x="16" y="112"/>
                    <a:pt x="16" y="112"/>
                  </a:cubicBezTo>
                  <a:lnTo>
                    <a:pt x="32" y="127"/>
                  </a:lnTo>
                  <a:cubicBezTo>
                    <a:pt x="47" y="127"/>
                    <a:pt x="63" y="112"/>
                    <a:pt x="63" y="95"/>
                  </a:cubicBezTo>
                  <a:cubicBezTo>
                    <a:pt x="79" y="64"/>
                    <a:pt x="95" y="49"/>
                    <a:pt x="95" y="49"/>
                  </a:cubicBezTo>
                  <a:lnTo>
                    <a:pt x="127" y="80"/>
                  </a:lnTo>
                  <a:cubicBezTo>
                    <a:pt x="142" y="95"/>
                    <a:pt x="142" y="95"/>
                    <a:pt x="158" y="95"/>
                  </a:cubicBezTo>
                  <a:cubicBezTo>
                    <a:pt x="158" y="95"/>
                    <a:pt x="173" y="95"/>
                    <a:pt x="173" y="80"/>
                  </a:cubicBezTo>
                  <a:cubicBezTo>
                    <a:pt x="190" y="64"/>
                    <a:pt x="190" y="49"/>
                    <a:pt x="173" y="32"/>
                  </a:cubicBezTo>
                  <a:lnTo>
                    <a:pt x="158" y="17"/>
                  </a:lnTo>
                  <a:cubicBezTo>
                    <a:pt x="158" y="32"/>
                    <a:pt x="142" y="49"/>
                    <a:pt x="142" y="49"/>
                  </a:cubicBezTo>
                  <a:lnTo>
                    <a:pt x="127" y="49"/>
                  </a:lnTo>
                  <a:cubicBezTo>
                    <a:pt x="110" y="49"/>
                    <a:pt x="110" y="49"/>
                    <a:pt x="95" y="32"/>
                  </a:cubicBezTo>
                  <a:lnTo>
                    <a:pt x="79" y="32"/>
                  </a:lnTo>
                  <a:lnTo>
                    <a:pt x="63" y="32"/>
                  </a:lnTo>
                  <a:cubicBezTo>
                    <a:pt x="47" y="32"/>
                    <a:pt x="47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5"/>
            <p:cNvSpPr/>
            <p:nvPr/>
          </p:nvSpPr>
          <p:spPr>
            <a:xfrm>
              <a:off x="3357412" y="1800785"/>
              <a:ext cx="4516" cy="8046"/>
            </a:xfrm>
            <a:custGeom>
              <a:avLst/>
              <a:gdLst/>
              <a:ahLst/>
              <a:cxnLst/>
              <a:rect l="l" t="t" r="r" b="b"/>
              <a:pathLst>
                <a:path w="142" h="253" extrusionOk="0">
                  <a:moveTo>
                    <a:pt x="78" y="0"/>
                  </a:moveTo>
                  <a:lnTo>
                    <a:pt x="78" y="0"/>
                  </a:lnTo>
                  <a:cubicBezTo>
                    <a:pt x="63" y="0"/>
                    <a:pt x="63" y="0"/>
                    <a:pt x="47" y="16"/>
                  </a:cubicBezTo>
                  <a:lnTo>
                    <a:pt x="47" y="16"/>
                  </a:lnTo>
                  <a:cubicBezTo>
                    <a:pt x="47" y="32"/>
                    <a:pt x="63" y="32"/>
                    <a:pt x="47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26" y="111"/>
                    <a:pt x="126" y="142"/>
                    <a:pt x="110" y="142"/>
                  </a:cubicBezTo>
                  <a:lnTo>
                    <a:pt x="47" y="189"/>
                  </a:lnTo>
                  <a:cubicBezTo>
                    <a:pt x="47" y="205"/>
                    <a:pt x="32" y="205"/>
                    <a:pt x="32" y="205"/>
                  </a:cubicBezTo>
                  <a:cubicBezTo>
                    <a:pt x="15" y="205"/>
                    <a:pt x="15" y="205"/>
                    <a:pt x="0" y="189"/>
                  </a:cubicBezTo>
                  <a:cubicBezTo>
                    <a:pt x="15" y="221"/>
                    <a:pt x="15" y="237"/>
                    <a:pt x="15" y="252"/>
                  </a:cubicBezTo>
                  <a:lnTo>
                    <a:pt x="15" y="252"/>
                  </a:lnTo>
                  <a:cubicBezTo>
                    <a:pt x="78" y="252"/>
                    <a:pt x="110" y="205"/>
                    <a:pt x="126" y="174"/>
                  </a:cubicBezTo>
                  <a:lnTo>
                    <a:pt x="126" y="158"/>
                  </a:lnTo>
                  <a:cubicBezTo>
                    <a:pt x="141" y="158"/>
                    <a:pt x="141" y="142"/>
                    <a:pt x="141" y="126"/>
                  </a:cubicBezTo>
                  <a:lnTo>
                    <a:pt x="110" y="63"/>
                  </a:lnTo>
                  <a:lnTo>
                    <a:pt x="110" y="48"/>
                  </a:lnTo>
                  <a:cubicBezTo>
                    <a:pt x="126" y="32"/>
                    <a:pt x="110" y="16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5"/>
            <p:cNvSpPr/>
            <p:nvPr/>
          </p:nvSpPr>
          <p:spPr>
            <a:xfrm>
              <a:off x="3040202" y="1790258"/>
              <a:ext cx="8046" cy="4516"/>
            </a:xfrm>
            <a:custGeom>
              <a:avLst/>
              <a:gdLst/>
              <a:ahLst/>
              <a:cxnLst/>
              <a:rect l="l" t="t" r="r" b="b"/>
              <a:pathLst>
                <a:path w="253" h="142" extrusionOk="0">
                  <a:moveTo>
                    <a:pt x="206" y="1"/>
                  </a:moveTo>
                  <a:cubicBezTo>
                    <a:pt x="143" y="1"/>
                    <a:pt x="63" y="16"/>
                    <a:pt x="0" y="16"/>
                  </a:cubicBezTo>
                  <a:lnTo>
                    <a:pt x="80" y="16"/>
                  </a:lnTo>
                  <a:cubicBezTo>
                    <a:pt x="95" y="16"/>
                    <a:pt x="95" y="1"/>
                    <a:pt x="111" y="1"/>
                  </a:cubicBezTo>
                  <a:lnTo>
                    <a:pt x="111" y="1"/>
                  </a:lnTo>
                  <a:lnTo>
                    <a:pt x="126" y="1"/>
                  </a:lnTo>
                  <a:cubicBezTo>
                    <a:pt x="143" y="16"/>
                    <a:pt x="158" y="32"/>
                    <a:pt x="143" y="47"/>
                  </a:cubicBezTo>
                  <a:lnTo>
                    <a:pt x="158" y="110"/>
                  </a:lnTo>
                  <a:cubicBezTo>
                    <a:pt x="158" y="127"/>
                    <a:pt x="174" y="142"/>
                    <a:pt x="189" y="142"/>
                  </a:cubicBezTo>
                  <a:lnTo>
                    <a:pt x="189" y="142"/>
                  </a:lnTo>
                  <a:lnTo>
                    <a:pt x="221" y="142"/>
                  </a:lnTo>
                  <a:cubicBezTo>
                    <a:pt x="237" y="142"/>
                    <a:pt x="252" y="127"/>
                    <a:pt x="252" y="110"/>
                  </a:cubicBezTo>
                  <a:cubicBezTo>
                    <a:pt x="252" y="95"/>
                    <a:pt x="237" y="79"/>
                    <a:pt x="221" y="7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5"/>
            <p:cNvSpPr/>
            <p:nvPr/>
          </p:nvSpPr>
          <p:spPr>
            <a:xfrm>
              <a:off x="3187517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80" y="0"/>
                  </a:moveTo>
                  <a:cubicBezTo>
                    <a:pt x="80" y="15"/>
                    <a:pt x="64" y="15"/>
                    <a:pt x="64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32" y="47"/>
                    <a:pt x="32" y="47"/>
                  </a:cubicBezTo>
                  <a:cubicBezTo>
                    <a:pt x="32" y="63"/>
                    <a:pt x="48" y="63"/>
                    <a:pt x="48" y="63"/>
                  </a:cubicBezTo>
                  <a:cubicBezTo>
                    <a:pt x="48" y="63"/>
                    <a:pt x="64" y="47"/>
                    <a:pt x="80" y="47"/>
                  </a:cubicBezTo>
                  <a:cubicBezTo>
                    <a:pt x="80" y="47"/>
                    <a:pt x="80" y="32"/>
                    <a:pt x="95" y="32"/>
                  </a:cubicBezTo>
                  <a:lnTo>
                    <a:pt x="95" y="15"/>
                  </a:lnTo>
                  <a:cubicBezTo>
                    <a:pt x="95" y="15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5"/>
            <p:cNvSpPr/>
            <p:nvPr/>
          </p:nvSpPr>
          <p:spPr>
            <a:xfrm>
              <a:off x="3262669" y="1802279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12" y="142"/>
                  </a:moveTo>
                  <a:lnTo>
                    <a:pt x="112" y="142"/>
                  </a:lnTo>
                  <a:lnTo>
                    <a:pt x="112" y="142"/>
                  </a:lnTo>
                  <a:lnTo>
                    <a:pt x="112" y="142"/>
                  </a:lnTo>
                  <a:close/>
                  <a:moveTo>
                    <a:pt x="127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64" y="48"/>
                  </a:lnTo>
                  <a:lnTo>
                    <a:pt x="64" y="48"/>
                  </a:lnTo>
                  <a:cubicBezTo>
                    <a:pt x="49" y="48"/>
                    <a:pt x="32" y="48"/>
                    <a:pt x="17" y="64"/>
                  </a:cubicBezTo>
                  <a:cubicBezTo>
                    <a:pt x="1" y="79"/>
                    <a:pt x="1" y="95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49" y="111"/>
                    <a:pt x="49" y="111"/>
                  </a:cubicBezTo>
                  <a:lnTo>
                    <a:pt x="64" y="95"/>
                  </a:lnTo>
                  <a:cubicBezTo>
                    <a:pt x="80" y="79"/>
                    <a:pt x="80" y="79"/>
                    <a:pt x="95" y="79"/>
                  </a:cubicBezTo>
                  <a:lnTo>
                    <a:pt x="95" y="79"/>
                  </a:lnTo>
                  <a:lnTo>
                    <a:pt x="112" y="79"/>
                  </a:lnTo>
                  <a:lnTo>
                    <a:pt x="127" y="95"/>
                  </a:lnTo>
                  <a:lnTo>
                    <a:pt x="143" y="79"/>
                  </a:lnTo>
                  <a:lnTo>
                    <a:pt x="158" y="79"/>
                  </a:lnTo>
                  <a:cubicBezTo>
                    <a:pt x="175" y="79"/>
                    <a:pt x="190" y="95"/>
                    <a:pt x="190" y="127"/>
                  </a:cubicBezTo>
                  <a:lnTo>
                    <a:pt x="190" y="127"/>
                  </a:lnTo>
                  <a:lnTo>
                    <a:pt x="190" y="127"/>
                  </a:lnTo>
                  <a:lnTo>
                    <a:pt x="206" y="79"/>
                  </a:lnTo>
                  <a:cubicBezTo>
                    <a:pt x="206" y="64"/>
                    <a:pt x="206" y="48"/>
                    <a:pt x="190" y="32"/>
                  </a:cubicBezTo>
                  <a:lnTo>
                    <a:pt x="14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5"/>
            <p:cNvSpPr/>
            <p:nvPr/>
          </p:nvSpPr>
          <p:spPr>
            <a:xfrm>
              <a:off x="3372932" y="1787745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0" y="143"/>
                  </a:lnTo>
                  <a:cubicBezTo>
                    <a:pt x="0" y="158"/>
                    <a:pt x="0" y="158"/>
                    <a:pt x="16" y="174"/>
                  </a:cubicBezTo>
                  <a:lnTo>
                    <a:pt x="32" y="174"/>
                  </a:lnTo>
                  <a:lnTo>
                    <a:pt x="48" y="174"/>
                  </a:lnTo>
                  <a:lnTo>
                    <a:pt x="158" y="95"/>
                  </a:lnTo>
                  <a:lnTo>
                    <a:pt x="174" y="80"/>
                  </a:lnTo>
                  <a:lnTo>
                    <a:pt x="174" y="48"/>
                  </a:lnTo>
                  <a:cubicBezTo>
                    <a:pt x="158" y="32"/>
                    <a:pt x="158" y="32"/>
                    <a:pt x="143" y="32"/>
                  </a:cubicBezTo>
                  <a:lnTo>
                    <a:pt x="126" y="32"/>
                  </a:lnTo>
                  <a:lnTo>
                    <a:pt x="80" y="63"/>
                  </a:ln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5"/>
            <p:cNvSpPr/>
            <p:nvPr/>
          </p:nvSpPr>
          <p:spPr>
            <a:xfrm>
              <a:off x="3261206" y="1804792"/>
              <a:ext cx="7505" cy="9032"/>
            </a:xfrm>
            <a:custGeom>
              <a:avLst/>
              <a:gdLst/>
              <a:ahLst/>
              <a:cxnLst/>
              <a:rect l="l" t="t" r="r" b="b"/>
              <a:pathLst>
                <a:path w="236" h="284" extrusionOk="0">
                  <a:moveTo>
                    <a:pt x="204" y="0"/>
                  </a:moveTo>
                  <a:lnTo>
                    <a:pt x="189" y="0"/>
                  </a:lnTo>
                  <a:lnTo>
                    <a:pt x="173" y="16"/>
                  </a:lnTo>
                  <a:lnTo>
                    <a:pt x="173" y="48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95"/>
                  </a:lnTo>
                  <a:lnTo>
                    <a:pt x="158" y="95"/>
                  </a:lnTo>
                  <a:lnTo>
                    <a:pt x="78" y="189"/>
                  </a:lnTo>
                  <a:lnTo>
                    <a:pt x="78" y="206"/>
                  </a:lnTo>
                  <a:cubicBezTo>
                    <a:pt x="78" y="221"/>
                    <a:pt x="63" y="237"/>
                    <a:pt x="47" y="237"/>
                  </a:cubicBezTo>
                  <a:lnTo>
                    <a:pt x="47" y="237"/>
                  </a:lnTo>
                  <a:cubicBezTo>
                    <a:pt x="15" y="237"/>
                    <a:pt x="15" y="221"/>
                    <a:pt x="15" y="206"/>
                  </a:cubicBezTo>
                  <a:lnTo>
                    <a:pt x="15" y="206"/>
                  </a:lnTo>
                  <a:cubicBezTo>
                    <a:pt x="0" y="221"/>
                    <a:pt x="0" y="237"/>
                    <a:pt x="15" y="252"/>
                  </a:cubicBezTo>
                  <a:lnTo>
                    <a:pt x="47" y="284"/>
                  </a:lnTo>
                  <a:lnTo>
                    <a:pt x="78" y="284"/>
                  </a:lnTo>
                  <a:lnTo>
                    <a:pt x="78" y="284"/>
                  </a:lnTo>
                  <a:cubicBezTo>
                    <a:pt x="95" y="284"/>
                    <a:pt x="95" y="284"/>
                    <a:pt x="95" y="269"/>
                  </a:cubicBezTo>
                  <a:lnTo>
                    <a:pt x="189" y="158"/>
                  </a:lnTo>
                  <a:lnTo>
                    <a:pt x="189" y="158"/>
                  </a:lnTo>
                  <a:lnTo>
                    <a:pt x="221" y="158"/>
                  </a:lnTo>
                  <a:cubicBezTo>
                    <a:pt x="221" y="142"/>
                    <a:pt x="236" y="142"/>
                    <a:pt x="236" y="126"/>
                  </a:cubicBezTo>
                  <a:lnTo>
                    <a:pt x="236" y="48"/>
                  </a:lnTo>
                  <a:lnTo>
                    <a:pt x="236" y="48"/>
                  </a:lnTo>
                  <a:cubicBezTo>
                    <a:pt x="236" y="16"/>
                    <a:pt x="221" y="0"/>
                    <a:pt x="20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5"/>
            <p:cNvSpPr/>
            <p:nvPr/>
          </p:nvSpPr>
          <p:spPr>
            <a:xfrm>
              <a:off x="3227590" y="1789272"/>
              <a:ext cx="2576" cy="7505"/>
            </a:xfrm>
            <a:custGeom>
              <a:avLst/>
              <a:gdLst/>
              <a:ahLst/>
              <a:cxnLst/>
              <a:rect l="l" t="t" r="r" b="b"/>
              <a:pathLst>
                <a:path w="81" h="236" extrusionOk="0">
                  <a:moveTo>
                    <a:pt x="17" y="0"/>
                  </a:moveTo>
                  <a:lnTo>
                    <a:pt x="17" y="15"/>
                  </a:lnTo>
                  <a:lnTo>
                    <a:pt x="1" y="189"/>
                  </a:lnTo>
                  <a:cubicBezTo>
                    <a:pt x="1" y="221"/>
                    <a:pt x="17" y="236"/>
                    <a:pt x="32" y="236"/>
                  </a:cubicBezTo>
                  <a:lnTo>
                    <a:pt x="32" y="236"/>
                  </a:lnTo>
                  <a:cubicBezTo>
                    <a:pt x="49" y="236"/>
                    <a:pt x="64" y="221"/>
                    <a:pt x="64" y="204"/>
                  </a:cubicBezTo>
                  <a:lnTo>
                    <a:pt x="80" y="95"/>
                  </a:lnTo>
                  <a:cubicBezTo>
                    <a:pt x="64" y="95"/>
                    <a:pt x="64" y="95"/>
                    <a:pt x="64" y="7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5"/>
            <p:cNvSpPr/>
            <p:nvPr/>
          </p:nvSpPr>
          <p:spPr>
            <a:xfrm>
              <a:off x="3413514" y="1771716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79" y="0"/>
                  </a:moveTo>
                  <a:cubicBezTo>
                    <a:pt x="64" y="17"/>
                    <a:pt x="32" y="32"/>
                    <a:pt x="1" y="48"/>
                  </a:cubicBezTo>
                  <a:lnTo>
                    <a:pt x="1" y="80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80"/>
                  </a:lnTo>
                  <a:cubicBezTo>
                    <a:pt x="64" y="80"/>
                    <a:pt x="64" y="63"/>
                    <a:pt x="79" y="48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5"/>
            <p:cNvSpPr/>
            <p:nvPr/>
          </p:nvSpPr>
          <p:spPr>
            <a:xfrm>
              <a:off x="3198553" y="1790735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32"/>
                  </a:cubicBezTo>
                  <a:cubicBezTo>
                    <a:pt x="0" y="32"/>
                    <a:pt x="17" y="32"/>
                    <a:pt x="17" y="49"/>
                  </a:cubicBezTo>
                  <a:lnTo>
                    <a:pt x="32" y="49"/>
                  </a:lnTo>
                  <a:cubicBezTo>
                    <a:pt x="48" y="49"/>
                    <a:pt x="63" y="64"/>
                    <a:pt x="63" y="80"/>
                  </a:cubicBezTo>
                  <a:cubicBezTo>
                    <a:pt x="80" y="80"/>
                    <a:pt x="80" y="95"/>
                    <a:pt x="80" y="112"/>
                  </a:cubicBezTo>
                  <a:cubicBezTo>
                    <a:pt x="80" y="143"/>
                    <a:pt x="95" y="143"/>
                    <a:pt x="111" y="143"/>
                  </a:cubicBezTo>
                  <a:lnTo>
                    <a:pt x="111" y="143"/>
                  </a:lnTo>
                  <a:lnTo>
                    <a:pt x="111" y="143"/>
                  </a:lnTo>
                  <a:cubicBezTo>
                    <a:pt x="143" y="143"/>
                    <a:pt x="158" y="127"/>
                    <a:pt x="143" y="112"/>
                  </a:cubicBezTo>
                  <a:cubicBezTo>
                    <a:pt x="143" y="32"/>
                    <a:pt x="111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5"/>
            <p:cNvSpPr/>
            <p:nvPr/>
          </p:nvSpPr>
          <p:spPr>
            <a:xfrm>
              <a:off x="3391951" y="1781257"/>
              <a:ext cx="5565" cy="4039"/>
            </a:xfrm>
            <a:custGeom>
              <a:avLst/>
              <a:gdLst/>
              <a:ahLst/>
              <a:cxnLst/>
              <a:rect l="l" t="t" r="r" b="b"/>
              <a:pathLst>
                <a:path w="175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15"/>
                    <a:pt x="1" y="32"/>
                  </a:cubicBezTo>
                  <a:lnTo>
                    <a:pt x="1" y="47"/>
                  </a:lnTo>
                  <a:lnTo>
                    <a:pt x="17" y="47"/>
                  </a:lnTo>
                  <a:cubicBezTo>
                    <a:pt x="32" y="47"/>
                    <a:pt x="32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64" y="47"/>
                    <a:pt x="64" y="63"/>
                  </a:cubicBezTo>
                  <a:cubicBezTo>
                    <a:pt x="80" y="78"/>
                    <a:pt x="64" y="95"/>
                    <a:pt x="49" y="110"/>
                  </a:cubicBezTo>
                  <a:lnTo>
                    <a:pt x="32" y="110"/>
                  </a:lnTo>
                  <a:lnTo>
                    <a:pt x="32" y="126"/>
                  </a:lnTo>
                  <a:lnTo>
                    <a:pt x="49" y="126"/>
                  </a:lnTo>
                  <a:lnTo>
                    <a:pt x="64" y="126"/>
                  </a:lnTo>
                  <a:lnTo>
                    <a:pt x="112" y="110"/>
                  </a:lnTo>
                  <a:cubicBezTo>
                    <a:pt x="112" y="95"/>
                    <a:pt x="127" y="95"/>
                    <a:pt x="127" y="95"/>
                  </a:cubicBezTo>
                  <a:lnTo>
                    <a:pt x="143" y="95"/>
                  </a:lnTo>
                  <a:lnTo>
                    <a:pt x="143" y="95"/>
                  </a:lnTo>
                  <a:lnTo>
                    <a:pt x="158" y="95"/>
                  </a:lnTo>
                  <a:cubicBezTo>
                    <a:pt x="175" y="95"/>
                    <a:pt x="175" y="78"/>
                    <a:pt x="175" y="63"/>
                  </a:cubicBezTo>
                  <a:cubicBezTo>
                    <a:pt x="175" y="47"/>
                    <a:pt x="158" y="32"/>
                    <a:pt x="143" y="32"/>
                  </a:cubicBezTo>
                  <a:lnTo>
                    <a:pt x="127" y="32"/>
                  </a:lnTo>
                  <a:lnTo>
                    <a:pt x="80" y="47"/>
                  </a:lnTo>
                  <a:lnTo>
                    <a:pt x="64" y="32"/>
                  </a:lnTo>
                  <a:lnTo>
                    <a:pt x="64" y="15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5"/>
            <p:cNvSpPr/>
            <p:nvPr/>
          </p:nvSpPr>
          <p:spPr>
            <a:xfrm>
              <a:off x="3350861" y="1782243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80" y="1"/>
                  </a:moveTo>
                  <a:lnTo>
                    <a:pt x="80" y="1"/>
                  </a:lnTo>
                  <a:lnTo>
                    <a:pt x="80" y="1"/>
                  </a:lnTo>
                  <a:lnTo>
                    <a:pt x="64" y="16"/>
                  </a:lnTo>
                  <a:lnTo>
                    <a:pt x="17" y="110"/>
                  </a:lnTo>
                  <a:cubicBezTo>
                    <a:pt x="1" y="110"/>
                    <a:pt x="1" y="127"/>
                    <a:pt x="1" y="127"/>
                  </a:cubicBezTo>
                  <a:lnTo>
                    <a:pt x="32" y="158"/>
                  </a:lnTo>
                  <a:lnTo>
                    <a:pt x="49" y="158"/>
                  </a:lnTo>
                  <a:lnTo>
                    <a:pt x="64" y="142"/>
                  </a:lnTo>
                  <a:lnTo>
                    <a:pt x="95" y="95"/>
                  </a:lnTo>
                  <a:lnTo>
                    <a:pt x="112" y="95"/>
                  </a:lnTo>
                  <a:lnTo>
                    <a:pt x="143" y="95"/>
                  </a:lnTo>
                  <a:cubicBezTo>
                    <a:pt x="143" y="79"/>
                    <a:pt x="158" y="64"/>
                    <a:pt x="143" y="47"/>
                  </a:cubicBezTo>
                  <a:lnTo>
                    <a:pt x="143" y="32"/>
                  </a:lnTo>
                  <a:lnTo>
                    <a:pt x="112" y="16"/>
                  </a:lnTo>
                  <a:cubicBezTo>
                    <a:pt x="112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5"/>
            <p:cNvSpPr/>
            <p:nvPr/>
          </p:nvSpPr>
          <p:spPr>
            <a:xfrm>
              <a:off x="3093314" y="1790258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0" y="1"/>
                  </a:moveTo>
                  <a:lnTo>
                    <a:pt x="0" y="32"/>
                  </a:lnTo>
                  <a:cubicBezTo>
                    <a:pt x="0" y="47"/>
                    <a:pt x="17" y="64"/>
                    <a:pt x="32" y="64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48" y="64"/>
                    <a:pt x="48" y="64"/>
                    <a:pt x="63" y="79"/>
                  </a:cubicBezTo>
                  <a:lnTo>
                    <a:pt x="63" y="79"/>
                  </a:lnTo>
                  <a:lnTo>
                    <a:pt x="63" y="79"/>
                  </a:lnTo>
                  <a:lnTo>
                    <a:pt x="80" y="79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111" y="79"/>
                    <a:pt x="111" y="79"/>
                  </a:cubicBezTo>
                  <a:cubicBezTo>
                    <a:pt x="111" y="64"/>
                    <a:pt x="111" y="47"/>
                    <a:pt x="95" y="47"/>
                  </a:cubicBezTo>
                  <a:lnTo>
                    <a:pt x="17" y="16"/>
                  </a:lnTo>
                  <a:cubicBezTo>
                    <a:pt x="0" y="1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5"/>
            <p:cNvSpPr/>
            <p:nvPr/>
          </p:nvSpPr>
          <p:spPr>
            <a:xfrm>
              <a:off x="3271701" y="1773720"/>
              <a:ext cx="4548" cy="1018"/>
            </a:xfrm>
            <a:custGeom>
              <a:avLst/>
              <a:gdLst/>
              <a:ahLst/>
              <a:cxnLst/>
              <a:rect l="l" t="t" r="r" b="b"/>
              <a:pathLst>
                <a:path w="143" h="32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95" y="17"/>
                    <a:pt x="80" y="17"/>
                  </a:cubicBezTo>
                  <a:lnTo>
                    <a:pt x="63" y="17"/>
                  </a:lnTo>
                  <a:cubicBezTo>
                    <a:pt x="48" y="17"/>
                    <a:pt x="48" y="17"/>
                    <a:pt x="32" y="0"/>
                  </a:cubicBezTo>
                  <a:lnTo>
                    <a:pt x="32" y="0"/>
                  </a:lnTo>
                  <a:lnTo>
                    <a:pt x="17" y="0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11" y="17"/>
                  </a:lnTo>
                  <a:lnTo>
                    <a:pt x="111" y="17"/>
                  </a:lnTo>
                  <a:cubicBezTo>
                    <a:pt x="127" y="17"/>
                    <a:pt x="127" y="32"/>
                    <a:pt x="143" y="32"/>
                  </a:cubicBezTo>
                  <a:lnTo>
                    <a:pt x="143" y="17"/>
                  </a:lnTo>
                  <a:cubicBezTo>
                    <a:pt x="127" y="0"/>
                    <a:pt x="127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5"/>
            <p:cNvSpPr/>
            <p:nvPr/>
          </p:nvSpPr>
          <p:spPr>
            <a:xfrm>
              <a:off x="3403496" y="1768695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110" y="1"/>
                  </a:moveTo>
                  <a:lnTo>
                    <a:pt x="110" y="17"/>
                  </a:lnTo>
                  <a:cubicBezTo>
                    <a:pt x="127" y="32"/>
                    <a:pt x="110" y="49"/>
                    <a:pt x="95" y="64"/>
                  </a:cubicBezTo>
                  <a:lnTo>
                    <a:pt x="79" y="64"/>
                  </a:lnTo>
                  <a:cubicBezTo>
                    <a:pt x="64" y="64"/>
                    <a:pt x="64" y="64"/>
                    <a:pt x="47" y="49"/>
                  </a:cubicBezTo>
                  <a:lnTo>
                    <a:pt x="47" y="32"/>
                  </a:lnTo>
                  <a:lnTo>
                    <a:pt x="16" y="32"/>
                  </a:lnTo>
                  <a:cubicBezTo>
                    <a:pt x="1" y="49"/>
                    <a:pt x="1" y="49"/>
                    <a:pt x="1" y="64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79" y="80"/>
                    <a:pt x="95" y="80"/>
                    <a:pt x="110" y="80"/>
                  </a:cubicBezTo>
                  <a:cubicBezTo>
                    <a:pt x="110" y="64"/>
                    <a:pt x="127" y="49"/>
                    <a:pt x="142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74" y="32"/>
                    <a:pt x="190" y="32"/>
                    <a:pt x="190" y="49"/>
                  </a:cubicBezTo>
                  <a:cubicBezTo>
                    <a:pt x="190" y="32"/>
                    <a:pt x="174" y="32"/>
                    <a:pt x="174" y="32"/>
                  </a:cubicBezTo>
                  <a:cubicBezTo>
                    <a:pt x="158" y="1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5"/>
            <p:cNvSpPr/>
            <p:nvPr/>
          </p:nvSpPr>
          <p:spPr>
            <a:xfrm>
              <a:off x="3410016" y="1766691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42" y="1"/>
                  </a:lnTo>
                  <a:lnTo>
                    <a:pt x="48" y="32"/>
                  </a:lnTo>
                  <a:cubicBezTo>
                    <a:pt x="48" y="49"/>
                    <a:pt x="48" y="49"/>
                    <a:pt x="32" y="64"/>
                  </a:cubicBezTo>
                  <a:lnTo>
                    <a:pt x="16" y="64"/>
                  </a:lnTo>
                  <a:lnTo>
                    <a:pt x="0" y="64"/>
                  </a:lnTo>
                  <a:lnTo>
                    <a:pt x="0" y="80"/>
                  </a:lnTo>
                  <a:cubicBezTo>
                    <a:pt x="16" y="95"/>
                    <a:pt x="32" y="112"/>
                    <a:pt x="48" y="112"/>
                  </a:cubicBezTo>
                  <a:lnTo>
                    <a:pt x="48" y="95"/>
                  </a:lnTo>
                  <a:lnTo>
                    <a:pt x="126" y="80"/>
                  </a:lnTo>
                  <a:cubicBezTo>
                    <a:pt x="126" y="64"/>
                    <a:pt x="142" y="49"/>
                    <a:pt x="158" y="49"/>
                  </a:cubicBezTo>
                  <a:lnTo>
                    <a:pt x="158" y="49"/>
                  </a:lnTo>
                  <a:lnTo>
                    <a:pt x="174" y="49"/>
                  </a:lnTo>
                  <a:lnTo>
                    <a:pt x="189" y="49"/>
                  </a:lnTo>
                  <a:lnTo>
                    <a:pt x="189" y="32"/>
                  </a:lnTo>
                  <a:cubicBezTo>
                    <a:pt x="189" y="17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5"/>
            <p:cNvSpPr/>
            <p:nvPr/>
          </p:nvSpPr>
          <p:spPr>
            <a:xfrm>
              <a:off x="3110361" y="1795283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47"/>
                  </a:moveTo>
                  <a:lnTo>
                    <a:pt x="32" y="63"/>
                  </a:lnTo>
                  <a:lnTo>
                    <a:pt x="17" y="63"/>
                  </a:ln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32" y="142"/>
                    <a:pt x="48" y="158"/>
                  </a:cubicBezTo>
                  <a:lnTo>
                    <a:pt x="63" y="158"/>
                  </a:lnTo>
                  <a:cubicBezTo>
                    <a:pt x="80" y="158"/>
                    <a:pt x="95" y="158"/>
                    <a:pt x="95" y="142"/>
                  </a:cubicBezTo>
                  <a:lnTo>
                    <a:pt x="95" y="142"/>
                  </a:lnTo>
                  <a:cubicBezTo>
                    <a:pt x="80" y="142"/>
                    <a:pt x="63" y="142"/>
                    <a:pt x="63" y="126"/>
                  </a:cubicBezTo>
                  <a:cubicBezTo>
                    <a:pt x="48" y="110"/>
                    <a:pt x="48" y="95"/>
                    <a:pt x="63" y="78"/>
                  </a:cubicBezTo>
                  <a:lnTo>
                    <a:pt x="63" y="78"/>
                  </a:lnTo>
                  <a:lnTo>
                    <a:pt x="63" y="78"/>
                  </a:lnTo>
                  <a:cubicBezTo>
                    <a:pt x="63" y="78"/>
                    <a:pt x="63" y="63"/>
                    <a:pt x="48" y="47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5"/>
            <p:cNvSpPr/>
            <p:nvPr/>
          </p:nvSpPr>
          <p:spPr>
            <a:xfrm>
              <a:off x="3268680" y="1767709"/>
              <a:ext cx="7060" cy="13580"/>
            </a:xfrm>
            <a:custGeom>
              <a:avLst/>
              <a:gdLst/>
              <a:ahLst/>
              <a:cxnLst/>
              <a:rect l="l" t="t" r="r" b="b"/>
              <a:pathLst>
                <a:path w="222" h="427" extrusionOk="0">
                  <a:moveTo>
                    <a:pt x="112" y="174"/>
                  </a:moveTo>
                  <a:cubicBezTo>
                    <a:pt x="95" y="174"/>
                    <a:pt x="95" y="174"/>
                    <a:pt x="80" y="189"/>
                  </a:cubicBezTo>
                  <a:lnTo>
                    <a:pt x="64" y="189"/>
                  </a:lnTo>
                  <a:lnTo>
                    <a:pt x="32" y="189"/>
                  </a:lnTo>
                  <a:cubicBezTo>
                    <a:pt x="32" y="206"/>
                    <a:pt x="32" y="221"/>
                    <a:pt x="17" y="237"/>
                  </a:cubicBezTo>
                  <a:cubicBezTo>
                    <a:pt x="17" y="269"/>
                    <a:pt x="17" y="284"/>
                    <a:pt x="1" y="315"/>
                  </a:cubicBezTo>
                  <a:cubicBezTo>
                    <a:pt x="1" y="315"/>
                    <a:pt x="1" y="332"/>
                    <a:pt x="17" y="347"/>
                  </a:cubicBezTo>
                  <a:lnTo>
                    <a:pt x="49" y="410"/>
                  </a:lnTo>
                  <a:cubicBezTo>
                    <a:pt x="64" y="426"/>
                    <a:pt x="64" y="426"/>
                    <a:pt x="80" y="426"/>
                  </a:cubicBezTo>
                  <a:lnTo>
                    <a:pt x="80" y="426"/>
                  </a:lnTo>
                  <a:lnTo>
                    <a:pt x="95" y="426"/>
                  </a:lnTo>
                  <a:lnTo>
                    <a:pt x="112" y="426"/>
                  </a:lnTo>
                  <a:cubicBezTo>
                    <a:pt x="95" y="410"/>
                    <a:pt x="95" y="395"/>
                    <a:pt x="112" y="395"/>
                  </a:cubicBezTo>
                  <a:cubicBezTo>
                    <a:pt x="112" y="378"/>
                    <a:pt x="127" y="363"/>
                    <a:pt x="127" y="363"/>
                  </a:cubicBezTo>
                  <a:lnTo>
                    <a:pt x="143" y="363"/>
                  </a:lnTo>
                  <a:lnTo>
                    <a:pt x="143" y="363"/>
                  </a:lnTo>
                  <a:lnTo>
                    <a:pt x="190" y="378"/>
                  </a:lnTo>
                  <a:lnTo>
                    <a:pt x="190" y="378"/>
                  </a:lnTo>
                  <a:lnTo>
                    <a:pt x="206" y="378"/>
                  </a:lnTo>
                  <a:cubicBezTo>
                    <a:pt x="222" y="363"/>
                    <a:pt x="222" y="347"/>
                    <a:pt x="222" y="347"/>
                  </a:cubicBezTo>
                  <a:lnTo>
                    <a:pt x="222" y="332"/>
                  </a:lnTo>
                  <a:cubicBezTo>
                    <a:pt x="206" y="315"/>
                    <a:pt x="206" y="315"/>
                    <a:pt x="190" y="315"/>
                  </a:cubicBezTo>
                  <a:lnTo>
                    <a:pt x="158" y="315"/>
                  </a:lnTo>
                  <a:lnTo>
                    <a:pt x="95" y="347"/>
                  </a:lnTo>
                  <a:lnTo>
                    <a:pt x="95" y="347"/>
                  </a:lnTo>
                  <a:lnTo>
                    <a:pt x="80" y="363"/>
                  </a:lnTo>
                  <a:cubicBezTo>
                    <a:pt x="80" y="363"/>
                    <a:pt x="64" y="378"/>
                    <a:pt x="49" y="378"/>
                  </a:cubicBezTo>
                  <a:cubicBezTo>
                    <a:pt x="49" y="378"/>
                    <a:pt x="32" y="378"/>
                    <a:pt x="32" y="363"/>
                  </a:cubicBezTo>
                  <a:cubicBezTo>
                    <a:pt x="17" y="347"/>
                    <a:pt x="17" y="332"/>
                    <a:pt x="32" y="315"/>
                  </a:cubicBezTo>
                  <a:lnTo>
                    <a:pt x="64" y="269"/>
                  </a:lnTo>
                  <a:lnTo>
                    <a:pt x="64" y="252"/>
                  </a:lnTo>
                  <a:cubicBezTo>
                    <a:pt x="64" y="237"/>
                    <a:pt x="80" y="221"/>
                    <a:pt x="95" y="221"/>
                  </a:cubicBezTo>
                  <a:lnTo>
                    <a:pt x="95" y="221"/>
                  </a:lnTo>
                  <a:cubicBezTo>
                    <a:pt x="95" y="206"/>
                    <a:pt x="112" y="206"/>
                    <a:pt x="112" y="189"/>
                  </a:cubicBezTo>
                  <a:lnTo>
                    <a:pt x="112" y="174"/>
                  </a:lnTo>
                  <a:lnTo>
                    <a:pt x="112" y="174"/>
                  </a:lnTo>
                  <a:close/>
                  <a:moveTo>
                    <a:pt x="143" y="0"/>
                  </a:moveTo>
                  <a:lnTo>
                    <a:pt x="143" y="0"/>
                  </a:lnTo>
                  <a:cubicBezTo>
                    <a:pt x="143" y="17"/>
                    <a:pt x="143" y="17"/>
                    <a:pt x="127" y="17"/>
                  </a:cubicBezTo>
                  <a:lnTo>
                    <a:pt x="112" y="32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5" y="80"/>
                  </a:lnTo>
                  <a:cubicBezTo>
                    <a:pt x="80" y="95"/>
                    <a:pt x="80" y="111"/>
                    <a:pt x="64" y="111"/>
                  </a:cubicBezTo>
                  <a:lnTo>
                    <a:pt x="64" y="111"/>
                  </a:lnTo>
                  <a:lnTo>
                    <a:pt x="64" y="111"/>
                  </a:lnTo>
                  <a:lnTo>
                    <a:pt x="80" y="111"/>
                  </a:lnTo>
                  <a:lnTo>
                    <a:pt x="95" y="111"/>
                  </a:lnTo>
                  <a:lnTo>
                    <a:pt x="95" y="95"/>
                  </a:lnTo>
                  <a:cubicBezTo>
                    <a:pt x="95" y="63"/>
                    <a:pt x="112" y="48"/>
                    <a:pt x="127" y="48"/>
                  </a:cubicBezTo>
                  <a:lnTo>
                    <a:pt x="127" y="48"/>
                  </a:lnTo>
                  <a:cubicBezTo>
                    <a:pt x="143" y="48"/>
                    <a:pt x="158" y="63"/>
                    <a:pt x="158" y="63"/>
                  </a:cubicBezTo>
                  <a:lnTo>
                    <a:pt x="175" y="48"/>
                  </a:lnTo>
                  <a:cubicBezTo>
                    <a:pt x="158" y="32"/>
                    <a:pt x="158" y="17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5"/>
            <p:cNvSpPr/>
            <p:nvPr/>
          </p:nvSpPr>
          <p:spPr>
            <a:xfrm>
              <a:off x="3415009" y="1754192"/>
              <a:ext cx="7569" cy="3021"/>
            </a:xfrm>
            <a:custGeom>
              <a:avLst/>
              <a:gdLst/>
              <a:ahLst/>
              <a:cxnLst/>
              <a:rect l="l" t="t" r="r" b="b"/>
              <a:pathLst>
                <a:path w="238" h="95" extrusionOk="0">
                  <a:moveTo>
                    <a:pt x="127" y="16"/>
                  </a:moveTo>
                  <a:lnTo>
                    <a:pt x="95" y="32"/>
                  </a:lnTo>
                  <a:lnTo>
                    <a:pt x="80" y="32"/>
                  </a:lnTo>
                  <a:cubicBezTo>
                    <a:pt x="64" y="32"/>
                    <a:pt x="64" y="32"/>
                    <a:pt x="48" y="16"/>
                  </a:cubicBezTo>
                  <a:lnTo>
                    <a:pt x="32" y="32"/>
                  </a:lnTo>
                  <a:cubicBezTo>
                    <a:pt x="17" y="32"/>
                    <a:pt x="1" y="47"/>
                    <a:pt x="1" y="63"/>
                  </a:cubicBezTo>
                  <a:lnTo>
                    <a:pt x="1" y="79"/>
                  </a:lnTo>
                  <a:cubicBezTo>
                    <a:pt x="17" y="79"/>
                    <a:pt x="32" y="79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lnTo>
                    <a:pt x="64" y="95"/>
                  </a:lnTo>
                  <a:lnTo>
                    <a:pt x="64" y="63"/>
                  </a:lnTo>
                  <a:cubicBezTo>
                    <a:pt x="80" y="47"/>
                    <a:pt x="80" y="47"/>
                    <a:pt x="95" y="47"/>
                  </a:cubicBezTo>
                  <a:lnTo>
                    <a:pt x="95" y="47"/>
                  </a:lnTo>
                  <a:lnTo>
                    <a:pt x="112" y="47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16"/>
                  </a:lnTo>
                  <a:close/>
                  <a:moveTo>
                    <a:pt x="238" y="0"/>
                  </a:moveTo>
                  <a:cubicBezTo>
                    <a:pt x="238" y="16"/>
                    <a:pt x="221" y="16"/>
                    <a:pt x="221" y="16"/>
                  </a:cubicBezTo>
                  <a:lnTo>
                    <a:pt x="206" y="16"/>
                  </a:lnTo>
                  <a:lnTo>
                    <a:pt x="190" y="16"/>
                  </a:lnTo>
                  <a:lnTo>
                    <a:pt x="206" y="47"/>
                  </a:lnTo>
                  <a:lnTo>
                    <a:pt x="221" y="3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5"/>
            <p:cNvSpPr/>
            <p:nvPr/>
          </p:nvSpPr>
          <p:spPr>
            <a:xfrm>
              <a:off x="3016159" y="1795760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126" y="0"/>
                  </a:move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cubicBezTo>
                    <a:pt x="0" y="48"/>
                    <a:pt x="0" y="63"/>
                    <a:pt x="16" y="63"/>
                  </a:cubicBezTo>
                  <a:cubicBezTo>
                    <a:pt x="16" y="48"/>
                    <a:pt x="32" y="48"/>
                    <a:pt x="32" y="48"/>
                  </a:cubicBezTo>
                  <a:lnTo>
                    <a:pt x="48" y="48"/>
                  </a:lnTo>
                  <a:lnTo>
                    <a:pt x="48" y="48"/>
                  </a:lnTo>
                  <a:lnTo>
                    <a:pt x="126" y="63"/>
                  </a:lnTo>
                  <a:lnTo>
                    <a:pt x="158" y="63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5"/>
            <p:cNvSpPr/>
            <p:nvPr/>
          </p:nvSpPr>
          <p:spPr>
            <a:xfrm>
              <a:off x="3415518" y="1802788"/>
              <a:ext cx="12562" cy="6551"/>
            </a:xfrm>
            <a:custGeom>
              <a:avLst/>
              <a:gdLst/>
              <a:ahLst/>
              <a:cxnLst/>
              <a:rect l="l" t="t" r="r" b="b"/>
              <a:pathLst>
                <a:path w="395" h="206" extrusionOk="0">
                  <a:moveTo>
                    <a:pt x="190" y="111"/>
                  </a:moveTo>
                  <a:lnTo>
                    <a:pt x="190" y="126"/>
                  </a:lnTo>
                  <a:cubicBezTo>
                    <a:pt x="174" y="142"/>
                    <a:pt x="174" y="158"/>
                    <a:pt x="159" y="158"/>
                  </a:cubicBezTo>
                  <a:lnTo>
                    <a:pt x="142" y="158"/>
                  </a:lnTo>
                  <a:cubicBezTo>
                    <a:pt x="142" y="142"/>
                    <a:pt x="127" y="142"/>
                    <a:pt x="127" y="142"/>
                  </a:cubicBezTo>
                  <a:lnTo>
                    <a:pt x="96" y="142"/>
                  </a:lnTo>
                  <a:cubicBezTo>
                    <a:pt x="79" y="142"/>
                    <a:pt x="79" y="126"/>
                    <a:pt x="64" y="126"/>
                  </a:cubicBezTo>
                  <a:lnTo>
                    <a:pt x="64" y="126"/>
                  </a:lnTo>
                  <a:cubicBezTo>
                    <a:pt x="64" y="142"/>
                    <a:pt x="64" y="158"/>
                    <a:pt x="48" y="158"/>
                  </a:cubicBezTo>
                  <a:lnTo>
                    <a:pt x="16" y="174"/>
                  </a:lnTo>
                  <a:lnTo>
                    <a:pt x="1" y="174"/>
                  </a:lnTo>
                  <a:cubicBezTo>
                    <a:pt x="16" y="189"/>
                    <a:pt x="32" y="205"/>
                    <a:pt x="48" y="205"/>
                  </a:cubicBezTo>
                  <a:lnTo>
                    <a:pt x="48" y="205"/>
                  </a:lnTo>
                  <a:cubicBezTo>
                    <a:pt x="111" y="205"/>
                    <a:pt x="159" y="174"/>
                    <a:pt x="205" y="142"/>
                  </a:cubicBezTo>
                  <a:lnTo>
                    <a:pt x="190" y="111"/>
                  </a:lnTo>
                  <a:lnTo>
                    <a:pt x="190" y="111"/>
                  </a:lnTo>
                  <a:close/>
                  <a:moveTo>
                    <a:pt x="363" y="0"/>
                  </a:moveTo>
                  <a:lnTo>
                    <a:pt x="285" y="0"/>
                  </a:lnTo>
                  <a:lnTo>
                    <a:pt x="285" y="32"/>
                  </a:lnTo>
                  <a:cubicBezTo>
                    <a:pt x="285" y="48"/>
                    <a:pt x="268" y="63"/>
                    <a:pt x="253" y="63"/>
                  </a:cubicBezTo>
                  <a:lnTo>
                    <a:pt x="253" y="63"/>
                  </a:lnTo>
                  <a:cubicBezTo>
                    <a:pt x="237" y="63"/>
                    <a:pt x="222" y="48"/>
                    <a:pt x="222" y="32"/>
                  </a:cubicBezTo>
                  <a:lnTo>
                    <a:pt x="222" y="32"/>
                  </a:lnTo>
                  <a:cubicBezTo>
                    <a:pt x="205" y="48"/>
                    <a:pt x="190" y="48"/>
                    <a:pt x="190" y="63"/>
                  </a:cubicBezTo>
                  <a:cubicBezTo>
                    <a:pt x="190" y="79"/>
                    <a:pt x="174" y="79"/>
                    <a:pt x="159" y="79"/>
                  </a:cubicBezTo>
                  <a:lnTo>
                    <a:pt x="159" y="79"/>
                  </a:lnTo>
                  <a:lnTo>
                    <a:pt x="159" y="79"/>
                  </a:lnTo>
                  <a:lnTo>
                    <a:pt x="159" y="79"/>
                  </a:lnTo>
                  <a:lnTo>
                    <a:pt x="174" y="95"/>
                  </a:lnTo>
                  <a:cubicBezTo>
                    <a:pt x="174" y="79"/>
                    <a:pt x="174" y="79"/>
                    <a:pt x="190" y="63"/>
                  </a:cubicBezTo>
                  <a:lnTo>
                    <a:pt x="205" y="63"/>
                  </a:lnTo>
                  <a:lnTo>
                    <a:pt x="205" y="63"/>
                  </a:lnTo>
                  <a:lnTo>
                    <a:pt x="237" y="63"/>
                  </a:lnTo>
                  <a:lnTo>
                    <a:pt x="253" y="95"/>
                  </a:lnTo>
                  <a:cubicBezTo>
                    <a:pt x="253" y="79"/>
                    <a:pt x="268" y="79"/>
                    <a:pt x="268" y="79"/>
                  </a:cubicBezTo>
                  <a:lnTo>
                    <a:pt x="316" y="126"/>
                  </a:lnTo>
                  <a:cubicBezTo>
                    <a:pt x="316" y="142"/>
                    <a:pt x="331" y="142"/>
                    <a:pt x="331" y="142"/>
                  </a:cubicBezTo>
                  <a:lnTo>
                    <a:pt x="331" y="142"/>
                  </a:lnTo>
                  <a:lnTo>
                    <a:pt x="348" y="142"/>
                  </a:lnTo>
                  <a:lnTo>
                    <a:pt x="363" y="142"/>
                  </a:lnTo>
                  <a:lnTo>
                    <a:pt x="363" y="126"/>
                  </a:lnTo>
                  <a:lnTo>
                    <a:pt x="394" y="79"/>
                  </a:lnTo>
                  <a:lnTo>
                    <a:pt x="379" y="79"/>
                  </a:lnTo>
                  <a:lnTo>
                    <a:pt x="379" y="79"/>
                  </a:lnTo>
                  <a:cubicBezTo>
                    <a:pt x="348" y="79"/>
                    <a:pt x="331" y="63"/>
                    <a:pt x="331" y="48"/>
                  </a:cubicBezTo>
                  <a:cubicBezTo>
                    <a:pt x="331" y="32"/>
                    <a:pt x="348" y="16"/>
                    <a:pt x="379" y="16"/>
                  </a:cubicBezTo>
                  <a:lnTo>
                    <a:pt x="379" y="16"/>
                  </a:lnTo>
                  <a:lnTo>
                    <a:pt x="379" y="16"/>
                  </a:lnTo>
                  <a:cubicBezTo>
                    <a:pt x="379" y="0"/>
                    <a:pt x="379" y="0"/>
                    <a:pt x="3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5"/>
            <p:cNvSpPr/>
            <p:nvPr/>
          </p:nvSpPr>
          <p:spPr>
            <a:xfrm>
              <a:off x="3325831" y="181131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lnTo>
                    <a:pt x="32" y="47"/>
                  </a:lnTo>
                  <a:cubicBezTo>
                    <a:pt x="16" y="47"/>
                    <a:pt x="16" y="47"/>
                    <a:pt x="0" y="64"/>
                  </a:cubicBezTo>
                  <a:lnTo>
                    <a:pt x="16" y="64"/>
                  </a:lnTo>
                  <a:cubicBezTo>
                    <a:pt x="32" y="64"/>
                    <a:pt x="48" y="79"/>
                    <a:pt x="32" y="95"/>
                  </a:cubicBezTo>
                  <a:lnTo>
                    <a:pt x="32" y="173"/>
                  </a:lnTo>
                  <a:lnTo>
                    <a:pt x="16" y="190"/>
                  </a:lnTo>
                  <a:lnTo>
                    <a:pt x="16" y="221"/>
                  </a:lnTo>
                  <a:lnTo>
                    <a:pt x="16" y="221"/>
                  </a:lnTo>
                  <a:cubicBezTo>
                    <a:pt x="32" y="221"/>
                    <a:pt x="32" y="221"/>
                    <a:pt x="32" y="205"/>
                  </a:cubicBezTo>
                  <a:lnTo>
                    <a:pt x="79" y="173"/>
                  </a:lnTo>
                  <a:lnTo>
                    <a:pt x="79" y="173"/>
                  </a:lnTo>
                  <a:lnTo>
                    <a:pt x="79" y="158"/>
                  </a:lnTo>
                  <a:lnTo>
                    <a:pt x="95" y="158"/>
                  </a:lnTo>
                  <a:cubicBezTo>
                    <a:pt x="111" y="142"/>
                    <a:pt x="111" y="142"/>
                    <a:pt x="111" y="127"/>
                  </a:cubicBezTo>
                  <a:lnTo>
                    <a:pt x="111" y="127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95" y="95"/>
                  </a:lnTo>
                  <a:lnTo>
                    <a:pt x="126" y="79"/>
                  </a:lnTo>
                  <a:cubicBezTo>
                    <a:pt x="126" y="64"/>
                    <a:pt x="143" y="64"/>
                    <a:pt x="143" y="64"/>
                  </a:cubicBezTo>
                  <a:lnTo>
                    <a:pt x="143" y="64"/>
                  </a:lnTo>
                  <a:lnTo>
                    <a:pt x="158" y="64"/>
                  </a:lnTo>
                  <a:cubicBezTo>
                    <a:pt x="174" y="47"/>
                    <a:pt x="174" y="32"/>
                    <a:pt x="174" y="16"/>
                  </a:cubicBezTo>
                  <a:cubicBezTo>
                    <a:pt x="158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5"/>
            <p:cNvSpPr/>
            <p:nvPr/>
          </p:nvSpPr>
          <p:spPr>
            <a:xfrm>
              <a:off x="3155459" y="1818817"/>
              <a:ext cx="6042" cy="2544"/>
            </a:xfrm>
            <a:custGeom>
              <a:avLst/>
              <a:gdLst/>
              <a:ahLst/>
              <a:cxnLst/>
              <a:rect l="l" t="t" r="r" b="b"/>
              <a:pathLst>
                <a:path w="190" h="80" extrusionOk="0">
                  <a:moveTo>
                    <a:pt x="111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80" y="0"/>
                    <a:pt x="80" y="17"/>
                    <a:pt x="63" y="17"/>
                  </a:cubicBezTo>
                  <a:lnTo>
                    <a:pt x="17" y="63"/>
                  </a:lnTo>
                  <a:lnTo>
                    <a:pt x="0" y="63"/>
                  </a:lnTo>
                  <a:cubicBezTo>
                    <a:pt x="0" y="80"/>
                    <a:pt x="17" y="80"/>
                    <a:pt x="17" y="80"/>
                  </a:cubicBezTo>
                  <a:lnTo>
                    <a:pt x="32" y="80"/>
                  </a:lnTo>
                  <a:lnTo>
                    <a:pt x="48" y="80"/>
                  </a:lnTo>
                  <a:cubicBezTo>
                    <a:pt x="63" y="80"/>
                    <a:pt x="63" y="63"/>
                    <a:pt x="80" y="63"/>
                  </a:cubicBezTo>
                  <a:lnTo>
                    <a:pt x="80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126" y="63"/>
                  </a:lnTo>
                  <a:lnTo>
                    <a:pt x="143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48"/>
                  </a:lnTo>
                  <a:cubicBezTo>
                    <a:pt x="158" y="32"/>
                    <a:pt x="174" y="32"/>
                    <a:pt x="189" y="32"/>
                  </a:cubicBezTo>
                  <a:lnTo>
                    <a:pt x="189" y="32"/>
                  </a:lnTo>
                  <a:cubicBezTo>
                    <a:pt x="189" y="17"/>
                    <a:pt x="174" y="0"/>
                    <a:pt x="158" y="0"/>
                  </a:cubicBezTo>
                  <a:lnTo>
                    <a:pt x="158" y="0"/>
                  </a:lnTo>
                  <a:lnTo>
                    <a:pt x="126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5"/>
            <p:cNvSpPr/>
            <p:nvPr/>
          </p:nvSpPr>
          <p:spPr>
            <a:xfrm>
              <a:off x="3332351" y="1797763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32" y="64"/>
                    <a:pt x="47" y="48"/>
                    <a:pt x="64" y="32"/>
                  </a:cubicBezTo>
                  <a:lnTo>
                    <a:pt x="64" y="32"/>
                  </a:lnTo>
                  <a:lnTo>
                    <a:pt x="79" y="32"/>
                  </a:lnTo>
                  <a:cubicBezTo>
                    <a:pt x="79" y="32"/>
                    <a:pt x="95" y="48"/>
                    <a:pt x="110" y="48"/>
                  </a:cubicBezTo>
                  <a:lnTo>
                    <a:pt x="127" y="95"/>
                  </a:lnTo>
                  <a:cubicBezTo>
                    <a:pt x="142" y="111"/>
                    <a:pt x="158" y="111"/>
                    <a:pt x="158" y="111"/>
                  </a:cubicBezTo>
                  <a:lnTo>
                    <a:pt x="173" y="111"/>
                  </a:lnTo>
                  <a:cubicBezTo>
                    <a:pt x="190" y="95"/>
                    <a:pt x="205" y="95"/>
                    <a:pt x="221" y="80"/>
                  </a:cubicBezTo>
                  <a:lnTo>
                    <a:pt x="221" y="80"/>
                  </a:lnTo>
                  <a:lnTo>
                    <a:pt x="221" y="80"/>
                  </a:lnTo>
                  <a:cubicBezTo>
                    <a:pt x="221" y="48"/>
                    <a:pt x="205" y="32"/>
                    <a:pt x="190" y="32"/>
                  </a:cubicBezTo>
                  <a:lnTo>
                    <a:pt x="158" y="32"/>
                  </a:lnTo>
                  <a:lnTo>
                    <a:pt x="95" y="32"/>
                  </a:lnTo>
                  <a:cubicBezTo>
                    <a:pt x="95" y="32"/>
                    <a:pt x="79" y="32"/>
                    <a:pt x="64" y="17"/>
                  </a:cubicBezTo>
                  <a:lnTo>
                    <a:pt x="47" y="17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5"/>
            <p:cNvSpPr/>
            <p:nvPr/>
          </p:nvSpPr>
          <p:spPr>
            <a:xfrm>
              <a:off x="3435045" y="1792738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32"/>
                  </a:lnTo>
                  <a:cubicBezTo>
                    <a:pt x="80" y="32"/>
                    <a:pt x="80" y="49"/>
                    <a:pt x="64" y="49"/>
                  </a:cubicBezTo>
                  <a:cubicBezTo>
                    <a:pt x="64" y="49"/>
                    <a:pt x="49" y="49"/>
                    <a:pt x="49" y="32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7" y="32"/>
                    <a:pt x="1" y="49"/>
                    <a:pt x="17" y="64"/>
                  </a:cubicBezTo>
                  <a:cubicBezTo>
                    <a:pt x="32" y="80"/>
                    <a:pt x="32" y="80"/>
                    <a:pt x="49" y="80"/>
                  </a:cubicBezTo>
                  <a:lnTo>
                    <a:pt x="64" y="80"/>
                  </a:lnTo>
                  <a:lnTo>
                    <a:pt x="95" y="64"/>
                  </a:lnTo>
                  <a:lnTo>
                    <a:pt x="127" y="80"/>
                  </a:lnTo>
                  <a:lnTo>
                    <a:pt x="143" y="80"/>
                  </a:lnTo>
                  <a:cubicBezTo>
                    <a:pt x="158" y="80"/>
                    <a:pt x="175" y="64"/>
                    <a:pt x="175" y="49"/>
                  </a:cubicBezTo>
                  <a:cubicBezTo>
                    <a:pt x="175" y="32"/>
                    <a:pt x="175" y="17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5"/>
            <p:cNvSpPr/>
            <p:nvPr/>
          </p:nvSpPr>
          <p:spPr>
            <a:xfrm>
              <a:off x="3441597" y="1790258"/>
              <a:ext cx="3021" cy="5057"/>
            </a:xfrm>
            <a:custGeom>
              <a:avLst/>
              <a:gdLst/>
              <a:ahLst/>
              <a:cxnLst/>
              <a:rect l="l" t="t" r="r" b="b"/>
              <a:pathLst>
                <a:path w="95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79"/>
                  </a:lnTo>
                  <a:lnTo>
                    <a:pt x="15" y="95"/>
                  </a:lnTo>
                  <a:cubicBezTo>
                    <a:pt x="0" y="110"/>
                    <a:pt x="0" y="127"/>
                    <a:pt x="15" y="142"/>
                  </a:cubicBezTo>
                  <a:cubicBezTo>
                    <a:pt x="15" y="158"/>
                    <a:pt x="32" y="158"/>
                    <a:pt x="32" y="158"/>
                  </a:cubicBezTo>
                  <a:lnTo>
                    <a:pt x="63" y="158"/>
                  </a:lnTo>
                  <a:lnTo>
                    <a:pt x="78" y="142"/>
                  </a:lnTo>
                  <a:cubicBezTo>
                    <a:pt x="63" y="127"/>
                    <a:pt x="63" y="110"/>
                    <a:pt x="63" y="95"/>
                  </a:cubicBezTo>
                  <a:cubicBezTo>
                    <a:pt x="47" y="95"/>
                    <a:pt x="47" y="79"/>
                    <a:pt x="47" y="64"/>
                  </a:cubicBezTo>
                  <a:cubicBezTo>
                    <a:pt x="47" y="47"/>
                    <a:pt x="63" y="32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5"/>
            <p:cNvSpPr/>
            <p:nvPr/>
          </p:nvSpPr>
          <p:spPr>
            <a:xfrm>
              <a:off x="3261683" y="1804792"/>
              <a:ext cx="5025" cy="7569"/>
            </a:xfrm>
            <a:custGeom>
              <a:avLst/>
              <a:gdLst/>
              <a:ahLst/>
              <a:cxnLst/>
              <a:rect l="l" t="t" r="r" b="b"/>
              <a:pathLst>
                <a:path w="158" h="238" extrusionOk="0">
                  <a:moveTo>
                    <a:pt x="126" y="0"/>
                  </a:moveTo>
                  <a:lnTo>
                    <a:pt x="126" y="0"/>
                  </a:lnTo>
                  <a:cubicBezTo>
                    <a:pt x="111" y="0"/>
                    <a:pt x="111" y="0"/>
                    <a:pt x="95" y="16"/>
                  </a:cubicBezTo>
                  <a:lnTo>
                    <a:pt x="80" y="32"/>
                  </a:lnTo>
                  <a:cubicBezTo>
                    <a:pt x="80" y="32"/>
                    <a:pt x="80" y="48"/>
                    <a:pt x="63" y="48"/>
                  </a:cubicBezTo>
                  <a:cubicBezTo>
                    <a:pt x="32" y="95"/>
                    <a:pt x="0" y="142"/>
                    <a:pt x="0" y="206"/>
                  </a:cubicBezTo>
                  <a:lnTo>
                    <a:pt x="0" y="206"/>
                  </a:lnTo>
                  <a:cubicBezTo>
                    <a:pt x="0" y="221"/>
                    <a:pt x="0" y="237"/>
                    <a:pt x="32" y="237"/>
                  </a:cubicBezTo>
                  <a:lnTo>
                    <a:pt x="32" y="237"/>
                  </a:lnTo>
                  <a:cubicBezTo>
                    <a:pt x="48" y="237"/>
                    <a:pt x="63" y="221"/>
                    <a:pt x="63" y="206"/>
                  </a:cubicBezTo>
                  <a:lnTo>
                    <a:pt x="63" y="189"/>
                  </a:lnTo>
                  <a:cubicBezTo>
                    <a:pt x="63" y="142"/>
                    <a:pt x="95" y="111"/>
                    <a:pt x="126" y="79"/>
                  </a:cubicBezTo>
                  <a:cubicBezTo>
                    <a:pt x="143" y="79"/>
                    <a:pt x="143" y="63"/>
                    <a:pt x="143" y="63"/>
                  </a:cubicBezTo>
                  <a:lnTo>
                    <a:pt x="143" y="63"/>
                  </a:lnTo>
                  <a:lnTo>
                    <a:pt x="158" y="48"/>
                  </a:lnTo>
                  <a:lnTo>
                    <a:pt x="158" y="16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5"/>
            <p:cNvSpPr/>
            <p:nvPr/>
          </p:nvSpPr>
          <p:spPr>
            <a:xfrm>
              <a:off x="3051747" y="1823811"/>
              <a:ext cx="7028" cy="3562"/>
            </a:xfrm>
            <a:custGeom>
              <a:avLst/>
              <a:gdLst/>
              <a:ahLst/>
              <a:cxnLst/>
              <a:rect l="l" t="t" r="r" b="b"/>
              <a:pathLst>
                <a:path w="221" h="112" extrusionOk="0">
                  <a:moveTo>
                    <a:pt x="32" y="1"/>
                  </a:moveTo>
                  <a:lnTo>
                    <a:pt x="0" y="1"/>
                  </a:lnTo>
                  <a:cubicBezTo>
                    <a:pt x="0" y="1"/>
                    <a:pt x="16" y="17"/>
                    <a:pt x="16" y="32"/>
                  </a:cubicBezTo>
                  <a:cubicBezTo>
                    <a:pt x="16" y="32"/>
                    <a:pt x="16" y="49"/>
                    <a:pt x="0" y="49"/>
                  </a:cubicBezTo>
                  <a:cubicBezTo>
                    <a:pt x="32" y="49"/>
                    <a:pt x="32" y="64"/>
                    <a:pt x="32" y="80"/>
                  </a:cubicBezTo>
                  <a:cubicBezTo>
                    <a:pt x="47" y="80"/>
                    <a:pt x="32" y="80"/>
                    <a:pt x="32" y="95"/>
                  </a:cubicBezTo>
                  <a:cubicBezTo>
                    <a:pt x="79" y="112"/>
                    <a:pt x="126" y="112"/>
                    <a:pt x="158" y="112"/>
                  </a:cubicBezTo>
                  <a:lnTo>
                    <a:pt x="205" y="112"/>
                  </a:lnTo>
                  <a:lnTo>
                    <a:pt x="205" y="95"/>
                  </a:lnTo>
                  <a:cubicBezTo>
                    <a:pt x="205" y="95"/>
                    <a:pt x="189" y="80"/>
                    <a:pt x="205" y="80"/>
                  </a:cubicBezTo>
                  <a:cubicBezTo>
                    <a:pt x="205" y="64"/>
                    <a:pt x="205" y="49"/>
                    <a:pt x="221" y="49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205" y="49"/>
                  </a:lnTo>
                  <a:lnTo>
                    <a:pt x="158" y="49"/>
                  </a:lnTo>
                  <a:lnTo>
                    <a:pt x="110" y="49"/>
                  </a:lnTo>
                  <a:lnTo>
                    <a:pt x="110" y="32"/>
                  </a:lnTo>
                  <a:cubicBezTo>
                    <a:pt x="95" y="32"/>
                    <a:pt x="95" y="32"/>
                    <a:pt x="95" y="17"/>
                  </a:cubicBez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5"/>
            <p:cNvSpPr/>
            <p:nvPr/>
          </p:nvSpPr>
          <p:spPr>
            <a:xfrm>
              <a:off x="3036704" y="1821807"/>
              <a:ext cx="8523" cy="2576"/>
            </a:xfrm>
            <a:custGeom>
              <a:avLst/>
              <a:gdLst/>
              <a:ahLst/>
              <a:cxnLst/>
              <a:rect l="l" t="t" r="r" b="b"/>
              <a:pathLst>
                <a:path w="268" h="81" extrusionOk="0">
                  <a:moveTo>
                    <a:pt x="16" y="1"/>
                  </a:moveTo>
                  <a:lnTo>
                    <a:pt x="1" y="17"/>
                  </a:lnTo>
                  <a:lnTo>
                    <a:pt x="1" y="32"/>
                  </a:lnTo>
                  <a:cubicBezTo>
                    <a:pt x="1" y="49"/>
                    <a:pt x="1" y="49"/>
                    <a:pt x="16" y="64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79" y="64"/>
                  </a:lnTo>
                  <a:cubicBezTo>
                    <a:pt x="64" y="64"/>
                    <a:pt x="47" y="64"/>
                    <a:pt x="47" y="49"/>
                  </a:cubicBezTo>
                  <a:lnTo>
                    <a:pt x="16" y="1"/>
                  </a:lnTo>
                  <a:close/>
                  <a:moveTo>
                    <a:pt x="158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110" y="17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58" y="49"/>
                  </a:lnTo>
                  <a:cubicBezTo>
                    <a:pt x="158" y="49"/>
                    <a:pt x="173" y="49"/>
                    <a:pt x="173" y="64"/>
                  </a:cubicBezTo>
                  <a:lnTo>
                    <a:pt x="236" y="64"/>
                  </a:lnTo>
                  <a:cubicBezTo>
                    <a:pt x="253" y="64"/>
                    <a:pt x="268" y="49"/>
                    <a:pt x="268" y="32"/>
                  </a:cubicBezTo>
                  <a:lnTo>
                    <a:pt x="268" y="17"/>
                  </a:lnTo>
                  <a:lnTo>
                    <a:pt x="253" y="1"/>
                  </a:lnTo>
                  <a:lnTo>
                    <a:pt x="205" y="32"/>
                  </a:lnTo>
                  <a:cubicBezTo>
                    <a:pt x="205" y="49"/>
                    <a:pt x="205" y="49"/>
                    <a:pt x="190" y="49"/>
                  </a:cubicBezTo>
                  <a:cubicBezTo>
                    <a:pt x="173" y="49"/>
                    <a:pt x="173" y="32"/>
                    <a:pt x="158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5"/>
            <p:cNvSpPr/>
            <p:nvPr/>
          </p:nvSpPr>
          <p:spPr>
            <a:xfrm>
              <a:off x="3384954" y="1782720"/>
              <a:ext cx="2035" cy="5565"/>
            </a:xfrm>
            <a:custGeom>
              <a:avLst/>
              <a:gdLst/>
              <a:ahLst/>
              <a:cxnLst/>
              <a:rect l="l" t="t" r="r" b="b"/>
              <a:pathLst>
                <a:path w="64" h="175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48" y="143"/>
                  </a:lnTo>
                  <a:cubicBezTo>
                    <a:pt x="48" y="127"/>
                    <a:pt x="48" y="112"/>
                    <a:pt x="63" y="95"/>
                  </a:cubicBezTo>
                  <a:lnTo>
                    <a:pt x="63" y="95"/>
                  </a:lnTo>
                  <a:lnTo>
                    <a:pt x="63" y="32"/>
                  </a:lnTo>
                  <a:cubicBezTo>
                    <a:pt x="63" y="17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5"/>
            <p:cNvSpPr/>
            <p:nvPr/>
          </p:nvSpPr>
          <p:spPr>
            <a:xfrm>
              <a:off x="3115895" y="1797286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95" y="0"/>
                  </a:moveTo>
                  <a:lnTo>
                    <a:pt x="47" y="0"/>
                  </a:lnTo>
                  <a:cubicBezTo>
                    <a:pt x="47" y="15"/>
                    <a:pt x="47" y="15"/>
                    <a:pt x="32" y="32"/>
                  </a:cubicBezTo>
                  <a:lnTo>
                    <a:pt x="0" y="47"/>
                  </a:lnTo>
                  <a:cubicBezTo>
                    <a:pt x="0" y="63"/>
                    <a:pt x="0" y="63"/>
                    <a:pt x="15" y="63"/>
                  </a:cubicBezTo>
                  <a:lnTo>
                    <a:pt x="15" y="63"/>
                  </a:lnTo>
                  <a:cubicBezTo>
                    <a:pt x="32" y="63"/>
                    <a:pt x="47" y="63"/>
                    <a:pt x="63" y="47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78" y="32"/>
                  </a:lnTo>
                  <a:lnTo>
                    <a:pt x="95" y="32"/>
                  </a:lnTo>
                  <a:lnTo>
                    <a:pt x="110" y="32"/>
                  </a:lnTo>
                  <a:lnTo>
                    <a:pt x="110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5"/>
            <p:cNvSpPr/>
            <p:nvPr/>
          </p:nvSpPr>
          <p:spPr>
            <a:xfrm>
              <a:off x="3117358" y="1795760"/>
              <a:ext cx="4580" cy="2035"/>
            </a:xfrm>
            <a:custGeom>
              <a:avLst/>
              <a:gdLst/>
              <a:ahLst/>
              <a:cxnLst/>
              <a:rect l="l" t="t" r="r" b="b"/>
              <a:pathLst>
                <a:path w="144" h="64" extrusionOk="0">
                  <a:moveTo>
                    <a:pt x="64" y="0"/>
                  </a:move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17" y="48"/>
                    <a:pt x="1" y="48"/>
                  </a:cubicBezTo>
                  <a:lnTo>
                    <a:pt x="49" y="48"/>
                  </a:lnTo>
                  <a:lnTo>
                    <a:pt x="49" y="63"/>
                  </a:lnTo>
                  <a:lnTo>
                    <a:pt x="64" y="63"/>
                  </a:lnTo>
                  <a:lnTo>
                    <a:pt x="64" y="32"/>
                  </a:lnTo>
                  <a:lnTo>
                    <a:pt x="64" y="0"/>
                  </a:lnTo>
                  <a:close/>
                  <a:moveTo>
                    <a:pt x="143" y="0"/>
                  </a:moveTo>
                  <a:lnTo>
                    <a:pt x="127" y="0"/>
                  </a:lnTo>
                  <a:lnTo>
                    <a:pt x="127" y="17"/>
                  </a:lnTo>
                  <a:lnTo>
                    <a:pt x="143" y="17"/>
                  </a:lnTo>
                  <a:lnTo>
                    <a:pt x="143" y="1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5"/>
            <p:cNvSpPr/>
            <p:nvPr/>
          </p:nvSpPr>
          <p:spPr>
            <a:xfrm>
              <a:off x="3324813" y="181331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lnTo>
                    <a:pt x="32" y="110"/>
                  </a:lnTo>
                  <a:cubicBezTo>
                    <a:pt x="32" y="110"/>
                    <a:pt x="48" y="110"/>
                    <a:pt x="48" y="127"/>
                  </a:cubicBezTo>
                  <a:lnTo>
                    <a:pt x="48" y="127"/>
                  </a:lnTo>
                  <a:lnTo>
                    <a:pt x="64" y="110"/>
                  </a:lnTo>
                  <a:lnTo>
                    <a:pt x="64" y="32"/>
                  </a:lnTo>
                  <a:cubicBezTo>
                    <a:pt x="80" y="16"/>
                    <a:pt x="64" y="1"/>
                    <a:pt x="48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5"/>
            <p:cNvSpPr/>
            <p:nvPr/>
          </p:nvSpPr>
          <p:spPr>
            <a:xfrm>
              <a:off x="3267694" y="1815319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0" y="32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lose/>
                  <a:moveTo>
                    <a:pt x="63" y="1"/>
                  </a:moveTo>
                  <a:lnTo>
                    <a:pt x="63" y="1"/>
                  </a:lnTo>
                  <a:lnTo>
                    <a:pt x="63" y="16"/>
                  </a:lnTo>
                  <a:cubicBezTo>
                    <a:pt x="63" y="16"/>
                    <a:pt x="80" y="32"/>
                    <a:pt x="63" y="47"/>
                  </a:cubicBezTo>
                  <a:lnTo>
                    <a:pt x="63" y="64"/>
                  </a:lnTo>
                  <a:lnTo>
                    <a:pt x="80" y="64"/>
                  </a:lnTo>
                  <a:lnTo>
                    <a:pt x="80" y="47"/>
                  </a:lnTo>
                  <a:cubicBezTo>
                    <a:pt x="95" y="32"/>
                    <a:pt x="95" y="16"/>
                    <a:pt x="111" y="16"/>
                  </a:cubicBezTo>
                  <a:lnTo>
                    <a:pt x="111" y="16"/>
                  </a:lnTo>
                  <a:lnTo>
                    <a:pt x="126" y="16"/>
                  </a:lnTo>
                  <a:cubicBezTo>
                    <a:pt x="143" y="32"/>
                    <a:pt x="158" y="47"/>
                    <a:pt x="143" y="64"/>
                  </a:cubicBezTo>
                  <a:lnTo>
                    <a:pt x="143" y="79"/>
                  </a:lnTo>
                  <a:lnTo>
                    <a:pt x="158" y="79"/>
                  </a:lnTo>
                  <a:lnTo>
                    <a:pt x="158" y="79"/>
                  </a:lnTo>
                  <a:cubicBezTo>
                    <a:pt x="174" y="79"/>
                    <a:pt x="189" y="64"/>
                    <a:pt x="189" y="47"/>
                  </a:cubicBezTo>
                  <a:cubicBezTo>
                    <a:pt x="189" y="32"/>
                    <a:pt x="174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5"/>
            <p:cNvSpPr/>
            <p:nvPr/>
          </p:nvSpPr>
          <p:spPr>
            <a:xfrm>
              <a:off x="3404513" y="1785741"/>
              <a:ext cx="2512" cy="1558"/>
            </a:xfrm>
            <a:custGeom>
              <a:avLst/>
              <a:gdLst/>
              <a:ahLst/>
              <a:cxnLst/>
              <a:rect l="l" t="t" r="r" b="b"/>
              <a:pathLst>
                <a:path w="79" h="49" extrusionOk="0">
                  <a:moveTo>
                    <a:pt x="32" y="0"/>
                  </a:moveTo>
                  <a:lnTo>
                    <a:pt x="32" y="0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" y="48"/>
                  </a:lnTo>
                  <a:cubicBezTo>
                    <a:pt x="15" y="32"/>
                    <a:pt x="32" y="32"/>
                    <a:pt x="32" y="32"/>
                  </a:cubicBezTo>
                  <a:lnTo>
                    <a:pt x="47" y="32"/>
                  </a:lnTo>
                  <a:lnTo>
                    <a:pt x="47" y="32"/>
                  </a:ln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5"/>
            <p:cNvSpPr/>
            <p:nvPr/>
          </p:nvSpPr>
          <p:spPr>
            <a:xfrm>
              <a:off x="3078271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32" y="1"/>
                  </a:moveTo>
                  <a:cubicBezTo>
                    <a:pt x="17" y="1"/>
                    <a:pt x="17" y="1"/>
                    <a:pt x="17" y="17"/>
                  </a:cubicBezTo>
                  <a:cubicBezTo>
                    <a:pt x="1" y="32"/>
                    <a:pt x="17" y="49"/>
                    <a:pt x="32" y="64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95"/>
                  </a:lnTo>
                  <a:cubicBezTo>
                    <a:pt x="80" y="112"/>
                    <a:pt x="80" y="112"/>
                    <a:pt x="95" y="112"/>
                  </a:cubicBezTo>
                  <a:lnTo>
                    <a:pt x="95" y="127"/>
                  </a:lnTo>
                  <a:cubicBezTo>
                    <a:pt x="95" y="112"/>
                    <a:pt x="112" y="112"/>
                    <a:pt x="112" y="112"/>
                  </a:cubicBezTo>
                  <a:lnTo>
                    <a:pt x="158" y="80"/>
                  </a:lnTo>
                  <a:lnTo>
                    <a:pt x="158" y="64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27" y="64"/>
                    <a:pt x="112" y="64"/>
                    <a:pt x="112" y="49"/>
                  </a:cubicBezTo>
                  <a:cubicBezTo>
                    <a:pt x="95" y="49"/>
                    <a:pt x="95" y="32"/>
                    <a:pt x="95" y="32"/>
                  </a:cubicBezTo>
                  <a:lnTo>
                    <a:pt x="95" y="17"/>
                  </a:lnTo>
                  <a:lnTo>
                    <a:pt x="64" y="17"/>
                  </a:lnTo>
                  <a:lnTo>
                    <a:pt x="4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5"/>
            <p:cNvSpPr/>
            <p:nvPr/>
          </p:nvSpPr>
          <p:spPr>
            <a:xfrm>
              <a:off x="3337376" y="1821330"/>
              <a:ext cx="5502" cy="1527"/>
            </a:xfrm>
            <a:custGeom>
              <a:avLst/>
              <a:gdLst/>
              <a:ahLst/>
              <a:cxnLst/>
              <a:rect l="l" t="t" r="r" b="b"/>
              <a:pathLst>
                <a:path w="173" h="48" extrusionOk="0">
                  <a:moveTo>
                    <a:pt x="141" y="1"/>
                  </a:moveTo>
                  <a:lnTo>
                    <a:pt x="126" y="1"/>
                  </a:lnTo>
                  <a:lnTo>
                    <a:pt x="126" y="1"/>
                  </a:lnTo>
                  <a:lnTo>
                    <a:pt x="0" y="47"/>
                  </a:lnTo>
                  <a:cubicBezTo>
                    <a:pt x="47" y="47"/>
                    <a:pt x="110" y="32"/>
                    <a:pt x="173" y="32"/>
                  </a:cubicBezTo>
                  <a:lnTo>
                    <a:pt x="173" y="32"/>
                  </a:lnTo>
                  <a:lnTo>
                    <a:pt x="158" y="32"/>
                  </a:lnTo>
                  <a:lnTo>
                    <a:pt x="158" y="16"/>
                  </a:lnTo>
                  <a:cubicBezTo>
                    <a:pt x="158" y="1"/>
                    <a:pt x="141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5"/>
            <p:cNvSpPr/>
            <p:nvPr/>
          </p:nvSpPr>
          <p:spPr>
            <a:xfrm>
              <a:off x="3428557" y="1807781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1" y="48"/>
                  </a:moveTo>
                  <a:lnTo>
                    <a:pt x="1" y="48"/>
                  </a:lnTo>
                  <a:lnTo>
                    <a:pt x="1" y="64"/>
                  </a:lnTo>
                  <a:lnTo>
                    <a:pt x="1" y="48"/>
                  </a:lnTo>
                  <a:close/>
                  <a:moveTo>
                    <a:pt x="95" y="1"/>
                  </a:moveTo>
                  <a:lnTo>
                    <a:pt x="95" y="1"/>
                  </a:lnTo>
                  <a:cubicBezTo>
                    <a:pt x="95" y="17"/>
                    <a:pt x="79" y="17"/>
                    <a:pt x="79" y="17"/>
                  </a:cubicBez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cubicBezTo>
                    <a:pt x="64" y="17"/>
                    <a:pt x="79" y="32"/>
                    <a:pt x="79" y="64"/>
                  </a:cubicBezTo>
                  <a:lnTo>
                    <a:pt x="64" y="64"/>
                  </a:lnTo>
                  <a:lnTo>
                    <a:pt x="79" y="80"/>
                  </a:ln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5"/>
            <p:cNvSpPr/>
            <p:nvPr/>
          </p:nvSpPr>
          <p:spPr>
            <a:xfrm>
              <a:off x="3059762" y="1827818"/>
              <a:ext cx="12053" cy="7569"/>
            </a:xfrm>
            <a:custGeom>
              <a:avLst/>
              <a:gdLst/>
              <a:ahLst/>
              <a:cxnLst/>
              <a:rect l="l" t="t" r="r" b="b"/>
              <a:pathLst>
                <a:path w="379" h="238" extrusionOk="0">
                  <a:moveTo>
                    <a:pt x="32" y="1"/>
                  </a:moveTo>
                  <a:cubicBezTo>
                    <a:pt x="47" y="17"/>
                    <a:pt x="47" y="32"/>
                    <a:pt x="47" y="49"/>
                  </a:cubicBezTo>
                  <a:cubicBezTo>
                    <a:pt x="32" y="64"/>
                    <a:pt x="16" y="64"/>
                    <a:pt x="16" y="64"/>
                  </a:cubicBezTo>
                  <a:lnTo>
                    <a:pt x="0" y="64"/>
                  </a:lnTo>
                  <a:cubicBezTo>
                    <a:pt x="16" y="64"/>
                    <a:pt x="16" y="80"/>
                    <a:pt x="16" y="80"/>
                  </a:cubicBezTo>
                  <a:lnTo>
                    <a:pt x="32" y="80"/>
                  </a:lnTo>
                  <a:lnTo>
                    <a:pt x="63" y="80"/>
                  </a:lnTo>
                  <a:lnTo>
                    <a:pt x="79" y="64"/>
                  </a:lnTo>
                  <a:lnTo>
                    <a:pt x="95" y="64"/>
                  </a:lnTo>
                  <a:cubicBezTo>
                    <a:pt x="95" y="64"/>
                    <a:pt x="95" y="80"/>
                    <a:pt x="110" y="80"/>
                  </a:cubicBezTo>
                  <a:cubicBezTo>
                    <a:pt x="110" y="64"/>
                    <a:pt x="127" y="49"/>
                    <a:pt x="142" y="49"/>
                  </a:cubicBezTo>
                  <a:lnTo>
                    <a:pt x="142" y="49"/>
                  </a:lnTo>
                  <a:lnTo>
                    <a:pt x="142" y="49"/>
                  </a:lnTo>
                  <a:cubicBezTo>
                    <a:pt x="158" y="49"/>
                    <a:pt x="173" y="64"/>
                    <a:pt x="173" y="80"/>
                  </a:cubicBezTo>
                  <a:lnTo>
                    <a:pt x="173" y="127"/>
                  </a:lnTo>
                  <a:cubicBezTo>
                    <a:pt x="236" y="143"/>
                    <a:pt x="284" y="175"/>
                    <a:pt x="316" y="221"/>
                  </a:cubicBezTo>
                  <a:cubicBezTo>
                    <a:pt x="316" y="238"/>
                    <a:pt x="331" y="238"/>
                    <a:pt x="347" y="238"/>
                  </a:cubicBezTo>
                  <a:lnTo>
                    <a:pt x="362" y="238"/>
                  </a:lnTo>
                  <a:cubicBezTo>
                    <a:pt x="379" y="238"/>
                    <a:pt x="379" y="206"/>
                    <a:pt x="379" y="190"/>
                  </a:cubicBezTo>
                  <a:cubicBezTo>
                    <a:pt x="362" y="190"/>
                    <a:pt x="362" y="175"/>
                    <a:pt x="362" y="175"/>
                  </a:cubicBezTo>
                  <a:cubicBezTo>
                    <a:pt x="299" y="143"/>
                    <a:pt x="253" y="112"/>
                    <a:pt x="205" y="80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190" y="64"/>
                  </a:lnTo>
                  <a:cubicBezTo>
                    <a:pt x="173" y="64"/>
                    <a:pt x="173" y="64"/>
                    <a:pt x="158" y="49"/>
                  </a:cubicBezTo>
                  <a:lnTo>
                    <a:pt x="158" y="49"/>
                  </a:lnTo>
                  <a:cubicBezTo>
                    <a:pt x="142" y="49"/>
                    <a:pt x="142" y="32"/>
                    <a:pt x="142" y="32"/>
                  </a:cubicBezTo>
                  <a:lnTo>
                    <a:pt x="142" y="32"/>
                  </a:lnTo>
                  <a:lnTo>
                    <a:pt x="127" y="49"/>
                  </a:lnTo>
                  <a:cubicBezTo>
                    <a:pt x="110" y="49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9" y="17"/>
                    <a:pt x="63" y="17"/>
                    <a:pt x="63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5"/>
            <p:cNvSpPr/>
            <p:nvPr/>
          </p:nvSpPr>
          <p:spPr>
            <a:xfrm>
              <a:off x="3030184" y="1795283"/>
              <a:ext cx="6551" cy="10050"/>
            </a:xfrm>
            <a:custGeom>
              <a:avLst/>
              <a:gdLst/>
              <a:ahLst/>
              <a:cxnLst/>
              <a:rect l="l" t="t" r="r" b="b"/>
              <a:pathLst>
                <a:path w="206" h="316" extrusionOk="0">
                  <a:moveTo>
                    <a:pt x="80" y="236"/>
                  </a:moveTo>
                  <a:lnTo>
                    <a:pt x="17" y="236"/>
                  </a:lnTo>
                  <a:lnTo>
                    <a:pt x="17" y="252"/>
                  </a:lnTo>
                  <a:cubicBezTo>
                    <a:pt x="17" y="268"/>
                    <a:pt x="0" y="268"/>
                    <a:pt x="0" y="284"/>
                  </a:cubicBezTo>
                  <a:cubicBezTo>
                    <a:pt x="17" y="299"/>
                    <a:pt x="17" y="315"/>
                    <a:pt x="32" y="315"/>
                  </a:cubicBezTo>
                  <a:lnTo>
                    <a:pt x="63" y="299"/>
                  </a:lnTo>
                  <a:cubicBezTo>
                    <a:pt x="63" y="284"/>
                    <a:pt x="80" y="284"/>
                    <a:pt x="80" y="284"/>
                  </a:cubicBezTo>
                  <a:lnTo>
                    <a:pt x="80" y="284"/>
                  </a:lnTo>
                  <a:cubicBezTo>
                    <a:pt x="95" y="284"/>
                    <a:pt x="95" y="284"/>
                    <a:pt x="111" y="299"/>
                  </a:cubicBezTo>
                  <a:lnTo>
                    <a:pt x="111" y="268"/>
                  </a:lnTo>
                  <a:cubicBezTo>
                    <a:pt x="95" y="252"/>
                    <a:pt x="95" y="252"/>
                    <a:pt x="95" y="236"/>
                  </a:cubicBezTo>
                  <a:lnTo>
                    <a:pt x="80" y="236"/>
                  </a:lnTo>
                  <a:close/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95" y="32"/>
                  </a:cubicBezTo>
                  <a:lnTo>
                    <a:pt x="80" y="63"/>
                  </a:lnTo>
                  <a:cubicBezTo>
                    <a:pt x="95" y="63"/>
                    <a:pt x="111" y="78"/>
                    <a:pt x="111" y="95"/>
                  </a:cubicBezTo>
                  <a:cubicBezTo>
                    <a:pt x="111" y="110"/>
                    <a:pt x="95" y="126"/>
                    <a:pt x="80" y="126"/>
                  </a:cubicBezTo>
                  <a:lnTo>
                    <a:pt x="80" y="126"/>
                  </a:lnTo>
                  <a:lnTo>
                    <a:pt x="17" y="126"/>
                  </a:lnTo>
                  <a:cubicBezTo>
                    <a:pt x="17" y="126"/>
                    <a:pt x="17" y="142"/>
                    <a:pt x="0" y="142"/>
                  </a:cubicBezTo>
                  <a:lnTo>
                    <a:pt x="0" y="173"/>
                  </a:lnTo>
                  <a:lnTo>
                    <a:pt x="80" y="173"/>
                  </a:lnTo>
                  <a:cubicBezTo>
                    <a:pt x="95" y="158"/>
                    <a:pt x="111" y="158"/>
                    <a:pt x="126" y="142"/>
                  </a:cubicBezTo>
                  <a:cubicBezTo>
                    <a:pt x="143" y="142"/>
                    <a:pt x="143" y="142"/>
                    <a:pt x="143" y="126"/>
                  </a:cubicBezTo>
                  <a:lnTo>
                    <a:pt x="158" y="110"/>
                  </a:lnTo>
                  <a:lnTo>
                    <a:pt x="158" y="63"/>
                  </a:lnTo>
                  <a:lnTo>
                    <a:pt x="158" y="78"/>
                  </a:lnTo>
                  <a:lnTo>
                    <a:pt x="174" y="78"/>
                  </a:lnTo>
                  <a:cubicBezTo>
                    <a:pt x="174" y="78"/>
                    <a:pt x="189" y="78"/>
                    <a:pt x="189" y="63"/>
                  </a:cubicBezTo>
                  <a:cubicBezTo>
                    <a:pt x="189" y="63"/>
                    <a:pt x="206" y="63"/>
                    <a:pt x="206" y="47"/>
                  </a:cubicBezTo>
                  <a:cubicBezTo>
                    <a:pt x="206" y="32"/>
                    <a:pt x="206" y="15"/>
                    <a:pt x="189" y="0"/>
                  </a:cubicBezTo>
                  <a:lnTo>
                    <a:pt x="126" y="15"/>
                  </a:lnTo>
                  <a:lnTo>
                    <a:pt x="126" y="15"/>
                  </a:lnTo>
                  <a:cubicBezTo>
                    <a:pt x="111" y="15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5"/>
            <p:cNvSpPr/>
            <p:nvPr/>
          </p:nvSpPr>
          <p:spPr>
            <a:xfrm>
              <a:off x="3037181" y="1793756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43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32" y="17"/>
                  </a:lnTo>
                  <a:cubicBezTo>
                    <a:pt x="32" y="32"/>
                    <a:pt x="17" y="48"/>
                    <a:pt x="1" y="48"/>
                  </a:cubicBezTo>
                  <a:lnTo>
                    <a:pt x="1" y="63"/>
                  </a:lnTo>
                  <a:cubicBezTo>
                    <a:pt x="17" y="80"/>
                    <a:pt x="17" y="95"/>
                    <a:pt x="49" y="95"/>
                  </a:cubicBezTo>
                  <a:lnTo>
                    <a:pt x="49" y="95"/>
                  </a:lnTo>
                  <a:lnTo>
                    <a:pt x="127" y="95"/>
                  </a:lnTo>
                  <a:cubicBezTo>
                    <a:pt x="143" y="95"/>
                    <a:pt x="158" y="80"/>
                    <a:pt x="158" y="63"/>
                  </a:cubicBezTo>
                  <a:cubicBezTo>
                    <a:pt x="175" y="63"/>
                    <a:pt x="190" y="48"/>
                    <a:pt x="190" y="32"/>
                  </a:cubicBezTo>
                  <a:lnTo>
                    <a:pt x="190" y="32"/>
                  </a:lnTo>
                  <a:lnTo>
                    <a:pt x="190" y="32"/>
                  </a:lnTo>
                  <a:cubicBezTo>
                    <a:pt x="175" y="32"/>
                    <a:pt x="158" y="32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5"/>
            <p:cNvSpPr/>
            <p:nvPr/>
          </p:nvSpPr>
          <p:spPr>
            <a:xfrm>
              <a:off x="3379929" y="1786250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64" y="1"/>
                  </a:moveTo>
                  <a:lnTo>
                    <a:pt x="49" y="1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79"/>
                  </a:lnTo>
                  <a:lnTo>
                    <a:pt x="1" y="95"/>
                  </a:lnTo>
                  <a:cubicBezTo>
                    <a:pt x="1" y="110"/>
                    <a:pt x="17" y="127"/>
                    <a:pt x="32" y="127"/>
                  </a:cubicBezTo>
                  <a:lnTo>
                    <a:pt x="32" y="127"/>
                  </a:lnTo>
                  <a:lnTo>
                    <a:pt x="32" y="127"/>
                  </a:lnTo>
                  <a:cubicBezTo>
                    <a:pt x="49" y="110"/>
                    <a:pt x="64" y="110"/>
                    <a:pt x="64" y="9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5"/>
            <p:cNvSpPr/>
            <p:nvPr/>
          </p:nvSpPr>
          <p:spPr>
            <a:xfrm>
              <a:off x="3317785" y="1762684"/>
              <a:ext cx="6074" cy="4580"/>
            </a:xfrm>
            <a:custGeom>
              <a:avLst/>
              <a:gdLst/>
              <a:ahLst/>
              <a:cxnLst/>
              <a:rect l="l" t="t" r="r" b="b"/>
              <a:pathLst>
                <a:path w="191" h="144" extrusionOk="0">
                  <a:moveTo>
                    <a:pt x="159" y="1"/>
                  </a:moveTo>
                  <a:lnTo>
                    <a:pt x="159" y="1"/>
                  </a:lnTo>
                  <a:lnTo>
                    <a:pt x="80" y="1"/>
                  </a:lnTo>
                  <a:cubicBezTo>
                    <a:pt x="64" y="1"/>
                    <a:pt x="64" y="17"/>
                    <a:pt x="49" y="17"/>
                  </a:cubicBezTo>
                  <a:lnTo>
                    <a:pt x="1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33" y="143"/>
                  </a:lnTo>
                  <a:lnTo>
                    <a:pt x="64" y="143"/>
                  </a:lnTo>
                  <a:lnTo>
                    <a:pt x="96" y="80"/>
                  </a:lnTo>
                  <a:lnTo>
                    <a:pt x="143" y="64"/>
                  </a:lnTo>
                  <a:cubicBezTo>
                    <a:pt x="143" y="48"/>
                    <a:pt x="159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lnTo>
                    <a:pt x="190" y="32"/>
                  </a:lnTo>
                  <a:cubicBezTo>
                    <a:pt x="190" y="17"/>
                    <a:pt x="175" y="1"/>
                    <a:pt x="15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5"/>
            <p:cNvSpPr/>
            <p:nvPr/>
          </p:nvSpPr>
          <p:spPr>
            <a:xfrm>
              <a:off x="3181506" y="1799290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143" y="0"/>
                  </a:moveTo>
                  <a:lnTo>
                    <a:pt x="127" y="0"/>
                  </a:lnTo>
                  <a:cubicBezTo>
                    <a:pt x="127" y="16"/>
                    <a:pt x="111" y="16"/>
                    <a:pt x="95" y="16"/>
                  </a:cubicBezTo>
                  <a:lnTo>
                    <a:pt x="95" y="16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0" y="47"/>
                    <a:pt x="0" y="63"/>
                    <a:pt x="17" y="79"/>
                  </a:cubicBezTo>
                  <a:cubicBezTo>
                    <a:pt x="48" y="95"/>
                    <a:pt x="63" y="95"/>
                    <a:pt x="80" y="95"/>
                  </a:cubicBezTo>
                  <a:cubicBezTo>
                    <a:pt x="111" y="95"/>
                    <a:pt x="127" y="79"/>
                    <a:pt x="158" y="47"/>
                  </a:cubicBezTo>
                  <a:lnTo>
                    <a:pt x="158" y="47"/>
                  </a:lnTo>
                  <a:cubicBezTo>
                    <a:pt x="143" y="32"/>
                    <a:pt x="143" y="16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5"/>
            <p:cNvSpPr/>
            <p:nvPr/>
          </p:nvSpPr>
          <p:spPr>
            <a:xfrm>
              <a:off x="3374936" y="1766691"/>
              <a:ext cx="8046" cy="3562"/>
            </a:xfrm>
            <a:custGeom>
              <a:avLst/>
              <a:gdLst/>
              <a:ahLst/>
              <a:cxnLst/>
              <a:rect l="l" t="t" r="r" b="b"/>
              <a:pathLst>
                <a:path w="253" h="112" extrusionOk="0">
                  <a:moveTo>
                    <a:pt x="206" y="1"/>
                  </a:moveTo>
                  <a:lnTo>
                    <a:pt x="206" y="1"/>
                  </a:lnTo>
                  <a:lnTo>
                    <a:pt x="189" y="1"/>
                  </a:lnTo>
                  <a:cubicBezTo>
                    <a:pt x="158" y="32"/>
                    <a:pt x="143" y="32"/>
                    <a:pt x="111" y="32"/>
                  </a:cubicBezTo>
                  <a:cubicBezTo>
                    <a:pt x="95" y="32"/>
                    <a:pt x="80" y="32"/>
                    <a:pt x="63" y="17"/>
                  </a:cubicBezTo>
                  <a:lnTo>
                    <a:pt x="32" y="17"/>
                  </a:lnTo>
                  <a:cubicBezTo>
                    <a:pt x="32" y="17"/>
                    <a:pt x="17" y="17"/>
                    <a:pt x="17" y="32"/>
                  </a:cubicBezTo>
                  <a:cubicBezTo>
                    <a:pt x="0" y="49"/>
                    <a:pt x="0" y="80"/>
                    <a:pt x="17" y="80"/>
                  </a:cubicBezTo>
                  <a:cubicBezTo>
                    <a:pt x="48" y="95"/>
                    <a:pt x="80" y="112"/>
                    <a:pt x="111" y="112"/>
                  </a:cubicBezTo>
                  <a:cubicBezTo>
                    <a:pt x="158" y="112"/>
                    <a:pt x="189" y="95"/>
                    <a:pt x="237" y="64"/>
                  </a:cubicBezTo>
                  <a:cubicBezTo>
                    <a:pt x="252" y="49"/>
                    <a:pt x="252" y="32"/>
                    <a:pt x="237" y="17"/>
                  </a:cubicBezTo>
                  <a:cubicBezTo>
                    <a:pt x="237" y="1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5"/>
            <p:cNvSpPr/>
            <p:nvPr/>
          </p:nvSpPr>
          <p:spPr>
            <a:xfrm>
              <a:off x="3277235" y="1775246"/>
              <a:ext cx="6042" cy="6042"/>
            </a:xfrm>
            <a:custGeom>
              <a:avLst/>
              <a:gdLst/>
              <a:ahLst/>
              <a:cxnLst/>
              <a:rect l="l" t="t" r="r" b="b"/>
              <a:pathLst>
                <a:path w="190" h="19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47" y="158"/>
                  </a:lnTo>
                  <a:lnTo>
                    <a:pt x="63" y="141"/>
                  </a:lnTo>
                  <a:lnTo>
                    <a:pt x="79" y="126"/>
                  </a:lnTo>
                  <a:lnTo>
                    <a:pt x="95" y="126"/>
                  </a:lnTo>
                  <a:lnTo>
                    <a:pt x="110" y="141"/>
                  </a:lnTo>
                  <a:lnTo>
                    <a:pt x="142" y="189"/>
                  </a:lnTo>
                  <a:lnTo>
                    <a:pt x="173" y="158"/>
                  </a:lnTo>
                  <a:cubicBezTo>
                    <a:pt x="189" y="141"/>
                    <a:pt x="189" y="126"/>
                    <a:pt x="189" y="110"/>
                  </a:cubicBezTo>
                  <a:lnTo>
                    <a:pt x="126" y="15"/>
                  </a:lnTo>
                  <a:cubicBezTo>
                    <a:pt x="110" y="15"/>
                    <a:pt x="95" y="0"/>
                    <a:pt x="95" y="0"/>
                  </a:cubicBezTo>
                  <a:cubicBezTo>
                    <a:pt x="79" y="0"/>
                    <a:pt x="79" y="15"/>
                    <a:pt x="79" y="15"/>
                  </a:cubicBezTo>
                  <a:lnTo>
                    <a:pt x="63" y="15"/>
                  </a:lnTo>
                  <a:cubicBezTo>
                    <a:pt x="63" y="15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5"/>
            <p:cNvSpPr/>
            <p:nvPr/>
          </p:nvSpPr>
          <p:spPr>
            <a:xfrm>
              <a:off x="3066250" y="1828358"/>
              <a:ext cx="9573" cy="6042"/>
            </a:xfrm>
            <a:custGeom>
              <a:avLst/>
              <a:gdLst/>
              <a:ahLst/>
              <a:cxnLst/>
              <a:rect l="l" t="t" r="r" b="b"/>
              <a:pathLst>
                <a:path w="301" h="19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63"/>
                  </a:lnTo>
                  <a:cubicBezTo>
                    <a:pt x="49" y="95"/>
                    <a:pt x="95" y="126"/>
                    <a:pt x="158" y="158"/>
                  </a:cubicBezTo>
                  <a:cubicBezTo>
                    <a:pt x="190" y="158"/>
                    <a:pt x="221" y="173"/>
                    <a:pt x="253" y="189"/>
                  </a:cubicBezTo>
                  <a:lnTo>
                    <a:pt x="253" y="189"/>
                  </a:lnTo>
                  <a:cubicBezTo>
                    <a:pt x="269" y="189"/>
                    <a:pt x="284" y="173"/>
                    <a:pt x="284" y="158"/>
                  </a:cubicBezTo>
                  <a:cubicBezTo>
                    <a:pt x="301" y="141"/>
                    <a:pt x="284" y="126"/>
                    <a:pt x="269" y="110"/>
                  </a:cubicBezTo>
                  <a:cubicBezTo>
                    <a:pt x="175" y="95"/>
                    <a:pt x="112" y="63"/>
                    <a:pt x="49" y="15"/>
                  </a:cubicBezTo>
                  <a:cubicBezTo>
                    <a:pt x="49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5"/>
            <p:cNvSpPr/>
            <p:nvPr/>
          </p:nvSpPr>
          <p:spPr>
            <a:xfrm>
              <a:off x="3119362" y="1791275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95" y="15"/>
                  </a:moveTo>
                  <a:lnTo>
                    <a:pt x="95" y="15"/>
                  </a:lnTo>
                  <a:lnTo>
                    <a:pt x="95" y="15"/>
                  </a:lnTo>
                  <a:lnTo>
                    <a:pt x="95" y="15"/>
                  </a:lnTo>
                  <a:close/>
                  <a:moveTo>
                    <a:pt x="17" y="0"/>
                  </a:moveTo>
                  <a:cubicBezTo>
                    <a:pt x="1" y="15"/>
                    <a:pt x="1" y="32"/>
                    <a:pt x="1" y="32"/>
                  </a:cubicBezTo>
                  <a:lnTo>
                    <a:pt x="1" y="78"/>
                  </a:lnTo>
                  <a:cubicBezTo>
                    <a:pt x="17" y="78"/>
                    <a:pt x="17" y="78"/>
                    <a:pt x="17" y="95"/>
                  </a:cubicBezTo>
                  <a:cubicBezTo>
                    <a:pt x="32" y="95"/>
                    <a:pt x="32" y="110"/>
                    <a:pt x="32" y="126"/>
                  </a:cubicBez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64" y="141"/>
                  </a:lnTo>
                  <a:lnTo>
                    <a:pt x="80" y="141"/>
                  </a:lnTo>
                  <a:lnTo>
                    <a:pt x="80" y="110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32"/>
                  </a:lnTo>
                  <a:cubicBezTo>
                    <a:pt x="95" y="32"/>
                    <a:pt x="95" y="47"/>
                    <a:pt x="80" y="47"/>
                  </a:cubicBezTo>
                  <a:lnTo>
                    <a:pt x="64" y="47"/>
                  </a:lnTo>
                  <a:lnTo>
                    <a:pt x="32" y="4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5"/>
            <p:cNvSpPr/>
            <p:nvPr/>
          </p:nvSpPr>
          <p:spPr>
            <a:xfrm>
              <a:off x="3410016" y="1781734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0" y="32"/>
                  </a:lnTo>
                  <a:lnTo>
                    <a:pt x="16" y="48"/>
                  </a:lnTo>
                  <a:cubicBezTo>
                    <a:pt x="16" y="63"/>
                    <a:pt x="16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6" y="111"/>
                  </a:cubicBezTo>
                  <a:lnTo>
                    <a:pt x="16" y="111"/>
                  </a:lnTo>
                  <a:lnTo>
                    <a:pt x="111" y="63"/>
                  </a:lnTo>
                  <a:lnTo>
                    <a:pt x="126" y="32"/>
                  </a:lnTo>
                  <a:cubicBezTo>
                    <a:pt x="126" y="17"/>
                    <a:pt x="142" y="17"/>
                    <a:pt x="142" y="17"/>
                  </a:cubicBezTo>
                  <a:cubicBezTo>
                    <a:pt x="142" y="0"/>
                    <a:pt x="142" y="0"/>
                    <a:pt x="126" y="0"/>
                  </a:cubicBezTo>
                  <a:lnTo>
                    <a:pt x="126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5"/>
            <p:cNvSpPr/>
            <p:nvPr/>
          </p:nvSpPr>
          <p:spPr>
            <a:xfrm>
              <a:off x="3392969" y="1804283"/>
              <a:ext cx="8555" cy="4548"/>
            </a:xfrm>
            <a:custGeom>
              <a:avLst/>
              <a:gdLst/>
              <a:ahLst/>
              <a:cxnLst/>
              <a:rect l="l" t="t" r="r" b="b"/>
              <a:pathLst>
                <a:path w="269" h="143" extrusionOk="0">
                  <a:moveTo>
                    <a:pt x="206" y="32"/>
                  </a:moveTo>
                  <a:cubicBezTo>
                    <a:pt x="189" y="48"/>
                    <a:pt x="189" y="48"/>
                    <a:pt x="174" y="48"/>
                  </a:cubicBezTo>
                  <a:lnTo>
                    <a:pt x="143" y="64"/>
                  </a:lnTo>
                  <a:lnTo>
                    <a:pt x="174" y="79"/>
                  </a:lnTo>
                  <a:cubicBezTo>
                    <a:pt x="174" y="95"/>
                    <a:pt x="189" y="111"/>
                    <a:pt x="189" y="127"/>
                  </a:cubicBezTo>
                  <a:cubicBezTo>
                    <a:pt x="206" y="127"/>
                    <a:pt x="206" y="142"/>
                    <a:pt x="221" y="142"/>
                  </a:cubicBezTo>
                  <a:lnTo>
                    <a:pt x="237" y="142"/>
                  </a:lnTo>
                  <a:cubicBezTo>
                    <a:pt x="252" y="127"/>
                    <a:pt x="269" y="111"/>
                    <a:pt x="252" y="95"/>
                  </a:cubicBezTo>
                  <a:lnTo>
                    <a:pt x="252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21" y="48"/>
                  </a:lnTo>
                  <a:lnTo>
                    <a:pt x="206" y="32"/>
                  </a:lnTo>
                  <a:close/>
                  <a:moveTo>
                    <a:pt x="17" y="32"/>
                  </a:moveTo>
                  <a:lnTo>
                    <a:pt x="17" y="48"/>
                  </a:lnTo>
                  <a:lnTo>
                    <a:pt x="0" y="48"/>
                  </a:lnTo>
                  <a:lnTo>
                    <a:pt x="0" y="64"/>
                  </a:lnTo>
                  <a:cubicBezTo>
                    <a:pt x="17" y="64"/>
                    <a:pt x="17" y="79"/>
                    <a:pt x="32" y="79"/>
                  </a:cubicBezTo>
                  <a:lnTo>
                    <a:pt x="48" y="79"/>
                  </a:lnTo>
                  <a:lnTo>
                    <a:pt x="48" y="64"/>
                  </a:lnTo>
                  <a:lnTo>
                    <a:pt x="48" y="64"/>
                  </a:lnTo>
                  <a:cubicBezTo>
                    <a:pt x="32" y="64"/>
                    <a:pt x="17" y="48"/>
                    <a:pt x="17" y="32"/>
                  </a:cubicBezTo>
                  <a:lnTo>
                    <a:pt x="17" y="32"/>
                  </a:lnTo>
                  <a:close/>
                  <a:moveTo>
                    <a:pt x="111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95" y="16"/>
                    <a:pt x="80" y="16"/>
                    <a:pt x="80" y="16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111" y="32"/>
                  </a:lnTo>
                  <a:lnTo>
                    <a:pt x="111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5"/>
            <p:cNvSpPr/>
            <p:nvPr/>
          </p:nvSpPr>
          <p:spPr>
            <a:xfrm>
              <a:off x="3312792" y="1778713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80" y="112"/>
                  </a:moveTo>
                  <a:lnTo>
                    <a:pt x="80" y="112"/>
                  </a:lnTo>
                  <a:lnTo>
                    <a:pt x="80" y="112"/>
                  </a:lnTo>
                  <a:close/>
                  <a:moveTo>
                    <a:pt x="80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32" y="95"/>
                  </a:lnTo>
                  <a:cubicBezTo>
                    <a:pt x="48" y="95"/>
                    <a:pt x="48" y="112"/>
                    <a:pt x="48" y="112"/>
                  </a:cubicBezTo>
                  <a:lnTo>
                    <a:pt x="48" y="112"/>
                  </a:lnTo>
                  <a:lnTo>
                    <a:pt x="63" y="80"/>
                  </a:lnTo>
                  <a:cubicBezTo>
                    <a:pt x="80" y="95"/>
                    <a:pt x="80" y="95"/>
                    <a:pt x="80" y="112"/>
                  </a:cubicBezTo>
                  <a:lnTo>
                    <a:pt x="80" y="112"/>
                  </a:lnTo>
                  <a:cubicBezTo>
                    <a:pt x="80" y="127"/>
                    <a:pt x="95" y="143"/>
                    <a:pt x="111" y="143"/>
                  </a:cubicBezTo>
                  <a:lnTo>
                    <a:pt x="126" y="143"/>
                  </a:lnTo>
                  <a:cubicBezTo>
                    <a:pt x="143" y="143"/>
                    <a:pt x="158" y="127"/>
                    <a:pt x="143" y="95"/>
                  </a:cubicBezTo>
                  <a:lnTo>
                    <a:pt x="143" y="80"/>
                  </a:lnTo>
                  <a:cubicBezTo>
                    <a:pt x="143" y="64"/>
                    <a:pt x="126" y="49"/>
                    <a:pt x="111" y="32"/>
                  </a:cubicBezTo>
                  <a:lnTo>
                    <a:pt x="95" y="17"/>
                  </a:lnTo>
                  <a:cubicBezTo>
                    <a:pt x="95" y="1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5"/>
            <p:cNvSpPr/>
            <p:nvPr/>
          </p:nvSpPr>
          <p:spPr>
            <a:xfrm>
              <a:off x="3315304" y="178224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5"/>
            <p:cNvSpPr/>
            <p:nvPr/>
          </p:nvSpPr>
          <p:spPr>
            <a:xfrm>
              <a:off x="3455622" y="177772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5"/>
            <p:cNvSpPr/>
            <p:nvPr/>
          </p:nvSpPr>
          <p:spPr>
            <a:xfrm>
              <a:off x="3451615" y="177524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0" y="32"/>
                    <a:pt x="0" y="47"/>
                    <a:pt x="16" y="63"/>
                  </a:cubicBezTo>
                  <a:lnTo>
                    <a:pt x="16" y="78"/>
                  </a:lnTo>
                  <a:cubicBezTo>
                    <a:pt x="0" y="95"/>
                    <a:pt x="16" y="110"/>
                    <a:pt x="32" y="110"/>
                  </a:cubicBezTo>
                  <a:lnTo>
                    <a:pt x="63" y="126"/>
                  </a:lnTo>
                  <a:lnTo>
                    <a:pt x="79" y="126"/>
                  </a:lnTo>
                  <a:cubicBezTo>
                    <a:pt x="95" y="126"/>
                    <a:pt x="95" y="126"/>
                    <a:pt x="110" y="110"/>
                  </a:cubicBezTo>
                  <a:lnTo>
                    <a:pt x="126" y="95"/>
                  </a:lnTo>
                  <a:lnTo>
                    <a:pt x="126" y="78"/>
                  </a:lnTo>
                  <a:lnTo>
                    <a:pt x="126" y="78"/>
                  </a:lnTo>
                  <a:cubicBezTo>
                    <a:pt x="126" y="63"/>
                    <a:pt x="126" y="47"/>
                    <a:pt x="110" y="47"/>
                  </a:cubicBezTo>
                  <a:lnTo>
                    <a:pt x="63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5"/>
            <p:cNvSpPr/>
            <p:nvPr/>
          </p:nvSpPr>
          <p:spPr>
            <a:xfrm>
              <a:off x="3332828" y="181280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64" y="0"/>
                  </a:moveTo>
                  <a:lnTo>
                    <a:pt x="49" y="0"/>
                  </a:lnTo>
                  <a:cubicBezTo>
                    <a:pt x="32" y="0"/>
                    <a:pt x="32" y="17"/>
                    <a:pt x="17" y="32"/>
                  </a:cubicBezTo>
                  <a:lnTo>
                    <a:pt x="17" y="32"/>
                  </a:lnTo>
                  <a:lnTo>
                    <a:pt x="17" y="48"/>
                  </a:lnTo>
                  <a:cubicBezTo>
                    <a:pt x="32" y="48"/>
                    <a:pt x="32" y="48"/>
                    <a:pt x="32" y="63"/>
                  </a:cubicBezTo>
                  <a:cubicBezTo>
                    <a:pt x="32" y="80"/>
                    <a:pt x="32" y="95"/>
                    <a:pt x="17" y="95"/>
                  </a:cubicBezTo>
                  <a:lnTo>
                    <a:pt x="1" y="95"/>
                  </a:lnTo>
                  <a:lnTo>
                    <a:pt x="1" y="95"/>
                  </a:lnTo>
                  <a:cubicBezTo>
                    <a:pt x="1" y="111"/>
                    <a:pt x="1" y="111"/>
                    <a:pt x="17" y="126"/>
                  </a:cubicBezTo>
                  <a:cubicBezTo>
                    <a:pt x="17" y="111"/>
                    <a:pt x="32" y="111"/>
                    <a:pt x="49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95" y="111"/>
                    <a:pt x="95" y="126"/>
                    <a:pt x="112" y="126"/>
                  </a:cubicBezTo>
                  <a:lnTo>
                    <a:pt x="112" y="126"/>
                  </a:lnTo>
                  <a:cubicBezTo>
                    <a:pt x="127" y="111"/>
                    <a:pt x="127" y="111"/>
                    <a:pt x="127" y="95"/>
                  </a:cubicBezTo>
                  <a:cubicBezTo>
                    <a:pt x="127" y="80"/>
                    <a:pt x="112" y="63"/>
                    <a:pt x="95" y="63"/>
                  </a:cubicBezTo>
                  <a:lnTo>
                    <a:pt x="80" y="63"/>
                  </a:lnTo>
                  <a:lnTo>
                    <a:pt x="95" y="48"/>
                  </a:lnTo>
                  <a:cubicBezTo>
                    <a:pt x="95" y="32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5"/>
            <p:cNvSpPr/>
            <p:nvPr/>
          </p:nvSpPr>
          <p:spPr>
            <a:xfrm>
              <a:off x="3417012" y="176421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0"/>
                  </a:moveTo>
                  <a:lnTo>
                    <a:pt x="1" y="0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32" y="158"/>
                  </a:lnTo>
                  <a:cubicBezTo>
                    <a:pt x="49" y="173"/>
                    <a:pt x="49" y="173"/>
                    <a:pt x="49" y="190"/>
                  </a:cubicBezTo>
                  <a:lnTo>
                    <a:pt x="49" y="190"/>
                  </a:lnTo>
                  <a:lnTo>
                    <a:pt x="64" y="190"/>
                  </a:lnTo>
                  <a:lnTo>
                    <a:pt x="64" y="190"/>
                  </a:lnTo>
                  <a:cubicBezTo>
                    <a:pt x="64" y="173"/>
                    <a:pt x="80" y="173"/>
                    <a:pt x="80" y="173"/>
                  </a:cubicBezTo>
                  <a:cubicBezTo>
                    <a:pt x="95" y="158"/>
                    <a:pt x="95" y="158"/>
                    <a:pt x="95" y="142"/>
                  </a:cubicBezTo>
                  <a:lnTo>
                    <a:pt x="80" y="47"/>
                  </a:lnTo>
                  <a:lnTo>
                    <a:pt x="64" y="64"/>
                  </a:lnTo>
                  <a:lnTo>
                    <a:pt x="49" y="64"/>
                  </a:lnTo>
                  <a:cubicBezTo>
                    <a:pt x="32" y="64"/>
                    <a:pt x="17" y="64"/>
                    <a:pt x="17" y="47"/>
                  </a:cubicBezTo>
                  <a:cubicBezTo>
                    <a:pt x="1" y="32"/>
                    <a:pt x="17" y="16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5"/>
            <p:cNvSpPr/>
            <p:nvPr/>
          </p:nvSpPr>
          <p:spPr>
            <a:xfrm>
              <a:off x="3343864" y="1789272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80" y="0"/>
                  </a:moveTo>
                  <a:lnTo>
                    <a:pt x="8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47"/>
                  </a:lnTo>
                  <a:cubicBezTo>
                    <a:pt x="48" y="63"/>
                    <a:pt x="63" y="63"/>
                    <a:pt x="63" y="78"/>
                  </a:cubicBezTo>
                  <a:lnTo>
                    <a:pt x="80" y="78"/>
                  </a:lnTo>
                  <a:cubicBezTo>
                    <a:pt x="80" y="63"/>
                    <a:pt x="95" y="32"/>
                    <a:pt x="111" y="32"/>
                  </a:cubicBezTo>
                  <a:lnTo>
                    <a:pt x="111" y="32"/>
                  </a:lnTo>
                  <a:cubicBezTo>
                    <a:pt x="111" y="15"/>
                    <a:pt x="111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5"/>
            <p:cNvSpPr/>
            <p:nvPr/>
          </p:nvSpPr>
          <p:spPr>
            <a:xfrm>
              <a:off x="3415518" y="1785741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111" y="0"/>
                  </a:moveTo>
                  <a:lnTo>
                    <a:pt x="79" y="0"/>
                  </a:lnTo>
                  <a:lnTo>
                    <a:pt x="79" y="0"/>
                  </a:lnTo>
                  <a:cubicBezTo>
                    <a:pt x="79" y="17"/>
                    <a:pt x="64" y="32"/>
                    <a:pt x="64" y="32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" y="48"/>
                  </a:lnTo>
                  <a:lnTo>
                    <a:pt x="1" y="80"/>
                  </a:lnTo>
                  <a:lnTo>
                    <a:pt x="1" y="80"/>
                  </a:lnTo>
                  <a:cubicBezTo>
                    <a:pt x="16" y="80"/>
                    <a:pt x="16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64" y="80"/>
                  </a:lnTo>
                  <a:lnTo>
                    <a:pt x="159" y="17"/>
                  </a:lnTo>
                  <a:cubicBezTo>
                    <a:pt x="142" y="0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5"/>
            <p:cNvSpPr/>
            <p:nvPr/>
          </p:nvSpPr>
          <p:spPr>
            <a:xfrm>
              <a:off x="3446081" y="1791752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17"/>
                    <a:pt x="17" y="32"/>
                    <a:pt x="0" y="48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5"/>
            <p:cNvSpPr/>
            <p:nvPr/>
          </p:nvSpPr>
          <p:spPr>
            <a:xfrm>
              <a:off x="3190538" y="1788254"/>
              <a:ext cx="5534" cy="7537"/>
            </a:xfrm>
            <a:custGeom>
              <a:avLst/>
              <a:gdLst/>
              <a:ahLst/>
              <a:cxnLst/>
              <a:rect l="l" t="t" r="r" b="b"/>
              <a:pathLst>
                <a:path w="174" h="237" extrusionOk="0">
                  <a:moveTo>
                    <a:pt x="126" y="1"/>
                  </a:moveTo>
                  <a:lnTo>
                    <a:pt x="126" y="16"/>
                  </a:lnTo>
                  <a:cubicBezTo>
                    <a:pt x="126" y="32"/>
                    <a:pt x="111" y="47"/>
                    <a:pt x="95" y="47"/>
                  </a:cubicBezTo>
                  <a:lnTo>
                    <a:pt x="79" y="64"/>
                  </a:lnTo>
                  <a:lnTo>
                    <a:pt x="79" y="64"/>
                  </a:lnTo>
                  <a:cubicBezTo>
                    <a:pt x="79" y="79"/>
                    <a:pt x="63" y="79"/>
                    <a:pt x="48" y="79"/>
                  </a:cubicBezTo>
                  <a:lnTo>
                    <a:pt x="63" y="95"/>
                  </a:lnTo>
                  <a:cubicBezTo>
                    <a:pt x="79" y="110"/>
                    <a:pt x="79" y="127"/>
                    <a:pt x="63" y="142"/>
                  </a:cubicBezTo>
                  <a:cubicBezTo>
                    <a:pt x="48" y="142"/>
                    <a:pt x="48" y="158"/>
                    <a:pt x="32" y="158"/>
                  </a:cubicBezTo>
                  <a:lnTo>
                    <a:pt x="16" y="142"/>
                  </a:lnTo>
                  <a:lnTo>
                    <a:pt x="16" y="142"/>
                  </a:lnTo>
                  <a:cubicBezTo>
                    <a:pt x="0" y="158"/>
                    <a:pt x="0" y="173"/>
                    <a:pt x="16" y="190"/>
                  </a:cubicBezTo>
                  <a:lnTo>
                    <a:pt x="16" y="221"/>
                  </a:lnTo>
                  <a:lnTo>
                    <a:pt x="0" y="236"/>
                  </a:lnTo>
                  <a:cubicBezTo>
                    <a:pt x="16" y="221"/>
                    <a:pt x="32" y="205"/>
                    <a:pt x="48" y="205"/>
                  </a:cubicBezTo>
                  <a:lnTo>
                    <a:pt x="48" y="205"/>
                  </a:lnTo>
                  <a:lnTo>
                    <a:pt x="63" y="205"/>
                  </a:lnTo>
                  <a:lnTo>
                    <a:pt x="79" y="205"/>
                  </a:lnTo>
                  <a:lnTo>
                    <a:pt x="79" y="173"/>
                  </a:lnTo>
                  <a:cubicBezTo>
                    <a:pt x="79" y="158"/>
                    <a:pt x="79" y="158"/>
                    <a:pt x="95" y="142"/>
                  </a:cubicBezTo>
                  <a:lnTo>
                    <a:pt x="79" y="142"/>
                  </a:lnTo>
                  <a:cubicBezTo>
                    <a:pt x="79" y="110"/>
                    <a:pt x="79" y="95"/>
                    <a:pt x="95" y="95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42" y="95"/>
                    <a:pt x="142" y="95"/>
                  </a:cubicBezTo>
                  <a:cubicBezTo>
                    <a:pt x="142" y="110"/>
                    <a:pt x="158" y="110"/>
                    <a:pt x="158" y="110"/>
                  </a:cubicBezTo>
                  <a:lnTo>
                    <a:pt x="174" y="95"/>
                  </a:lnTo>
                  <a:cubicBezTo>
                    <a:pt x="158" y="79"/>
                    <a:pt x="158" y="79"/>
                    <a:pt x="158" y="64"/>
                  </a:cubicBezTo>
                  <a:lnTo>
                    <a:pt x="158" y="64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5"/>
            <p:cNvSpPr/>
            <p:nvPr/>
          </p:nvSpPr>
          <p:spPr>
            <a:xfrm>
              <a:off x="3294759" y="1823811"/>
              <a:ext cx="5025" cy="2576"/>
            </a:xfrm>
            <a:custGeom>
              <a:avLst/>
              <a:gdLst/>
              <a:ahLst/>
              <a:cxnLst/>
              <a:rect l="l" t="t" r="r" b="b"/>
              <a:pathLst>
                <a:path w="158" h="81" extrusionOk="0">
                  <a:moveTo>
                    <a:pt x="17" y="1"/>
                  </a:moveTo>
                  <a:cubicBezTo>
                    <a:pt x="32" y="17"/>
                    <a:pt x="32" y="17"/>
                    <a:pt x="32" y="32"/>
                  </a:cubicBezTo>
                  <a:cubicBezTo>
                    <a:pt x="32" y="49"/>
                    <a:pt x="17" y="64"/>
                    <a:pt x="0" y="64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80" y="80"/>
                    <a:pt x="111" y="80"/>
                    <a:pt x="158" y="64"/>
                  </a:cubicBezTo>
                  <a:cubicBezTo>
                    <a:pt x="143" y="49"/>
                    <a:pt x="126" y="49"/>
                    <a:pt x="111" y="32"/>
                  </a:cubicBezTo>
                  <a:lnTo>
                    <a:pt x="95" y="32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5"/>
            <p:cNvSpPr/>
            <p:nvPr/>
          </p:nvSpPr>
          <p:spPr>
            <a:xfrm>
              <a:off x="3113891" y="1792738"/>
              <a:ext cx="6520" cy="4039"/>
            </a:xfrm>
            <a:custGeom>
              <a:avLst/>
              <a:gdLst/>
              <a:ahLst/>
              <a:cxnLst/>
              <a:rect l="l" t="t" r="r" b="b"/>
              <a:pathLst>
                <a:path w="205" h="127" extrusionOk="0">
                  <a:moveTo>
                    <a:pt x="95" y="1"/>
                  </a:moveTo>
                  <a:lnTo>
                    <a:pt x="95" y="17"/>
                  </a:lnTo>
                  <a:cubicBezTo>
                    <a:pt x="95" y="32"/>
                    <a:pt x="78" y="49"/>
                    <a:pt x="63" y="49"/>
                  </a:cubicBezTo>
                  <a:lnTo>
                    <a:pt x="63" y="49"/>
                  </a:lnTo>
                  <a:cubicBezTo>
                    <a:pt x="47" y="49"/>
                    <a:pt x="32" y="32"/>
                    <a:pt x="32" y="32"/>
                  </a:cubicBezTo>
                  <a:cubicBezTo>
                    <a:pt x="15" y="32"/>
                    <a:pt x="15" y="49"/>
                    <a:pt x="0" y="49"/>
                  </a:cubicBezTo>
                  <a:lnTo>
                    <a:pt x="15" y="49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lnTo>
                    <a:pt x="78" y="64"/>
                  </a:lnTo>
                  <a:cubicBezTo>
                    <a:pt x="95" y="80"/>
                    <a:pt x="110" y="95"/>
                    <a:pt x="110" y="112"/>
                  </a:cubicBezTo>
                  <a:lnTo>
                    <a:pt x="110" y="127"/>
                  </a:lnTo>
                  <a:lnTo>
                    <a:pt x="173" y="95"/>
                  </a:lnTo>
                  <a:lnTo>
                    <a:pt x="204" y="95"/>
                  </a:lnTo>
                  <a:lnTo>
                    <a:pt x="204" y="80"/>
                  </a:lnTo>
                  <a:cubicBezTo>
                    <a:pt x="204" y="64"/>
                    <a:pt x="204" y="49"/>
                    <a:pt x="189" y="49"/>
                  </a:cubicBezTo>
                  <a:cubicBezTo>
                    <a:pt x="189" y="32"/>
                    <a:pt x="189" y="32"/>
                    <a:pt x="173" y="32"/>
                  </a:cubicBezTo>
                  <a:cubicBezTo>
                    <a:pt x="158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5"/>
            <p:cNvSpPr/>
            <p:nvPr/>
          </p:nvSpPr>
          <p:spPr>
            <a:xfrm>
              <a:off x="3265213" y="1807304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236" y="0"/>
                  </a:moveTo>
                  <a:lnTo>
                    <a:pt x="236" y="0"/>
                  </a:lnTo>
                  <a:lnTo>
                    <a:pt x="221" y="0"/>
                  </a:lnTo>
                  <a:cubicBezTo>
                    <a:pt x="204" y="0"/>
                    <a:pt x="173" y="16"/>
                    <a:pt x="158" y="47"/>
                  </a:cubicBezTo>
                  <a:lnTo>
                    <a:pt x="158" y="95"/>
                  </a:lnTo>
                  <a:lnTo>
                    <a:pt x="15" y="158"/>
                  </a:lnTo>
                  <a:cubicBezTo>
                    <a:pt x="0" y="173"/>
                    <a:pt x="0" y="190"/>
                    <a:pt x="0" y="205"/>
                  </a:cubicBezTo>
                  <a:cubicBezTo>
                    <a:pt x="0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05"/>
                  </a:lnTo>
                  <a:cubicBezTo>
                    <a:pt x="32" y="190"/>
                    <a:pt x="47" y="173"/>
                    <a:pt x="63" y="173"/>
                  </a:cubicBezTo>
                  <a:lnTo>
                    <a:pt x="63" y="173"/>
                  </a:lnTo>
                  <a:lnTo>
                    <a:pt x="63" y="173"/>
                  </a:lnTo>
                  <a:cubicBezTo>
                    <a:pt x="95" y="173"/>
                    <a:pt x="110" y="173"/>
                    <a:pt x="126" y="190"/>
                  </a:cubicBezTo>
                  <a:lnTo>
                    <a:pt x="204" y="158"/>
                  </a:lnTo>
                  <a:cubicBezTo>
                    <a:pt x="221" y="158"/>
                    <a:pt x="221" y="142"/>
                    <a:pt x="221" y="142"/>
                  </a:cubicBezTo>
                  <a:lnTo>
                    <a:pt x="221" y="127"/>
                  </a:lnTo>
                  <a:cubicBezTo>
                    <a:pt x="221" y="127"/>
                    <a:pt x="221" y="110"/>
                    <a:pt x="236" y="110"/>
                  </a:cubicBezTo>
                  <a:lnTo>
                    <a:pt x="221" y="110"/>
                  </a:lnTo>
                  <a:lnTo>
                    <a:pt x="221" y="79"/>
                  </a:lnTo>
                  <a:cubicBezTo>
                    <a:pt x="221" y="79"/>
                    <a:pt x="221" y="63"/>
                    <a:pt x="252" y="63"/>
                  </a:cubicBezTo>
                  <a:cubicBezTo>
                    <a:pt x="267" y="63"/>
                    <a:pt x="267" y="32"/>
                    <a:pt x="267" y="16"/>
                  </a:cubicBezTo>
                  <a:cubicBezTo>
                    <a:pt x="267" y="0"/>
                    <a:pt x="252" y="0"/>
                    <a:pt x="23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5"/>
            <p:cNvSpPr/>
            <p:nvPr/>
          </p:nvSpPr>
          <p:spPr>
            <a:xfrm>
              <a:off x="3410016" y="1768218"/>
              <a:ext cx="6551" cy="5534"/>
            </a:xfrm>
            <a:custGeom>
              <a:avLst/>
              <a:gdLst/>
              <a:ahLst/>
              <a:cxnLst/>
              <a:rect l="l" t="t" r="r" b="b"/>
              <a:pathLst>
                <a:path w="206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2" y="1"/>
                    <a:pt x="126" y="16"/>
                    <a:pt x="126" y="32"/>
                  </a:cubicBezTo>
                  <a:lnTo>
                    <a:pt x="126" y="32"/>
                  </a:lnTo>
                  <a:cubicBezTo>
                    <a:pt x="142" y="79"/>
                    <a:pt x="111" y="95"/>
                    <a:pt x="48" y="95"/>
                  </a:cubicBezTo>
                  <a:lnTo>
                    <a:pt x="32" y="110"/>
                  </a:lnTo>
                  <a:cubicBezTo>
                    <a:pt x="16" y="110"/>
                    <a:pt x="0" y="127"/>
                    <a:pt x="16" y="142"/>
                  </a:cubicBezTo>
                  <a:lnTo>
                    <a:pt x="16" y="158"/>
                  </a:lnTo>
                  <a:lnTo>
                    <a:pt x="32" y="158"/>
                  </a:lnTo>
                  <a:cubicBezTo>
                    <a:pt x="32" y="173"/>
                    <a:pt x="32" y="173"/>
                    <a:pt x="48" y="173"/>
                  </a:cubicBezTo>
                  <a:lnTo>
                    <a:pt x="48" y="173"/>
                  </a:lnTo>
                  <a:lnTo>
                    <a:pt x="63" y="173"/>
                  </a:lnTo>
                  <a:cubicBezTo>
                    <a:pt x="79" y="173"/>
                    <a:pt x="95" y="158"/>
                    <a:pt x="111" y="158"/>
                  </a:cubicBezTo>
                  <a:cubicBezTo>
                    <a:pt x="142" y="142"/>
                    <a:pt x="174" y="127"/>
                    <a:pt x="189" y="110"/>
                  </a:cubicBezTo>
                  <a:cubicBezTo>
                    <a:pt x="189" y="95"/>
                    <a:pt x="205" y="64"/>
                    <a:pt x="205" y="32"/>
                  </a:cubicBezTo>
                  <a:cubicBezTo>
                    <a:pt x="205" y="16"/>
                    <a:pt x="189" y="16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5"/>
            <p:cNvSpPr/>
            <p:nvPr/>
          </p:nvSpPr>
          <p:spPr>
            <a:xfrm>
              <a:off x="3028689" y="1806287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42" y="1"/>
                  </a:moveTo>
                  <a:lnTo>
                    <a:pt x="127" y="32"/>
                  </a:lnTo>
                  <a:lnTo>
                    <a:pt x="110" y="48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79" y="64"/>
                    <a:pt x="64" y="64"/>
                    <a:pt x="32" y="79"/>
                  </a:cubicBezTo>
                  <a:lnTo>
                    <a:pt x="16" y="95"/>
                  </a:lnTo>
                  <a:cubicBezTo>
                    <a:pt x="1" y="111"/>
                    <a:pt x="1" y="127"/>
                    <a:pt x="1" y="142"/>
                  </a:cubicBezTo>
                  <a:cubicBezTo>
                    <a:pt x="16" y="159"/>
                    <a:pt x="32" y="159"/>
                    <a:pt x="32" y="159"/>
                  </a:cubicBezTo>
                  <a:lnTo>
                    <a:pt x="47" y="159"/>
                  </a:lnTo>
                  <a:lnTo>
                    <a:pt x="64" y="142"/>
                  </a:lnTo>
                  <a:cubicBezTo>
                    <a:pt x="95" y="127"/>
                    <a:pt x="110" y="111"/>
                    <a:pt x="127" y="95"/>
                  </a:cubicBezTo>
                  <a:lnTo>
                    <a:pt x="127" y="79"/>
                  </a:lnTo>
                  <a:lnTo>
                    <a:pt x="142" y="48"/>
                  </a:lnTo>
                  <a:lnTo>
                    <a:pt x="14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5"/>
            <p:cNvSpPr/>
            <p:nvPr/>
          </p:nvSpPr>
          <p:spPr>
            <a:xfrm>
              <a:off x="3085300" y="1796269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32" y="32"/>
                  </a:lnTo>
                  <a:cubicBezTo>
                    <a:pt x="32" y="47"/>
                    <a:pt x="32" y="64"/>
                    <a:pt x="17" y="79"/>
                  </a:cubicBezTo>
                  <a:lnTo>
                    <a:pt x="0" y="79"/>
                  </a:lnTo>
                  <a:cubicBezTo>
                    <a:pt x="0" y="95"/>
                    <a:pt x="0" y="95"/>
                    <a:pt x="17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80" y="64"/>
                    <a:pt x="80" y="32"/>
                    <a:pt x="63" y="16"/>
                  </a:cubicBezTo>
                  <a:lnTo>
                    <a:pt x="63" y="16"/>
                  </a:lnTo>
                  <a:lnTo>
                    <a:pt x="63" y="16"/>
                  </a:lnTo>
                  <a:cubicBezTo>
                    <a:pt x="48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5"/>
            <p:cNvSpPr/>
            <p:nvPr/>
          </p:nvSpPr>
          <p:spPr>
            <a:xfrm>
              <a:off x="3106863" y="180027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7" y="1"/>
                  </a:moveTo>
                  <a:lnTo>
                    <a:pt x="16" y="48"/>
                  </a:lnTo>
                  <a:cubicBezTo>
                    <a:pt x="0" y="48"/>
                    <a:pt x="0" y="64"/>
                    <a:pt x="0" y="64"/>
                  </a:cubicBezTo>
                  <a:lnTo>
                    <a:pt x="32" y="111"/>
                  </a:lnTo>
                  <a:cubicBezTo>
                    <a:pt x="32" y="111"/>
                    <a:pt x="47" y="127"/>
                    <a:pt x="64" y="127"/>
                  </a:cubicBezTo>
                  <a:lnTo>
                    <a:pt x="79" y="111"/>
                  </a:lnTo>
                  <a:cubicBezTo>
                    <a:pt x="95" y="111"/>
                    <a:pt x="95" y="79"/>
                    <a:pt x="79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5"/>
            <p:cNvSpPr/>
            <p:nvPr/>
          </p:nvSpPr>
          <p:spPr>
            <a:xfrm>
              <a:off x="3417521" y="178373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42" y="0"/>
                  </a:moveTo>
                  <a:cubicBezTo>
                    <a:pt x="142" y="17"/>
                    <a:pt x="127" y="32"/>
                    <a:pt x="127" y="32"/>
                  </a:cubicBezTo>
                  <a:cubicBezTo>
                    <a:pt x="111" y="48"/>
                    <a:pt x="96" y="48"/>
                    <a:pt x="79" y="48"/>
                  </a:cubicBezTo>
                  <a:lnTo>
                    <a:pt x="111" y="63"/>
                  </a:lnTo>
                  <a:lnTo>
                    <a:pt x="96" y="80"/>
                  </a:lnTo>
                  <a:lnTo>
                    <a:pt x="1" y="143"/>
                  </a:lnTo>
                  <a:lnTo>
                    <a:pt x="16" y="143"/>
                  </a:lnTo>
                  <a:cubicBezTo>
                    <a:pt x="33" y="143"/>
                    <a:pt x="33" y="174"/>
                    <a:pt x="33" y="189"/>
                  </a:cubicBezTo>
                  <a:lnTo>
                    <a:pt x="33" y="189"/>
                  </a:lnTo>
                  <a:lnTo>
                    <a:pt x="33" y="189"/>
                  </a:lnTo>
                  <a:lnTo>
                    <a:pt x="33" y="189"/>
                  </a:lnTo>
                  <a:lnTo>
                    <a:pt x="48" y="189"/>
                  </a:lnTo>
                  <a:lnTo>
                    <a:pt x="48" y="189"/>
                  </a:lnTo>
                  <a:lnTo>
                    <a:pt x="64" y="174"/>
                  </a:lnTo>
                  <a:cubicBezTo>
                    <a:pt x="48" y="174"/>
                    <a:pt x="48" y="158"/>
                    <a:pt x="48" y="143"/>
                  </a:cubicBezTo>
                  <a:cubicBezTo>
                    <a:pt x="48" y="126"/>
                    <a:pt x="64" y="111"/>
                    <a:pt x="79" y="111"/>
                  </a:cubicBezTo>
                  <a:lnTo>
                    <a:pt x="79" y="111"/>
                  </a:lnTo>
                  <a:lnTo>
                    <a:pt x="96" y="11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90" y="95"/>
                  </a:lnTo>
                  <a:cubicBezTo>
                    <a:pt x="205" y="95"/>
                    <a:pt x="205" y="80"/>
                    <a:pt x="205" y="80"/>
                  </a:cubicBezTo>
                  <a:lnTo>
                    <a:pt x="205" y="63"/>
                  </a:lnTo>
                  <a:lnTo>
                    <a:pt x="190" y="63"/>
                  </a:lnTo>
                  <a:cubicBezTo>
                    <a:pt x="174" y="63"/>
                    <a:pt x="159" y="48"/>
                    <a:pt x="159" y="32"/>
                  </a:cubicBezTo>
                  <a:lnTo>
                    <a:pt x="15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5"/>
            <p:cNvSpPr/>
            <p:nvPr/>
          </p:nvSpPr>
          <p:spPr>
            <a:xfrm>
              <a:off x="3302296" y="1809785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8" y="1"/>
                  </a:moveTo>
                  <a:lnTo>
                    <a:pt x="78" y="1"/>
                  </a:lnTo>
                  <a:lnTo>
                    <a:pt x="63" y="1"/>
                  </a:lnTo>
                  <a:lnTo>
                    <a:pt x="15" y="32"/>
                  </a:lnTo>
                  <a:cubicBezTo>
                    <a:pt x="15" y="32"/>
                    <a:pt x="15" y="49"/>
                    <a:pt x="0" y="49"/>
                  </a:cubicBezTo>
                  <a:cubicBezTo>
                    <a:pt x="15" y="49"/>
                    <a:pt x="15" y="49"/>
                    <a:pt x="15" y="64"/>
                  </a:cubicBezTo>
                  <a:lnTo>
                    <a:pt x="15" y="80"/>
                  </a:lnTo>
                  <a:lnTo>
                    <a:pt x="15" y="95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78" y="80"/>
                  </a:lnTo>
                  <a:lnTo>
                    <a:pt x="78" y="112"/>
                  </a:lnTo>
                  <a:cubicBezTo>
                    <a:pt x="78" y="127"/>
                    <a:pt x="78" y="127"/>
                    <a:pt x="95" y="127"/>
                  </a:cubicBezTo>
                  <a:lnTo>
                    <a:pt x="95" y="127"/>
                  </a:lnTo>
                  <a:lnTo>
                    <a:pt x="95" y="127"/>
                  </a:lnTo>
                  <a:cubicBezTo>
                    <a:pt x="110" y="127"/>
                    <a:pt x="126" y="112"/>
                    <a:pt x="126" y="95"/>
                  </a:cubicBezTo>
                  <a:cubicBezTo>
                    <a:pt x="141" y="80"/>
                    <a:pt x="126" y="64"/>
                    <a:pt x="110" y="64"/>
                  </a:cubicBezTo>
                  <a:lnTo>
                    <a:pt x="110" y="64"/>
                  </a:lnTo>
                  <a:cubicBezTo>
                    <a:pt x="95" y="64"/>
                    <a:pt x="95" y="64"/>
                    <a:pt x="78" y="49"/>
                  </a:cubicBezTo>
                  <a:cubicBezTo>
                    <a:pt x="63" y="32"/>
                    <a:pt x="78" y="17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5"/>
            <p:cNvSpPr/>
            <p:nvPr/>
          </p:nvSpPr>
          <p:spPr>
            <a:xfrm>
              <a:off x="3319311" y="1809785"/>
              <a:ext cx="7060" cy="7569"/>
            </a:xfrm>
            <a:custGeom>
              <a:avLst/>
              <a:gdLst/>
              <a:ahLst/>
              <a:cxnLst/>
              <a:rect l="l" t="t" r="r" b="b"/>
              <a:pathLst>
                <a:path w="222" h="238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95" y="17"/>
                  </a:cubicBezTo>
                  <a:lnTo>
                    <a:pt x="1" y="80"/>
                  </a:lnTo>
                  <a:lnTo>
                    <a:pt x="1" y="80"/>
                  </a:lnTo>
                  <a:lnTo>
                    <a:pt x="79" y="112"/>
                  </a:lnTo>
                  <a:lnTo>
                    <a:pt x="95" y="95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111" y="112"/>
                    <a:pt x="127" y="127"/>
                    <a:pt x="111" y="143"/>
                  </a:cubicBezTo>
                  <a:cubicBezTo>
                    <a:pt x="111" y="158"/>
                    <a:pt x="95" y="175"/>
                    <a:pt x="79" y="175"/>
                  </a:cubicBezTo>
                  <a:lnTo>
                    <a:pt x="79" y="175"/>
                  </a:lnTo>
                  <a:cubicBezTo>
                    <a:pt x="79" y="190"/>
                    <a:pt x="95" y="190"/>
                    <a:pt x="95" y="206"/>
                  </a:cubicBezTo>
                  <a:lnTo>
                    <a:pt x="127" y="221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205" y="221"/>
                    <a:pt x="205" y="238"/>
                    <a:pt x="221" y="238"/>
                  </a:cubicBezTo>
                  <a:cubicBezTo>
                    <a:pt x="221" y="221"/>
                    <a:pt x="205" y="221"/>
                    <a:pt x="205" y="221"/>
                  </a:cubicBezTo>
                  <a:lnTo>
                    <a:pt x="174" y="175"/>
                  </a:lnTo>
                  <a:lnTo>
                    <a:pt x="158" y="158"/>
                  </a:lnTo>
                  <a:lnTo>
                    <a:pt x="158" y="64"/>
                  </a:lnTo>
                  <a:cubicBezTo>
                    <a:pt x="158" y="49"/>
                    <a:pt x="158" y="32"/>
                    <a:pt x="142" y="17"/>
                  </a:cubicBezTo>
                  <a:lnTo>
                    <a:pt x="12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5"/>
            <p:cNvSpPr/>
            <p:nvPr/>
          </p:nvSpPr>
          <p:spPr>
            <a:xfrm>
              <a:off x="3263210" y="181379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95"/>
                  </a:lnTo>
                  <a:cubicBezTo>
                    <a:pt x="0" y="112"/>
                    <a:pt x="0" y="127"/>
                    <a:pt x="15" y="143"/>
                  </a:cubicBezTo>
                  <a:lnTo>
                    <a:pt x="32" y="143"/>
                  </a:lnTo>
                  <a:cubicBezTo>
                    <a:pt x="32" y="143"/>
                    <a:pt x="32" y="158"/>
                    <a:pt x="47" y="158"/>
                  </a:cubicBezTo>
                  <a:lnTo>
                    <a:pt x="63" y="143"/>
                  </a:lnTo>
                  <a:lnTo>
                    <a:pt x="78" y="127"/>
                  </a:lnTo>
                  <a:lnTo>
                    <a:pt x="110" y="143"/>
                  </a:lnTo>
                  <a:cubicBezTo>
                    <a:pt x="110" y="143"/>
                    <a:pt x="110" y="127"/>
                    <a:pt x="126" y="127"/>
                  </a:cubicBezTo>
                  <a:cubicBezTo>
                    <a:pt x="126" y="112"/>
                    <a:pt x="126" y="112"/>
                    <a:pt x="141" y="95"/>
                  </a:cubicBezTo>
                  <a:lnTo>
                    <a:pt x="141" y="95"/>
                  </a:lnTo>
                  <a:lnTo>
                    <a:pt x="141" y="80"/>
                  </a:lnTo>
                  <a:lnTo>
                    <a:pt x="141" y="80"/>
                  </a:lnTo>
                  <a:lnTo>
                    <a:pt x="95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49"/>
                  </a:lnTo>
                  <a:cubicBezTo>
                    <a:pt x="78" y="32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5"/>
            <p:cNvSpPr/>
            <p:nvPr/>
          </p:nvSpPr>
          <p:spPr>
            <a:xfrm>
              <a:off x="3433041" y="1803297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32" y="0"/>
                  </a:moveTo>
                  <a:lnTo>
                    <a:pt x="32" y="16"/>
                  </a:lnTo>
                  <a:lnTo>
                    <a:pt x="17" y="32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17" y="32"/>
                    <a:pt x="17" y="47"/>
                    <a:pt x="1" y="47"/>
                  </a:cubicBezTo>
                  <a:lnTo>
                    <a:pt x="32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80" y="47"/>
                    <a:pt x="95" y="63"/>
                    <a:pt x="95" y="95"/>
                  </a:cubicBezTo>
                  <a:lnTo>
                    <a:pt x="80" y="95"/>
                  </a:lnTo>
                  <a:lnTo>
                    <a:pt x="95" y="110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95" y="63"/>
                    <a:pt x="127" y="47"/>
                  </a:cubicBezTo>
                  <a:lnTo>
                    <a:pt x="127" y="47"/>
                  </a:lnTo>
                  <a:cubicBezTo>
                    <a:pt x="112" y="47"/>
                    <a:pt x="112" y="47"/>
                    <a:pt x="95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5"/>
            <p:cNvSpPr/>
            <p:nvPr/>
          </p:nvSpPr>
          <p:spPr>
            <a:xfrm>
              <a:off x="3309293" y="1817323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90" y="1"/>
                  </a:moveTo>
                  <a:lnTo>
                    <a:pt x="173" y="1"/>
                  </a:lnTo>
                  <a:lnTo>
                    <a:pt x="173" y="16"/>
                  </a:lnTo>
                  <a:cubicBezTo>
                    <a:pt x="190" y="32"/>
                    <a:pt x="173" y="47"/>
                    <a:pt x="142" y="47"/>
                  </a:cubicBezTo>
                  <a:lnTo>
                    <a:pt x="142" y="47"/>
                  </a:lnTo>
                  <a:cubicBezTo>
                    <a:pt x="127" y="47"/>
                    <a:pt x="110" y="32"/>
                    <a:pt x="110" y="16"/>
                  </a:cubicBezTo>
                  <a:lnTo>
                    <a:pt x="110" y="1"/>
                  </a:lnTo>
                  <a:lnTo>
                    <a:pt x="64" y="1"/>
                  </a:lnTo>
                  <a:cubicBezTo>
                    <a:pt x="64" y="1"/>
                    <a:pt x="79" y="16"/>
                    <a:pt x="64" y="16"/>
                  </a:cubicBezTo>
                  <a:cubicBezTo>
                    <a:pt x="64" y="79"/>
                    <a:pt x="16" y="79"/>
                    <a:pt x="1" y="79"/>
                  </a:cubicBezTo>
                  <a:lnTo>
                    <a:pt x="1" y="79"/>
                  </a:lnTo>
                  <a:lnTo>
                    <a:pt x="1" y="95"/>
                  </a:lnTo>
                  <a:lnTo>
                    <a:pt x="1" y="110"/>
                  </a:lnTo>
                  <a:cubicBezTo>
                    <a:pt x="1" y="95"/>
                    <a:pt x="16" y="95"/>
                    <a:pt x="16" y="79"/>
                  </a:cubicBezTo>
                  <a:lnTo>
                    <a:pt x="32" y="79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4" y="64"/>
                    <a:pt x="64" y="64"/>
                    <a:pt x="79" y="64"/>
                  </a:cubicBezTo>
                  <a:lnTo>
                    <a:pt x="79" y="64"/>
                  </a:lnTo>
                  <a:lnTo>
                    <a:pt x="95" y="64"/>
                  </a:lnTo>
                  <a:lnTo>
                    <a:pt x="190" y="64"/>
                  </a:lnTo>
                  <a:cubicBezTo>
                    <a:pt x="190" y="47"/>
                    <a:pt x="173" y="16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5"/>
            <p:cNvSpPr/>
            <p:nvPr/>
          </p:nvSpPr>
          <p:spPr>
            <a:xfrm>
              <a:off x="3426045" y="1802279"/>
              <a:ext cx="8046" cy="3053"/>
            </a:xfrm>
            <a:custGeom>
              <a:avLst/>
              <a:gdLst/>
              <a:ahLst/>
              <a:cxnLst/>
              <a:rect l="l" t="t" r="r" b="b"/>
              <a:pathLst>
                <a:path w="253" h="96" extrusionOk="0">
                  <a:moveTo>
                    <a:pt x="206" y="1"/>
                  </a:moveTo>
                  <a:lnTo>
                    <a:pt x="206" y="1"/>
                  </a:lnTo>
                  <a:cubicBezTo>
                    <a:pt x="189" y="1"/>
                    <a:pt x="189" y="16"/>
                    <a:pt x="189" y="16"/>
                  </a:cubicBezTo>
                  <a:lnTo>
                    <a:pt x="143" y="16"/>
                  </a:lnTo>
                  <a:cubicBezTo>
                    <a:pt x="126" y="32"/>
                    <a:pt x="111" y="48"/>
                    <a:pt x="95" y="48"/>
                  </a:cubicBezTo>
                  <a:cubicBezTo>
                    <a:pt x="80" y="48"/>
                    <a:pt x="63" y="32"/>
                    <a:pt x="48" y="32"/>
                  </a:cubicBezTo>
                  <a:lnTo>
                    <a:pt x="48" y="32"/>
                  </a:lnTo>
                  <a:lnTo>
                    <a:pt x="48" y="32"/>
                  </a:lnTo>
                  <a:cubicBezTo>
                    <a:pt x="17" y="32"/>
                    <a:pt x="0" y="48"/>
                    <a:pt x="0" y="64"/>
                  </a:cubicBezTo>
                  <a:cubicBezTo>
                    <a:pt x="0" y="79"/>
                    <a:pt x="17" y="95"/>
                    <a:pt x="48" y="95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126" y="48"/>
                    <a:pt x="143" y="32"/>
                  </a:cubicBezTo>
                  <a:lnTo>
                    <a:pt x="158" y="32"/>
                  </a:lnTo>
                  <a:lnTo>
                    <a:pt x="174" y="32"/>
                  </a:lnTo>
                  <a:cubicBezTo>
                    <a:pt x="174" y="32"/>
                    <a:pt x="189" y="32"/>
                    <a:pt x="189" y="48"/>
                  </a:cubicBezTo>
                  <a:cubicBezTo>
                    <a:pt x="206" y="64"/>
                    <a:pt x="206" y="79"/>
                    <a:pt x="189" y="79"/>
                  </a:cubicBezTo>
                  <a:lnTo>
                    <a:pt x="189" y="79"/>
                  </a:lnTo>
                  <a:lnTo>
                    <a:pt x="206" y="79"/>
                  </a:lnTo>
                  <a:lnTo>
                    <a:pt x="221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37" y="48"/>
                  </a:lnTo>
                  <a:lnTo>
                    <a:pt x="237" y="64"/>
                  </a:lnTo>
                  <a:lnTo>
                    <a:pt x="252" y="48"/>
                  </a:lnTo>
                  <a:lnTo>
                    <a:pt x="252" y="32"/>
                  </a:lnTo>
                  <a:cubicBezTo>
                    <a:pt x="252" y="16"/>
                    <a:pt x="237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5"/>
            <p:cNvSpPr/>
            <p:nvPr/>
          </p:nvSpPr>
          <p:spPr>
            <a:xfrm>
              <a:off x="3443060" y="1798749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95" y="1"/>
                  </a:moveTo>
                  <a:cubicBezTo>
                    <a:pt x="95" y="17"/>
                    <a:pt x="80" y="17"/>
                    <a:pt x="80" y="17"/>
                  </a:cubicBezTo>
                  <a:lnTo>
                    <a:pt x="80" y="49"/>
                  </a:lnTo>
                  <a:lnTo>
                    <a:pt x="32" y="49"/>
                  </a:lnTo>
                  <a:lnTo>
                    <a:pt x="32" y="64"/>
                  </a:lnTo>
                  <a:cubicBezTo>
                    <a:pt x="32" y="64"/>
                    <a:pt x="17" y="80"/>
                    <a:pt x="1" y="80"/>
                  </a:cubicBezTo>
                  <a:lnTo>
                    <a:pt x="1" y="80"/>
                  </a:lnTo>
                  <a:lnTo>
                    <a:pt x="1" y="80"/>
                  </a:lnTo>
                  <a:cubicBezTo>
                    <a:pt x="1" y="80"/>
                    <a:pt x="1" y="96"/>
                    <a:pt x="17" y="112"/>
                  </a:cubicBezTo>
                  <a:lnTo>
                    <a:pt x="32" y="143"/>
                  </a:lnTo>
                  <a:lnTo>
                    <a:pt x="32" y="143"/>
                  </a:lnTo>
                  <a:lnTo>
                    <a:pt x="49" y="143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5"/>
            <p:cNvSpPr/>
            <p:nvPr/>
          </p:nvSpPr>
          <p:spPr>
            <a:xfrm>
              <a:off x="3443060" y="1805301"/>
              <a:ext cx="2576" cy="7060"/>
            </a:xfrm>
            <a:custGeom>
              <a:avLst/>
              <a:gdLst/>
              <a:ahLst/>
              <a:cxnLst/>
              <a:rect l="l" t="t" r="r" b="b"/>
              <a:pathLst>
                <a:path w="81" h="222" extrusionOk="0">
                  <a:moveTo>
                    <a:pt x="49" y="0"/>
                  </a:moveTo>
                  <a:lnTo>
                    <a:pt x="49" y="0"/>
                  </a:lnTo>
                  <a:lnTo>
                    <a:pt x="32" y="16"/>
                  </a:lnTo>
                  <a:cubicBezTo>
                    <a:pt x="17" y="32"/>
                    <a:pt x="1" y="32"/>
                    <a:pt x="1" y="63"/>
                  </a:cubicBezTo>
                  <a:lnTo>
                    <a:pt x="1" y="158"/>
                  </a:lnTo>
                  <a:cubicBezTo>
                    <a:pt x="1" y="173"/>
                    <a:pt x="17" y="173"/>
                    <a:pt x="17" y="190"/>
                  </a:cubicBezTo>
                  <a:lnTo>
                    <a:pt x="17" y="205"/>
                  </a:lnTo>
                  <a:cubicBezTo>
                    <a:pt x="17" y="205"/>
                    <a:pt x="32" y="221"/>
                    <a:pt x="49" y="221"/>
                  </a:cubicBezTo>
                  <a:lnTo>
                    <a:pt x="49" y="221"/>
                  </a:lnTo>
                  <a:cubicBezTo>
                    <a:pt x="64" y="221"/>
                    <a:pt x="64" y="221"/>
                    <a:pt x="80" y="205"/>
                  </a:cubicBezTo>
                  <a:lnTo>
                    <a:pt x="80" y="190"/>
                  </a:lnTo>
                  <a:lnTo>
                    <a:pt x="80" y="158"/>
                  </a:lnTo>
                  <a:lnTo>
                    <a:pt x="64" y="158"/>
                  </a:lnTo>
                  <a:lnTo>
                    <a:pt x="49" y="158"/>
                  </a:lnTo>
                  <a:cubicBezTo>
                    <a:pt x="49" y="158"/>
                    <a:pt x="32" y="158"/>
                    <a:pt x="17" y="142"/>
                  </a:cubicBezTo>
                  <a:cubicBezTo>
                    <a:pt x="17" y="126"/>
                    <a:pt x="17" y="110"/>
                    <a:pt x="32" y="95"/>
                  </a:cubicBezTo>
                  <a:lnTo>
                    <a:pt x="64" y="79"/>
                  </a:lnTo>
                  <a:cubicBezTo>
                    <a:pt x="49" y="63"/>
                    <a:pt x="32" y="47"/>
                    <a:pt x="32" y="32"/>
                  </a:cubicBezTo>
                  <a:cubicBezTo>
                    <a:pt x="49" y="16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5"/>
            <p:cNvSpPr/>
            <p:nvPr/>
          </p:nvSpPr>
          <p:spPr>
            <a:xfrm>
              <a:off x="3269221" y="1774229"/>
              <a:ext cx="7537" cy="5534"/>
            </a:xfrm>
            <a:custGeom>
              <a:avLst/>
              <a:gdLst/>
              <a:ahLst/>
              <a:cxnLst/>
              <a:rect l="l" t="t" r="r" b="b"/>
              <a:pathLst>
                <a:path w="237" h="174" extrusionOk="0">
                  <a:moveTo>
                    <a:pt x="189" y="1"/>
                  </a:moveTo>
                  <a:lnTo>
                    <a:pt x="189" y="1"/>
                  </a:lnTo>
                  <a:lnTo>
                    <a:pt x="78" y="16"/>
                  </a:lnTo>
                  <a:lnTo>
                    <a:pt x="78" y="16"/>
                  </a:lnTo>
                  <a:cubicBezTo>
                    <a:pt x="63" y="16"/>
                    <a:pt x="47" y="32"/>
                    <a:pt x="47" y="47"/>
                  </a:cubicBezTo>
                  <a:lnTo>
                    <a:pt x="47" y="64"/>
                  </a:lnTo>
                  <a:lnTo>
                    <a:pt x="15" y="110"/>
                  </a:lnTo>
                  <a:cubicBezTo>
                    <a:pt x="0" y="127"/>
                    <a:pt x="0" y="142"/>
                    <a:pt x="15" y="158"/>
                  </a:cubicBezTo>
                  <a:cubicBezTo>
                    <a:pt x="15" y="173"/>
                    <a:pt x="32" y="173"/>
                    <a:pt x="32" y="173"/>
                  </a:cubicBezTo>
                  <a:cubicBezTo>
                    <a:pt x="47" y="173"/>
                    <a:pt x="63" y="158"/>
                    <a:pt x="63" y="158"/>
                  </a:cubicBezTo>
                  <a:lnTo>
                    <a:pt x="78" y="142"/>
                  </a:lnTo>
                  <a:lnTo>
                    <a:pt x="95" y="110"/>
                  </a:lnTo>
                  <a:lnTo>
                    <a:pt x="110" y="110"/>
                  </a:lnTo>
                  <a:lnTo>
                    <a:pt x="126" y="110"/>
                  </a:lnTo>
                  <a:lnTo>
                    <a:pt x="141" y="110"/>
                  </a:lnTo>
                  <a:lnTo>
                    <a:pt x="173" y="110"/>
                  </a:lnTo>
                  <a:cubicBezTo>
                    <a:pt x="205" y="95"/>
                    <a:pt x="221" y="79"/>
                    <a:pt x="221" y="47"/>
                  </a:cubicBezTo>
                  <a:cubicBezTo>
                    <a:pt x="236" y="47"/>
                    <a:pt x="236" y="32"/>
                    <a:pt x="221" y="16"/>
                  </a:cubicBezTo>
                  <a:lnTo>
                    <a:pt x="221" y="16"/>
                  </a:lnTo>
                  <a:cubicBezTo>
                    <a:pt x="205" y="16"/>
                    <a:pt x="205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5"/>
            <p:cNvSpPr/>
            <p:nvPr/>
          </p:nvSpPr>
          <p:spPr>
            <a:xfrm>
              <a:off x="3317785" y="1766691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27" y="1"/>
                  </a:moveTo>
                  <a:lnTo>
                    <a:pt x="127" y="1"/>
                  </a:lnTo>
                  <a:cubicBezTo>
                    <a:pt x="112" y="1"/>
                    <a:pt x="96" y="1"/>
                    <a:pt x="96" y="17"/>
                  </a:cubicBezTo>
                  <a:cubicBezTo>
                    <a:pt x="64" y="17"/>
                    <a:pt x="33" y="17"/>
                    <a:pt x="17" y="49"/>
                  </a:cubicBezTo>
                  <a:cubicBezTo>
                    <a:pt x="1" y="64"/>
                    <a:pt x="1" y="95"/>
                    <a:pt x="1" y="127"/>
                  </a:cubicBezTo>
                  <a:cubicBezTo>
                    <a:pt x="17" y="95"/>
                    <a:pt x="49" y="95"/>
                    <a:pt x="64" y="95"/>
                  </a:cubicBezTo>
                  <a:lnTo>
                    <a:pt x="64" y="95"/>
                  </a:lnTo>
                  <a:lnTo>
                    <a:pt x="80" y="80"/>
                  </a:lnTo>
                  <a:cubicBezTo>
                    <a:pt x="80" y="80"/>
                    <a:pt x="96" y="64"/>
                    <a:pt x="112" y="64"/>
                  </a:cubicBezTo>
                  <a:lnTo>
                    <a:pt x="112" y="64"/>
                  </a:lnTo>
                  <a:lnTo>
                    <a:pt x="112" y="64"/>
                  </a:lnTo>
                  <a:cubicBezTo>
                    <a:pt x="127" y="64"/>
                    <a:pt x="127" y="64"/>
                    <a:pt x="143" y="80"/>
                  </a:cubicBezTo>
                  <a:lnTo>
                    <a:pt x="159" y="64"/>
                  </a:lnTo>
                  <a:lnTo>
                    <a:pt x="159" y="32"/>
                  </a:lnTo>
                  <a:cubicBezTo>
                    <a:pt x="159" y="17"/>
                    <a:pt x="143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5"/>
            <p:cNvSpPr/>
            <p:nvPr/>
          </p:nvSpPr>
          <p:spPr>
            <a:xfrm>
              <a:off x="3407503" y="1772702"/>
              <a:ext cx="3530" cy="12053"/>
            </a:xfrm>
            <a:custGeom>
              <a:avLst/>
              <a:gdLst/>
              <a:ahLst/>
              <a:cxnLst/>
              <a:rect l="l" t="t" r="r" b="b"/>
              <a:pathLst>
                <a:path w="111" h="379" extrusionOk="0">
                  <a:moveTo>
                    <a:pt x="111" y="175"/>
                  </a:moveTo>
                  <a:lnTo>
                    <a:pt x="111" y="190"/>
                  </a:lnTo>
                  <a:lnTo>
                    <a:pt x="95" y="190"/>
                  </a:lnTo>
                  <a:lnTo>
                    <a:pt x="95" y="190"/>
                  </a:lnTo>
                  <a:cubicBezTo>
                    <a:pt x="95" y="221"/>
                    <a:pt x="79" y="238"/>
                    <a:pt x="64" y="238"/>
                  </a:cubicBezTo>
                  <a:lnTo>
                    <a:pt x="64" y="238"/>
                  </a:lnTo>
                  <a:lnTo>
                    <a:pt x="32" y="221"/>
                  </a:lnTo>
                  <a:cubicBezTo>
                    <a:pt x="32" y="238"/>
                    <a:pt x="16" y="253"/>
                    <a:pt x="1" y="269"/>
                  </a:cubicBezTo>
                  <a:lnTo>
                    <a:pt x="1" y="316"/>
                  </a:lnTo>
                  <a:lnTo>
                    <a:pt x="16" y="347"/>
                  </a:lnTo>
                  <a:lnTo>
                    <a:pt x="32" y="347"/>
                  </a:lnTo>
                  <a:lnTo>
                    <a:pt x="32" y="347"/>
                  </a:lnTo>
                  <a:cubicBezTo>
                    <a:pt x="48" y="347"/>
                    <a:pt x="64" y="347"/>
                    <a:pt x="79" y="379"/>
                  </a:cubicBezTo>
                  <a:lnTo>
                    <a:pt x="79" y="379"/>
                  </a:lnTo>
                  <a:cubicBezTo>
                    <a:pt x="95" y="379"/>
                    <a:pt x="95" y="347"/>
                    <a:pt x="95" y="332"/>
                  </a:cubicBezTo>
                  <a:lnTo>
                    <a:pt x="79" y="316"/>
                  </a:lnTo>
                  <a:lnTo>
                    <a:pt x="79" y="301"/>
                  </a:lnTo>
                  <a:cubicBezTo>
                    <a:pt x="95" y="284"/>
                    <a:pt x="95" y="253"/>
                    <a:pt x="111" y="238"/>
                  </a:cubicBezTo>
                  <a:lnTo>
                    <a:pt x="111" y="238"/>
                  </a:lnTo>
                  <a:lnTo>
                    <a:pt x="111" y="206"/>
                  </a:lnTo>
                  <a:lnTo>
                    <a:pt x="111" y="175"/>
                  </a:lnTo>
                  <a:close/>
                  <a:moveTo>
                    <a:pt x="79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cubicBezTo>
                    <a:pt x="79" y="1"/>
                    <a:pt x="95" y="17"/>
                    <a:pt x="95" y="32"/>
                  </a:cubicBezTo>
                  <a:cubicBezTo>
                    <a:pt x="95" y="64"/>
                    <a:pt x="95" y="80"/>
                    <a:pt x="64" y="80"/>
                  </a:cubicBezTo>
                  <a:lnTo>
                    <a:pt x="48" y="80"/>
                  </a:lnTo>
                  <a:lnTo>
                    <a:pt x="48" y="80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95" y="112"/>
                  </a:lnTo>
                  <a:lnTo>
                    <a:pt x="111" y="112"/>
                  </a:lnTo>
                  <a:lnTo>
                    <a:pt x="111" y="64"/>
                  </a:ln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5"/>
            <p:cNvSpPr/>
            <p:nvPr/>
          </p:nvSpPr>
          <p:spPr>
            <a:xfrm>
              <a:off x="3188535" y="1799290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7"/>
                  </a:lnTo>
                  <a:lnTo>
                    <a:pt x="16" y="79"/>
                  </a:lnTo>
                  <a:cubicBezTo>
                    <a:pt x="32" y="79"/>
                    <a:pt x="48" y="95"/>
                    <a:pt x="48" y="95"/>
                  </a:cubicBezTo>
                  <a:cubicBezTo>
                    <a:pt x="63" y="95"/>
                    <a:pt x="63" y="95"/>
                    <a:pt x="63" y="79"/>
                  </a:cubicBezTo>
                  <a:lnTo>
                    <a:pt x="79" y="79"/>
                  </a:lnTo>
                  <a:cubicBezTo>
                    <a:pt x="95" y="63"/>
                    <a:pt x="111" y="47"/>
                    <a:pt x="111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47"/>
                    <a:pt x="32" y="32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5"/>
            <p:cNvSpPr/>
            <p:nvPr/>
          </p:nvSpPr>
          <p:spPr>
            <a:xfrm>
              <a:off x="3392492" y="177422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78" y="1"/>
                  </a:moveTo>
                  <a:lnTo>
                    <a:pt x="63" y="1"/>
                  </a:lnTo>
                  <a:cubicBezTo>
                    <a:pt x="47" y="16"/>
                    <a:pt x="47" y="16"/>
                    <a:pt x="32" y="16"/>
                  </a:cubicBezTo>
                  <a:lnTo>
                    <a:pt x="15" y="64"/>
                  </a:lnTo>
                  <a:lnTo>
                    <a:pt x="0" y="79"/>
                  </a:lnTo>
                  <a:lnTo>
                    <a:pt x="0" y="95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5" y="95"/>
                  </a:lnTo>
                  <a:cubicBezTo>
                    <a:pt x="32" y="79"/>
                    <a:pt x="47" y="79"/>
                    <a:pt x="78" y="79"/>
                  </a:cubicBezTo>
                  <a:lnTo>
                    <a:pt x="95" y="79"/>
                  </a:lnTo>
                  <a:lnTo>
                    <a:pt x="110" y="79"/>
                  </a:lnTo>
                  <a:cubicBezTo>
                    <a:pt x="126" y="79"/>
                    <a:pt x="141" y="79"/>
                    <a:pt x="141" y="64"/>
                  </a:cubicBezTo>
                  <a:cubicBezTo>
                    <a:pt x="158" y="47"/>
                    <a:pt x="141" y="32"/>
                    <a:pt x="126" y="16"/>
                  </a:cubicBezTo>
                  <a:cubicBezTo>
                    <a:pt x="110" y="16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5"/>
            <p:cNvSpPr/>
            <p:nvPr/>
          </p:nvSpPr>
          <p:spPr>
            <a:xfrm>
              <a:off x="3430561" y="1772225"/>
              <a:ext cx="7060" cy="8523"/>
            </a:xfrm>
            <a:custGeom>
              <a:avLst/>
              <a:gdLst/>
              <a:ahLst/>
              <a:cxnLst/>
              <a:rect l="l" t="t" r="r" b="b"/>
              <a:pathLst>
                <a:path w="222" h="268" extrusionOk="0">
                  <a:moveTo>
                    <a:pt x="221" y="205"/>
                  </a:moveTo>
                  <a:lnTo>
                    <a:pt x="205" y="205"/>
                  </a:lnTo>
                  <a:cubicBezTo>
                    <a:pt x="190" y="205"/>
                    <a:pt x="173" y="205"/>
                    <a:pt x="158" y="221"/>
                  </a:cubicBezTo>
                  <a:lnTo>
                    <a:pt x="158" y="221"/>
                  </a:lnTo>
                  <a:cubicBezTo>
                    <a:pt x="173" y="236"/>
                    <a:pt x="173" y="236"/>
                    <a:pt x="173" y="253"/>
                  </a:cubicBezTo>
                  <a:cubicBezTo>
                    <a:pt x="190" y="268"/>
                    <a:pt x="205" y="268"/>
                    <a:pt x="205" y="268"/>
                  </a:cubicBezTo>
                  <a:lnTo>
                    <a:pt x="221" y="268"/>
                  </a:lnTo>
                  <a:lnTo>
                    <a:pt x="221" y="236"/>
                  </a:lnTo>
                  <a:lnTo>
                    <a:pt x="221" y="236"/>
                  </a:lnTo>
                  <a:cubicBezTo>
                    <a:pt x="221" y="221"/>
                    <a:pt x="205" y="221"/>
                    <a:pt x="221" y="205"/>
                  </a:cubicBezTo>
                  <a:lnTo>
                    <a:pt x="221" y="205"/>
                  </a:lnTo>
                  <a:close/>
                  <a:moveTo>
                    <a:pt x="47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32"/>
                  </a:cubicBezTo>
                  <a:cubicBezTo>
                    <a:pt x="1" y="47"/>
                    <a:pt x="16" y="47"/>
                    <a:pt x="16" y="64"/>
                  </a:cubicBezTo>
                  <a:cubicBezTo>
                    <a:pt x="16" y="64"/>
                    <a:pt x="32" y="64"/>
                    <a:pt x="32" y="79"/>
                  </a:cubicBezTo>
                  <a:lnTo>
                    <a:pt x="110" y="79"/>
                  </a:lnTo>
                  <a:lnTo>
                    <a:pt x="110" y="95"/>
                  </a:lnTo>
                  <a:cubicBezTo>
                    <a:pt x="127" y="110"/>
                    <a:pt x="127" y="142"/>
                    <a:pt x="127" y="158"/>
                  </a:cubicBezTo>
                  <a:lnTo>
                    <a:pt x="127" y="158"/>
                  </a:lnTo>
                  <a:cubicBezTo>
                    <a:pt x="158" y="142"/>
                    <a:pt x="173" y="142"/>
                    <a:pt x="190" y="142"/>
                  </a:cubicBezTo>
                  <a:lnTo>
                    <a:pt x="205" y="142"/>
                  </a:lnTo>
                  <a:lnTo>
                    <a:pt x="190" y="127"/>
                  </a:lnTo>
                  <a:lnTo>
                    <a:pt x="190" y="79"/>
                  </a:lnTo>
                  <a:cubicBezTo>
                    <a:pt x="173" y="64"/>
                    <a:pt x="173" y="64"/>
                    <a:pt x="173" y="47"/>
                  </a:cubicBezTo>
                  <a:cubicBezTo>
                    <a:pt x="173" y="32"/>
                    <a:pt x="158" y="16"/>
                    <a:pt x="142" y="16"/>
                  </a:cubicBezTo>
                  <a:lnTo>
                    <a:pt x="127" y="16"/>
                  </a:lnTo>
                  <a:lnTo>
                    <a:pt x="127" y="16"/>
                  </a:lnTo>
                  <a:cubicBezTo>
                    <a:pt x="142" y="32"/>
                    <a:pt x="127" y="47"/>
                    <a:pt x="110" y="64"/>
                  </a:cubicBezTo>
                  <a:lnTo>
                    <a:pt x="95" y="64"/>
                  </a:lnTo>
                  <a:cubicBezTo>
                    <a:pt x="79" y="64"/>
                    <a:pt x="64" y="64"/>
                    <a:pt x="64" y="47"/>
                  </a:cubicBezTo>
                  <a:cubicBezTo>
                    <a:pt x="64" y="47"/>
                    <a:pt x="64" y="32"/>
                    <a:pt x="47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5"/>
            <p:cNvSpPr/>
            <p:nvPr/>
          </p:nvSpPr>
          <p:spPr>
            <a:xfrm>
              <a:off x="3414023" y="1787268"/>
              <a:ext cx="8555" cy="5025"/>
            </a:xfrm>
            <a:custGeom>
              <a:avLst/>
              <a:gdLst/>
              <a:ahLst/>
              <a:cxnLst/>
              <a:rect l="l" t="t" r="r" b="b"/>
              <a:pathLst>
                <a:path w="269" h="158" extrusionOk="0">
                  <a:moveTo>
                    <a:pt x="189" y="0"/>
                  </a:moveTo>
                  <a:lnTo>
                    <a:pt x="189" y="0"/>
                  </a:lnTo>
                  <a:cubicBezTo>
                    <a:pt x="174" y="0"/>
                    <a:pt x="158" y="15"/>
                    <a:pt x="158" y="32"/>
                  </a:cubicBezTo>
                  <a:cubicBezTo>
                    <a:pt x="158" y="47"/>
                    <a:pt x="158" y="63"/>
                    <a:pt x="174" y="63"/>
                  </a:cubicBezTo>
                  <a:lnTo>
                    <a:pt x="158" y="78"/>
                  </a:lnTo>
                  <a:lnTo>
                    <a:pt x="158" y="78"/>
                  </a:lnTo>
                  <a:lnTo>
                    <a:pt x="158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110"/>
                  </a:lnTo>
                  <a:cubicBezTo>
                    <a:pt x="126" y="126"/>
                    <a:pt x="111" y="141"/>
                    <a:pt x="95" y="141"/>
                  </a:cubicBezTo>
                  <a:lnTo>
                    <a:pt x="95" y="141"/>
                  </a:lnTo>
                  <a:cubicBezTo>
                    <a:pt x="79" y="141"/>
                    <a:pt x="63" y="110"/>
                    <a:pt x="63" y="95"/>
                  </a:cubicBezTo>
                  <a:lnTo>
                    <a:pt x="63" y="95"/>
                  </a:lnTo>
                  <a:lnTo>
                    <a:pt x="32" y="95"/>
                  </a:lnTo>
                  <a:cubicBezTo>
                    <a:pt x="16" y="95"/>
                    <a:pt x="0" y="110"/>
                    <a:pt x="0" y="126"/>
                  </a:cubicBezTo>
                  <a:cubicBezTo>
                    <a:pt x="0" y="141"/>
                    <a:pt x="16" y="141"/>
                    <a:pt x="16" y="141"/>
                  </a:cubicBezTo>
                  <a:lnTo>
                    <a:pt x="16" y="141"/>
                  </a:lnTo>
                  <a:lnTo>
                    <a:pt x="16" y="141"/>
                  </a:lnTo>
                  <a:cubicBezTo>
                    <a:pt x="32" y="141"/>
                    <a:pt x="48" y="158"/>
                    <a:pt x="48" y="158"/>
                  </a:cubicBezTo>
                  <a:lnTo>
                    <a:pt x="79" y="158"/>
                  </a:lnTo>
                  <a:cubicBezTo>
                    <a:pt x="95" y="158"/>
                    <a:pt x="111" y="141"/>
                    <a:pt x="111" y="141"/>
                  </a:cubicBezTo>
                  <a:lnTo>
                    <a:pt x="143" y="141"/>
                  </a:lnTo>
                  <a:cubicBezTo>
                    <a:pt x="143" y="126"/>
                    <a:pt x="143" y="126"/>
                    <a:pt x="158" y="126"/>
                  </a:cubicBezTo>
                  <a:lnTo>
                    <a:pt x="158" y="126"/>
                  </a:lnTo>
                  <a:cubicBezTo>
                    <a:pt x="174" y="126"/>
                    <a:pt x="174" y="141"/>
                    <a:pt x="189" y="141"/>
                  </a:cubicBezTo>
                  <a:lnTo>
                    <a:pt x="189" y="141"/>
                  </a:lnTo>
                  <a:lnTo>
                    <a:pt x="252" y="95"/>
                  </a:lnTo>
                  <a:cubicBezTo>
                    <a:pt x="252" y="78"/>
                    <a:pt x="252" y="78"/>
                    <a:pt x="237" y="78"/>
                  </a:cubicBezTo>
                  <a:cubicBezTo>
                    <a:pt x="237" y="63"/>
                    <a:pt x="252" y="47"/>
                    <a:pt x="269" y="32"/>
                  </a:cubicBezTo>
                  <a:lnTo>
                    <a:pt x="252" y="15"/>
                  </a:lnTo>
                  <a:lnTo>
                    <a:pt x="252" y="15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5"/>
            <p:cNvSpPr/>
            <p:nvPr/>
          </p:nvSpPr>
          <p:spPr>
            <a:xfrm>
              <a:off x="3176004" y="1810803"/>
              <a:ext cx="6520" cy="7028"/>
            </a:xfrm>
            <a:custGeom>
              <a:avLst/>
              <a:gdLst/>
              <a:ahLst/>
              <a:cxnLst/>
              <a:rect l="l" t="t" r="r" b="b"/>
              <a:pathLst>
                <a:path w="205" h="221" extrusionOk="0">
                  <a:moveTo>
                    <a:pt x="110" y="0"/>
                  </a:moveTo>
                  <a:lnTo>
                    <a:pt x="110" y="0"/>
                  </a:lnTo>
                  <a:cubicBezTo>
                    <a:pt x="110" y="0"/>
                    <a:pt x="95" y="0"/>
                    <a:pt x="95" y="1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79" y="48"/>
                    <a:pt x="79" y="48"/>
                    <a:pt x="64" y="63"/>
                  </a:cubicBezTo>
                  <a:cubicBezTo>
                    <a:pt x="64" y="80"/>
                    <a:pt x="64" y="95"/>
                    <a:pt x="47" y="95"/>
                  </a:cubicBezTo>
                  <a:lnTo>
                    <a:pt x="32" y="95"/>
                  </a:lnTo>
                  <a:lnTo>
                    <a:pt x="16" y="95"/>
                  </a:lnTo>
                  <a:cubicBezTo>
                    <a:pt x="1" y="95"/>
                    <a:pt x="1" y="111"/>
                    <a:pt x="1" y="111"/>
                  </a:cubicBezTo>
                  <a:lnTo>
                    <a:pt x="16" y="189"/>
                  </a:lnTo>
                  <a:cubicBezTo>
                    <a:pt x="16" y="206"/>
                    <a:pt x="16" y="206"/>
                    <a:pt x="32" y="221"/>
                  </a:cubicBezTo>
                  <a:lnTo>
                    <a:pt x="47" y="189"/>
                  </a:lnTo>
                  <a:cubicBezTo>
                    <a:pt x="47" y="174"/>
                    <a:pt x="64" y="174"/>
                    <a:pt x="79" y="174"/>
                  </a:cubicBezTo>
                  <a:lnTo>
                    <a:pt x="79" y="174"/>
                  </a:lnTo>
                  <a:lnTo>
                    <a:pt x="95" y="174"/>
                  </a:lnTo>
                  <a:cubicBezTo>
                    <a:pt x="110" y="189"/>
                    <a:pt x="110" y="206"/>
                    <a:pt x="110" y="221"/>
                  </a:cubicBezTo>
                  <a:lnTo>
                    <a:pt x="95" y="221"/>
                  </a:lnTo>
                  <a:cubicBezTo>
                    <a:pt x="127" y="221"/>
                    <a:pt x="142" y="221"/>
                    <a:pt x="158" y="206"/>
                  </a:cubicBezTo>
                  <a:lnTo>
                    <a:pt x="158" y="206"/>
                  </a:lnTo>
                  <a:cubicBezTo>
                    <a:pt x="173" y="189"/>
                    <a:pt x="173" y="174"/>
                    <a:pt x="190" y="174"/>
                  </a:cubicBezTo>
                  <a:lnTo>
                    <a:pt x="190" y="174"/>
                  </a:lnTo>
                  <a:cubicBezTo>
                    <a:pt x="205" y="158"/>
                    <a:pt x="205" y="126"/>
                    <a:pt x="190" y="126"/>
                  </a:cubicBezTo>
                  <a:lnTo>
                    <a:pt x="173" y="126"/>
                  </a:lnTo>
                  <a:cubicBezTo>
                    <a:pt x="158" y="126"/>
                    <a:pt x="142" y="126"/>
                    <a:pt x="142" y="143"/>
                  </a:cubicBezTo>
                  <a:cubicBezTo>
                    <a:pt x="127" y="158"/>
                    <a:pt x="127" y="158"/>
                    <a:pt x="95" y="158"/>
                  </a:cubicBezTo>
                  <a:lnTo>
                    <a:pt x="79" y="158"/>
                  </a:lnTo>
                  <a:lnTo>
                    <a:pt x="79" y="126"/>
                  </a:lnTo>
                  <a:lnTo>
                    <a:pt x="142" y="63"/>
                  </a:lnTo>
                  <a:cubicBezTo>
                    <a:pt x="158" y="48"/>
                    <a:pt x="158" y="32"/>
                    <a:pt x="142" y="17"/>
                  </a:cubicBezTo>
                  <a:cubicBezTo>
                    <a:pt x="127" y="0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5"/>
            <p:cNvSpPr/>
            <p:nvPr/>
          </p:nvSpPr>
          <p:spPr>
            <a:xfrm>
              <a:off x="3345390" y="1821330"/>
              <a:ext cx="5502" cy="1049"/>
            </a:xfrm>
            <a:custGeom>
              <a:avLst/>
              <a:gdLst/>
              <a:ahLst/>
              <a:cxnLst/>
              <a:rect l="l" t="t" r="r" b="b"/>
              <a:pathLst>
                <a:path w="173" h="33" extrusionOk="0">
                  <a:moveTo>
                    <a:pt x="95" y="1"/>
                  </a:moveTo>
                  <a:lnTo>
                    <a:pt x="78" y="1"/>
                  </a:lnTo>
                  <a:lnTo>
                    <a:pt x="78" y="1"/>
                  </a:lnTo>
                  <a:lnTo>
                    <a:pt x="63" y="1"/>
                  </a:lnTo>
                  <a:cubicBezTo>
                    <a:pt x="47" y="1"/>
                    <a:pt x="15" y="16"/>
                    <a:pt x="0" y="32"/>
                  </a:cubicBezTo>
                  <a:cubicBezTo>
                    <a:pt x="63" y="32"/>
                    <a:pt x="110" y="16"/>
                    <a:pt x="173" y="16"/>
                  </a:cubicBezTo>
                  <a:cubicBezTo>
                    <a:pt x="141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5"/>
            <p:cNvSpPr/>
            <p:nvPr/>
          </p:nvSpPr>
          <p:spPr>
            <a:xfrm>
              <a:off x="3097831" y="1789272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1" y="110"/>
                  </a:lnTo>
                  <a:cubicBezTo>
                    <a:pt x="16" y="126"/>
                    <a:pt x="16" y="141"/>
                    <a:pt x="48" y="141"/>
                  </a:cubicBezTo>
                  <a:lnTo>
                    <a:pt x="48" y="141"/>
                  </a:lnTo>
                  <a:lnTo>
                    <a:pt x="95" y="141"/>
                  </a:lnTo>
                  <a:lnTo>
                    <a:pt x="95" y="126"/>
                  </a:lnTo>
                  <a:lnTo>
                    <a:pt x="127" y="126"/>
                  </a:lnTo>
                  <a:lnTo>
                    <a:pt x="127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58" y="126"/>
                  </a:lnTo>
                  <a:cubicBezTo>
                    <a:pt x="174" y="126"/>
                    <a:pt x="190" y="110"/>
                    <a:pt x="190" y="95"/>
                  </a:cubicBezTo>
                  <a:cubicBezTo>
                    <a:pt x="174" y="78"/>
                    <a:pt x="174" y="63"/>
                    <a:pt x="142" y="63"/>
                  </a:cubicBezTo>
                  <a:lnTo>
                    <a:pt x="142" y="63"/>
                  </a:lnTo>
                  <a:lnTo>
                    <a:pt x="79" y="63"/>
                  </a:lnTo>
                  <a:lnTo>
                    <a:pt x="64" y="32"/>
                  </a:lnTo>
                  <a:cubicBezTo>
                    <a:pt x="64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5"/>
            <p:cNvSpPr/>
            <p:nvPr/>
          </p:nvSpPr>
          <p:spPr>
            <a:xfrm>
              <a:off x="3015141" y="1798272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17" y="64"/>
                  </a:moveTo>
                  <a:lnTo>
                    <a:pt x="17" y="79"/>
                  </a:lnTo>
                  <a:lnTo>
                    <a:pt x="17" y="95"/>
                  </a:lnTo>
                  <a:cubicBezTo>
                    <a:pt x="17" y="111"/>
                    <a:pt x="32" y="111"/>
                    <a:pt x="32" y="127"/>
                  </a:cubicBezTo>
                  <a:lnTo>
                    <a:pt x="64" y="111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48" y="79"/>
                  </a:lnTo>
                  <a:lnTo>
                    <a:pt x="32" y="79"/>
                  </a:lnTo>
                  <a:cubicBezTo>
                    <a:pt x="32" y="79"/>
                    <a:pt x="32" y="64"/>
                    <a:pt x="17" y="64"/>
                  </a:cubicBez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" y="16"/>
                    <a:pt x="17" y="16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5"/>
            <p:cNvSpPr/>
            <p:nvPr/>
          </p:nvSpPr>
          <p:spPr>
            <a:xfrm>
              <a:off x="3415009" y="1779731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143" y="0"/>
                  </a:moveTo>
                  <a:lnTo>
                    <a:pt x="143" y="0"/>
                  </a:lnTo>
                  <a:lnTo>
                    <a:pt x="143" y="17"/>
                  </a:lnTo>
                  <a:cubicBezTo>
                    <a:pt x="158" y="32"/>
                    <a:pt x="143" y="48"/>
                    <a:pt x="127" y="63"/>
                  </a:cubicBezTo>
                  <a:lnTo>
                    <a:pt x="143" y="111"/>
                  </a:lnTo>
                  <a:cubicBezTo>
                    <a:pt x="127" y="126"/>
                    <a:pt x="95" y="126"/>
                    <a:pt x="80" y="126"/>
                  </a:cubicBezTo>
                  <a:lnTo>
                    <a:pt x="32" y="126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1" y="174"/>
                  </a:lnTo>
                  <a:lnTo>
                    <a:pt x="32" y="158"/>
                  </a:lnTo>
                  <a:lnTo>
                    <a:pt x="48" y="158"/>
                  </a:lnTo>
                  <a:lnTo>
                    <a:pt x="48" y="158"/>
                  </a:lnTo>
                  <a:cubicBezTo>
                    <a:pt x="64" y="158"/>
                    <a:pt x="80" y="158"/>
                    <a:pt x="80" y="174"/>
                  </a:cubicBezTo>
                  <a:cubicBezTo>
                    <a:pt x="95" y="174"/>
                    <a:pt x="95" y="189"/>
                    <a:pt x="95" y="189"/>
                  </a:cubicBezTo>
                  <a:lnTo>
                    <a:pt x="95" y="189"/>
                  </a:lnTo>
                  <a:lnTo>
                    <a:pt x="127" y="189"/>
                  </a:lnTo>
                  <a:cubicBezTo>
                    <a:pt x="143" y="189"/>
                    <a:pt x="158" y="189"/>
                    <a:pt x="158" y="174"/>
                  </a:cubicBezTo>
                  <a:cubicBezTo>
                    <a:pt x="175" y="174"/>
                    <a:pt x="190" y="174"/>
                    <a:pt x="206" y="158"/>
                  </a:cubicBezTo>
                  <a:cubicBezTo>
                    <a:pt x="206" y="158"/>
                    <a:pt x="221" y="143"/>
                    <a:pt x="221" y="126"/>
                  </a:cubicBezTo>
                  <a:lnTo>
                    <a:pt x="221" y="126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75" y="17"/>
                  </a:lnTo>
                  <a:cubicBezTo>
                    <a:pt x="158" y="17"/>
                    <a:pt x="158" y="0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5"/>
            <p:cNvSpPr/>
            <p:nvPr/>
          </p:nvSpPr>
          <p:spPr>
            <a:xfrm>
              <a:off x="3443600" y="1793279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78" y="0"/>
                  </a:moveTo>
                  <a:cubicBezTo>
                    <a:pt x="63" y="0"/>
                    <a:pt x="47" y="15"/>
                    <a:pt x="32" y="15"/>
                  </a:cubicBezTo>
                  <a:lnTo>
                    <a:pt x="15" y="15"/>
                  </a:lnTo>
                  <a:cubicBezTo>
                    <a:pt x="15" y="15"/>
                    <a:pt x="0" y="15"/>
                    <a:pt x="0" y="0"/>
                  </a:cubicBezTo>
                  <a:cubicBezTo>
                    <a:pt x="0" y="15"/>
                    <a:pt x="0" y="32"/>
                    <a:pt x="15" y="47"/>
                  </a:cubicBezTo>
                  <a:lnTo>
                    <a:pt x="15" y="47"/>
                  </a:lnTo>
                  <a:lnTo>
                    <a:pt x="32" y="47"/>
                  </a:lnTo>
                  <a:lnTo>
                    <a:pt x="47" y="63"/>
                  </a:lnTo>
                  <a:cubicBezTo>
                    <a:pt x="78" y="78"/>
                    <a:pt x="95" y="95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110" y="126"/>
                    <a:pt x="110" y="126"/>
                    <a:pt x="110" y="141"/>
                  </a:cubicBezTo>
                  <a:lnTo>
                    <a:pt x="126" y="141"/>
                  </a:lnTo>
                  <a:cubicBezTo>
                    <a:pt x="126" y="141"/>
                    <a:pt x="141" y="141"/>
                    <a:pt x="141" y="158"/>
                  </a:cubicBezTo>
                  <a:lnTo>
                    <a:pt x="141" y="141"/>
                  </a:lnTo>
                  <a:cubicBezTo>
                    <a:pt x="158" y="110"/>
                    <a:pt x="158" y="95"/>
                    <a:pt x="158" y="63"/>
                  </a:cubicBezTo>
                  <a:lnTo>
                    <a:pt x="158" y="78"/>
                  </a:lnTo>
                  <a:lnTo>
                    <a:pt x="126" y="78"/>
                  </a:lnTo>
                  <a:lnTo>
                    <a:pt x="95" y="78"/>
                  </a:lnTo>
                  <a:cubicBezTo>
                    <a:pt x="95" y="63"/>
                    <a:pt x="78" y="47"/>
                    <a:pt x="95" y="32"/>
                  </a:cubicBezTo>
                  <a:lnTo>
                    <a:pt x="110" y="15"/>
                  </a:lnTo>
                  <a:cubicBezTo>
                    <a:pt x="95" y="15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5"/>
            <p:cNvSpPr/>
            <p:nvPr/>
          </p:nvSpPr>
          <p:spPr>
            <a:xfrm>
              <a:off x="3394972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80" y="1"/>
                  </a:moveTo>
                  <a:cubicBezTo>
                    <a:pt x="80" y="17"/>
                    <a:pt x="63" y="32"/>
                    <a:pt x="48" y="32"/>
                  </a:cubicBezTo>
                  <a:lnTo>
                    <a:pt x="0" y="49"/>
                  </a:lnTo>
                  <a:lnTo>
                    <a:pt x="0" y="64"/>
                  </a:lnTo>
                  <a:cubicBezTo>
                    <a:pt x="0" y="64"/>
                    <a:pt x="0" y="80"/>
                    <a:pt x="17" y="80"/>
                  </a:cubicBezTo>
                  <a:lnTo>
                    <a:pt x="63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5"/>
            <p:cNvSpPr/>
            <p:nvPr/>
          </p:nvSpPr>
          <p:spPr>
            <a:xfrm>
              <a:off x="3421560" y="1807304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32" y="0"/>
                  </a:moveTo>
                  <a:cubicBezTo>
                    <a:pt x="15" y="0"/>
                    <a:pt x="0" y="16"/>
                    <a:pt x="0" y="32"/>
                  </a:cubicBezTo>
                  <a:lnTo>
                    <a:pt x="15" y="95"/>
                  </a:lnTo>
                  <a:cubicBezTo>
                    <a:pt x="15" y="95"/>
                    <a:pt x="15" y="110"/>
                    <a:pt x="32" y="110"/>
                  </a:cubicBezTo>
                  <a:cubicBezTo>
                    <a:pt x="32" y="127"/>
                    <a:pt x="47" y="127"/>
                    <a:pt x="47" y="127"/>
                  </a:cubicBezTo>
                  <a:lnTo>
                    <a:pt x="63" y="110"/>
                  </a:lnTo>
                  <a:lnTo>
                    <a:pt x="78" y="127"/>
                  </a:lnTo>
                  <a:lnTo>
                    <a:pt x="110" y="127"/>
                  </a:lnTo>
                  <a:cubicBezTo>
                    <a:pt x="141" y="127"/>
                    <a:pt x="158" y="127"/>
                    <a:pt x="158" y="110"/>
                  </a:cubicBezTo>
                  <a:lnTo>
                    <a:pt x="110" y="79"/>
                  </a:lnTo>
                  <a:cubicBezTo>
                    <a:pt x="110" y="79"/>
                    <a:pt x="95" y="95"/>
                    <a:pt x="78" y="95"/>
                  </a:cubicBezTo>
                  <a:lnTo>
                    <a:pt x="63" y="95"/>
                  </a:lnTo>
                  <a:cubicBezTo>
                    <a:pt x="47" y="79"/>
                    <a:pt x="47" y="63"/>
                    <a:pt x="47" y="47"/>
                  </a:cubicBezTo>
                  <a:lnTo>
                    <a:pt x="4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5"/>
            <p:cNvSpPr/>
            <p:nvPr/>
          </p:nvSpPr>
          <p:spPr>
            <a:xfrm>
              <a:off x="3352387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4" y="78"/>
                  </a:lnTo>
                  <a:lnTo>
                    <a:pt x="95" y="32"/>
                  </a:lnTo>
                  <a:lnTo>
                    <a:pt x="95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5"/>
            <p:cNvSpPr/>
            <p:nvPr/>
          </p:nvSpPr>
          <p:spPr>
            <a:xfrm>
              <a:off x="3025700" y="1797763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32" y="0"/>
                  </a:moveTo>
                  <a:cubicBezTo>
                    <a:pt x="15" y="0"/>
                    <a:pt x="15" y="17"/>
                    <a:pt x="15" y="17"/>
                  </a:cubicBezTo>
                  <a:cubicBezTo>
                    <a:pt x="0" y="32"/>
                    <a:pt x="0" y="48"/>
                    <a:pt x="15" y="64"/>
                  </a:cubicBezTo>
                  <a:lnTo>
                    <a:pt x="32" y="80"/>
                  </a:lnTo>
                  <a:lnTo>
                    <a:pt x="32" y="111"/>
                  </a:lnTo>
                  <a:lnTo>
                    <a:pt x="32" y="127"/>
                  </a:lnTo>
                  <a:lnTo>
                    <a:pt x="32" y="127"/>
                  </a:lnTo>
                  <a:cubicBezTo>
                    <a:pt x="32" y="111"/>
                    <a:pt x="47" y="95"/>
                    <a:pt x="63" y="95"/>
                  </a:cubicBezTo>
                  <a:lnTo>
                    <a:pt x="63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4"/>
                  </a:lnTo>
                  <a:cubicBezTo>
                    <a:pt x="95" y="64"/>
                    <a:pt x="78" y="64"/>
                    <a:pt x="78" y="48"/>
                  </a:cubicBezTo>
                  <a:cubicBezTo>
                    <a:pt x="63" y="32"/>
                    <a:pt x="63" y="32"/>
                    <a:pt x="63" y="17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5"/>
            <p:cNvSpPr/>
            <p:nvPr/>
          </p:nvSpPr>
          <p:spPr>
            <a:xfrm>
              <a:off x="3025700" y="1822348"/>
              <a:ext cx="1495" cy="1495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15" y="0"/>
                  </a:moveTo>
                  <a:lnTo>
                    <a:pt x="15" y="15"/>
                  </a:lnTo>
                  <a:cubicBezTo>
                    <a:pt x="0" y="15"/>
                    <a:pt x="15" y="15"/>
                    <a:pt x="15" y="32"/>
                  </a:cubicBezTo>
                  <a:lnTo>
                    <a:pt x="15" y="32"/>
                  </a:lnTo>
                  <a:cubicBezTo>
                    <a:pt x="15" y="32"/>
                    <a:pt x="32" y="47"/>
                    <a:pt x="47" y="47"/>
                  </a:cubicBezTo>
                  <a:cubicBezTo>
                    <a:pt x="32" y="32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5"/>
            <p:cNvSpPr/>
            <p:nvPr/>
          </p:nvSpPr>
          <p:spPr>
            <a:xfrm>
              <a:off x="3026177" y="1818817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95" y="0"/>
                  </a:moveTo>
                  <a:lnTo>
                    <a:pt x="95" y="0"/>
                  </a:lnTo>
                  <a:lnTo>
                    <a:pt x="63" y="0"/>
                  </a:lnTo>
                  <a:cubicBezTo>
                    <a:pt x="32" y="48"/>
                    <a:pt x="0" y="80"/>
                    <a:pt x="0" y="111"/>
                  </a:cubicBezTo>
                  <a:cubicBezTo>
                    <a:pt x="0" y="111"/>
                    <a:pt x="17" y="143"/>
                    <a:pt x="32" y="158"/>
                  </a:cubicBezTo>
                  <a:cubicBezTo>
                    <a:pt x="48" y="174"/>
                    <a:pt x="63" y="174"/>
                    <a:pt x="80" y="189"/>
                  </a:cubicBezTo>
                  <a:cubicBezTo>
                    <a:pt x="95" y="189"/>
                    <a:pt x="95" y="206"/>
                    <a:pt x="111" y="206"/>
                  </a:cubicBezTo>
                  <a:lnTo>
                    <a:pt x="111" y="174"/>
                  </a:lnTo>
                  <a:lnTo>
                    <a:pt x="95" y="174"/>
                  </a:lnTo>
                  <a:lnTo>
                    <a:pt x="80" y="174"/>
                  </a:lnTo>
                  <a:lnTo>
                    <a:pt x="63" y="174"/>
                  </a:lnTo>
                  <a:cubicBezTo>
                    <a:pt x="48" y="174"/>
                    <a:pt x="32" y="158"/>
                    <a:pt x="32" y="143"/>
                  </a:cubicBezTo>
                  <a:cubicBezTo>
                    <a:pt x="48" y="111"/>
                    <a:pt x="48" y="95"/>
                    <a:pt x="63" y="95"/>
                  </a:cubicBezTo>
                  <a:cubicBezTo>
                    <a:pt x="80" y="95"/>
                    <a:pt x="80" y="95"/>
                    <a:pt x="80" y="80"/>
                  </a:cubicBezTo>
                  <a:cubicBezTo>
                    <a:pt x="95" y="80"/>
                    <a:pt x="111" y="63"/>
                    <a:pt x="111" y="63"/>
                  </a:cubicBezTo>
                  <a:cubicBezTo>
                    <a:pt x="126" y="48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5"/>
            <p:cNvSpPr/>
            <p:nvPr/>
          </p:nvSpPr>
          <p:spPr>
            <a:xfrm>
              <a:off x="3408012" y="1795283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79" y="0"/>
                  </a:moveTo>
                  <a:lnTo>
                    <a:pt x="79" y="15"/>
                  </a:lnTo>
                  <a:cubicBezTo>
                    <a:pt x="79" y="15"/>
                    <a:pt x="63" y="32"/>
                    <a:pt x="48" y="32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0" y="32"/>
                  </a:lnTo>
                  <a:cubicBezTo>
                    <a:pt x="0" y="47"/>
                    <a:pt x="0" y="63"/>
                    <a:pt x="16" y="63"/>
                  </a:cubicBezTo>
                  <a:cubicBezTo>
                    <a:pt x="16" y="78"/>
                    <a:pt x="32" y="95"/>
                    <a:pt x="32" y="110"/>
                  </a:cubicBezTo>
                  <a:cubicBezTo>
                    <a:pt x="48" y="142"/>
                    <a:pt x="79" y="173"/>
                    <a:pt x="126" y="173"/>
                  </a:cubicBezTo>
                  <a:lnTo>
                    <a:pt x="142" y="173"/>
                  </a:lnTo>
                  <a:lnTo>
                    <a:pt x="142" y="158"/>
                  </a:lnTo>
                  <a:lnTo>
                    <a:pt x="142" y="110"/>
                  </a:lnTo>
                  <a:lnTo>
                    <a:pt x="142" y="110"/>
                  </a:lnTo>
                  <a:cubicBezTo>
                    <a:pt x="126" y="110"/>
                    <a:pt x="111" y="95"/>
                    <a:pt x="95" y="78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63"/>
                    <a:pt x="111" y="63"/>
                    <a:pt x="111" y="47"/>
                  </a:cubicBezTo>
                  <a:lnTo>
                    <a:pt x="95" y="47"/>
                  </a:lnTo>
                  <a:cubicBezTo>
                    <a:pt x="95" y="32"/>
                    <a:pt x="95" y="15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5"/>
            <p:cNvSpPr/>
            <p:nvPr/>
          </p:nvSpPr>
          <p:spPr>
            <a:xfrm>
              <a:off x="3373918" y="1777250"/>
              <a:ext cx="3053" cy="3498"/>
            </a:xfrm>
            <a:custGeom>
              <a:avLst/>
              <a:gdLst/>
              <a:ahLst/>
              <a:cxnLst/>
              <a:rect l="l" t="t" r="r" b="b"/>
              <a:pathLst>
                <a:path w="96" h="110" extrusionOk="0">
                  <a:moveTo>
                    <a:pt x="49" y="0"/>
                  </a:moveTo>
                  <a:cubicBezTo>
                    <a:pt x="49" y="15"/>
                    <a:pt x="32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7" y="95"/>
                  </a:lnTo>
                  <a:cubicBezTo>
                    <a:pt x="32" y="110"/>
                    <a:pt x="32" y="110"/>
                    <a:pt x="49" y="110"/>
                  </a:cubicBezTo>
                  <a:lnTo>
                    <a:pt x="64" y="110"/>
                  </a:lnTo>
                  <a:cubicBezTo>
                    <a:pt x="80" y="110"/>
                    <a:pt x="95" y="78"/>
                    <a:pt x="80" y="63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5"/>
            <p:cNvSpPr/>
            <p:nvPr/>
          </p:nvSpPr>
          <p:spPr>
            <a:xfrm>
              <a:off x="3203069" y="1804283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11"/>
                  </a:moveTo>
                  <a:lnTo>
                    <a:pt x="79" y="111"/>
                  </a:lnTo>
                  <a:lnTo>
                    <a:pt x="79" y="111"/>
                  </a:lnTo>
                  <a:close/>
                  <a:moveTo>
                    <a:pt x="64" y="48"/>
                  </a:moveTo>
                  <a:lnTo>
                    <a:pt x="64" y="48"/>
                  </a:lnTo>
                  <a:lnTo>
                    <a:pt x="64" y="48"/>
                  </a:lnTo>
                  <a:close/>
                  <a:moveTo>
                    <a:pt x="47" y="1"/>
                  </a:moveTo>
                  <a:cubicBezTo>
                    <a:pt x="32" y="16"/>
                    <a:pt x="32" y="16"/>
                    <a:pt x="16" y="16"/>
                  </a:cubicBezTo>
                  <a:lnTo>
                    <a:pt x="16" y="16"/>
                  </a:lnTo>
                  <a:cubicBezTo>
                    <a:pt x="16" y="16"/>
                    <a:pt x="1" y="16"/>
                    <a:pt x="1" y="32"/>
                  </a:cubicBezTo>
                  <a:cubicBezTo>
                    <a:pt x="1" y="48"/>
                    <a:pt x="1" y="79"/>
                    <a:pt x="16" y="95"/>
                  </a:cubicBezTo>
                  <a:cubicBezTo>
                    <a:pt x="32" y="111"/>
                    <a:pt x="47" y="111"/>
                    <a:pt x="79" y="111"/>
                  </a:cubicBezTo>
                  <a:lnTo>
                    <a:pt x="79" y="111"/>
                  </a:lnTo>
                  <a:cubicBezTo>
                    <a:pt x="95" y="127"/>
                    <a:pt x="95" y="127"/>
                    <a:pt x="110" y="127"/>
                  </a:cubicBezTo>
                  <a:cubicBezTo>
                    <a:pt x="110" y="127"/>
                    <a:pt x="127" y="127"/>
                    <a:pt x="127" y="111"/>
                  </a:cubicBezTo>
                  <a:cubicBezTo>
                    <a:pt x="142" y="111"/>
                    <a:pt x="142" y="79"/>
                    <a:pt x="127" y="64"/>
                  </a:cubicBezTo>
                  <a:cubicBezTo>
                    <a:pt x="110" y="48"/>
                    <a:pt x="95" y="48"/>
                    <a:pt x="79" y="48"/>
                  </a:cubicBezTo>
                  <a:lnTo>
                    <a:pt x="79" y="48"/>
                  </a:lnTo>
                  <a:lnTo>
                    <a:pt x="79" y="48"/>
                  </a:lnTo>
                  <a:cubicBezTo>
                    <a:pt x="79" y="32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5"/>
            <p:cNvSpPr/>
            <p:nvPr/>
          </p:nvSpPr>
          <p:spPr>
            <a:xfrm>
              <a:off x="3205073" y="18057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5"/>
            <p:cNvSpPr/>
            <p:nvPr/>
          </p:nvSpPr>
          <p:spPr>
            <a:xfrm>
              <a:off x="3205550" y="180778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5"/>
            <p:cNvSpPr/>
            <p:nvPr/>
          </p:nvSpPr>
          <p:spPr>
            <a:xfrm>
              <a:off x="3176481" y="1803774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7"/>
                    <a:pt x="17" y="17"/>
                    <a:pt x="17" y="17"/>
                  </a:cubicBezTo>
                  <a:lnTo>
                    <a:pt x="1" y="17"/>
                  </a:lnTo>
                  <a:lnTo>
                    <a:pt x="1" y="32"/>
                  </a:lnTo>
                  <a:cubicBezTo>
                    <a:pt x="17" y="48"/>
                    <a:pt x="17" y="48"/>
                    <a:pt x="17" y="64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12" y="95"/>
                  </a:lnTo>
                  <a:lnTo>
                    <a:pt x="112" y="95"/>
                  </a:lnTo>
                  <a:cubicBezTo>
                    <a:pt x="95" y="95"/>
                    <a:pt x="80" y="80"/>
                    <a:pt x="80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5"/>
            <p:cNvSpPr/>
            <p:nvPr/>
          </p:nvSpPr>
          <p:spPr>
            <a:xfrm>
              <a:off x="3395958" y="1762684"/>
              <a:ext cx="6583" cy="5565"/>
            </a:xfrm>
            <a:custGeom>
              <a:avLst/>
              <a:gdLst/>
              <a:ahLst/>
              <a:cxnLst/>
              <a:rect l="l" t="t" r="r" b="b"/>
              <a:pathLst>
                <a:path w="207" h="175" extrusionOk="0">
                  <a:moveTo>
                    <a:pt x="112" y="1"/>
                  </a:moveTo>
                  <a:lnTo>
                    <a:pt x="64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7" y="64"/>
                  </a:lnTo>
                  <a:cubicBezTo>
                    <a:pt x="1" y="80"/>
                    <a:pt x="1" y="95"/>
                    <a:pt x="17" y="112"/>
                  </a:cubicBezTo>
                  <a:lnTo>
                    <a:pt x="32" y="112"/>
                  </a:lnTo>
                  <a:cubicBezTo>
                    <a:pt x="49" y="112"/>
                    <a:pt x="64" y="112"/>
                    <a:pt x="64" y="95"/>
                  </a:cubicBezTo>
                  <a:lnTo>
                    <a:pt x="80" y="80"/>
                  </a:lnTo>
                  <a:lnTo>
                    <a:pt x="127" y="112"/>
                  </a:lnTo>
                  <a:lnTo>
                    <a:pt x="112" y="127"/>
                  </a:lnTo>
                  <a:cubicBezTo>
                    <a:pt x="112" y="127"/>
                    <a:pt x="95" y="158"/>
                    <a:pt x="112" y="175"/>
                  </a:cubicBezTo>
                  <a:lnTo>
                    <a:pt x="112" y="175"/>
                  </a:lnTo>
                  <a:lnTo>
                    <a:pt x="143" y="175"/>
                  </a:lnTo>
                  <a:lnTo>
                    <a:pt x="158" y="175"/>
                  </a:lnTo>
                  <a:lnTo>
                    <a:pt x="175" y="158"/>
                  </a:lnTo>
                  <a:lnTo>
                    <a:pt x="175" y="143"/>
                  </a:lnTo>
                  <a:cubicBezTo>
                    <a:pt x="158" y="127"/>
                    <a:pt x="175" y="112"/>
                    <a:pt x="190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8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5"/>
            <p:cNvSpPr/>
            <p:nvPr/>
          </p:nvSpPr>
          <p:spPr>
            <a:xfrm>
              <a:off x="3317785" y="1768695"/>
              <a:ext cx="8078" cy="5057"/>
            </a:xfrm>
            <a:custGeom>
              <a:avLst/>
              <a:gdLst/>
              <a:ahLst/>
              <a:cxnLst/>
              <a:rect l="l" t="t" r="r" b="b"/>
              <a:pathLst>
                <a:path w="254" h="159" extrusionOk="0">
                  <a:moveTo>
                    <a:pt x="112" y="1"/>
                  </a:moveTo>
                  <a:lnTo>
                    <a:pt x="112" y="1"/>
                  </a:lnTo>
                  <a:lnTo>
                    <a:pt x="112" y="1"/>
                  </a:lnTo>
                  <a:cubicBezTo>
                    <a:pt x="96" y="1"/>
                    <a:pt x="80" y="17"/>
                    <a:pt x="80" y="17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49" y="32"/>
                    <a:pt x="17" y="32"/>
                    <a:pt x="1" y="64"/>
                  </a:cubicBezTo>
                  <a:lnTo>
                    <a:pt x="1" y="64"/>
                  </a:lnTo>
                  <a:lnTo>
                    <a:pt x="1" y="95"/>
                  </a:lnTo>
                  <a:lnTo>
                    <a:pt x="17" y="143"/>
                  </a:lnTo>
                  <a:cubicBezTo>
                    <a:pt x="17" y="158"/>
                    <a:pt x="33" y="158"/>
                    <a:pt x="33" y="158"/>
                  </a:cubicBezTo>
                  <a:lnTo>
                    <a:pt x="33" y="143"/>
                  </a:lnTo>
                  <a:cubicBezTo>
                    <a:pt x="33" y="127"/>
                    <a:pt x="49" y="112"/>
                    <a:pt x="64" y="112"/>
                  </a:cubicBezTo>
                  <a:lnTo>
                    <a:pt x="64" y="112"/>
                  </a:lnTo>
                  <a:lnTo>
                    <a:pt x="80" y="112"/>
                  </a:lnTo>
                  <a:lnTo>
                    <a:pt x="96" y="127"/>
                  </a:lnTo>
                  <a:lnTo>
                    <a:pt x="112" y="127"/>
                  </a:lnTo>
                  <a:lnTo>
                    <a:pt x="112" y="127"/>
                  </a:lnTo>
                  <a:lnTo>
                    <a:pt x="143" y="158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27"/>
                    <a:pt x="143" y="112"/>
                    <a:pt x="159" y="112"/>
                  </a:cubicBezTo>
                  <a:lnTo>
                    <a:pt x="175" y="112"/>
                  </a:lnTo>
                  <a:lnTo>
                    <a:pt x="175" y="112"/>
                  </a:lnTo>
                  <a:cubicBezTo>
                    <a:pt x="190" y="112"/>
                    <a:pt x="206" y="127"/>
                    <a:pt x="206" y="143"/>
                  </a:cubicBezTo>
                  <a:lnTo>
                    <a:pt x="206" y="143"/>
                  </a:lnTo>
                  <a:lnTo>
                    <a:pt x="206" y="143"/>
                  </a:lnTo>
                  <a:lnTo>
                    <a:pt x="238" y="143"/>
                  </a:lnTo>
                  <a:cubicBezTo>
                    <a:pt x="253" y="143"/>
                    <a:pt x="253" y="127"/>
                    <a:pt x="253" y="112"/>
                  </a:cubicBezTo>
                  <a:lnTo>
                    <a:pt x="238" y="112"/>
                  </a:lnTo>
                  <a:lnTo>
                    <a:pt x="238" y="112"/>
                  </a:lnTo>
                  <a:cubicBezTo>
                    <a:pt x="206" y="112"/>
                    <a:pt x="206" y="95"/>
                    <a:pt x="206" y="80"/>
                  </a:cubicBezTo>
                  <a:lnTo>
                    <a:pt x="190" y="80"/>
                  </a:lnTo>
                  <a:cubicBezTo>
                    <a:pt x="175" y="95"/>
                    <a:pt x="159" y="95"/>
                    <a:pt x="143" y="95"/>
                  </a:cubicBezTo>
                  <a:lnTo>
                    <a:pt x="112" y="95"/>
                  </a:lnTo>
                  <a:lnTo>
                    <a:pt x="112" y="95"/>
                  </a:lnTo>
                  <a:cubicBezTo>
                    <a:pt x="127" y="95"/>
                    <a:pt x="127" y="95"/>
                    <a:pt x="127" y="80"/>
                  </a:cubicBezTo>
                  <a:cubicBezTo>
                    <a:pt x="143" y="80"/>
                    <a:pt x="159" y="49"/>
                    <a:pt x="143" y="32"/>
                  </a:cubicBez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5"/>
            <p:cNvSpPr/>
            <p:nvPr/>
          </p:nvSpPr>
          <p:spPr>
            <a:xfrm>
              <a:off x="3245654" y="1797763"/>
              <a:ext cx="2544" cy="4548"/>
            </a:xfrm>
            <a:custGeom>
              <a:avLst/>
              <a:gdLst/>
              <a:ahLst/>
              <a:cxnLst/>
              <a:rect l="l" t="t" r="r" b="b"/>
              <a:pathLst>
                <a:path w="80" h="143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32" y="17"/>
                    <a:pt x="32" y="32"/>
                    <a:pt x="17" y="48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0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8" y="127"/>
                    <a:pt x="63" y="127"/>
                    <a:pt x="63" y="143"/>
                  </a:cubicBezTo>
                  <a:cubicBezTo>
                    <a:pt x="80" y="143"/>
                    <a:pt x="80" y="127"/>
                    <a:pt x="80" y="127"/>
                  </a:cubicBezTo>
                  <a:lnTo>
                    <a:pt x="63" y="32"/>
                  </a:lnTo>
                  <a:cubicBezTo>
                    <a:pt x="63" y="17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5"/>
            <p:cNvSpPr/>
            <p:nvPr/>
          </p:nvSpPr>
          <p:spPr>
            <a:xfrm>
              <a:off x="3432055" y="1776232"/>
              <a:ext cx="8046" cy="5534"/>
            </a:xfrm>
            <a:custGeom>
              <a:avLst/>
              <a:gdLst/>
              <a:ahLst/>
              <a:cxnLst/>
              <a:rect l="l" t="t" r="r" b="b"/>
              <a:pathLst>
                <a:path w="253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6"/>
                  </a:lnTo>
                  <a:lnTo>
                    <a:pt x="143" y="16"/>
                  </a:lnTo>
                  <a:cubicBezTo>
                    <a:pt x="126" y="16"/>
                    <a:pt x="111" y="16"/>
                    <a:pt x="80" y="32"/>
                  </a:cubicBezTo>
                  <a:lnTo>
                    <a:pt x="63" y="32"/>
                  </a:lnTo>
                  <a:cubicBezTo>
                    <a:pt x="48" y="47"/>
                    <a:pt x="32" y="47"/>
                    <a:pt x="17" y="47"/>
                  </a:cubicBezTo>
                  <a:lnTo>
                    <a:pt x="0" y="64"/>
                  </a:lnTo>
                  <a:lnTo>
                    <a:pt x="0" y="95"/>
                  </a:lnTo>
                  <a:lnTo>
                    <a:pt x="32" y="158"/>
                  </a:lnTo>
                  <a:cubicBezTo>
                    <a:pt x="48" y="173"/>
                    <a:pt x="48" y="173"/>
                    <a:pt x="63" y="173"/>
                  </a:cubicBezTo>
                  <a:lnTo>
                    <a:pt x="80" y="173"/>
                  </a:lnTo>
                  <a:cubicBezTo>
                    <a:pt x="95" y="158"/>
                    <a:pt x="111" y="142"/>
                    <a:pt x="95" y="127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1" y="95"/>
                  </a:lnTo>
                  <a:cubicBezTo>
                    <a:pt x="126" y="79"/>
                    <a:pt x="143" y="79"/>
                    <a:pt x="158" y="79"/>
                  </a:cubicBezTo>
                  <a:lnTo>
                    <a:pt x="174" y="79"/>
                  </a:lnTo>
                  <a:lnTo>
                    <a:pt x="174" y="79"/>
                  </a:lnTo>
                  <a:cubicBezTo>
                    <a:pt x="158" y="95"/>
                    <a:pt x="174" y="95"/>
                    <a:pt x="174" y="110"/>
                  </a:cubicBezTo>
                  <a:cubicBezTo>
                    <a:pt x="174" y="95"/>
                    <a:pt x="189" y="95"/>
                    <a:pt x="206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37" y="95"/>
                  </a:lnTo>
                  <a:cubicBezTo>
                    <a:pt x="252" y="64"/>
                    <a:pt x="237" y="32"/>
                    <a:pt x="221" y="32"/>
                  </a:cubicBezTo>
                  <a:cubicBezTo>
                    <a:pt x="221" y="16"/>
                    <a:pt x="206" y="1"/>
                    <a:pt x="17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5"/>
            <p:cNvSpPr/>
            <p:nvPr/>
          </p:nvSpPr>
          <p:spPr>
            <a:xfrm>
              <a:off x="3400506" y="1811789"/>
              <a:ext cx="5502" cy="6583"/>
            </a:xfrm>
            <a:custGeom>
              <a:avLst/>
              <a:gdLst/>
              <a:ahLst/>
              <a:cxnLst/>
              <a:rect l="l" t="t" r="r" b="b"/>
              <a:pathLst>
                <a:path w="173" h="207" extrusionOk="0">
                  <a:moveTo>
                    <a:pt x="141" y="1"/>
                  </a:moveTo>
                  <a:lnTo>
                    <a:pt x="141" y="1"/>
                  </a:lnTo>
                  <a:lnTo>
                    <a:pt x="63" y="1"/>
                  </a:lnTo>
                  <a:cubicBezTo>
                    <a:pt x="78" y="17"/>
                    <a:pt x="95" y="32"/>
                    <a:pt x="78" y="32"/>
                  </a:cubicBezTo>
                  <a:cubicBezTo>
                    <a:pt x="78" y="49"/>
                    <a:pt x="63" y="64"/>
                    <a:pt x="47" y="64"/>
                  </a:cubicBez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15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63" y="95"/>
                    <a:pt x="78" y="112"/>
                    <a:pt x="78" y="143"/>
                  </a:cubicBezTo>
                  <a:cubicBezTo>
                    <a:pt x="78" y="158"/>
                    <a:pt x="63" y="175"/>
                    <a:pt x="47" y="175"/>
                  </a:cubicBezTo>
                  <a:lnTo>
                    <a:pt x="0" y="175"/>
                  </a:lnTo>
                  <a:lnTo>
                    <a:pt x="0" y="175"/>
                  </a:lnTo>
                  <a:lnTo>
                    <a:pt x="0" y="206"/>
                  </a:lnTo>
                  <a:cubicBezTo>
                    <a:pt x="15" y="206"/>
                    <a:pt x="32" y="206"/>
                    <a:pt x="63" y="190"/>
                  </a:cubicBezTo>
                  <a:lnTo>
                    <a:pt x="63" y="190"/>
                  </a:lnTo>
                  <a:lnTo>
                    <a:pt x="95" y="64"/>
                  </a:lnTo>
                  <a:lnTo>
                    <a:pt x="141" y="64"/>
                  </a:lnTo>
                  <a:lnTo>
                    <a:pt x="141" y="49"/>
                  </a:lnTo>
                  <a:lnTo>
                    <a:pt x="173" y="49"/>
                  </a:lnTo>
                  <a:lnTo>
                    <a:pt x="173" y="49"/>
                  </a:lnTo>
                  <a:lnTo>
                    <a:pt x="173" y="32"/>
                  </a:lnTo>
                  <a:cubicBezTo>
                    <a:pt x="173" y="17"/>
                    <a:pt x="158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5"/>
            <p:cNvSpPr/>
            <p:nvPr/>
          </p:nvSpPr>
          <p:spPr>
            <a:xfrm>
              <a:off x="3413514" y="1769712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205" y="0"/>
                  </a:moveTo>
                  <a:lnTo>
                    <a:pt x="205" y="0"/>
                  </a:lnTo>
                  <a:lnTo>
                    <a:pt x="190" y="0"/>
                  </a:lnTo>
                  <a:cubicBezTo>
                    <a:pt x="190" y="0"/>
                    <a:pt x="174" y="0"/>
                    <a:pt x="174" y="17"/>
                  </a:cubicBezTo>
                  <a:lnTo>
                    <a:pt x="174" y="32"/>
                  </a:lnTo>
                  <a:lnTo>
                    <a:pt x="159" y="48"/>
                  </a:lnTo>
                  <a:lnTo>
                    <a:pt x="174" y="48"/>
                  </a:lnTo>
                  <a:cubicBezTo>
                    <a:pt x="190" y="48"/>
                    <a:pt x="205" y="63"/>
                    <a:pt x="205" y="95"/>
                  </a:cubicBezTo>
                  <a:cubicBezTo>
                    <a:pt x="205" y="111"/>
                    <a:pt x="190" y="111"/>
                    <a:pt x="174" y="111"/>
                  </a:cubicBezTo>
                  <a:lnTo>
                    <a:pt x="159" y="111"/>
                  </a:lnTo>
                  <a:lnTo>
                    <a:pt x="159" y="111"/>
                  </a:lnTo>
                  <a:lnTo>
                    <a:pt x="142" y="189"/>
                  </a:lnTo>
                  <a:lnTo>
                    <a:pt x="95" y="158"/>
                  </a:lnTo>
                  <a:lnTo>
                    <a:pt x="79" y="158"/>
                  </a:lnTo>
                  <a:lnTo>
                    <a:pt x="64" y="158"/>
                  </a:lnTo>
                  <a:lnTo>
                    <a:pt x="64" y="158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" y="174"/>
                  </a:lnTo>
                  <a:cubicBezTo>
                    <a:pt x="16" y="189"/>
                    <a:pt x="16" y="189"/>
                    <a:pt x="16" y="206"/>
                  </a:cubicBezTo>
                  <a:lnTo>
                    <a:pt x="16" y="237"/>
                  </a:lnTo>
                  <a:lnTo>
                    <a:pt x="64" y="221"/>
                  </a:lnTo>
                  <a:lnTo>
                    <a:pt x="111" y="237"/>
                  </a:lnTo>
                  <a:lnTo>
                    <a:pt x="127" y="237"/>
                  </a:lnTo>
                  <a:lnTo>
                    <a:pt x="127" y="237"/>
                  </a:lnTo>
                  <a:cubicBezTo>
                    <a:pt x="142" y="237"/>
                    <a:pt x="159" y="237"/>
                    <a:pt x="159" y="252"/>
                  </a:cubicBezTo>
                  <a:lnTo>
                    <a:pt x="174" y="269"/>
                  </a:lnTo>
                  <a:lnTo>
                    <a:pt x="174" y="269"/>
                  </a:lnTo>
                  <a:lnTo>
                    <a:pt x="190" y="269"/>
                  </a:lnTo>
                  <a:cubicBezTo>
                    <a:pt x="190" y="252"/>
                    <a:pt x="205" y="252"/>
                    <a:pt x="205" y="237"/>
                  </a:cubicBezTo>
                  <a:lnTo>
                    <a:pt x="205" y="206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174" y="221"/>
                    <a:pt x="159" y="206"/>
                    <a:pt x="159" y="189"/>
                  </a:cubicBezTo>
                  <a:cubicBezTo>
                    <a:pt x="159" y="158"/>
                    <a:pt x="174" y="143"/>
                    <a:pt x="190" y="143"/>
                  </a:cubicBezTo>
                  <a:lnTo>
                    <a:pt x="222" y="143"/>
                  </a:lnTo>
                  <a:lnTo>
                    <a:pt x="222" y="111"/>
                  </a:lnTo>
                  <a:lnTo>
                    <a:pt x="222" y="80"/>
                  </a:lnTo>
                  <a:lnTo>
                    <a:pt x="237" y="80"/>
                  </a:lnTo>
                  <a:lnTo>
                    <a:pt x="237" y="32"/>
                  </a:lnTo>
                  <a:cubicBezTo>
                    <a:pt x="237" y="17"/>
                    <a:pt x="222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5"/>
            <p:cNvSpPr/>
            <p:nvPr/>
          </p:nvSpPr>
          <p:spPr>
            <a:xfrm>
              <a:off x="3168467" y="1794742"/>
              <a:ext cx="7569" cy="5565"/>
            </a:xfrm>
            <a:custGeom>
              <a:avLst/>
              <a:gdLst/>
              <a:ahLst/>
              <a:cxnLst/>
              <a:rect l="l" t="t" r="r" b="b"/>
              <a:pathLst>
                <a:path w="238" h="175" extrusionOk="0">
                  <a:moveTo>
                    <a:pt x="190" y="143"/>
                  </a:moveTo>
                  <a:lnTo>
                    <a:pt x="190" y="159"/>
                  </a:lnTo>
                  <a:cubicBezTo>
                    <a:pt x="206" y="159"/>
                    <a:pt x="206" y="175"/>
                    <a:pt x="190" y="175"/>
                  </a:cubicBezTo>
                  <a:lnTo>
                    <a:pt x="221" y="159"/>
                  </a:lnTo>
                  <a:lnTo>
                    <a:pt x="206" y="159"/>
                  </a:lnTo>
                  <a:cubicBezTo>
                    <a:pt x="206" y="159"/>
                    <a:pt x="190" y="159"/>
                    <a:pt x="190" y="143"/>
                  </a:cubicBezTo>
                  <a:close/>
                  <a:moveTo>
                    <a:pt x="143" y="1"/>
                  </a:moveTo>
                  <a:lnTo>
                    <a:pt x="95" y="1"/>
                  </a:lnTo>
                  <a:cubicBezTo>
                    <a:pt x="64" y="1"/>
                    <a:pt x="32" y="17"/>
                    <a:pt x="17" y="32"/>
                  </a:cubicBezTo>
                  <a:lnTo>
                    <a:pt x="17" y="32"/>
                  </a:lnTo>
                  <a:cubicBezTo>
                    <a:pt x="1" y="49"/>
                    <a:pt x="1" y="80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4" y="95"/>
                  </a:lnTo>
                  <a:cubicBezTo>
                    <a:pt x="80" y="80"/>
                    <a:pt x="80" y="64"/>
                    <a:pt x="158" y="64"/>
                  </a:cubicBezTo>
                  <a:lnTo>
                    <a:pt x="158" y="95"/>
                  </a:lnTo>
                  <a:cubicBezTo>
                    <a:pt x="158" y="95"/>
                    <a:pt x="158" y="112"/>
                    <a:pt x="175" y="112"/>
                  </a:cubicBezTo>
                  <a:lnTo>
                    <a:pt x="158" y="112"/>
                  </a:lnTo>
                  <a:cubicBezTo>
                    <a:pt x="158" y="127"/>
                    <a:pt x="143" y="127"/>
                    <a:pt x="143" y="143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5" y="127"/>
                    <a:pt x="175" y="127"/>
                    <a:pt x="190" y="143"/>
                  </a:cubicBezTo>
                  <a:cubicBezTo>
                    <a:pt x="175" y="127"/>
                    <a:pt x="175" y="112"/>
                    <a:pt x="190" y="112"/>
                  </a:cubicBezTo>
                  <a:cubicBezTo>
                    <a:pt x="190" y="95"/>
                    <a:pt x="206" y="95"/>
                    <a:pt x="206" y="95"/>
                  </a:cubicBezTo>
                  <a:lnTo>
                    <a:pt x="221" y="95"/>
                  </a:lnTo>
                  <a:lnTo>
                    <a:pt x="221" y="95"/>
                  </a:lnTo>
                  <a:lnTo>
                    <a:pt x="238" y="95"/>
                  </a:lnTo>
                  <a:cubicBezTo>
                    <a:pt x="238" y="80"/>
                    <a:pt x="238" y="80"/>
                    <a:pt x="221" y="80"/>
                  </a:cubicBezTo>
                  <a:lnTo>
                    <a:pt x="221" y="64"/>
                  </a:lnTo>
                  <a:lnTo>
                    <a:pt x="190" y="64"/>
                  </a:lnTo>
                  <a:lnTo>
                    <a:pt x="190" y="64"/>
                  </a:lnTo>
                  <a:cubicBezTo>
                    <a:pt x="175" y="64"/>
                    <a:pt x="175" y="64"/>
                    <a:pt x="158" y="4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5"/>
            <p:cNvSpPr/>
            <p:nvPr/>
          </p:nvSpPr>
          <p:spPr>
            <a:xfrm>
              <a:off x="3376463" y="1773720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7"/>
                    <a:pt x="0" y="32"/>
                    <a:pt x="15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63" y="174"/>
                  </a:lnTo>
                  <a:cubicBezTo>
                    <a:pt x="63" y="189"/>
                    <a:pt x="78" y="206"/>
                    <a:pt x="95" y="206"/>
                  </a:cubicBezTo>
                  <a:lnTo>
                    <a:pt x="110" y="206"/>
                  </a:lnTo>
                  <a:lnTo>
                    <a:pt x="126" y="189"/>
                  </a:lnTo>
                  <a:lnTo>
                    <a:pt x="126" y="158"/>
                  </a:lnTo>
                  <a:lnTo>
                    <a:pt x="126" y="143"/>
                  </a:lnTo>
                  <a:lnTo>
                    <a:pt x="126" y="111"/>
                  </a:lnTo>
                  <a:lnTo>
                    <a:pt x="126" y="111"/>
                  </a:lnTo>
                  <a:cubicBezTo>
                    <a:pt x="110" y="95"/>
                    <a:pt x="110" y="80"/>
                    <a:pt x="110" y="80"/>
                  </a:cubicBezTo>
                  <a:lnTo>
                    <a:pt x="110" y="48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5"/>
            <p:cNvSpPr/>
            <p:nvPr/>
          </p:nvSpPr>
          <p:spPr>
            <a:xfrm>
              <a:off x="3208094" y="1793756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7"/>
                  </a:cubicBezTo>
                  <a:lnTo>
                    <a:pt x="0" y="32"/>
                  </a:lnTo>
                  <a:cubicBezTo>
                    <a:pt x="0" y="48"/>
                    <a:pt x="15" y="63"/>
                    <a:pt x="32" y="63"/>
                  </a:cubicBezTo>
                  <a:lnTo>
                    <a:pt x="32" y="63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cubicBezTo>
                    <a:pt x="158" y="17"/>
                    <a:pt x="158" y="0"/>
                    <a:pt x="126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5"/>
            <p:cNvSpPr/>
            <p:nvPr/>
          </p:nvSpPr>
          <p:spPr>
            <a:xfrm>
              <a:off x="3265690" y="1820344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80" y="0"/>
                  </a:lnTo>
                  <a:lnTo>
                    <a:pt x="48" y="15"/>
                  </a:lnTo>
                  <a:lnTo>
                    <a:pt x="17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63"/>
                    <a:pt x="0" y="78"/>
                    <a:pt x="17" y="78"/>
                  </a:cubicBezTo>
                  <a:lnTo>
                    <a:pt x="32" y="78"/>
                  </a:lnTo>
                  <a:cubicBezTo>
                    <a:pt x="32" y="63"/>
                    <a:pt x="48" y="63"/>
                    <a:pt x="48" y="63"/>
                  </a:cubicBezTo>
                  <a:lnTo>
                    <a:pt x="48" y="63"/>
                  </a:lnTo>
                  <a:cubicBezTo>
                    <a:pt x="63" y="63"/>
                    <a:pt x="63" y="63"/>
                    <a:pt x="80" y="78"/>
                  </a:cubicBezTo>
                  <a:lnTo>
                    <a:pt x="126" y="63"/>
                  </a:lnTo>
                  <a:cubicBezTo>
                    <a:pt x="143" y="63"/>
                    <a:pt x="158" y="47"/>
                    <a:pt x="158" y="32"/>
                  </a:cubicBezTo>
                  <a:cubicBezTo>
                    <a:pt x="158" y="15"/>
                    <a:pt x="143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5"/>
            <p:cNvSpPr/>
            <p:nvPr/>
          </p:nvSpPr>
          <p:spPr>
            <a:xfrm>
              <a:off x="3034191" y="1822348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80" y="0"/>
                  </a:moveTo>
                  <a:lnTo>
                    <a:pt x="32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32" y="110"/>
                  </a:lnTo>
                  <a:cubicBezTo>
                    <a:pt x="48" y="110"/>
                    <a:pt x="63" y="95"/>
                    <a:pt x="63" y="78"/>
                  </a:cubicBezTo>
                  <a:lnTo>
                    <a:pt x="80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5"/>
            <p:cNvSpPr/>
            <p:nvPr/>
          </p:nvSpPr>
          <p:spPr>
            <a:xfrm>
              <a:off x="3170470" y="1809785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32"/>
                  </a:cubicBezTo>
                  <a:cubicBezTo>
                    <a:pt x="1" y="49"/>
                    <a:pt x="17" y="64"/>
                    <a:pt x="32" y="64"/>
                  </a:cubicBezTo>
                  <a:lnTo>
                    <a:pt x="127" y="80"/>
                  </a:lnTo>
                  <a:lnTo>
                    <a:pt x="127" y="80"/>
                  </a:lnTo>
                  <a:cubicBezTo>
                    <a:pt x="143" y="80"/>
                    <a:pt x="158" y="64"/>
                    <a:pt x="158" y="49"/>
                  </a:cubicBezTo>
                  <a:cubicBezTo>
                    <a:pt x="175" y="32"/>
                    <a:pt x="158" y="17"/>
                    <a:pt x="127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5"/>
            <p:cNvSpPr/>
            <p:nvPr/>
          </p:nvSpPr>
          <p:spPr>
            <a:xfrm>
              <a:off x="3274723" y="1765196"/>
              <a:ext cx="2035" cy="2067"/>
            </a:xfrm>
            <a:custGeom>
              <a:avLst/>
              <a:gdLst/>
              <a:ahLst/>
              <a:cxnLst/>
              <a:rect l="l" t="t" r="r" b="b"/>
              <a:pathLst>
                <a:path w="64" h="65" extrusionOk="0">
                  <a:moveTo>
                    <a:pt x="32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16"/>
                    <a:pt x="16" y="33"/>
                  </a:cubicBezTo>
                  <a:cubicBezTo>
                    <a:pt x="16" y="48"/>
                    <a:pt x="16" y="48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48"/>
                    <a:pt x="63" y="33"/>
                  </a:cubicBezTo>
                  <a:cubicBezTo>
                    <a:pt x="63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5"/>
            <p:cNvSpPr/>
            <p:nvPr/>
          </p:nvSpPr>
          <p:spPr>
            <a:xfrm>
              <a:off x="3271224" y="1765196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15" y="33"/>
                  </a:lnTo>
                  <a:cubicBezTo>
                    <a:pt x="15" y="33"/>
                    <a:pt x="0" y="33"/>
                    <a:pt x="0" y="48"/>
                  </a:cubicBezTo>
                  <a:lnTo>
                    <a:pt x="15" y="48"/>
                  </a:lnTo>
                  <a:cubicBezTo>
                    <a:pt x="15" y="33"/>
                    <a:pt x="32" y="33"/>
                    <a:pt x="32" y="33"/>
                  </a:cubicBezTo>
                  <a:lnTo>
                    <a:pt x="32" y="33"/>
                  </a:lnTo>
                  <a:cubicBezTo>
                    <a:pt x="47" y="33"/>
                    <a:pt x="63" y="48"/>
                    <a:pt x="63" y="64"/>
                  </a:cubicBezTo>
                  <a:lnTo>
                    <a:pt x="63" y="79"/>
                  </a:lnTo>
                  <a:lnTo>
                    <a:pt x="63" y="79"/>
                  </a:lnTo>
                  <a:cubicBezTo>
                    <a:pt x="78" y="96"/>
                    <a:pt x="78" y="111"/>
                    <a:pt x="95" y="127"/>
                  </a:cubicBezTo>
                  <a:cubicBezTo>
                    <a:pt x="110" y="174"/>
                    <a:pt x="142" y="205"/>
                    <a:pt x="205" y="222"/>
                  </a:cubicBezTo>
                  <a:lnTo>
                    <a:pt x="221" y="222"/>
                  </a:lnTo>
                  <a:lnTo>
                    <a:pt x="236" y="222"/>
                  </a:lnTo>
                  <a:lnTo>
                    <a:pt x="252" y="205"/>
                  </a:lnTo>
                  <a:lnTo>
                    <a:pt x="268" y="159"/>
                  </a:lnTo>
                  <a:cubicBezTo>
                    <a:pt x="268" y="142"/>
                    <a:pt x="268" y="127"/>
                    <a:pt x="252" y="111"/>
                  </a:cubicBezTo>
                  <a:lnTo>
                    <a:pt x="236" y="111"/>
                  </a:lnTo>
                  <a:cubicBezTo>
                    <a:pt x="221" y="111"/>
                    <a:pt x="205" y="111"/>
                    <a:pt x="205" y="127"/>
                  </a:cubicBezTo>
                  <a:lnTo>
                    <a:pt x="205" y="142"/>
                  </a:lnTo>
                  <a:cubicBezTo>
                    <a:pt x="158" y="127"/>
                    <a:pt x="142" y="96"/>
                    <a:pt x="142" y="64"/>
                  </a:cubicBezTo>
                  <a:cubicBezTo>
                    <a:pt x="126" y="48"/>
                    <a:pt x="126" y="48"/>
                    <a:pt x="126" y="33"/>
                  </a:cubicBezTo>
                  <a:cubicBezTo>
                    <a:pt x="126" y="16"/>
                    <a:pt x="126" y="1"/>
                    <a:pt x="110" y="1"/>
                  </a:cubicBez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5"/>
            <p:cNvSpPr/>
            <p:nvPr/>
          </p:nvSpPr>
          <p:spPr>
            <a:xfrm>
              <a:off x="3393955" y="1790735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95" y="49"/>
                  </a:lnTo>
                  <a:cubicBezTo>
                    <a:pt x="95" y="64"/>
                    <a:pt x="80" y="80"/>
                    <a:pt x="64" y="80"/>
                  </a:cubicBezTo>
                  <a:lnTo>
                    <a:pt x="64" y="80"/>
                  </a:lnTo>
                  <a:lnTo>
                    <a:pt x="49" y="80"/>
                  </a:lnTo>
                  <a:lnTo>
                    <a:pt x="32" y="95"/>
                  </a:lnTo>
                  <a:lnTo>
                    <a:pt x="17" y="80"/>
                  </a:lnTo>
                  <a:lnTo>
                    <a:pt x="17" y="95"/>
                  </a:lnTo>
                  <a:cubicBezTo>
                    <a:pt x="1" y="95"/>
                    <a:pt x="1" y="112"/>
                    <a:pt x="17" y="127"/>
                  </a:cubicBezTo>
                  <a:lnTo>
                    <a:pt x="17" y="127"/>
                  </a:lnTo>
                  <a:lnTo>
                    <a:pt x="32" y="143"/>
                  </a:lnTo>
                  <a:lnTo>
                    <a:pt x="49" y="143"/>
                  </a:lnTo>
                  <a:cubicBezTo>
                    <a:pt x="49" y="143"/>
                    <a:pt x="64" y="143"/>
                    <a:pt x="64" y="127"/>
                  </a:cubicBezTo>
                  <a:lnTo>
                    <a:pt x="80" y="112"/>
                  </a:lnTo>
                  <a:lnTo>
                    <a:pt x="95" y="112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27" y="112"/>
                  </a:lnTo>
                  <a:lnTo>
                    <a:pt x="127" y="112"/>
                  </a:lnTo>
                  <a:lnTo>
                    <a:pt x="143" y="112"/>
                  </a:lnTo>
                  <a:lnTo>
                    <a:pt x="158" y="95"/>
                  </a:lnTo>
                  <a:lnTo>
                    <a:pt x="158" y="49"/>
                  </a:lnTo>
                  <a:cubicBezTo>
                    <a:pt x="158" y="32"/>
                    <a:pt x="158" y="32"/>
                    <a:pt x="143" y="17"/>
                  </a:cubicBezTo>
                  <a:lnTo>
                    <a:pt x="127" y="1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5"/>
            <p:cNvSpPr/>
            <p:nvPr/>
          </p:nvSpPr>
          <p:spPr>
            <a:xfrm>
              <a:off x="3119362" y="1795760"/>
              <a:ext cx="4039" cy="5057"/>
            </a:xfrm>
            <a:custGeom>
              <a:avLst/>
              <a:gdLst/>
              <a:ahLst/>
              <a:cxnLst/>
              <a:rect l="l" t="t" r="r" b="b"/>
              <a:pathLst>
                <a:path w="127" h="15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" y="0"/>
                  </a:lnTo>
                  <a:lnTo>
                    <a:pt x="1" y="32"/>
                  </a:lnTo>
                  <a:lnTo>
                    <a:pt x="1" y="63"/>
                  </a:lnTo>
                  <a:lnTo>
                    <a:pt x="1" y="8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7" y="127"/>
                  </a:lnTo>
                  <a:cubicBezTo>
                    <a:pt x="32" y="127"/>
                    <a:pt x="49" y="143"/>
                    <a:pt x="49" y="158"/>
                  </a:cubicBezTo>
                  <a:lnTo>
                    <a:pt x="49" y="158"/>
                  </a:lnTo>
                  <a:lnTo>
                    <a:pt x="49" y="158"/>
                  </a:lnTo>
                  <a:lnTo>
                    <a:pt x="64" y="158"/>
                  </a:lnTo>
                  <a:lnTo>
                    <a:pt x="64" y="158"/>
                  </a:lnTo>
                  <a:cubicBezTo>
                    <a:pt x="80" y="158"/>
                    <a:pt x="112" y="143"/>
                    <a:pt x="112" y="127"/>
                  </a:cubicBezTo>
                  <a:cubicBezTo>
                    <a:pt x="127" y="111"/>
                    <a:pt x="127" y="80"/>
                    <a:pt x="112" y="48"/>
                  </a:cubicBezTo>
                  <a:cubicBezTo>
                    <a:pt x="95" y="32"/>
                    <a:pt x="95" y="17"/>
                    <a:pt x="80" y="17"/>
                  </a:cubicBezTo>
                  <a:lnTo>
                    <a:pt x="80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5"/>
            <p:cNvSpPr/>
            <p:nvPr/>
          </p:nvSpPr>
          <p:spPr>
            <a:xfrm>
              <a:off x="3103842" y="1799290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cubicBezTo>
                    <a:pt x="79" y="0"/>
                    <a:pt x="48" y="16"/>
                    <a:pt x="16" y="16"/>
                  </a:cubicBezTo>
                  <a:lnTo>
                    <a:pt x="1" y="16"/>
                  </a:lnTo>
                  <a:lnTo>
                    <a:pt x="48" y="79"/>
                  </a:lnTo>
                  <a:cubicBezTo>
                    <a:pt x="48" y="95"/>
                    <a:pt x="64" y="95"/>
                    <a:pt x="79" y="95"/>
                  </a:cubicBezTo>
                  <a:lnTo>
                    <a:pt x="79" y="95"/>
                  </a:lnTo>
                  <a:lnTo>
                    <a:pt x="95" y="95"/>
                  </a:lnTo>
                  <a:cubicBezTo>
                    <a:pt x="95" y="95"/>
                    <a:pt x="95" y="79"/>
                    <a:pt x="111" y="79"/>
                  </a:cubicBezTo>
                  <a:lnTo>
                    <a:pt x="142" y="32"/>
                  </a:lnTo>
                  <a:lnTo>
                    <a:pt x="142" y="16"/>
                  </a:lnTo>
                  <a:lnTo>
                    <a:pt x="142" y="16"/>
                  </a:lnTo>
                  <a:lnTo>
                    <a:pt x="111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5"/>
            <p:cNvSpPr/>
            <p:nvPr/>
          </p:nvSpPr>
          <p:spPr>
            <a:xfrm>
              <a:off x="3435045" y="1789272"/>
              <a:ext cx="6583" cy="5025"/>
            </a:xfrm>
            <a:custGeom>
              <a:avLst/>
              <a:gdLst/>
              <a:ahLst/>
              <a:cxnLst/>
              <a:rect l="l" t="t" r="r" b="b"/>
              <a:pathLst>
                <a:path w="207" h="158" extrusionOk="0">
                  <a:moveTo>
                    <a:pt x="64" y="15"/>
                  </a:moveTo>
                  <a:lnTo>
                    <a:pt x="49" y="15"/>
                  </a:lnTo>
                  <a:lnTo>
                    <a:pt x="49" y="15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1" y="110"/>
                  </a:lnTo>
                  <a:lnTo>
                    <a:pt x="32" y="126"/>
                  </a:lnTo>
                  <a:lnTo>
                    <a:pt x="49" y="141"/>
                  </a:lnTo>
                  <a:cubicBezTo>
                    <a:pt x="49" y="158"/>
                    <a:pt x="64" y="158"/>
                    <a:pt x="64" y="158"/>
                  </a:cubicBezTo>
                  <a:cubicBezTo>
                    <a:pt x="80" y="158"/>
                    <a:pt x="80" y="141"/>
                    <a:pt x="95" y="141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80" y="110"/>
                  </a:lnTo>
                  <a:cubicBezTo>
                    <a:pt x="64" y="110"/>
                    <a:pt x="49" y="95"/>
                    <a:pt x="49" y="78"/>
                  </a:cubicBezTo>
                  <a:cubicBezTo>
                    <a:pt x="49" y="63"/>
                    <a:pt x="64" y="47"/>
                    <a:pt x="80" y="32"/>
                  </a:cubicBezTo>
                  <a:cubicBezTo>
                    <a:pt x="64" y="32"/>
                    <a:pt x="64" y="32"/>
                    <a:pt x="64" y="15"/>
                  </a:cubicBezTo>
                  <a:close/>
                  <a:moveTo>
                    <a:pt x="158" y="0"/>
                  </a:moveTo>
                  <a:lnTo>
                    <a:pt x="143" y="0"/>
                  </a:lnTo>
                  <a:lnTo>
                    <a:pt x="127" y="0"/>
                  </a:lnTo>
                  <a:lnTo>
                    <a:pt x="127" y="15"/>
                  </a:lnTo>
                  <a:cubicBezTo>
                    <a:pt x="127" y="15"/>
                    <a:pt x="127" y="32"/>
                    <a:pt x="112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75" y="32"/>
                    <a:pt x="190" y="47"/>
                    <a:pt x="190" y="63"/>
                  </a:cubicBezTo>
                  <a:lnTo>
                    <a:pt x="190" y="63"/>
                  </a:lnTo>
                  <a:cubicBezTo>
                    <a:pt x="206" y="63"/>
                    <a:pt x="206" y="47"/>
                    <a:pt x="206" y="32"/>
                  </a:cubicBezTo>
                  <a:cubicBezTo>
                    <a:pt x="206" y="15"/>
                    <a:pt x="190" y="0"/>
                    <a:pt x="17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5"/>
            <p:cNvSpPr/>
            <p:nvPr/>
          </p:nvSpPr>
          <p:spPr>
            <a:xfrm>
              <a:off x="3301756" y="1818817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17"/>
                    <a:pt x="17" y="17"/>
                  </a:cubicBezTo>
                  <a:cubicBezTo>
                    <a:pt x="1" y="48"/>
                    <a:pt x="17" y="63"/>
                    <a:pt x="32" y="63"/>
                  </a:cubicBezTo>
                  <a:lnTo>
                    <a:pt x="158" y="111"/>
                  </a:lnTo>
                  <a:lnTo>
                    <a:pt x="175" y="111"/>
                  </a:lnTo>
                  <a:cubicBezTo>
                    <a:pt x="190" y="111"/>
                    <a:pt x="206" y="95"/>
                    <a:pt x="206" y="80"/>
                  </a:cubicBezTo>
                  <a:cubicBezTo>
                    <a:pt x="221" y="63"/>
                    <a:pt x="206" y="48"/>
                    <a:pt x="190" y="48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3" y="32"/>
                    <a:pt x="127" y="32"/>
                    <a:pt x="127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5"/>
            <p:cNvSpPr/>
            <p:nvPr/>
          </p:nvSpPr>
          <p:spPr>
            <a:xfrm>
              <a:off x="3421560" y="1787268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158" y="0"/>
                  </a:moveTo>
                  <a:lnTo>
                    <a:pt x="158" y="0"/>
                  </a:lnTo>
                  <a:lnTo>
                    <a:pt x="158" y="0"/>
                  </a:lnTo>
                  <a:lnTo>
                    <a:pt x="126" y="0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5" y="47"/>
                    <a:pt x="0" y="63"/>
                    <a:pt x="0" y="78"/>
                  </a:cubicBezTo>
                  <a:cubicBezTo>
                    <a:pt x="15" y="78"/>
                    <a:pt x="15" y="78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141" y="78"/>
                  </a:lnTo>
                  <a:lnTo>
                    <a:pt x="141" y="63"/>
                  </a:lnTo>
                  <a:cubicBezTo>
                    <a:pt x="141" y="47"/>
                    <a:pt x="158" y="32"/>
                    <a:pt x="173" y="32"/>
                  </a:cubicBezTo>
                  <a:lnTo>
                    <a:pt x="173" y="32"/>
                  </a:lnTo>
                  <a:lnTo>
                    <a:pt x="189" y="32"/>
                  </a:lnTo>
                  <a:lnTo>
                    <a:pt x="189" y="47"/>
                  </a:lnTo>
                  <a:cubicBezTo>
                    <a:pt x="189" y="32"/>
                    <a:pt x="204" y="32"/>
                    <a:pt x="189" y="15"/>
                  </a:cubicBezTo>
                  <a:cubicBezTo>
                    <a:pt x="189" y="0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5"/>
            <p:cNvSpPr/>
            <p:nvPr/>
          </p:nvSpPr>
          <p:spPr>
            <a:xfrm>
              <a:off x="3085809" y="1790735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79" y="1"/>
                  </a:moveTo>
                  <a:lnTo>
                    <a:pt x="79" y="1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" y="17"/>
                  </a:lnTo>
                  <a:lnTo>
                    <a:pt x="1" y="32"/>
                  </a:lnTo>
                  <a:lnTo>
                    <a:pt x="1" y="49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1" y="64"/>
                    <a:pt x="16" y="80"/>
                    <a:pt x="16" y="80"/>
                  </a:cubicBezTo>
                  <a:lnTo>
                    <a:pt x="16" y="80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lnTo>
                    <a:pt x="79" y="64"/>
                  </a:lnTo>
                  <a:lnTo>
                    <a:pt x="95" y="17"/>
                  </a:lnTo>
                  <a:lnTo>
                    <a:pt x="95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5"/>
            <p:cNvSpPr/>
            <p:nvPr/>
          </p:nvSpPr>
          <p:spPr>
            <a:xfrm>
              <a:off x="3033174" y="1793279"/>
              <a:ext cx="5057" cy="2512"/>
            </a:xfrm>
            <a:custGeom>
              <a:avLst/>
              <a:gdLst/>
              <a:ahLst/>
              <a:cxnLst/>
              <a:rect l="l" t="t" r="r" b="b"/>
              <a:pathLst>
                <a:path w="159" h="79" extrusionOk="0">
                  <a:moveTo>
                    <a:pt x="112" y="0"/>
                  </a:moveTo>
                  <a:lnTo>
                    <a:pt x="11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5"/>
                    <a:pt x="1" y="32"/>
                  </a:cubicBezTo>
                  <a:cubicBezTo>
                    <a:pt x="1" y="47"/>
                    <a:pt x="1" y="63"/>
                    <a:pt x="17" y="63"/>
                  </a:cubicBezTo>
                  <a:cubicBezTo>
                    <a:pt x="17" y="63"/>
                    <a:pt x="17" y="78"/>
                    <a:pt x="32" y="78"/>
                  </a:cubicBezTo>
                  <a:lnTo>
                    <a:pt x="32" y="78"/>
                  </a:lnTo>
                  <a:lnTo>
                    <a:pt x="95" y="63"/>
                  </a:lnTo>
                  <a:lnTo>
                    <a:pt x="112" y="63"/>
                  </a:lnTo>
                  <a:lnTo>
                    <a:pt x="127" y="63"/>
                  </a:lnTo>
                  <a:cubicBezTo>
                    <a:pt x="143" y="63"/>
                    <a:pt x="158" y="47"/>
                    <a:pt x="158" y="32"/>
                  </a:cubicBezTo>
                  <a:lnTo>
                    <a:pt x="143" y="32"/>
                  </a:lnTo>
                  <a:cubicBezTo>
                    <a:pt x="143" y="15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5"/>
            <p:cNvSpPr/>
            <p:nvPr/>
          </p:nvSpPr>
          <p:spPr>
            <a:xfrm>
              <a:off x="3393478" y="1789749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95" y="0"/>
                  </a:moveTo>
                  <a:lnTo>
                    <a:pt x="95" y="17"/>
                  </a:lnTo>
                  <a:lnTo>
                    <a:pt x="95" y="17"/>
                  </a:lnTo>
                  <a:lnTo>
                    <a:pt x="95" y="0"/>
                  </a:lnTo>
                  <a:close/>
                  <a:moveTo>
                    <a:pt x="16" y="0"/>
                  </a:moveTo>
                  <a:cubicBezTo>
                    <a:pt x="16" y="0"/>
                    <a:pt x="16" y="17"/>
                    <a:pt x="1" y="32"/>
                  </a:cubicBezTo>
                  <a:cubicBezTo>
                    <a:pt x="1" y="48"/>
                    <a:pt x="1" y="80"/>
                    <a:pt x="16" y="95"/>
                  </a:cubicBezTo>
                  <a:cubicBezTo>
                    <a:pt x="16" y="111"/>
                    <a:pt x="32" y="111"/>
                    <a:pt x="32" y="111"/>
                  </a:cubicBezTo>
                  <a:lnTo>
                    <a:pt x="47" y="126"/>
                  </a:lnTo>
                  <a:lnTo>
                    <a:pt x="64" y="111"/>
                  </a:lnTo>
                  <a:cubicBezTo>
                    <a:pt x="47" y="111"/>
                    <a:pt x="47" y="95"/>
                    <a:pt x="32" y="80"/>
                  </a:cubicBezTo>
                  <a:lnTo>
                    <a:pt x="32" y="17"/>
                  </a:lnTo>
                  <a:cubicBezTo>
                    <a:pt x="32" y="17"/>
                    <a:pt x="16" y="17"/>
                    <a:pt x="16" y="0"/>
                  </a:cubicBezTo>
                  <a:close/>
                  <a:moveTo>
                    <a:pt x="95" y="0"/>
                  </a:move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5"/>
            <p:cNvSpPr/>
            <p:nvPr/>
          </p:nvSpPr>
          <p:spPr>
            <a:xfrm>
              <a:off x="3266199" y="1812806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lnTo>
                    <a:pt x="1" y="48"/>
                  </a:ln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32" y="80"/>
                  </a:lnTo>
                  <a:lnTo>
                    <a:pt x="32" y="95"/>
                  </a:lnTo>
                  <a:cubicBezTo>
                    <a:pt x="32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47" y="126"/>
                  </a:lnTo>
                  <a:lnTo>
                    <a:pt x="47" y="111"/>
                  </a:lnTo>
                  <a:cubicBezTo>
                    <a:pt x="64" y="95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cubicBezTo>
                    <a:pt x="95" y="95"/>
                    <a:pt x="95" y="95"/>
                    <a:pt x="110" y="95"/>
                  </a:cubicBezTo>
                  <a:lnTo>
                    <a:pt x="110" y="80"/>
                  </a:lnTo>
                  <a:lnTo>
                    <a:pt x="110" y="80"/>
                  </a:lnTo>
                  <a:cubicBezTo>
                    <a:pt x="110" y="63"/>
                    <a:pt x="110" y="32"/>
                    <a:pt x="95" y="17"/>
                  </a:cubicBezTo>
                  <a:cubicBezTo>
                    <a:pt x="79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5"/>
            <p:cNvSpPr/>
            <p:nvPr/>
          </p:nvSpPr>
          <p:spPr>
            <a:xfrm>
              <a:off x="3267217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5"/>
            <p:cNvSpPr/>
            <p:nvPr/>
          </p:nvSpPr>
          <p:spPr>
            <a:xfrm>
              <a:off x="3109344" y="1786727"/>
              <a:ext cx="6042" cy="8587"/>
            </a:xfrm>
            <a:custGeom>
              <a:avLst/>
              <a:gdLst/>
              <a:ahLst/>
              <a:cxnLst/>
              <a:rect l="l" t="t" r="r" b="b"/>
              <a:pathLst>
                <a:path w="190" h="270" extrusionOk="0">
                  <a:moveTo>
                    <a:pt x="143" y="1"/>
                  </a:moveTo>
                  <a:lnTo>
                    <a:pt x="143" y="1"/>
                  </a:lnTo>
                  <a:lnTo>
                    <a:pt x="143" y="1"/>
                  </a:lnTo>
                  <a:lnTo>
                    <a:pt x="143" y="17"/>
                  </a:lnTo>
                  <a:cubicBezTo>
                    <a:pt x="158" y="32"/>
                    <a:pt x="143" y="49"/>
                    <a:pt x="127" y="49"/>
                  </a:cubicBezTo>
                  <a:lnTo>
                    <a:pt x="112" y="64"/>
                  </a:lnTo>
                  <a:lnTo>
                    <a:pt x="127" y="158"/>
                  </a:lnTo>
                  <a:cubicBezTo>
                    <a:pt x="95" y="190"/>
                    <a:pt x="80" y="206"/>
                    <a:pt x="49" y="206"/>
                  </a:cubicBezTo>
                  <a:cubicBezTo>
                    <a:pt x="32" y="206"/>
                    <a:pt x="17" y="190"/>
                    <a:pt x="17" y="190"/>
                  </a:cubicBezTo>
                  <a:lnTo>
                    <a:pt x="1" y="206"/>
                  </a:lnTo>
                  <a:cubicBezTo>
                    <a:pt x="1" y="206"/>
                    <a:pt x="17" y="221"/>
                    <a:pt x="17" y="253"/>
                  </a:cubicBezTo>
                  <a:lnTo>
                    <a:pt x="32" y="269"/>
                  </a:lnTo>
                  <a:lnTo>
                    <a:pt x="32" y="269"/>
                  </a:lnTo>
                  <a:lnTo>
                    <a:pt x="49" y="269"/>
                  </a:lnTo>
                  <a:lnTo>
                    <a:pt x="95" y="253"/>
                  </a:lnTo>
                  <a:lnTo>
                    <a:pt x="112" y="253"/>
                  </a:lnTo>
                  <a:lnTo>
                    <a:pt x="112" y="253"/>
                  </a:lnTo>
                  <a:lnTo>
                    <a:pt x="127" y="253"/>
                  </a:lnTo>
                  <a:lnTo>
                    <a:pt x="143" y="238"/>
                  </a:lnTo>
                  <a:cubicBezTo>
                    <a:pt x="158" y="238"/>
                    <a:pt x="158" y="221"/>
                    <a:pt x="175" y="221"/>
                  </a:cubicBezTo>
                  <a:lnTo>
                    <a:pt x="175" y="206"/>
                  </a:lnTo>
                  <a:lnTo>
                    <a:pt x="175" y="175"/>
                  </a:lnTo>
                  <a:cubicBezTo>
                    <a:pt x="158" y="158"/>
                    <a:pt x="175" y="143"/>
                    <a:pt x="190" y="143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5"/>
            <p:cNvSpPr/>
            <p:nvPr/>
          </p:nvSpPr>
          <p:spPr>
            <a:xfrm>
              <a:off x="3298766" y="181080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63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63"/>
                    <a:pt x="111" y="63"/>
                    <a:pt x="126" y="48"/>
                  </a:cubicBezTo>
                  <a:lnTo>
                    <a:pt x="126" y="32"/>
                  </a:lnTo>
                  <a:cubicBezTo>
                    <a:pt x="126" y="17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5"/>
            <p:cNvSpPr/>
            <p:nvPr/>
          </p:nvSpPr>
          <p:spPr>
            <a:xfrm>
              <a:off x="3325322" y="1814333"/>
              <a:ext cx="10558" cy="9032"/>
            </a:xfrm>
            <a:custGeom>
              <a:avLst/>
              <a:gdLst/>
              <a:ahLst/>
              <a:cxnLst/>
              <a:rect l="l" t="t" r="r" b="b"/>
              <a:pathLst>
                <a:path w="332" h="284" extrusionOk="0">
                  <a:moveTo>
                    <a:pt x="205" y="78"/>
                  </a:moveTo>
                  <a:lnTo>
                    <a:pt x="205" y="78"/>
                  </a:lnTo>
                  <a:lnTo>
                    <a:pt x="190" y="78"/>
                  </a:lnTo>
                  <a:cubicBezTo>
                    <a:pt x="190" y="95"/>
                    <a:pt x="174" y="95"/>
                    <a:pt x="174" y="95"/>
                  </a:cubicBezTo>
                  <a:cubicBezTo>
                    <a:pt x="174" y="95"/>
                    <a:pt x="174" y="110"/>
                    <a:pt x="159" y="110"/>
                  </a:cubicBezTo>
                  <a:lnTo>
                    <a:pt x="142" y="126"/>
                  </a:lnTo>
                  <a:lnTo>
                    <a:pt x="159" y="173"/>
                  </a:lnTo>
                  <a:cubicBezTo>
                    <a:pt x="159" y="173"/>
                    <a:pt x="174" y="189"/>
                    <a:pt x="190" y="189"/>
                  </a:cubicBezTo>
                  <a:lnTo>
                    <a:pt x="253" y="221"/>
                  </a:lnTo>
                  <a:lnTo>
                    <a:pt x="253" y="252"/>
                  </a:lnTo>
                  <a:lnTo>
                    <a:pt x="32" y="221"/>
                  </a:lnTo>
                  <a:lnTo>
                    <a:pt x="32" y="221"/>
                  </a:lnTo>
                  <a:cubicBezTo>
                    <a:pt x="16" y="221"/>
                    <a:pt x="1" y="221"/>
                    <a:pt x="1" y="236"/>
                  </a:cubicBezTo>
                  <a:cubicBezTo>
                    <a:pt x="1" y="252"/>
                    <a:pt x="1" y="284"/>
                    <a:pt x="32" y="284"/>
                  </a:cubicBezTo>
                  <a:lnTo>
                    <a:pt x="79" y="284"/>
                  </a:lnTo>
                  <a:cubicBezTo>
                    <a:pt x="174" y="284"/>
                    <a:pt x="253" y="284"/>
                    <a:pt x="331" y="267"/>
                  </a:cubicBezTo>
                  <a:lnTo>
                    <a:pt x="316" y="204"/>
                  </a:lnTo>
                  <a:lnTo>
                    <a:pt x="300" y="204"/>
                  </a:lnTo>
                  <a:cubicBezTo>
                    <a:pt x="300" y="221"/>
                    <a:pt x="285" y="221"/>
                    <a:pt x="285" y="221"/>
                  </a:cubicBezTo>
                  <a:cubicBezTo>
                    <a:pt x="268" y="221"/>
                    <a:pt x="253" y="204"/>
                    <a:pt x="253" y="204"/>
                  </a:cubicBezTo>
                  <a:cubicBezTo>
                    <a:pt x="237" y="189"/>
                    <a:pt x="253" y="158"/>
                    <a:pt x="268" y="158"/>
                  </a:cubicBezTo>
                  <a:lnTo>
                    <a:pt x="268" y="158"/>
                  </a:lnTo>
                  <a:lnTo>
                    <a:pt x="253" y="141"/>
                  </a:lnTo>
                  <a:lnTo>
                    <a:pt x="237" y="158"/>
                  </a:lnTo>
                  <a:lnTo>
                    <a:pt x="222" y="158"/>
                  </a:lnTo>
                  <a:cubicBezTo>
                    <a:pt x="205" y="158"/>
                    <a:pt x="205" y="141"/>
                    <a:pt x="190" y="126"/>
                  </a:cubicBezTo>
                  <a:cubicBezTo>
                    <a:pt x="190" y="110"/>
                    <a:pt x="205" y="95"/>
                    <a:pt x="205" y="95"/>
                  </a:cubicBezTo>
                  <a:lnTo>
                    <a:pt x="205" y="78"/>
                  </a:lnTo>
                  <a:close/>
                  <a:moveTo>
                    <a:pt x="127" y="0"/>
                  </a:moveTo>
                  <a:lnTo>
                    <a:pt x="127" y="15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7" y="47"/>
                  </a:lnTo>
                  <a:lnTo>
                    <a:pt x="127" y="47"/>
                  </a:lnTo>
                  <a:cubicBezTo>
                    <a:pt x="142" y="47"/>
                    <a:pt x="142" y="32"/>
                    <a:pt x="142" y="32"/>
                  </a:cubicBezTo>
                  <a:lnTo>
                    <a:pt x="159" y="32"/>
                  </a:lnTo>
                  <a:cubicBezTo>
                    <a:pt x="142" y="32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5"/>
            <p:cNvSpPr/>
            <p:nvPr/>
          </p:nvSpPr>
          <p:spPr>
            <a:xfrm>
              <a:off x="3167004" y="1800785"/>
              <a:ext cx="7505" cy="5534"/>
            </a:xfrm>
            <a:custGeom>
              <a:avLst/>
              <a:gdLst/>
              <a:ahLst/>
              <a:cxnLst/>
              <a:rect l="l" t="t" r="r" b="b"/>
              <a:pathLst>
                <a:path w="236" h="174" extrusionOk="0">
                  <a:moveTo>
                    <a:pt x="221" y="111"/>
                  </a:moveTo>
                  <a:lnTo>
                    <a:pt x="126" y="126"/>
                  </a:lnTo>
                  <a:lnTo>
                    <a:pt x="126" y="126"/>
                  </a:lnTo>
                  <a:lnTo>
                    <a:pt x="110" y="126"/>
                  </a:lnTo>
                  <a:lnTo>
                    <a:pt x="78" y="126"/>
                  </a:lnTo>
                  <a:lnTo>
                    <a:pt x="78" y="142"/>
                  </a:lnTo>
                  <a:cubicBezTo>
                    <a:pt x="95" y="142"/>
                    <a:pt x="95" y="158"/>
                    <a:pt x="95" y="158"/>
                  </a:cubicBezTo>
                  <a:cubicBezTo>
                    <a:pt x="110" y="174"/>
                    <a:pt x="110" y="174"/>
                    <a:pt x="126" y="174"/>
                  </a:cubicBezTo>
                  <a:lnTo>
                    <a:pt x="126" y="174"/>
                  </a:lnTo>
                  <a:lnTo>
                    <a:pt x="204" y="142"/>
                  </a:lnTo>
                  <a:cubicBezTo>
                    <a:pt x="221" y="142"/>
                    <a:pt x="221" y="126"/>
                    <a:pt x="221" y="126"/>
                  </a:cubicBezTo>
                  <a:lnTo>
                    <a:pt x="221" y="111"/>
                  </a:lnTo>
                  <a:close/>
                  <a:moveTo>
                    <a:pt x="78" y="16"/>
                  </a:moveTo>
                  <a:lnTo>
                    <a:pt x="78" y="16"/>
                  </a:lnTo>
                  <a:cubicBezTo>
                    <a:pt x="63" y="16"/>
                    <a:pt x="63" y="32"/>
                    <a:pt x="47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32" y="16"/>
                  </a:cubicBezTo>
                  <a:cubicBezTo>
                    <a:pt x="15" y="32"/>
                    <a:pt x="0" y="48"/>
                    <a:pt x="0" y="63"/>
                  </a:cubicBezTo>
                  <a:lnTo>
                    <a:pt x="15" y="79"/>
                  </a:lnTo>
                  <a:lnTo>
                    <a:pt x="32" y="79"/>
                  </a:lnTo>
                  <a:lnTo>
                    <a:pt x="95" y="63"/>
                  </a:lnTo>
                  <a:lnTo>
                    <a:pt x="95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41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10" y="48"/>
                    <a:pt x="110" y="32"/>
                    <a:pt x="95" y="32"/>
                  </a:cubicBezTo>
                  <a:lnTo>
                    <a:pt x="78" y="16"/>
                  </a:lnTo>
                  <a:close/>
                  <a:moveTo>
                    <a:pt x="236" y="0"/>
                  </a:moveTo>
                  <a:lnTo>
                    <a:pt x="221" y="0"/>
                  </a:lnTo>
                  <a:lnTo>
                    <a:pt x="158" y="32"/>
                  </a:lnTo>
                  <a:lnTo>
                    <a:pt x="158" y="48"/>
                  </a:lnTo>
                  <a:lnTo>
                    <a:pt x="236" y="48"/>
                  </a:lnTo>
                  <a:lnTo>
                    <a:pt x="236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5"/>
            <p:cNvSpPr/>
            <p:nvPr/>
          </p:nvSpPr>
          <p:spPr>
            <a:xfrm>
              <a:off x="3442074" y="1778236"/>
              <a:ext cx="4548" cy="6520"/>
            </a:xfrm>
            <a:custGeom>
              <a:avLst/>
              <a:gdLst/>
              <a:ahLst/>
              <a:cxnLst/>
              <a:rect l="l" t="t" r="r" b="b"/>
              <a:pathLst>
                <a:path w="143" h="205" extrusionOk="0">
                  <a:moveTo>
                    <a:pt x="48" y="1"/>
                  </a:moveTo>
                  <a:lnTo>
                    <a:pt x="32" y="32"/>
                  </a:lnTo>
                  <a:cubicBezTo>
                    <a:pt x="32" y="32"/>
                    <a:pt x="17" y="47"/>
                    <a:pt x="0" y="47"/>
                  </a:cubicBez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7" y="110"/>
                  </a:cubicBezTo>
                  <a:lnTo>
                    <a:pt x="17" y="127"/>
                  </a:lnTo>
                  <a:cubicBezTo>
                    <a:pt x="17" y="142"/>
                    <a:pt x="32" y="158"/>
                    <a:pt x="32" y="158"/>
                  </a:cubicBezTo>
                  <a:lnTo>
                    <a:pt x="48" y="142"/>
                  </a:lnTo>
                  <a:lnTo>
                    <a:pt x="63" y="142"/>
                  </a:lnTo>
                  <a:lnTo>
                    <a:pt x="63" y="142"/>
                  </a:lnTo>
                  <a:cubicBezTo>
                    <a:pt x="80" y="158"/>
                    <a:pt x="95" y="173"/>
                    <a:pt x="95" y="190"/>
                  </a:cubicBezTo>
                  <a:lnTo>
                    <a:pt x="95" y="190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cubicBezTo>
                    <a:pt x="143" y="205"/>
                    <a:pt x="143" y="173"/>
                    <a:pt x="143" y="158"/>
                  </a:cubicBezTo>
                  <a:cubicBezTo>
                    <a:pt x="143" y="142"/>
                    <a:pt x="126" y="127"/>
                    <a:pt x="111" y="127"/>
                  </a:cubicBezTo>
                  <a:lnTo>
                    <a:pt x="111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10"/>
                  </a:lnTo>
                  <a:cubicBezTo>
                    <a:pt x="95" y="95"/>
                    <a:pt x="95" y="79"/>
                    <a:pt x="80" y="47"/>
                  </a:cubicBezTo>
                  <a:lnTo>
                    <a:pt x="80" y="32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5"/>
            <p:cNvSpPr/>
            <p:nvPr/>
          </p:nvSpPr>
          <p:spPr>
            <a:xfrm>
              <a:off x="3318326" y="1778713"/>
              <a:ext cx="5534" cy="9064"/>
            </a:xfrm>
            <a:custGeom>
              <a:avLst/>
              <a:gdLst/>
              <a:ahLst/>
              <a:cxnLst/>
              <a:rect l="l" t="t" r="r" b="b"/>
              <a:pathLst>
                <a:path w="174" h="285" extrusionOk="0">
                  <a:moveTo>
                    <a:pt x="95" y="1"/>
                  </a:moveTo>
                  <a:lnTo>
                    <a:pt x="79" y="17"/>
                  </a:lnTo>
                  <a:cubicBezTo>
                    <a:pt x="95" y="32"/>
                    <a:pt x="79" y="49"/>
                    <a:pt x="63" y="49"/>
                  </a:cubicBezTo>
                  <a:lnTo>
                    <a:pt x="47" y="49"/>
                  </a:lnTo>
                  <a:lnTo>
                    <a:pt x="47" y="49"/>
                  </a:lnTo>
                  <a:lnTo>
                    <a:pt x="0" y="190"/>
                  </a:lnTo>
                  <a:cubicBezTo>
                    <a:pt x="0" y="206"/>
                    <a:pt x="0" y="221"/>
                    <a:pt x="16" y="221"/>
                  </a:cubicBezTo>
                  <a:cubicBezTo>
                    <a:pt x="16" y="238"/>
                    <a:pt x="32" y="238"/>
                    <a:pt x="32" y="238"/>
                  </a:cubicBezTo>
                  <a:lnTo>
                    <a:pt x="32" y="238"/>
                  </a:lnTo>
                  <a:lnTo>
                    <a:pt x="32" y="238"/>
                  </a:lnTo>
                  <a:cubicBezTo>
                    <a:pt x="47" y="253"/>
                    <a:pt x="47" y="269"/>
                    <a:pt x="79" y="284"/>
                  </a:cubicBezTo>
                  <a:lnTo>
                    <a:pt x="95" y="284"/>
                  </a:lnTo>
                  <a:cubicBezTo>
                    <a:pt x="110" y="284"/>
                    <a:pt x="126" y="284"/>
                    <a:pt x="126" y="269"/>
                  </a:cubicBezTo>
                  <a:lnTo>
                    <a:pt x="126" y="238"/>
                  </a:lnTo>
                  <a:lnTo>
                    <a:pt x="142" y="238"/>
                  </a:lnTo>
                  <a:cubicBezTo>
                    <a:pt x="173" y="238"/>
                    <a:pt x="173" y="221"/>
                    <a:pt x="173" y="206"/>
                  </a:cubicBezTo>
                  <a:lnTo>
                    <a:pt x="173" y="175"/>
                  </a:lnTo>
                  <a:lnTo>
                    <a:pt x="173" y="158"/>
                  </a:lnTo>
                  <a:cubicBezTo>
                    <a:pt x="158" y="143"/>
                    <a:pt x="158" y="143"/>
                    <a:pt x="142" y="143"/>
                  </a:cubicBezTo>
                  <a:lnTo>
                    <a:pt x="142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95" y="143"/>
                  </a:lnTo>
                  <a:lnTo>
                    <a:pt x="110" y="32"/>
                  </a:lnTo>
                  <a:cubicBezTo>
                    <a:pt x="126" y="17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5"/>
            <p:cNvSpPr/>
            <p:nvPr/>
          </p:nvSpPr>
          <p:spPr>
            <a:xfrm>
              <a:off x="3421020" y="1804792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16"/>
                    <a:pt x="1" y="16"/>
                    <a:pt x="1" y="32"/>
                  </a:cubicBezTo>
                  <a:cubicBezTo>
                    <a:pt x="17" y="32"/>
                    <a:pt x="17" y="48"/>
                    <a:pt x="17" y="48"/>
                  </a:cubicBezTo>
                  <a:lnTo>
                    <a:pt x="17" y="48"/>
                  </a:lnTo>
                  <a:lnTo>
                    <a:pt x="32" y="79"/>
                  </a:lnTo>
                  <a:lnTo>
                    <a:pt x="49" y="79"/>
                  </a:lnTo>
                  <a:lnTo>
                    <a:pt x="64" y="111"/>
                  </a:lnTo>
                  <a:lnTo>
                    <a:pt x="64" y="126"/>
                  </a:lnTo>
                  <a:cubicBezTo>
                    <a:pt x="64" y="142"/>
                    <a:pt x="64" y="158"/>
                    <a:pt x="80" y="174"/>
                  </a:cubicBezTo>
                  <a:lnTo>
                    <a:pt x="95" y="174"/>
                  </a:lnTo>
                  <a:cubicBezTo>
                    <a:pt x="112" y="174"/>
                    <a:pt x="127" y="158"/>
                    <a:pt x="127" y="158"/>
                  </a:cubicBezTo>
                  <a:lnTo>
                    <a:pt x="127" y="158"/>
                  </a:lnTo>
                  <a:lnTo>
                    <a:pt x="143" y="126"/>
                  </a:lnTo>
                  <a:lnTo>
                    <a:pt x="143" y="79"/>
                  </a:lnTo>
                  <a:lnTo>
                    <a:pt x="80" y="3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5"/>
            <p:cNvSpPr/>
            <p:nvPr/>
          </p:nvSpPr>
          <p:spPr>
            <a:xfrm>
              <a:off x="3404991" y="1788731"/>
              <a:ext cx="6551" cy="7569"/>
            </a:xfrm>
            <a:custGeom>
              <a:avLst/>
              <a:gdLst/>
              <a:ahLst/>
              <a:cxnLst/>
              <a:rect l="l" t="t" r="r" b="b"/>
              <a:pathLst>
                <a:path w="206" h="238" extrusionOk="0">
                  <a:moveTo>
                    <a:pt x="32" y="1"/>
                  </a:moveTo>
                  <a:lnTo>
                    <a:pt x="0" y="32"/>
                  </a:lnTo>
                  <a:lnTo>
                    <a:pt x="0" y="49"/>
                  </a:lnTo>
                  <a:lnTo>
                    <a:pt x="17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32"/>
                    <a:pt x="63" y="49"/>
                  </a:cubicBezTo>
                  <a:cubicBezTo>
                    <a:pt x="80" y="64"/>
                    <a:pt x="63" y="80"/>
                    <a:pt x="48" y="95"/>
                  </a:cubicBezTo>
                  <a:cubicBezTo>
                    <a:pt x="32" y="95"/>
                    <a:pt x="32" y="112"/>
                    <a:pt x="32" y="112"/>
                  </a:cubicBezTo>
                  <a:lnTo>
                    <a:pt x="32" y="127"/>
                  </a:lnTo>
                  <a:lnTo>
                    <a:pt x="48" y="143"/>
                  </a:lnTo>
                  <a:lnTo>
                    <a:pt x="63" y="143"/>
                  </a:lnTo>
                  <a:lnTo>
                    <a:pt x="127" y="158"/>
                  </a:lnTo>
                  <a:lnTo>
                    <a:pt x="127" y="158"/>
                  </a:lnTo>
                  <a:cubicBezTo>
                    <a:pt x="127" y="175"/>
                    <a:pt x="143" y="175"/>
                    <a:pt x="143" y="190"/>
                  </a:cubicBezTo>
                  <a:cubicBezTo>
                    <a:pt x="143" y="206"/>
                    <a:pt x="143" y="221"/>
                    <a:pt x="127" y="238"/>
                  </a:cubicBezTo>
                  <a:lnTo>
                    <a:pt x="127" y="238"/>
                  </a:lnTo>
                  <a:lnTo>
                    <a:pt x="143" y="238"/>
                  </a:lnTo>
                  <a:cubicBezTo>
                    <a:pt x="158" y="238"/>
                    <a:pt x="174" y="221"/>
                    <a:pt x="174" y="221"/>
                  </a:cubicBezTo>
                  <a:lnTo>
                    <a:pt x="174" y="206"/>
                  </a:lnTo>
                  <a:lnTo>
                    <a:pt x="190" y="175"/>
                  </a:lnTo>
                  <a:cubicBezTo>
                    <a:pt x="190" y="158"/>
                    <a:pt x="174" y="158"/>
                    <a:pt x="174" y="143"/>
                  </a:cubicBezTo>
                  <a:cubicBezTo>
                    <a:pt x="174" y="127"/>
                    <a:pt x="190" y="112"/>
                    <a:pt x="206" y="112"/>
                  </a:cubicBezTo>
                  <a:cubicBezTo>
                    <a:pt x="206" y="95"/>
                    <a:pt x="190" y="95"/>
                    <a:pt x="190" y="95"/>
                  </a:cubicBezTo>
                  <a:lnTo>
                    <a:pt x="95" y="80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5"/>
            <p:cNvSpPr/>
            <p:nvPr/>
          </p:nvSpPr>
          <p:spPr>
            <a:xfrm>
              <a:off x="3085300" y="1808799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cubicBezTo>
                    <a:pt x="17" y="0"/>
                    <a:pt x="32" y="16"/>
                    <a:pt x="32" y="32"/>
                  </a:cubicBezTo>
                  <a:cubicBezTo>
                    <a:pt x="48" y="32"/>
                    <a:pt x="48" y="48"/>
                    <a:pt x="48" y="48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95" y="48"/>
                  </a:lnTo>
                  <a:cubicBezTo>
                    <a:pt x="95" y="32"/>
                    <a:pt x="111" y="32"/>
                    <a:pt x="111" y="32"/>
                  </a:cubicBezTo>
                  <a:lnTo>
                    <a:pt x="111" y="32"/>
                  </a:lnTo>
                  <a:cubicBezTo>
                    <a:pt x="95" y="16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5"/>
            <p:cNvSpPr/>
            <p:nvPr/>
          </p:nvSpPr>
          <p:spPr>
            <a:xfrm>
              <a:off x="3096336" y="1784247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58" y="1"/>
                  </a:moveTo>
                  <a:cubicBezTo>
                    <a:pt x="111" y="1"/>
                    <a:pt x="79" y="16"/>
                    <a:pt x="32" y="16"/>
                  </a:cubicBezTo>
                  <a:lnTo>
                    <a:pt x="16" y="47"/>
                  </a:lnTo>
                  <a:cubicBezTo>
                    <a:pt x="0" y="64"/>
                    <a:pt x="0" y="79"/>
                    <a:pt x="16" y="95"/>
                  </a:cubicBezTo>
                  <a:cubicBezTo>
                    <a:pt x="16" y="95"/>
                    <a:pt x="32" y="95"/>
                    <a:pt x="32" y="110"/>
                  </a:cubicBezTo>
                  <a:lnTo>
                    <a:pt x="111" y="64"/>
                  </a:lnTo>
                  <a:lnTo>
                    <a:pt x="126" y="64"/>
                  </a:lnTo>
                  <a:lnTo>
                    <a:pt x="126" y="64"/>
                  </a:lnTo>
                  <a:cubicBezTo>
                    <a:pt x="142" y="64"/>
                    <a:pt x="158" y="64"/>
                    <a:pt x="158" y="79"/>
                  </a:cubicBezTo>
                  <a:cubicBezTo>
                    <a:pt x="174" y="95"/>
                    <a:pt x="158" y="110"/>
                    <a:pt x="158" y="127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4" y="127"/>
                    <a:pt x="189" y="110"/>
                    <a:pt x="189" y="95"/>
                  </a:cubicBezTo>
                  <a:cubicBezTo>
                    <a:pt x="205" y="47"/>
                    <a:pt x="189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5"/>
            <p:cNvSpPr/>
            <p:nvPr/>
          </p:nvSpPr>
          <p:spPr>
            <a:xfrm>
              <a:off x="3400506" y="1804792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48"/>
                  </a:lnTo>
                  <a:cubicBezTo>
                    <a:pt x="0" y="48"/>
                    <a:pt x="0" y="63"/>
                    <a:pt x="15" y="63"/>
                  </a:cubicBezTo>
                  <a:lnTo>
                    <a:pt x="15" y="63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6" y="95"/>
                    <a:pt x="141" y="79"/>
                  </a:cubicBezTo>
                  <a:cubicBezTo>
                    <a:pt x="141" y="63"/>
                    <a:pt x="126" y="48"/>
                    <a:pt x="110" y="32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5"/>
            <p:cNvSpPr/>
            <p:nvPr/>
          </p:nvSpPr>
          <p:spPr>
            <a:xfrm>
              <a:off x="3020166" y="1794265"/>
              <a:ext cx="6551" cy="7537"/>
            </a:xfrm>
            <a:custGeom>
              <a:avLst/>
              <a:gdLst/>
              <a:ahLst/>
              <a:cxnLst/>
              <a:rect l="l" t="t" r="r" b="b"/>
              <a:pathLst>
                <a:path w="206" h="237" extrusionOk="0">
                  <a:moveTo>
                    <a:pt x="111" y="158"/>
                  </a:moveTo>
                  <a:lnTo>
                    <a:pt x="95" y="158"/>
                  </a:lnTo>
                  <a:lnTo>
                    <a:pt x="95" y="158"/>
                  </a:lnTo>
                  <a:cubicBezTo>
                    <a:pt x="111" y="158"/>
                    <a:pt x="111" y="174"/>
                    <a:pt x="111" y="174"/>
                  </a:cubicBezTo>
                  <a:cubicBezTo>
                    <a:pt x="126" y="190"/>
                    <a:pt x="111" y="221"/>
                    <a:pt x="95" y="221"/>
                  </a:cubicBezTo>
                  <a:lnTo>
                    <a:pt x="80" y="221"/>
                  </a:lnTo>
                  <a:lnTo>
                    <a:pt x="80" y="237"/>
                  </a:lnTo>
                  <a:lnTo>
                    <a:pt x="95" y="237"/>
                  </a:lnTo>
                  <a:lnTo>
                    <a:pt x="95" y="237"/>
                  </a:lnTo>
                  <a:lnTo>
                    <a:pt x="174" y="237"/>
                  </a:lnTo>
                  <a:cubicBezTo>
                    <a:pt x="189" y="237"/>
                    <a:pt x="206" y="205"/>
                    <a:pt x="206" y="190"/>
                  </a:cubicBezTo>
                  <a:cubicBezTo>
                    <a:pt x="189" y="174"/>
                    <a:pt x="189" y="158"/>
                    <a:pt x="158" y="158"/>
                  </a:cubicBezTo>
                  <a:lnTo>
                    <a:pt x="158" y="158"/>
                  </a:lnTo>
                  <a:lnTo>
                    <a:pt x="126" y="174"/>
                  </a:lnTo>
                  <a:lnTo>
                    <a:pt x="111" y="158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6"/>
                    <a:pt x="0" y="47"/>
                  </a:cubicBezTo>
                  <a:lnTo>
                    <a:pt x="0" y="47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7"/>
                    <a:pt x="48" y="127"/>
                    <a:pt x="48" y="142"/>
                  </a:cubicBezTo>
                  <a:lnTo>
                    <a:pt x="48" y="158"/>
                  </a:lnTo>
                  <a:lnTo>
                    <a:pt x="48" y="174"/>
                  </a:lnTo>
                  <a:cubicBezTo>
                    <a:pt x="48" y="158"/>
                    <a:pt x="63" y="158"/>
                    <a:pt x="63" y="158"/>
                  </a:cubicBezTo>
                  <a:lnTo>
                    <a:pt x="80" y="158"/>
                  </a:lnTo>
                  <a:cubicBezTo>
                    <a:pt x="63" y="158"/>
                    <a:pt x="63" y="158"/>
                    <a:pt x="63" y="142"/>
                  </a:cubicBezTo>
                  <a:cubicBezTo>
                    <a:pt x="48" y="127"/>
                    <a:pt x="48" y="110"/>
                    <a:pt x="63" y="95"/>
                  </a:cubicBezTo>
                  <a:lnTo>
                    <a:pt x="63" y="95"/>
                  </a:lnTo>
                  <a:cubicBezTo>
                    <a:pt x="48" y="95"/>
                    <a:pt x="32" y="79"/>
                    <a:pt x="32" y="64"/>
                  </a:cubicBezTo>
                  <a:cubicBezTo>
                    <a:pt x="32" y="64"/>
                    <a:pt x="32" y="47"/>
                    <a:pt x="48" y="32"/>
                  </a:cubicBez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5"/>
            <p:cNvSpPr/>
            <p:nvPr/>
          </p:nvSpPr>
          <p:spPr>
            <a:xfrm>
              <a:off x="3095318" y="1786250"/>
              <a:ext cx="6551" cy="3053"/>
            </a:xfrm>
            <a:custGeom>
              <a:avLst/>
              <a:gdLst/>
              <a:ahLst/>
              <a:cxnLst/>
              <a:rect l="l" t="t" r="r" b="b"/>
              <a:pathLst>
                <a:path w="206" h="96" extrusionOk="0">
                  <a:moveTo>
                    <a:pt x="158" y="1"/>
                  </a:moveTo>
                  <a:lnTo>
                    <a:pt x="158" y="1"/>
                  </a:lnTo>
                  <a:lnTo>
                    <a:pt x="143" y="1"/>
                  </a:lnTo>
                  <a:lnTo>
                    <a:pt x="64" y="47"/>
                  </a:lnTo>
                  <a:lnTo>
                    <a:pt x="17" y="64"/>
                  </a:lnTo>
                  <a:lnTo>
                    <a:pt x="0" y="95"/>
                  </a:lnTo>
                  <a:lnTo>
                    <a:pt x="32" y="95"/>
                  </a:lnTo>
                  <a:lnTo>
                    <a:pt x="48" y="79"/>
                  </a:lnTo>
                  <a:cubicBezTo>
                    <a:pt x="48" y="64"/>
                    <a:pt x="64" y="47"/>
                    <a:pt x="80" y="47"/>
                  </a:cubicBezTo>
                  <a:lnTo>
                    <a:pt x="95" y="47"/>
                  </a:lnTo>
                  <a:cubicBezTo>
                    <a:pt x="111" y="64"/>
                    <a:pt x="111" y="79"/>
                    <a:pt x="111" y="95"/>
                  </a:cubicBezTo>
                  <a:lnTo>
                    <a:pt x="174" y="64"/>
                  </a:lnTo>
                  <a:lnTo>
                    <a:pt x="190" y="64"/>
                  </a:lnTo>
                  <a:cubicBezTo>
                    <a:pt x="190" y="47"/>
                    <a:pt x="206" y="32"/>
                    <a:pt x="190" y="16"/>
                  </a:cubicBezTo>
                  <a:cubicBezTo>
                    <a:pt x="190" y="1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5"/>
            <p:cNvSpPr/>
            <p:nvPr/>
          </p:nvSpPr>
          <p:spPr>
            <a:xfrm>
              <a:off x="3057758" y="183134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32"/>
                  </a:cubicBezTo>
                  <a:lnTo>
                    <a:pt x="16" y="79"/>
                  </a:lnTo>
                  <a:cubicBezTo>
                    <a:pt x="16" y="95"/>
                    <a:pt x="16" y="95"/>
                    <a:pt x="32" y="110"/>
                  </a:cubicBezTo>
                  <a:lnTo>
                    <a:pt x="47" y="110"/>
                  </a:lnTo>
                  <a:lnTo>
                    <a:pt x="63" y="127"/>
                  </a:lnTo>
                  <a:cubicBezTo>
                    <a:pt x="79" y="127"/>
                    <a:pt x="79" y="127"/>
                    <a:pt x="79" y="110"/>
                  </a:cubicBezTo>
                  <a:cubicBezTo>
                    <a:pt x="95" y="110"/>
                    <a:pt x="95" y="110"/>
                    <a:pt x="95" y="95"/>
                  </a:cubicBezTo>
                  <a:lnTo>
                    <a:pt x="110" y="64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79" y="16"/>
                  </a:lnTo>
                  <a:lnTo>
                    <a:pt x="63" y="16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5"/>
            <p:cNvSpPr/>
            <p:nvPr/>
          </p:nvSpPr>
          <p:spPr>
            <a:xfrm>
              <a:off x="3106863" y="1791752"/>
              <a:ext cx="3530" cy="8046"/>
            </a:xfrm>
            <a:custGeom>
              <a:avLst/>
              <a:gdLst/>
              <a:ahLst/>
              <a:cxnLst/>
              <a:rect l="l" t="t" r="r" b="b"/>
              <a:pathLst>
                <a:path w="111" h="253" extrusionOk="0">
                  <a:moveTo>
                    <a:pt x="79" y="0"/>
                  </a:moveTo>
                  <a:cubicBezTo>
                    <a:pt x="64" y="0"/>
                    <a:pt x="64" y="17"/>
                    <a:pt x="47" y="17"/>
                  </a:cubicBezTo>
                  <a:cubicBezTo>
                    <a:pt x="47" y="17"/>
                    <a:pt x="32" y="17"/>
                    <a:pt x="32" y="0"/>
                  </a:cubicBezTo>
                  <a:cubicBezTo>
                    <a:pt x="32" y="17"/>
                    <a:pt x="16" y="17"/>
                    <a:pt x="16" y="17"/>
                  </a:cubicBezTo>
                  <a:lnTo>
                    <a:pt x="16" y="32"/>
                  </a:lnTo>
                  <a:cubicBezTo>
                    <a:pt x="32" y="48"/>
                    <a:pt x="47" y="48"/>
                    <a:pt x="47" y="63"/>
                  </a:cubicBezTo>
                  <a:cubicBezTo>
                    <a:pt x="47" y="80"/>
                    <a:pt x="47" y="95"/>
                    <a:pt x="32" y="95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16" y="126"/>
                  </a:lnTo>
                  <a:lnTo>
                    <a:pt x="16" y="158"/>
                  </a:lnTo>
                  <a:lnTo>
                    <a:pt x="16" y="158"/>
                  </a:lnTo>
                  <a:cubicBezTo>
                    <a:pt x="16" y="174"/>
                    <a:pt x="32" y="174"/>
                    <a:pt x="32" y="189"/>
                  </a:cubicBezTo>
                  <a:cubicBezTo>
                    <a:pt x="47" y="206"/>
                    <a:pt x="32" y="221"/>
                    <a:pt x="16" y="237"/>
                  </a:cubicBezTo>
                  <a:lnTo>
                    <a:pt x="0" y="237"/>
                  </a:lnTo>
                  <a:lnTo>
                    <a:pt x="16" y="253"/>
                  </a:lnTo>
                  <a:lnTo>
                    <a:pt x="47" y="253"/>
                  </a:lnTo>
                  <a:lnTo>
                    <a:pt x="47" y="253"/>
                  </a:lnTo>
                  <a:lnTo>
                    <a:pt x="64" y="253"/>
                  </a:lnTo>
                  <a:lnTo>
                    <a:pt x="110" y="206"/>
                  </a:lnTo>
                  <a:lnTo>
                    <a:pt x="110" y="174"/>
                  </a:lnTo>
                  <a:cubicBezTo>
                    <a:pt x="110" y="158"/>
                    <a:pt x="95" y="158"/>
                    <a:pt x="95" y="143"/>
                  </a:cubicBezTo>
                  <a:cubicBezTo>
                    <a:pt x="95" y="126"/>
                    <a:pt x="95" y="126"/>
                    <a:pt x="110" y="111"/>
                  </a:cubicBezTo>
                  <a:lnTo>
                    <a:pt x="110" y="111"/>
                  </a:lnTo>
                  <a:lnTo>
                    <a:pt x="95" y="95"/>
                  </a:lnTo>
                  <a:cubicBezTo>
                    <a:pt x="95" y="63"/>
                    <a:pt x="79" y="48"/>
                    <a:pt x="79" y="48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95" y="17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5"/>
            <p:cNvSpPr/>
            <p:nvPr/>
          </p:nvSpPr>
          <p:spPr>
            <a:xfrm>
              <a:off x="3342369" y="1818340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64" y="32"/>
                  </a:lnTo>
                  <a:lnTo>
                    <a:pt x="79" y="32"/>
                  </a:lnTo>
                  <a:cubicBezTo>
                    <a:pt x="79" y="47"/>
                    <a:pt x="79" y="78"/>
                    <a:pt x="64" y="78"/>
                  </a:cubicBezTo>
                  <a:cubicBezTo>
                    <a:pt x="64" y="95"/>
                    <a:pt x="47" y="95"/>
                    <a:pt x="47" y="95"/>
                  </a:cubicBezTo>
                  <a:cubicBezTo>
                    <a:pt x="32" y="95"/>
                    <a:pt x="16" y="78"/>
                    <a:pt x="16" y="78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16" y="126"/>
                  </a:lnTo>
                  <a:lnTo>
                    <a:pt x="64" y="126"/>
                  </a:lnTo>
                  <a:lnTo>
                    <a:pt x="64" y="95"/>
                  </a:lnTo>
                  <a:lnTo>
                    <a:pt x="127" y="78"/>
                  </a:lnTo>
                  <a:lnTo>
                    <a:pt x="158" y="63"/>
                  </a:lnTo>
                  <a:cubicBezTo>
                    <a:pt x="173" y="63"/>
                    <a:pt x="173" y="47"/>
                    <a:pt x="173" y="32"/>
                  </a:cubicBezTo>
                  <a:cubicBezTo>
                    <a:pt x="158" y="32"/>
                    <a:pt x="142" y="32"/>
                    <a:pt x="142" y="0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5"/>
            <p:cNvSpPr/>
            <p:nvPr/>
          </p:nvSpPr>
          <p:spPr>
            <a:xfrm>
              <a:off x="3180488" y="1796269"/>
              <a:ext cx="2576" cy="1527"/>
            </a:xfrm>
            <a:custGeom>
              <a:avLst/>
              <a:gdLst/>
              <a:ahLst/>
              <a:cxnLst/>
              <a:rect l="l" t="t" r="r" b="b"/>
              <a:pathLst>
                <a:path w="81" h="48" extrusionOk="0">
                  <a:moveTo>
                    <a:pt x="80" y="1"/>
                  </a:moveTo>
                  <a:cubicBezTo>
                    <a:pt x="64" y="1"/>
                    <a:pt x="32" y="16"/>
                    <a:pt x="17" y="16"/>
                  </a:cubicBezTo>
                  <a:cubicBezTo>
                    <a:pt x="17" y="32"/>
                    <a:pt x="1" y="47"/>
                    <a:pt x="1" y="47"/>
                  </a:cubicBezTo>
                  <a:lnTo>
                    <a:pt x="17" y="47"/>
                  </a:lnTo>
                  <a:lnTo>
                    <a:pt x="49" y="47"/>
                  </a:lnTo>
                  <a:lnTo>
                    <a:pt x="64" y="47"/>
                  </a:lnTo>
                  <a:lnTo>
                    <a:pt x="80" y="47"/>
                  </a:ln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5"/>
            <p:cNvSpPr/>
            <p:nvPr/>
          </p:nvSpPr>
          <p:spPr>
            <a:xfrm>
              <a:off x="3100852" y="1796269"/>
              <a:ext cx="7537" cy="3530"/>
            </a:xfrm>
            <a:custGeom>
              <a:avLst/>
              <a:gdLst/>
              <a:ahLst/>
              <a:cxnLst/>
              <a:rect l="l" t="t" r="r" b="b"/>
              <a:pathLst>
                <a:path w="237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6"/>
                  </a:lnTo>
                  <a:lnTo>
                    <a:pt x="0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32" y="95"/>
                    <a:pt x="63" y="111"/>
                    <a:pt x="95" y="111"/>
                  </a:cubicBezTo>
                  <a:lnTo>
                    <a:pt x="110" y="111"/>
                  </a:lnTo>
                  <a:cubicBezTo>
                    <a:pt x="142" y="111"/>
                    <a:pt x="173" y="95"/>
                    <a:pt x="189" y="95"/>
                  </a:cubicBezTo>
                  <a:lnTo>
                    <a:pt x="205" y="95"/>
                  </a:lnTo>
                  <a:cubicBezTo>
                    <a:pt x="221" y="79"/>
                    <a:pt x="236" y="64"/>
                    <a:pt x="221" y="47"/>
                  </a:cubicBezTo>
                  <a:cubicBezTo>
                    <a:pt x="221" y="32"/>
                    <a:pt x="205" y="32"/>
                    <a:pt x="205" y="16"/>
                  </a:cubicBezTo>
                  <a:cubicBezTo>
                    <a:pt x="189" y="32"/>
                    <a:pt x="189" y="47"/>
                    <a:pt x="173" y="47"/>
                  </a:cubicBezTo>
                  <a:lnTo>
                    <a:pt x="173" y="47"/>
                  </a:lnTo>
                  <a:lnTo>
                    <a:pt x="110" y="47"/>
                  </a:lnTo>
                  <a:lnTo>
                    <a:pt x="95" y="32"/>
                  </a:lnTo>
                  <a:cubicBezTo>
                    <a:pt x="79" y="32"/>
                    <a:pt x="79" y="32"/>
                    <a:pt x="63" y="16"/>
                  </a:cubicBezTo>
                  <a:lnTo>
                    <a:pt x="63" y="16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5"/>
            <p:cNvSpPr/>
            <p:nvPr/>
          </p:nvSpPr>
          <p:spPr>
            <a:xfrm>
              <a:off x="3089816" y="1804283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64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32" y="16"/>
                  </a:cubicBezTo>
                  <a:cubicBezTo>
                    <a:pt x="32" y="32"/>
                    <a:pt x="32" y="48"/>
                    <a:pt x="47" y="64"/>
                  </a:cubicBezTo>
                  <a:lnTo>
                    <a:pt x="16" y="111"/>
                  </a:lnTo>
                  <a:cubicBezTo>
                    <a:pt x="1" y="127"/>
                    <a:pt x="16" y="142"/>
                    <a:pt x="32" y="158"/>
                  </a:cubicBezTo>
                  <a:lnTo>
                    <a:pt x="47" y="158"/>
                  </a:lnTo>
                  <a:cubicBezTo>
                    <a:pt x="64" y="158"/>
                    <a:pt x="64" y="158"/>
                    <a:pt x="79" y="142"/>
                  </a:cubicBezTo>
                  <a:lnTo>
                    <a:pt x="127" y="48"/>
                  </a:lnTo>
                  <a:cubicBezTo>
                    <a:pt x="142" y="48"/>
                    <a:pt x="142" y="32"/>
                    <a:pt x="127" y="16"/>
                  </a:cubicBezTo>
                  <a:lnTo>
                    <a:pt x="110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5"/>
            <p:cNvSpPr/>
            <p:nvPr/>
          </p:nvSpPr>
          <p:spPr>
            <a:xfrm>
              <a:off x="3367430" y="1768218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47"/>
                  </a:cubicBezTo>
                  <a:lnTo>
                    <a:pt x="16" y="95"/>
                  </a:lnTo>
                  <a:cubicBezTo>
                    <a:pt x="16" y="110"/>
                    <a:pt x="16" y="127"/>
                    <a:pt x="32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79" y="95"/>
                  </a:lnTo>
                  <a:cubicBezTo>
                    <a:pt x="95" y="95"/>
                    <a:pt x="95" y="64"/>
                    <a:pt x="79" y="47"/>
                  </a:cubicBezTo>
                  <a:lnTo>
                    <a:pt x="79" y="47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5"/>
            <p:cNvSpPr/>
            <p:nvPr/>
          </p:nvSpPr>
          <p:spPr>
            <a:xfrm>
              <a:off x="3332828" y="177171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" y="48"/>
                  </a:lnTo>
                  <a:cubicBezTo>
                    <a:pt x="1" y="48"/>
                    <a:pt x="17" y="48"/>
                    <a:pt x="17" y="63"/>
                  </a:cubicBezTo>
                  <a:cubicBezTo>
                    <a:pt x="32" y="63"/>
                    <a:pt x="32" y="80"/>
                    <a:pt x="32" y="80"/>
                  </a:cubicBezTo>
                  <a:lnTo>
                    <a:pt x="32" y="111"/>
                  </a:lnTo>
                  <a:lnTo>
                    <a:pt x="32" y="126"/>
                  </a:lnTo>
                  <a:lnTo>
                    <a:pt x="95" y="111"/>
                  </a:lnTo>
                  <a:cubicBezTo>
                    <a:pt x="112" y="111"/>
                    <a:pt x="127" y="95"/>
                    <a:pt x="127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80" y="80"/>
                    <a:pt x="64" y="63"/>
                    <a:pt x="49" y="48"/>
                  </a:cubicBezTo>
                  <a:cubicBezTo>
                    <a:pt x="49" y="32"/>
                    <a:pt x="64" y="32"/>
                    <a:pt x="64" y="17"/>
                  </a:cubicBezTo>
                  <a:lnTo>
                    <a:pt x="64" y="17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5"/>
            <p:cNvSpPr/>
            <p:nvPr/>
          </p:nvSpPr>
          <p:spPr>
            <a:xfrm>
              <a:off x="3322333" y="1772225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0" y="1"/>
                    <a:pt x="0" y="16"/>
                    <a:pt x="0" y="47"/>
                  </a:cubicBezTo>
                  <a:lnTo>
                    <a:pt x="0" y="47"/>
                  </a:lnTo>
                  <a:lnTo>
                    <a:pt x="16" y="110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5"/>
            <p:cNvSpPr/>
            <p:nvPr/>
          </p:nvSpPr>
          <p:spPr>
            <a:xfrm>
              <a:off x="3322810" y="1778713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27" y="1"/>
                  </a:moveTo>
                  <a:lnTo>
                    <a:pt x="95" y="17"/>
                  </a:lnTo>
                  <a:cubicBezTo>
                    <a:pt x="80" y="32"/>
                    <a:pt x="80" y="32"/>
                    <a:pt x="64" y="32"/>
                  </a:cubicBezTo>
                  <a:lnTo>
                    <a:pt x="48" y="17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27" y="80"/>
                  </a:lnTo>
                  <a:lnTo>
                    <a:pt x="127" y="32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5"/>
            <p:cNvSpPr/>
            <p:nvPr/>
          </p:nvSpPr>
          <p:spPr>
            <a:xfrm>
              <a:off x="3245654" y="1805778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1"/>
                  </a:moveTo>
                  <a:cubicBezTo>
                    <a:pt x="63" y="17"/>
                    <a:pt x="48" y="32"/>
                    <a:pt x="17" y="32"/>
                  </a:cubicBezTo>
                  <a:lnTo>
                    <a:pt x="17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64"/>
                  </a:lnTo>
                  <a:lnTo>
                    <a:pt x="48" y="111"/>
                  </a:lnTo>
                  <a:cubicBezTo>
                    <a:pt x="48" y="127"/>
                    <a:pt x="63" y="127"/>
                    <a:pt x="63" y="127"/>
                  </a:cubicBezTo>
                  <a:lnTo>
                    <a:pt x="95" y="127"/>
                  </a:lnTo>
                  <a:cubicBezTo>
                    <a:pt x="111" y="111"/>
                    <a:pt x="111" y="95"/>
                    <a:pt x="95" y="80"/>
                  </a:cubicBezTo>
                  <a:lnTo>
                    <a:pt x="80" y="64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5"/>
            <p:cNvSpPr/>
            <p:nvPr/>
          </p:nvSpPr>
          <p:spPr>
            <a:xfrm>
              <a:off x="3031711" y="1819803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32" y="49"/>
                  </a:cubicBezTo>
                  <a:lnTo>
                    <a:pt x="0" y="95"/>
                  </a:lnTo>
                  <a:lnTo>
                    <a:pt x="0" y="112"/>
                  </a:lnTo>
                  <a:cubicBezTo>
                    <a:pt x="15" y="127"/>
                    <a:pt x="15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63" y="127"/>
                    <a:pt x="63" y="112"/>
                  </a:cubicBezTo>
                  <a:lnTo>
                    <a:pt x="63" y="95"/>
                  </a:lnTo>
                  <a:cubicBezTo>
                    <a:pt x="47" y="95"/>
                    <a:pt x="63" y="64"/>
                    <a:pt x="78" y="49"/>
                  </a:cubicBezTo>
                  <a:lnTo>
                    <a:pt x="95" y="32"/>
                  </a:lnTo>
                  <a:cubicBezTo>
                    <a:pt x="95" y="17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5"/>
            <p:cNvSpPr/>
            <p:nvPr/>
          </p:nvSpPr>
          <p:spPr>
            <a:xfrm>
              <a:off x="3419557" y="1792261"/>
              <a:ext cx="5502" cy="4516"/>
            </a:xfrm>
            <a:custGeom>
              <a:avLst/>
              <a:gdLst/>
              <a:ahLst/>
              <a:cxnLst/>
              <a:rect l="l" t="t" r="r" b="b"/>
              <a:pathLst>
                <a:path w="173" h="142" extrusionOk="0">
                  <a:moveTo>
                    <a:pt x="110" y="1"/>
                  </a:moveTo>
                  <a:cubicBezTo>
                    <a:pt x="95" y="16"/>
                    <a:pt x="95" y="16"/>
                    <a:pt x="95" y="32"/>
                  </a:cubicBezTo>
                  <a:lnTo>
                    <a:pt x="95" y="64"/>
                  </a:lnTo>
                  <a:cubicBezTo>
                    <a:pt x="95" y="64"/>
                    <a:pt x="78" y="64"/>
                    <a:pt x="78" y="79"/>
                  </a:cubicBezTo>
                  <a:lnTo>
                    <a:pt x="78" y="79"/>
                  </a:lnTo>
                  <a:cubicBezTo>
                    <a:pt x="63" y="64"/>
                    <a:pt x="63" y="47"/>
                    <a:pt x="47" y="47"/>
                  </a:cubicBezTo>
                  <a:lnTo>
                    <a:pt x="32" y="47"/>
                  </a:lnTo>
                  <a:cubicBezTo>
                    <a:pt x="15" y="64"/>
                    <a:pt x="0" y="79"/>
                    <a:pt x="15" y="95"/>
                  </a:cubicBezTo>
                  <a:cubicBezTo>
                    <a:pt x="15" y="110"/>
                    <a:pt x="32" y="142"/>
                    <a:pt x="63" y="142"/>
                  </a:cubicBezTo>
                  <a:lnTo>
                    <a:pt x="63" y="142"/>
                  </a:lnTo>
                  <a:lnTo>
                    <a:pt x="63" y="142"/>
                  </a:lnTo>
                  <a:cubicBezTo>
                    <a:pt x="63" y="127"/>
                    <a:pt x="78" y="127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79"/>
                  </a:lnTo>
                  <a:cubicBezTo>
                    <a:pt x="141" y="64"/>
                    <a:pt x="141" y="47"/>
                    <a:pt x="158" y="47"/>
                  </a:cubicBezTo>
                  <a:lnTo>
                    <a:pt x="173" y="47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5"/>
            <p:cNvSpPr/>
            <p:nvPr/>
          </p:nvSpPr>
          <p:spPr>
            <a:xfrm>
              <a:off x="3419016" y="1810803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95"/>
                  </a:lnTo>
                  <a:lnTo>
                    <a:pt x="112" y="63"/>
                  </a:lnTo>
                  <a:lnTo>
                    <a:pt x="112" y="48"/>
                  </a:lnTo>
                  <a:cubicBezTo>
                    <a:pt x="127" y="32"/>
                    <a:pt x="127" y="32"/>
                    <a:pt x="143" y="32"/>
                  </a:cubicBezTo>
                  <a:lnTo>
                    <a:pt x="143" y="32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5"/>
            <p:cNvSpPr/>
            <p:nvPr/>
          </p:nvSpPr>
          <p:spPr>
            <a:xfrm>
              <a:off x="3081293" y="181232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17" y="32"/>
                  </a:lnTo>
                  <a:cubicBezTo>
                    <a:pt x="17" y="32"/>
                    <a:pt x="0" y="32"/>
                    <a:pt x="0" y="47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17" y="63"/>
                  </a:lnTo>
                  <a:cubicBezTo>
                    <a:pt x="17" y="63"/>
                    <a:pt x="32" y="63"/>
                    <a:pt x="48" y="78"/>
                  </a:cubicBezTo>
                  <a:lnTo>
                    <a:pt x="48" y="95"/>
                  </a:lnTo>
                  <a:lnTo>
                    <a:pt x="48" y="78"/>
                  </a:lnTo>
                  <a:lnTo>
                    <a:pt x="126" y="47"/>
                  </a:lnTo>
                  <a:lnTo>
                    <a:pt x="80" y="15"/>
                  </a:lnTo>
                  <a:cubicBezTo>
                    <a:pt x="80" y="15"/>
                    <a:pt x="63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5"/>
            <p:cNvSpPr/>
            <p:nvPr/>
          </p:nvSpPr>
          <p:spPr>
            <a:xfrm>
              <a:off x="3136917" y="1831825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" y="80"/>
                    <a:pt x="32" y="95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80"/>
                    <a:pt x="127" y="64"/>
                  </a:cubicBezTo>
                  <a:cubicBezTo>
                    <a:pt x="142" y="49"/>
                    <a:pt x="127" y="32"/>
                    <a:pt x="110" y="32"/>
                  </a:cubicBezTo>
                  <a:lnTo>
                    <a:pt x="95" y="17"/>
                  </a:lnTo>
                  <a:cubicBezTo>
                    <a:pt x="79" y="17"/>
                    <a:pt x="79" y="32"/>
                    <a:pt x="64" y="32"/>
                  </a:cubicBez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5"/>
            <p:cNvSpPr/>
            <p:nvPr/>
          </p:nvSpPr>
          <p:spPr>
            <a:xfrm>
              <a:off x="3096336" y="1793279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74" y="0"/>
                  </a:moveTo>
                  <a:lnTo>
                    <a:pt x="174" y="0"/>
                  </a:lnTo>
                  <a:lnTo>
                    <a:pt x="142" y="0"/>
                  </a:lnTo>
                  <a:lnTo>
                    <a:pt x="142" y="15"/>
                  </a:lnTo>
                  <a:lnTo>
                    <a:pt x="111" y="47"/>
                  </a:lnTo>
                  <a:lnTo>
                    <a:pt x="16" y="3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11" y="126"/>
                  </a:lnTo>
                  <a:lnTo>
                    <a:pt x="126" y="126"/>
                  </a:lnTo>
                  <a:cubicBezTo>
                    <a:pt x="126" y="126"/>
                    <a:pt x="142" y="126"/>
                    <a:pt x="142" y="110"/>
                  </a:cubicBezTo>
                  <a:lnTo>
                    <a:pt x="158" y="110"/>
                  </a:lnTo>
                  <a:lnTo>
                    <a:pt x="158" y="95"/>
                  </a:lnTo>
                  <a:lnTo>
                    <a:pt x="174" y="78"/>
                  </a:lnTo>
                  <a:lnTo>
                    <a:pt x="174" y="78"/>
                  </a:lnTo>
                  <a:cubicBezTo>
                    <a:pt x="158" y="63"/>
                    <a:pt x="158" y="47"/>
                    <a:pt x="158" y="32"/>
                  </a:cubicBezTo>
                  <a:cubicBezTo>
                    <a:pt x="174" y="32"/>
                    <a:pt x="174" y="15"/>
                    <a:pt x="189" y="15"/>
                  </a:cubicBezTo>
                  <a:lnTo>
                    <a:pt x="205" y="32"/>
                  </a:lnTo>
                  <a:cubicBezTo>
                    <a:pt x="205" y="15"/>
                    <a:pt x="205" y="15"/>
                    <a:pt x="189" y="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5"/>
            <p:cNvSpPr/>
            <p:nvPr/>
          </p:nvSpPr>
          <p:spPr>
            <a:xfrm>
              <a:off x="3248167" y="1821807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lnTo>
                    <a:pt x="16" y="112"/>
                  </a:lnTo>
                  <a:lnTo>
                    <a:pt x="16" y="11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27"/>
                  </a:lnTo>
                  <a:cubicBezTo>
                    <a:pt x="32" y="112"/>
                    <a:pt x="32" y="112"/>
                    <a:pt x="47" y="112"/>
                  </a:cubicBezTo>
                  <a:lnTo>
                    <a:pt x="64" y="112"/>
                  </a:lnTo>
                  <a:cubicBezTo>
                    <a:pt x="79" y="112"/>
                    <a:pt x="79" y="127"/>
                    <a:pt x="79" y="127"/>
                  </a:cubicBezTo>
                  <a:lnTo>
                    <a:pt x="79" y="112"/>
                  </a:lnTo>
                  <a:lnTo>
                    <a:pt x="79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5"/>
            <p:cNvSpPr/>
            <p:nvPr/>
          </p:nvSpPr>
          <p:spPr>
            <a:xfrm>
              <a:off x="3121906" y="1790735"/>
              <a:ext cx="3021" cy="4580"/>
            </a:xfrm>
            <a:custGeom>
              <a:avLst/>
              <a:gdLst/>
              <a:ahLst/>
              <a:cxnLst/>
              <a:rect l="l" t="t" r="r" b="b"/>
              <a:pathLst>
                <a:path w="95" h="144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5" y="1"/>
                    <a:pt x="15" y="17"/>
                  </a:cubicBezTo>
                  <a:lnTo>
                    <a:pt x="15" y="32"/>
                  </a:lnTo>
                  <a:lnTo>
                    <a:pt x="15" y="32"/>
                  </a:lnTo>
                  <a:lnTo>
                    <a:pt x="15" y="49"/>
                  </a:lnTo>
                  <a:lnTo>
                    <a:pt x="0" y="112"/>
                  </a:lnTo>
                  <a:lnTo>
                    <a:pt x="0" y="112"/>
                  </a:lnTo>
                  <a:cubicBezTo>
                    <a:pt x="0" y="127"/>
                    <a:pt x="15" y="143"/>
                    <a:pt x="32" y="143"/>
                  </a:cubicBezTo>
                  <a:lnTo>
                    <a:pt x="47" y="143"/>
                  </a:lnTo>
                  <a:cubicBezTo>
                    <a:pt x="63" y="143"/>
                    <a:pt x="78" y="143"/>
                    <a:pt x="78" y="127"/>
                  </a:cubicBezTo>
                  <a:lnTo>
                    <a:pt x="95" y="32"/>
                  </a:lnTo>
                  <a:cubicBezTo>
                    <a:pt x="95" y="17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5"/>
            <p:cNvSpPr/>
            <p:nvPr/>
          </p:nvSpPr>
          <p:spPr>
            <a:xfrm>
              <a:off x="3376940" y="1781734"/>
              <a:ext cx="7028" cy="4548"/>
            </a:xfrm>
            <a:custGeom>
              <a:avLst/>
              <a:gdLst/>
              <a:ahLst/>
              <a:cxnLst/>
              <a:rect l="l" t="t" r="r" b="b"/>
              <a:pathLst>
                <a:path w="221" h="143" extrusionOk="0">
                  <a:moveTo>
                    <a:pt x="174" y="0"/>
                  </a:moveTo>
                  <a:lnTo>
                    <a:pt x="174" y="0"/>
                  </a:lnTo>
                  <a:cubicBezTo>
                    <a:pt x="158" y="0"/>
                    <a:pt x="158" y="17"/>
                    <a:pt x="143" y="17"/>
                  </a:cubicBezTo>
                  <a:lnTo>
                    <a:pt x="126" y="80"/>
                  </a:lnTo>
                  <a:lnTo>
                    <a:pt x="48" y="63"/>
                  </a:lnTo>
                  <a:cubicBezTo>
                    <a:pt x="48" y="80"/>
                    <a:pt x="32" y="80"/>
                    <a:pt x="32" y="80"/>
                  </a:cubicBezTo>
                  <a:cubicBezTo>
                    <a:pt x="32" y="95"/>
                    <a:pt x="17" y="95"/>
                    <a:pt x="17" y="95"/>
                  </a:cubicBez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0" y="126"/>
                    <a:pt x="32" y="126"/>
                  </a:cubicBezTo>
                  <a:lnTo>
                    <a:pt x="95" y="143"/>
                  </a:lnTo>
                  <a:lnTo>
                    <a:pt x="126" y="143"/>
                  </a:lnTo>
                  <a:lnTo>
                    <a:pt x="143" y="143"/>
                  </a:lnTo>
                  <a:lnTo>
                    <a:pt x="158" y="143"/>
                  </a:lnTo>
                  <a:cubicBezTo>
                    <a:pt x="158" y="143"/>
                    <a:pt x="174" y="143"/>
                    <a:pt x="174" y="126"/>
                  </a:cubicBezTo>
                  <a:lnTo>
                    <a:pt x="206" y="48"/>
                  </a:lnTo>
                  <a:cubicBezTo>
                    <a:pt x="221" y="32"/>
                    <a:pt x="206" y="17"/>
                    <a:pt x="18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5"/>
            <p:cNvSpPr/>
            <p:nvPr/>
          </p:nvSpPr>
          <p:spPr>
            <a:xfrm>
              <a:off x="3212101" y="1814333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78" y="0"/>
                  </a:moveTo>
                  <a:lnTo>
                    <a:pt x="78" y="0"/>
                  </a:lnTo>
                  <a:lnTo>
                    <a:pt x="63" y="0"/>
                  </a:lnTo>
                  <a:lnTo>
                    <a:pt x="15" y="15"/>
                  </a:lnTo>
                  <a:cubicBezTo>
                    <a:pt x="0" y="32"/>
                    <a:pt x="0" y="47"/>
                    <a:pt x="15" y="63"/>
                  </a:cubicBezTo>
                  <a:cubicBezTo>
                    <a:pt x="15" y="78"/>
                    <a:pt x="32" y="78"/>
                    <a:pt x="32" y="78"/>
                  </a:cubicBezTo>
                  <a:lnTo>
                    <a:pt x="63" y="78"/>
                  </a:lnTo>
                  <a:lnTo>
                    <a:pt x="78" y="63"/>
                  </a:lnTo>
                  <a:lnTo>
                    <a:pt x="95" y="78"/>
                  </a:lnTo>
                  <a:cubicBezTo>
                    <a:pt x="110" y="95"/>
                    <a:pt x="110" y="95"/>
                    <a:pt x="126" y="95"/>
                  </a:cubicBezTo>
                  <a:lnTo>
                    <a:pt x="141" y="78"/>
                  </a:lnTo>
                  <a:cubicBezTo>
                    <a:pt x="158" y="63"/>
                    <a:pt x="158" y="32"/>
                    <a:pt x="141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5"/>
            <p:cNvSpPr/>
            <p:nvPr/>
          </p:nvSpPr>
          <p:spPr>
            <a:xfrm>
              <a:off x="3436063" y="1804792"/>
              <a:ext cx="6551" cy="2544"/>
            </a:xfrm>
            <a:custGeom>
              <a:avLst/>
              <a:gdLst/>
              <a:ahLst/>
              <a:cxnLst/>
              <a:rect l="l" t="t" r="r" b="b"/>
              <a:pathLst>
                <a:path w="206" h="80" extrusionOk="0">
                  <a:moveTo>
                    <a:pt x="174" y="0"/>
                  </a:moveTo>
                  <a:lnTo>
                    <a:pt x="174" y="0"/>
                  </a:lnTo>
                  <a:lnTo>
                    <a:pt x="111" y="16"/>
                  </a:lnTo>
                  <a:lnTo>
                    <a:pt x="111" y="16"/>
                  </a:lnTo>
                  <a:cubicBezTo>
                    <a:pt x="95" y="16"/>
                    <a:pt x="95" y="16"/>
                    <a:pt x="80" y="0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0" y="48"/>
                  </a:ln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63"/>
                    <a:pt x="32" y="48"/>
                    <a:pt x="48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8"/>
                  </a:cubicBezTo>
                  <a:lnTo>
                    <a:pt x="111" y="63"/>
                  </a:lnTo>
                  <a:lnTo>
                    <a:pt x="174" y="63"/>
                  </a:lnTo>
                  <a:cubicBezTo>
                    <a:pt x="189" y="63"/>
                    <a:pt x="206" y="48"/>
                    <a:pt x="206" y="16"/>
                  </a:cubicBezTo>
                  <a:cubicBezTo>
                    <a:pt x="206" y="16"/>
                    <a:pt x="189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5"/>
            <p:cNvSpPr/>
            <p:nvPr/>
          </p:nvSpPr>
          <p:spPr>
            <a:xfrm>
              <a:off x="3434568" y="1797286"/>
              <a:ext cx="5057" cy="7028"/>
            </a:xfrm>
            <a:custGeom>
              <a:avLst/>
              <a:gdLst/>
              <a:ahLst/>
              <a:cxnLst/>
              <a:rect l="l" t="t" r="r" b="b"/>
              <a:pathLst>
                <a:path w="159" h="221" extrusionOk="0">
                  <a:moveTo>
                    <a:pt x="64" y="0"/>
                  </a:move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lnTo>
                    <a:pt x="1" y="63"/>
                  </a:lnTo>
                  <a:cubicBezTo>
                    <a:pt x="1" y="95"/>
                    <a:pt x="16" y="110"/>
                    <a:pt x="32" y="110"/>
                  </a:cubicBezTo>
                  <a:lnTo>
                    <a:pt x="47" y="110"/>
                  </a:lnTo>
                  <a:cubicBezTo>
                    <a:pt x="47" y="110"/>
                    <a:pt x="64" y="110"/>
                    <a:pt x="64" y="95"/>
                  </a:cubicBezTo>
                  <a:lnTo>
                    <a:pt x="95" y="142"/>
                  </a:lnTo>
                  <a:lnTo>
                    <a:pt x="79" y="173"/>
                  </a:lnTo>
                  <a:cubicBezTo>
                    <a:pt x="79" y="205"/>
                    <a:pt x="95" y="221"/>
                    <a:pt x="110" y="221"/>
                  </a:cubicBezTo>
                  <a:lnTo>
                    <a:pt x="110" y="221"/>
                  </a:lnTo>
                  <a:lnTo>
                    <a:pt x="127" y="221"/>
                  </a:lnTo>
                  <a:cubicBezTo>
                    <a:pt x="127" y="205"/>
                    <a:pt x="127" y="189"/>
                    <a:pt x="142" y="189"/>
                  </a:cubicBezTo>
                  <a:lnTo>
                    <a:pt x="158" y="173"/>
                  </a:lnTo>
                  <a:lnTo>
                    <a:pt x="158" y="142"/>
                  </a:lnTo>
                  <a:lnTo>
                    <a:pt x="158" y="126"/>
                  </a:lnTo>
                  <a:lnTo>
                    <a:pt x="110" y="32"/>
                  </a:lnTo>
                  <a:lnTo>
                    <a:pt x="95" y="1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5"/>
            <p:cNvSpPr/>
            <p:nvPr/>
          </p:nvSpPr>
          <p:spPr>
            <a:xfrm>
              <a:off x="3048726" y="1804283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32" y="1"/>
                  </a:moveTo>
                  <a:lnTo>
                    <a:pt x="16" y="64"/>
                  </a:lnTo>
                  <a:cubicBezTo>
                    <a:pt x="16" y="79"/>
                    <a:pt x="16" y="95"/>
                    <a:pt x="32" y="95"/>
                  </a:cubicBezTo>
                  <a:cubicBezTo>
                    <a:pt x="32" y="111"/>
                    <a:pt x="47" y="111"/>
                    <a:pt x="47" y="127"/>
                  </a:cubicBezTo>
                  <a:lnTo>
                    <a:pt x="32" y="127"/>
                  </a:lnTo>
                  <a:cubicBezTo>
                    <a:pt x="16" y="127"/>
                    <a:pt x="1" y="142"/>
                    <a:pt x="1" y="174"/>
                  </a:cubicBezTo>
                  <a:cubicBezTo>
                    <a:pt x="1" y="190"/>
                    <a:pt x="16" y="190"/>
                    <a:pt x="32" y="190"/>
                  </a:cubicBezTo>
                  <a:lnTo>
                    <a:pt x="47" y="190"/>
                  </a:lnTo>
                  <a:cubicBezTo>
                    <a:pt x="64" y="190"/>
                    <a:pt x="95" y="174"/>
                    <a:pt x="111" y="142"/>
                  </a:cubicBezTo>
                  <a:lnTo>
                    <a:pt x="111" y="111"/>
                  </a:lnTo>
                  <a:lnTo>
                    <a:pt x="111" y="111"/>
                  </a:lnTo>
                  <a:lnTo>
                    <a:pt x="95" y="111"/>
                  </a:lnTo>
                  <a:cubicBezTo>
                    <a:pt x="79" y="95"/>
                    <a:pt x="64" y="79"/>
                    <a:pt x="79" y="64"/>
                  </a:cubicBezTo>
                  <a:lnTo>
                    <a:pt x="79" y="64"/>
                  </a:lnTo>
                  <a:lnTo>
                    <a:pt x="79" y="48"/>
                  </a:lnTo>
                  <a:lnTo>
                    <a:pt x="7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5"/>
            <p:cNvSpPr/>
            <p:nvPr/>
          </p:nvSpPr>
          <p:spPr>
            <a:xfrm>
              <a:off x="3106863" y="1811789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64" y="1"/>
                    <a:pt x="47" y="17"/>
                    <a:pt x="47" y="32"/>
                  </a:cubicBezTo>
                  <a:lnTo>
                    <a:pt x="32" y="32"/>
                  </a:lnTo>
                  <a:cubicBezTo>
                    <a:pt x="16" y="32"/>
                    <a:pt x="0" y="64"/>
                    <a:pt x="16" y="80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80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80"/>
                    <a:pt x="110" y="80"/>
                    <a:pt x="127" y="80"/>
                  </a:cubicBezTo>
                  <a:cubicBezTo>
                    <a:pt x="127" y="80"/>
                    <a:pt x="142" y="80"/>
                    <a:pt x="142" y="64"/>
                  </a:cubicBezTo>
                  <a:cubicBezTo>
                    <a:pt x="158" y="49"/>
                    <a:pt x="158" y="32"/>
                    <a:pt x="142" y="17"/>
                  </a:cubicBezTo>
                  <a:cubicBezTo>
                    <a:pt x="127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5"/>
            <p:cNvSpPr/>
            <p:nvPr/>
          </p:nvSpPr>
          <p:spPr>
            <a:xfrm>
              <a:off x="3432055" y="1761189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63" y="16"/>
                    <a:pt x="48" y="16"/>
                    <a:pt x="32" y="32"/>
                  </a:cubicBezTo>
                  <a:cubicBezTo>
                    <a:pt x="17" y="32"/>
                    <a:pt x="0" y="48"/>
                    <a:pt x="17" y="64"/>
                  </a:cubicBezTo>
                  <a:cubicBezTo>
                    <a:pt x="17" y="79"/>
                    <a:pt x="32" y="95"/>
                    <a:pt x="48" y="95"/>
                  </a:cubicBezTo>
                  <a:cubicBezTo>
                    <a:pt x="48" y="95"/>
                    <a:pt x="63" y="95"/>
                    <a:pt x="63" y="79"/>
                  </a:cubicBezTo>
                  <a:lnTo>
                    <a:pt x="95" y="79"/>
                  </a:lnTo>
                  <a:lnTo>
                    <a:pt x="111" y="79"/>
                  </a:lnTo>
                  <a:cubicBezTo>
                    <a:pt x="111" y="95"/>
                    <a:pt x="126" y="95"/>
                    <a:pt x="126" y="95"/>
                  </a:cubicBezTo>
                  <a:cubicBezTo>
                    <a:pt x="126" y="95"/>
                    <a:pt x="143" y="79"/>
                    <a:pt x="158" y="79"/>
                  </a:cubicBezTo>
                  <a:lnTo>
                    <a:pt x="158" y="79"/>
                  </a:lnTo>
                  <a:lnTo>
                    <a:pt x="174" y="79"/>
                  </a:lnTo>
                  <a:lnTo>
                    <a:pt x="174" y="48"/>
                  </a:lnTo>
                  <a:cubicBezTo>
                    <a:pt x="158" y="32"/>
                    <a:pt x="143" y="16"/>
                    <a:pt x="126" y="16"/>
                  </a:cubicBezTo>
                  <a:lnTo>
                    <a:pt x="126" y="16"/>
                  </a:lnTo>
                  <a:lnTo>
                    <a:pt x="111" y="16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5"/>
            <p:cNvSpPr/>
            <p:nvPr/>
          </p:nvSpPr>
          <p:spPr>
            <a:xfrm>
              <a:off x="3309293" y="1819803"/>
              <a:ext cx="4039" cy="4580"/>
            </a:xfrm>
            <a:custGeom>
              <a:avLst/>
              <a:gdLst/>
              <a:ahLst/>
              <a:cxnLst/>
              <a:rect l="l" t="t" r="r" b="b"/>
              <a:pathLst>
                <a:path w="127" h="144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6" y="17"/>
                    <a:pt x="1" y="17"/>
                    <a:pt x="1" y="32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4"/>
                  </a:lnTo>
                  <a:cubicBezTo>
                    <a:pt x="64" y="64"/>
                    <a:pt x="79" y="64"/>
                    <a:pt x="79" y="80"/>
                  </a:cubicBezTo>
                  <a:cubicBezTo>
                    <a:pt x="95" y="112"/>
                    <a:pt x="79" y="127"/>
                    <a:pt x="64" y="127"/>
                  </a:cubicBezTo>
                  <a:lnTo>
                    <a:pt x="47" y="127"/>
                  </a:lnTo>
                  <a:lnTo>
                    <a:pt x="64" y="127"/>
                  </a:lnTo>
                  <a:cubicBezTo>
                    <a:pt x="64" y="143"/>
                    <a:pt x="79" y="143"/>
                    <a:pt x="79" y="143"/>
                  </a:cubicBezTo>
                  <a:lnTo>
                    <a:pt x="110" y="143"/>
                  </a:lnTo>
                  <a:cubicBezTo>
                    <a:pt x="127" y="127"/>
                    <a:pt x="127" y="112"/>
                    <a:pt x="110" y="95"/>
                  </a:cubicBezTo>
                  <a:lnTo>
                    <a:pt x="110" y="80"/>
                  </a:lnTo>
                  <a:lnTo>
                    <a:pt x="95" y="80"/>
                  </a:lnTo>
                  <a:lnTo>
                    <a:pt x="47" y="49"/>
                  </a:lnTo>
                  <a:cubicBezTo>
                    <a:pt x="47" y="32"/>
                    <a:pt x="32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5"/>
            <p:cNvSpPr/>
            <p:nvPr/>
          </p:nvSpPr>
          <p:spPr>
            <a:xfrm>
              <a:off x="3041729" y="1819326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1"/>
                  </a:moveTo>
                  <a:lnTo>
                    <a:pt x="95" y="1"/>
                  </a:lnTo>
                  <a:cubicBezTo>
                    <a:pt x="95" y="1"/>
                    <a:pt x="78" y="1"/>
                    <a:pt x="78" y="16"/>
                  </a:cubicBezTo>
                  <a:lnTo>
                    <a:pt x="15" y="64"/>
                  </a:lnTo>
                  <a:cubicBezTo>
                    <a:pt x="0" y="64"/>
                    <a:pt x="0" y="64"/>
                    <a:pt x="0" y="79"/>
                  </a:cubicBezTo>
                  <a:lnTo>
                    <a:pt x="0" y="110"/>
                  </a:lnTo>
                  <a:cubicBezTo>
                    <a:pt x="15" y="110"/>
                    <a:pt x="15" y="127"/>
                    <a:pt x="32" y="127"/>
                  </a:cubicBezTo>
                  <a:cubicBezTo>
                    <a:pt x="47" y="127"/>
                    <a:pt x="47" y="127"/>
                    <a:pt x="47" y="110"/>
                  </a:cubicBezTo>
                  <a:lnTo>
                    <a:pt x="95" y="79"/>
                  </a:lnTo>
                  <a:lnTo>
                    <a:pt x="126" y="64"/>
                  </a:lnTo>
                  <a:cubicBezTo>
                    <a:pt x="141" y="47"/>
                    <a:pt x="141" y="32"/>
                    <a:pt x="126" y="16"/>
                  </a:cubicBez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5"/>
            <p:cNvSpPr/>
            <p:nvPr/>
          </p:nvSpPr>
          <p:spPr>
            <a:xfrm>
              <a:off x="3267694" y="1765705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43" y="95"/>
                  </a:moveTo>
                  <a:lnTo>
                    <a:pt x="95" y="126"/>
                  </a:lnTo>
                  <a:cubicBezTo>
                    <a:pt x="95" y="126"/>
                    <a:pt x="95" y="143"/>
                    <a:pt x="80" y="158"/>
                  </a:cubicBezTo>
                  <a:lnTo>
                    <a:pt x="80" y="174"/>
                  </a:lnTo>
                  <a:lnTo>
                    <a:pt x="95" y="174"/>
                  </a:lnTo>
                  <a:lnTo>
                    <a:pt x="95" y="174"/>
                  </a:lnTo>
                  <a:lnTo>
                    <a:pt x="95" y="174"/>
                  </a:lnTo>
                  <a:cubicBezTo>
                    <a:pt x="111" y="174"/>
                    <a:pt x="111" y="158"/>
                    <a:pt x="126" y="143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43" y="95"/>
                  </a:lnTo>
                  <a:close/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cubicBezTo>
                    <a:pt x="0" y="32"/>
                    <a:pt x="0" y="63"/>
                    <a:pt x="17" y="80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32" y="80"/>
                    <a:pt x="48" y="63"/>
                  </a:cubicBez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5"/>
            <p:cNvSpPr/>
            <p:nvPr/>
          </p:nvSpPr>
          <p:spPr>
            <a:xfrm>
              <a:off x="3183510" y="1831825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49"/>
                  </a:cubicBezTo>
                  <a:cubicBezTo>
                    <a:pt x="0" y="64"/>
                    <a:pt x="17" y="80"/>
                    <a:pt x="48" y="80"/>
                  </a:cubicBezTo>
                  <a:lnTo>
                    <a:pt x="48" y="80"/>
                  </a:lnTo>
                  <a:lnTo>
                    <a:pt x="127" y="64"/>
                  </a:lnTo>
                  <a:cubicBezTo>
                    <a:pt x="143" y="64"/>
                    <a:pt x="158" y="49"/>
                    <a:pt x="158" y="32"/>
                  </a:cubicBezTo>
                  <a:cubicBezTo>
                    <a:pt x="143" y="17"/>
                    <a:pt x="143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5"/>
            <p:cNvSpPr/>
            <p:nvPr/>
          </p:nvSpPr>
          <p:spPr>
            <a:xfrm>
              <a:off x="3021693" y="1792261"/>
              <a:ext cx="4516" cy="7060"/>
            </a:xfrm>
            <a:custGeom>
              <a:avLst/>
              <a:gdLst/>
              <a:ahLst/>
              <a:cxnLst/>
              <a:rect l="l" t="t" r="r" b="b"/>
              <a:pathLst>
                <a:path w="142" h="222" extrusionOk="0">
                  <a:moveTo>
                    <a:pt x="110" y="1"/>
                  </a:moveTo>
                  <a:lnTo>
                    <a:pt x="63" y="1"/>
                  </a:lnTo>
                  <a:lnTo>
                    <a:pt x="63" y="32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79"/>
                  </a:cubicBezTo>
                  <a:lnTo>
                    <a:pt x="95" y="110"/>
                  </a:lnTo>
                  <a:cubicBezTo>
                    <a:pt x="110" y="110"/>
                    <a:pt x="126" y="127"/>
                    <a:pt x="110" y="142"/>
                  </a:cubicBezTo>
                  <a:cubicBezTo>
                    <a:pt x="110" y="158"/>
                    <a:pt x="95" y="173"/>
                    <a:pt x="78" y="173"/>
                  </a:cubicBezTo>
                  <a:lnTo>
                    <a:pt x="78" y="173"/>
                  </a:lnTo>
                  <a:lnTo>
                    <a:pt x="15" y="158"/>
                  </a:lnTo>
                  <a:cubicBezTo>
                    <a:pt x="0" y="173"/>
                    <a:pt x="0" y="190"/>
                    <a:pt x="15" y="205"/>
                  </a:cubicBezTo>
                  <a:cubicBezTo>
                    <a:pt x="15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21"/>
                  </a:lnTo>
                  <a:lnTo>
                    <a:pt x="47" y="221"/>
                  </a:lnTo>
                  <a:lnTo>
                    <a:pt x="47" y="221"/>
                  </a:lnTo>
                  <a:lnTo>
                    <a:pt x="63" y="221"/>
                  </a:lnTo>
                  <a:cubicBezTo>
                    <a:pt x="141" y="173"/>
                    <a:pt x="141" y="95"/>
                    <a:pt x="141" y="32"/>
                  </a:cubicBezTo>
                  <a:cubicBezTo>
                    <a:pt x="126" y="32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5"/>
            <p:cNvSpPr/>
            <p:nvPr/>
          </p:nvSpPr>
          <p:spPr>
            <a:xfrm>
              <a:off x="3120888" y="1812329"/>
              <a:ext cx="4516" cy="5502"/>
            </a:xfrm>
            <a:custGeom>
              <a:avLst/>
              <a:gdLst/>
              <a:ahLst/>
              <a:cxnLst/>
              <a:rect l="l" t="t" r="r" b="b"/>
              <a:pathLst>
                <a:path w="142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16" y="47"/>
                  </a:lnTo>
                  <a:lnTo>
                    <a:pt x="32" y="95"/>
                  </a:lnTo>
                  <a:lnTo>
                    <a:pt x="64" y="158"/>
                  </a:lnTo>
                  <a:cubicBezTo>
                    <a:pt x="64" y="158"/>
                    <a:pt x="79" y="158"/>
                    <a:pt x="79" y="173"/>
                  </a:cubicBezTo>
                  <a:lnTo>
                    <a:pt x="79" y="173"/>
                  </a:lnTo>
                  <a:lnTo>
                    <a:pt x="95" y="173"/>
                  </a:lnTo>
                  <a:lnTo>
                    <a:pt x="110" y="173"/>
                  </a:lnTo>
                  <a:cubicBezTo>
                    <a:pt x="127" y="158"/>
                    <a:pt x="142" y="141"/>
                    <a:pt x="127" y="126"/>
                  </a:cubicBezTo>
                  <a:lnTo>
                    <a:pt x="64" y="15"/>
                  </a:lnTo>
                  <a:cubicBezTo>
                    <a:pt x="64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5"/>
            <p:cNvSpPr/>
            <p:nvPr/>
          </p:nvSpPr>
          <p:spPr>
            <a:xfrm>
              <a:off x="3321824" y="1816814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lnTo>
                    <a:pt x="0" y="48"/>
                  </a:lnTo>
                  <a:cubicBezTo>
                    <a:pt x="16" y="48"/>
                    <a:pt x="32" y="63"/>
                    <a:pt x="32" y="63"/>
                  </a:cubicBezTo>
                  <a:cubicBezTo>
                    <a:pt x="32" y="63"/>
                    <a:pt x="32" y="80"/>
                    <a:pt x="48" y="80"/>
                  </a:cubicBezTo>
                  <a:lnTo>
                    <a:pt x="111" y="80"/>
                  </a:lnTo>
                  <a:cubicBezTo>
                    <a:pt x="126" y="80"/>
                    <a:pt x="142" y="63"/>
                    <a:pt x="142" y="48"/>
                  </a:cubicBezTo>
                  <a:lnTo>
                    <a:pt x="142" y="48"/>
                  </a:lnTo>
                  <a:lnTo>
                    <a:pt x="142" y="17"/>
                  </a:lnTo>
                  <a:lnTo>
                    <a:pt x="142" y="17"/>
                  </a:lnTo>
                  <a:cubicBezTo>
                    <a:pt x="126" y="17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5"/>
            <p:cNvSpPr/>
            <p:nvPr/>
          </p:nvSpPr>
          <p:spPr>
            <a:xfrm>
              <a:off x="3416026" y="175218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32" y="32"/>
                  </a:lnTo>
                  <a:cubicBezTo>
                    <a:pt x="16" y="47"/>
                    <a:pt x="0" y="63"/>
                    <a:pt x="16" y="79"/>
                  </a:cubicBezTo>
                  <a:lnTo>
                    <a:pt x="16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95" y="79"/>
                  </a:lnTo>
                  <a:lnTo>
                    <a:pt x="11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43" y="63"/>
                  </a:lnTo>
                  <a:cubicBezTo>
                    <a:pt x="126" y="47"/>
                    <a:pt x="143" y="32"/>
                    <a:pt x="143" y="32"/>
                  </a:cubicBezTo>
                  <a:lnTo>
                    <a:pt x="143" y="15"/>
                  </a:lnTo>
                  <a:cubicBezTo>
                    <a:pt x="143" y="15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5"/>
            <p:cNvSpPr/>
            <p:nvPr/>
          </p:nvSpPr>
          <p:spPr>
            <a:xfrm>
              <a:off x="3199539" y="1799290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6"/>
                  </a:cubicBezTo>
                  <a:lnTo>
                    <a:pt x="1" y="95"/>
                  </a:lnTo>
                  <a:cubicBezTo>
                    <a:pt x="1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9" y="126"/>
                    <a:pt x="64" y="126"/>
                    <a:pt x="80" y="95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5"/>
            <p:cNvSpPr/>
            <p:nvPr/>
          </p:nvSpPr>
          <p:spPr>
            <a:xfrm>
              <a:off x="3356872" y="1755178"/>
              <a:ext cx="6583" cy="2035"/>
            </a:xfrm>
            <a:custGeom>
              <a:avLst/>
              <a:gdLst/>
              <a:ahLst/>
              <a:cxnLst/>
              <a:rect l="l" t="t" r="r" b="b"/>
              <a:pathLst>
                <a:path w="207" h="64" extrusionOk="0">
                  <a:moveTo>
                    <a:pt x="206" y="1"/>
                  </a:moveTo>
                  <a:cubicBezTo>
                    <a:pt x="143" y="16"/>
                    <a:pt x="80" y="16"/>
                    <a:pt x="1" y="32"/>
                  </a:cubicBezTo>
                  <a:lnTo>
                    <a:pt x="80" y="64"/>
                  </a:lnTo>
                  <a:lnTo>
                    <a:pt x="95" y="64"/>
                  </a:lnTo>
                  <a:lnTo>
                    <a:pt x="127" y="64"/>
                  </a:lnTo>
                  <a:lnTo>
                    <a:pt x="190" y="32"/>
                  </a:lnTo>
                  <a:cubicBezTo>
                    <a:pt x="190" y="16"/>
                    <a:pt x="206" y="16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5"/>
            <p:cNvSpPr/>
            <p:nvPr/>
          </p:nvSpPr>
          <p:spPr>
            <a:xfrm>
              <a:off x="3371438" y="178023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58" y="110"/>
                  </a:moveTo>
                  <a:lnTo>
                    <a:pt x="158" y="110"/>
                  </a:lnTo>
                  <a:lnTo>
                    <a:pt x="158" y="110"/>
                  </a:lnTo>
                  <a:lnTo>
                    <a:pt x="158" y="110"/>
                  </a:lnTo>
                  <a:close/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47" y="1"/>
                    <a:pt x="32" y="16"/>
                  </a:cubicBezTo>
                  <a:lnTo>
                    <a:pt x="16" y="47"/>
                  </a:lnTo>
                  <a:cubicBezTo>
                    <a:pt x="0" y="47"/>
                    <a:pt x="0" y="64"/>
                    <a:pt x="16" y="79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79" y="95"/>
                  </a:lnTo>
                  <a:cubicBezTo>
                    <a:pt x="79" y="95"/>
                    <a:pt x="79" y="79"/>
                    <a:pt x="95" y="64"/>
                  </a:cubicBezTo>
                  <a:lnTo>
                    <a:pt x="110" y="47"/>
                  </a:lnTo>
                  <a:lnTo>
                    <a:pt x="127" y="47"/>
                  </a:lnTo>
                  <a:lnTo>
                    <a:pt x="142" y="64"/>
                  </a:lnTo>
                  <a:lnTo>
                    <a:pt x="142" y="47"/>
                  </a:lnTo>
                  <a:lnTo>
                    <a:pt x="142" y="32"/>
                  </a:lnTo>
                  <a:lnTo>
                    <a:pt x="95" y="32"/>
                  </a:lnTo>
                  <a:cubicBezTo>
                    <a:pt x="95" y="16"/>
                    <a:pt x="95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5"/>
            <p:cNvSpPr/>
            <p:nvPr/>
          </p:nvSpPr>
          <p:spPr>
            <a:xfrm>
              <a:off x="3412528" y="1793756"/>
              <a:ext cx="5534" cy="8555"/>
            </a:xfrm>
            <a:custGeom>
              <a:avLst/>
              <a:gdLst/>
              <a:ahLst/>
              <a:cxnLst/>
              <a:rect l="l" t="t" r="r" b="b"/>
              <a:pathLst>
                <a:path w="174" h="269" extrusionOk="0">
                  <a:moveTo>
                    <a:pt x="173" y="0"/>
                  </a:moveTo>
                  <a:lnTo>
                    <a:pt x="158" y="17"/>
                  </a:lnTo>
                  <a:cubicBezTo>
                    <a:pt x="158" y="48"/>
                    <a:pt x="142" y="63"/>
                    <a:pt x="126" y="63"/>
                  </a:cubicBezTo>
                  <a:lnTo>
                    <a:pt x="110" y="48"/>
                  </a:lnTo>
                  <a:lnTo>
                    <a:pt x="95" y="63"/>
                  </a:lnTo>
                  <a:cubicBezTo>
                    <a:pt x="63" y="80"/>
                    <a:pt x="32" y="80"/>
                    <a:pt x="0" y="126"/>
                  </a:cubicBezTo>
                  <a:lnTo>
                    <a:pt x="0" y="158"/>
                  </a:lnTo>
                  <a:lnTo>
                    <a:pt x="0" y="206"/>
                  </a:lnTo>
                  <a:lnTo>
                    <a:pt x="0" y="221"/>
                  </a:lnTo>
                  <a:cubicBezTo>
                    <a:pt x="16" y="221"/>
                    <a:pt x="16" y="237"/>
                    <a:pt x="16" y="237"/>
                  </a:cubicBezTo>
                  <a:lnTo>
                    <a:pt x="110" y="269"/>
                  </a:lnTo>
                  <a:lnTo>
                    <a:pt x="126" y="269"/>
                  </a:lnTo>
                  <a:lnTo>
                    <a:pt x="126" y="253"/>
                  </a:lnTo>
                  <a:cubicBezTo>
                    <a:pt x="126" y="237"/>
                    <a:pt x="126" y="221"/>
                    <a:pt x="158" y="221"/>
                  </a:cubicBez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cubicBezTo>
                    <a:pt x="158" y="221"/>
                    <a:pt x="158" y="206"/>
                    <a:pt x="142" y="206"/>
                  </a:cubicBezTo>
                  <a:lnTo>
                    <a:pt x="95" y="190"/>
                  </a:lnTo>
                  <a:lnTo>
                    <a:pt x="79" y="190"/>
                  </a:lnTo>
                  <a:lnTo>
                    <a:pt x="79" y="190"/>
                  </a:lnTo>
                  <a:cubicBezTo>
                    <a:pt x="63" y="190"/>
                    <a:pt x="63" y="190"/>
                    <a:pt x="47" y="174"/>
                  </a:cubicBezTo>
                  <a:lnTo>
                    <a:pt x="32" y="143"/>
                  </a:lnTo>
                  <a:cubicBezTo>
                    <a:pt x="16" y="126"/>
                    <a:pt x="32" y="95"/>
                    <a:pt x="47" y="95"/>
                  </a:cubicBezTo>
                  <a:lnTo>
                    <a:pt x="63" y="80"/>
                  </a:lnTo>
                  <a:lnTo>
                    <a:pt x="79" y="95"/>
                  </a:lnTo>
                  <a:cubicBezTo>
                    <a:pt x="79" y="80"/>
                    <a:pt x="95" y="80"/>
                    <a:pt x="95" y="80"/>
                  </a:cubicBezTo>
                  <a:lnTo>
                    <a:pt x="95" y="80"/>
                  </a:lnTo>
                  <a:lnTo>
                    <a:pt x="110" y="80"/>
                  </a:lnTo>
                  <a:cubicBezTo>
                    <a:pt x="126" y="95"/>
                    <a:pt x="142" y="111"/>
                    <a:pt x="142" y="126"/>
                  </a:cubicBezTo>
                  <a:lnTo>
                    <a:pt x="126" y="126"/>
                  </a:lnTo>
                  <a:lnTo>
                    <a:pt x="142" y="126"/>
                  </a:lnTo>
                  <a:cubicBezTo>
                    <a:pt x="158" y="126"/>
                    <a:pt x="158" y="111"/>
                    <a:pt x="173" y="95"/>
                  </a:cubicBezTo>
                  <a:lnTo>
                    <a:pt x="17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5"/>
            <p:cNvSpPr/>
            <p:nvPr/>
          </p:nvSpPr>
          <p:spPr>
            <a:xfrm>
              <a:off x="3159466" y="1811789"/>
              <a:ext cx="4548" cy="2035"/>
            </a:xfrm>
            <a:custGeom>
              <a:avLst/>
              <a:gdLst/>
              <a:ahLst/>
              <a:cxnLst/>
              <a:rect l="l" t="t" r="r" b="b"/>
              <a:pathLst>
                <a:path w="143" h="64" extrusionOk="0">
                  <a:moveTo>
                    <a:pt x="32" y="49"/>
                  </a:moveTo>
                  <a:lnTo>
                    <a:pt x="17" y="64"/>
                  </a:lnTo>
                  <a:lnTo>
                    <a:pt x="17" y="64"/>
                  </a:lnTo>
                  <a:lnTo>
                    <a:pt x="0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49"/>
                  </a:lnTo>
                  <a:close/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48" y="1"/>
                    <a:pt x="48" y="17"/>
                    <a:pt x="48" y="17"/>
                  </a:cubicBezTo>
                  <a:lnTo>
                    <a:pt x="48" y="32"/>
                  </a:lnTo>
                  <a:lnTo>
                    <a:pt x="48" y="32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9"/>
                  </a:cubicBezTo>
                  <a:cubicBezTo>
                    <a:pt x="95" y="49"/>
                    <a:pt x="111" y="49"/>
                    <a:pt x="111" y="64"/>
                  </a:cubicBezTo>
                  <a:cubicBezTo>
                    <a:pt x="111" y="49"/>
                    <a:pt x="126" y="49"/>
                    <a:pt x="126" y="32"/>
                  </a:cubicBez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cubicBezTo>
                    <a:pt x="143" y="17"/>
                    <a:pt x="126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5"/>
            <p:cNvSpPr/>
            <p:nvPr/>
          </p:nvSpPr>
          <p:spPr>
            <a:xfrm>
              <a:off x="3086286" y="1812806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95" y="0"/>
                  </a:moveTo>
                  <a:lnTo>
                    <a:pt x="80" y="0"/>
                  </a:lnTo>
                  <a:lnTo>
                    <a:pt x="80" y="17"/>
                  </a:lnTo>
                  <a:cubicBezTo>
                    <a:pt x="80" y="17"/>
                    <a:pt x="64" y="32"/>
                    <a:pt x="49" y="32"/>
                  </a:cubicBezTo>
                  <a:lnTo>
                    <a:pt x="49" y="17"/>
                  </a:lnTo>
                  <a:lnTo>
                    <a:pt x="32" y="17"/>
                  </a:lnTo>
                  <a:cubicBezTo>
                    <a:pt x="32" y="32"/>
                    <a:pt x="17" y="32"/>
                    <a:pt x="17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7" y="48"/>
                  </a:lnTo>
                  <a:cubicBezTo>
                    <a:pt x="17" y="63"/>
                    <a:pt x="32" y="63"/>
                    <a:pt x="49" y="63"/>
                  </a:cubicBezTo>
                  <a:lnTo>
                    <a:pt x="49" y="63"/>
                  </a:lnTo>
                  <a:cubicBezTo>
                    <a:pt x="64" y="63"/>
                    <a:pt x="64" y="63"/>
                    <a:pt x="80" y="4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5"/>
            <p:cNvSpPr/>
            <p:nvPr/>
          </p:nvSpPr>
          <p:spPr>
            <a:xfrm>
              <a:off x="3427571" y="1804792"/>
              <a:ext cx="8523" cy="3530"/>
            </a:xfrm>
            <a:custGeom>
              <a:avLst/>
              <a:gdLst/>
              <a:ahLst/>
              <a:cxnLst/>
              <a:rect l="l" t="t" r="r" b="b"/>
              <a:pathLst>
                <a:path w="268" h="111" extrusionOk="0">
                  <a:moveTo>
                    <a:pt x="47" y="16"/>
                  </a:moveTo>
                  <a:lnTo>
                    <a:pt x="47" y="16"/>
                  </a:lnTo>
                  <a:cubicBezTo>
                    <a:pt x="32" y="16"/>
                    <a:pt x="15" y="48"/>
                    <a:pt x="0" y="63"/>
                  </a:cubicBezTo>
                  <a:lnTo>
                    <a:pt x="0" y="63"/>
                  </a:lnTo>
                  <a:lnTo>
                    <a:pt x="47" y="79"/>
                  </a:lnTo>
                  <a:cubicBezTo>
                    <a:pt x="47" y="79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95"/>
                  </a:lnTo>
                  <a:cubicBezTo>
                    <a:pt x="63" y="79"/>
                    <a:pt x="47" y="48"/>
                    <a:pt x="47" y="32"/>
                  </a:cubicBezTo>
                  <a:lnTo>
                    <a:pt x="47" y="16"/>
                  </a:lnTo>
                  <a:close/>
                  <a:moveTo>
                    <a:pt x="221" y="0"/>
                  </a:moveTo>
                  <a:lnTo>
                    <a:pt x="221" y="0"/>
                  </a:lnTo>
                  <a:lnTo>
                    <a:pt x="204" y="0"/>
                  </a:lnTo>
                  <a:lnTo>
                    <a:pt x="173" y="0"/>
                  </a:lnTo>
                  <a:lnTo>
                    <a:pt x="158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41" y="16"/>
                  </a:lnTo>
                  <a:cubicBezTo>
                    <a:pt x="126" y="16"/>
                    <a:pt x="110" y="32"/>
                    <a:pt x="110" y="32"/>
                  </a:cubicBezTo>
                  <a:cubicBezTo>
                    <a:pt x="110" y="32"/>
                    <a:pt x="110" y="48"/>
                    <a:pt x="126" y="48"/>
                  </a:cubicBezTo>
                  <a:lnTo>
                    <a:pt x="126" y="63"/>
                  </a:lnTo>
                  <a:cubicBezTo>
                    <a:pt x="141" y="48"/>
                    <a:pt x="141" y="48"/>
                    <a:pt x="158" y="48"/>
                  </a:cubicBezTo>
                  <a:lnTo>
                    <a:pt x="173" y="48"/>
                  </a:lnTo>
                  <a:lnTo>
                    <a:pt x="189" y="48"/>
                  </a:lnTo>
                  <a:cubicBezTo>
                    <a:pt x="204" y="48"/>
                    <a:pt x="221" y="48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36" y="79"/>
                    <a:pt x="252" y="63"/>
                    <a:pt x="252" y="48"/>
                  </a:cubicBezTo>
                  <a:lnTo>
                    <a:pt x="267" y="48"/>
                  </a:lnTo>
                  <a:cubicBezTo>
                    <a:pt x="267" y="16"/>
                    <a:pt x="252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5"/>
            <p:cNvSpPr/>
            <p:nvPr/>
          </p:nvSpPr>
          <p:spPr>
            <a:xfrm>
              <a:off x="3379452" y="1753174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110" y="1"/>
                  </a:moveTo>
                  <a:lnTo>
                    <a:pt x="110" y="1"/>
                  </a:lnTo>
                  <a:lnTo>
                    <a:pt x="79" y="1"/>
                  </a:lnTo>
                  <a:lnTo>
                    <a:pt x="16" y="79"/>
                  </a:lnTo>
                  <a:cubicBezTo>
                    <a:pt x="1" y="95"/>
                    <a:pt x="1" y="111"/>
                    <a:pt x="16" y="127"/>
                  </a:cubicBezTo>
                  <a:lnTo>
                    <a:pt x="32" y="127"/>
                  </a:lnTo>
                  <a:lnTo>
                    <a:pt x="64" y="127"/>
                  </a:lnTo>
                  <a:lnTo>
                    <a:pt x="127" y="48"/>
                  </a:lnTo>
                  <a:cubicBezTo>
                    <a:pt x="142" y="48"/>
                    <a:pt x="142" y="16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5"/>
            <p:cNvSpPr/>
            <p:nvPr/>
          </p:nvSpPr>
          <p:spPr>
            <a:xfrm>
              <a:off x="3384477" y="180428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78" y="1"/>
                    <a:pt x="63" y="16"/>
                    <a:pt x="63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15" y="48"/>
                  </a:cubicBezTo>
                  <a:cubicBezTo>
                    <a:pt x="0" y="48"/>
                    <a:pt x="0" y="79"/>
                    <a:pt x="15" y="95"/>
                  </a:cubicBez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10" y="79"/>
                    <a:pt x="110" y="79"/>
                    <a:pt x="126" y="79"/>
                  </a:cubicBezTo>
                  <a:cubicBezTo>
                    <a:pt x="110" y="79"/>
                    <a:pt x="126" y="64"/>
                    <a:pt x="126" y="64"/>
                  </a:cubicBezTo>
                  <a:lnTo>
                    <a:pt x="126" y="48"/>
                  </a:lnTo>
                  <a:lnTo>
                    <a:pt x="126" y="32"/>
                  </a:lnTo>
                  <a:cubicBezTo>
                    <a:pt x="126" y="16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5"/>
            <p:cNvSpPr/>
            <p:nvPr/>
          </p:nvSpPr>
          <p:spPr>
            <a:xfrm>
              <a:off x="3026686" y="1799767"/>
              <a:ext cx="11067" cy="6042"/>
            </a:xfrm>
            <a:custGeom>
              <a:avLst/>
              <a:gdLst/>
              <a:ahLst/>
              <a:cxnLst/>
              <a:rect l="l" t="t" r="r" b="b"/>
              <a:pathLst>
                <a:path w="348" h="190" extrusionOk="0">
                  <a:moveTo>
                    <a:pt x="316" y="1"/>
                  </a:moveTo>
                  <a:lnTo>
                    <a:pt x="299" y="1"/>
                  </a:lnTo>
                  <a:cubicBezTo>
                    <a:pt x="284" y="17"/>
                    <a:pt x="268" y="17"/>
                    <a:pt x="253" y="17"/>
                  </a:cubicBezTo>
                  <a:cubicBezTo>
                    <a:pt x="221" y="17"/>
                    <a:pt x="205" y="17"/>
                    <a:pt x="190" y="32"/>
                  </a:cubicBezTo>
                  <a:lnTo>
                    <a:pt x="110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6" y="32"/>
                    <a:pt x="1" y="48"/>
                    <a:pt x="1" y="64"/>
                  </a:cubicBezTo>
                  <a:lnTo>
                    <a:pt x="1" y="64"/>
                  </a:lnTo>
                  <a:cubicBezTo>
                    <a:pt x="1" y="80"/>
                    <a:pt x="16" y="95"/>
                    <a:pt x="32" y="95"/>
                  </a:cubicBezTo>
                  <a:lnTo>
                    <a:pt x="47" y="95"/>
                  </a:lnTo>
                  <a:cubicBezTo>
                    <a:pt x="64" y="95"/>
                    <a:pt x="79" y="111"/>
                    <a:pt x="95" y="111"/>
                  </a:cubicBezTo>
                  <a:lnTo>
                    <a:pt x="110" y="111"/>
                  </a:lnTo>
                  <a:lnTo>
                    <a:pt x="127" y="95"/>
                  </a:lnTo>
                  <a:lnTo>
                    <a:pt x="190" y="95"/>
                  </a:lnTo>
                  <a:lnTo>
                    <a:pt x="221" y="95"/>
                  </a:lnTo>
                  <a:cubicBezTo>
                    <a:pt x="236" y="80"/>
                    <a:pt x="236" y="80"/>
                    <a:pt x="253" y="80"/>
                  </a:cubicBezTo>
                  <a:lnTo>
                    <a:pt x="268" y="80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84" y="143"/>
                  </a:lnTo>
                  <a:cubicBezTo>
                    <a:pt x="299" y="143"/>
                    <a:pt x="316" y="174"/>
                    <a:pt x="299" y="190"/>
                  </a:cubicBezTo>
                  <a:cubicBezTo>
                    <a:pt x="316" y="190"/>
                    <a:pt x="331" y="174"/>
                    <a:pt x="331" y="158"/>
                  </a:cubicBezTo>
                  <a:lnTo>
                    <a:pt x="331" y="143"/>
                  </a:lnTo>
                  <a:lnTo>
                    <a:pt x="331" y="127"/>
                  </a:lnTo>
                  <a:lnTo>
                    <a:pt x="331" y="111"/>
                  </a:lnTo>
                  <a:cubicBezTo>
                    <a:pt x="316" y="111"/>
                    <a:pt x="316" y="95"/>
                    <a:pt x="316" y="80"/>
                  </a:cubicBezTo>
                  <a:cubicBezTo>
                    <a:pt x="331" y="64"/>
                    <a:pt x="331" y="64"/>
                    <a:pt x="347" y="64"/>
                  </a:cubicBezTo>
                  <a:lnTo>
                    <a:pt x="347" y="48"/>
                  </a:lnTo>
                  <a:cubicBezTo>
                    <a:pt x="347" y="32"/>
                    <a:pt x="347" y="17"/>
                    <a:pt x="33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5"/>
            <p:cNvSpPr/>
            <p:nvPr/>
          </p:nvSpPr>
          <p:spPr>
            <a:xfrm>
              <a:off x="3289734" y="1823811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158" y="1"/>
                  </a:moveTo>
                  <a:lnTo>
                    <a:pt x="158" y="1"/>
                  </a:lnTo>
                  <a:lnTo>
                    <a:pt x="32" y="17"/>
                  </a:lnTo>
                  <a:cubicBezTo>
                    <a:pt x="17" y="17"/>
                    <a:pt x="1" y="32"/>
                    <a:pt x="1" y="49"/>
                  </a:cubicBezTo>
                  <a:cubicBezTo>
                    <a:pt x="1" y="64"/>
                    <a:pt x="17" y="80"/>
                    <a:pt x="32" y="80"/>
                  </a:cubicBezTo>
                  <a:lnTo>
                    <a:pt x="32" y="80"/>
                  </a:lnTo>
                  <a:lnTo>
                    <a:pt x="158" y="64"/>
                  </a:lnTo>
                  <a:lnTo>
                    <a:pt x="158" y="64"/>
                  </a:lnTo>
                  <a:cubicBezTo>
                    <a:pt x="175" y="64"/>
                    <a:pt x="190" y="49"/>
                    <a:pt x="190" y="32"/>
                  </a:cubicBezTo>
                  <a:cubicBezTo>
                    <a:pt x="190" y="17"/>
                    <a:pt x="190" y="17"/>
                    <a:pt x="17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5"/>
            <p:cNvSpPr/>
            <p:nvPr/>
          </p:nvSpPr>
          <p:spPr>
            <a:xfrm>
              <a:off x="3101329" y="1792738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1" y="1"/>
                  </a:moveTo>
                  <a:lnTo>
                    <a:pt x="95" y="1"/>
                  </a:lnTo>
                  <a:cubicBezTo>
                    <a:pt x="95" y="1"/>
                    <a:pt x="80" y="1"/>
                    <a:pt x="80" y="17"/>
                  </a:cubicBezTo>
                  <a:cubicBezTo>
                    <a:pt x="64" y="17"/>
                    <a:pt x="64" y="32"/>
                    <a:pt x="80" y="49"/>
                  </a:cubicBez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32" y="32"/>
                  </a:lnTo>
                  <a:cubicBezTo>
                    <a:pt x="17" y="32"/>
                    <a:pt x="17" y="49"/>
                    <a:pt x="1" y="49"/>
                  </a:cubicBezTo>
                  <a:cubicBezTo>
                    <a:pt x="1" y="64"/>
                    <a:pt x="1" y="80"/>
                    <a:pt x="17" y="95"/>
                  </a:cubicBezTo>
                  <a:lnTo>
                    <a:pt x="17" y="95"/>
                  </a:lnTo>
                  <a:cubicBezTo>
                    <a:pt x="17" y="112"/>
                    <a:pt x="17" y="112"/>
                    <a:pt x="32" y="112"/>
                  </a:cubicBezTo>
                  <a:cubicBezTo>
                    <a:pt x="32" y="112"/>
                    <a:pt x="48" y="112"/>
                    <a:pt x="48" y="127"/>
                  </a:cubicBezTo>
                  <a:lnTo>
                    <a:pt x="64" y="127"/>
                  </a:lnTo>
                  <a:lnTo>
                    <a:pt x="64" y="127"/>
                  </a:lnTo>
                  <a:lnTo>
                    <a:pt x="64" y="112"/>
                  </a:lnTo>
                  <a:cubicBezTo>
                    <a:pt x="64" y="95"/>
                    <a:pt x="80" y="95"/>
                    <a:pt x="95" y="80"/>
                  </a:cubicBezTo>
                  <a:lnTo>
                    <a:pt x="95" y="80"/>
                  </a:lnTo>
                  <a:lnTo>
                    <a:pt x="158" y="95"/>
                  </a:lnTo>
                  <a:lnTo>
                    <a:pt x="158" y="80"/>
                  </a:lnTo>
                  <a:lnTo>
                    <a:pt x="143" y="80"/>
                  </a:lnTo>
                  <a:lnTo>
                    <a:pt x="143" y="80"/>
                  </a:lnTo>
                  <a:cubicBezTo>
                    <a:pt x="127" y="80"/>
                    <a:pt x="111" y="80"/>
                    <a:pt x="111" y="64"/>
                  </a:cubicBezTo>
                  <a:cubicBezTo>
                    <a:pt x="95" y="64"/>
                    <a:pt x="95" y="49"/>
                    <a:pt x="95" y="49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5"/>
            <p:cNvSpPr/>
            <p:nvPr/>
          </p:nvSpPr>
          <p:spPr>
            <a:xfrm>
              <a:off x="3157971" y="1821330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32"/>
                  </a:lnTo>
                  <a:cubicBezTo>
                    <a:pt x="64" y="47"/>
                    <a:pt x="47" y="64"/>
                    <a:pt x="32" y="79"/>
                  </a:cubicBezTo>
                  <a:lnTo>
                    <a:pt x="16" y="79"/>
                  </a:lnTo>
                  <a:lnTo>
                    <a:pt x="1" y="79"/>
                  </a:lnTo>
                  <a:lnTo>
                    <a:pt x="16" y="95"/>
                  </a:lnTo>
                  <a:lnTo>
                    <a:pt x="1" y="95"/>
                  </a:lnTo>
                  <a:cubicBezTo>
                    <a:pt x="1" y="110"/>
                    <a:pt x="1" y="142"/>
                    <a:pt x="16" y="142"/>
                  </a:cubicBezTo>
                  <a:lnTo>
                    <a:pt x="32" y="142"/>
                  </a:lnTo>
                  <a:cubicBezTo>
                    <a:pt x="47" y="142"/>
                    <a:pt x="64" y="142"/>
                    <a:pt x="64" y="127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5"/>
            <p:cNvSpPr/>
            <p:nvPr/>
          </p:nvSpPr>
          <p:spPr>
            <a:xfrm>
              <a:off x="3307767" y="1821807"/>
              <a:ext cx="4580" cy="2576"/>
            </a:xfrm>
            <a:custGeom>
              <a:avLst/>
              <a:gdLst/>
              <a:ahLst/>
              <a:cxnLst/>
              <a:rect l="l" t="t" r="r" b="b"/>
              <a:pathLst>
                <a:path w="144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64" y="1"/>
                  </a:lnTo>
                  <a:lnTo>
                    <a:pt x="17" y="17"/>
                  </a:lnTo>
                  <a:lnTo>
                    <a:pt x="1" y="17"/>
                  </a:lnTo>
                  <a:cubicBezTo>
                    <a:pt x="17" y="17"/>
                    <a:pt x="32" y="32"/>
                    <a:pt x="32" y="49"/>
                  </a:cubicBezTo>
                  <a:cubicBezTo>
                    <a:pt x="32" y="64"/>
                    <a:pt x="17" y="80"/>
                    <a:pt x="17" y="80"/>
                  </a:cubicBezTo>
                  <a:lnTo>
                    <a:pt x="17" y="80"/>
                  </a:lnTo>
                  <a:lnTo>
                    <a:pt x="32" y="80"/>
                  </a:lnTo>
                  <a:lnTo>
                    <a:pt x="95" y="64"/>
                  </a:lnTo>
                  <a:lnTo>
                    <a:pt x="112" y="64"/>
                  </a:lnTo>
                  <a:cubicBezTo>
                    <a:pt x="127" y="64"/>
                    <a:pt x="143" y="49"/>
                    <a:pt x="127" y="17"/>
                  </a:cubicBezTo>
                  <a:cubicBezTo>
                    <a:pt x="127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5"/>
            <p:cNvSpPr/>
            <p:nvPr/>
          </p:nvSpPr>
          <p:spPr>
            <a:xfrm>
              <a:off x="3228607" y="179776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0"/>
                  </a:moveTo>
                  <a:lnTo>
                    <a:pt x="64" y="0"/>
                  </a:lnTo>
                  <a:lnTo>
                    <a:pt x="64" y="0"/>
                  </a:lnTo>
                  <a:cubicBezTo>
                    <a:pt x="64" y="0"/>
                    <a:pt x="32" y="0"/>
                    <a:pt x="17" y="32"/>
                  </a:cubicBezTo>
                  <a:cubicBezTo>
                    <a:pt x="0" y="48"/>
                    <a:pt x="17" y="80"/>
                    <a:pt x="17" y="95"/>
                  </a:cubicBezTo>
                  <a:lnTo>
                    <a:pt x="17" y="95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80" y="80"/>
                  </a:lnTo>
                  <a:lnTo>
                    <a:pt x="95" y="80"/>
                  </a:lnTo>
                  <a:cubicBezTo>
                    <a:pt x="95" y="64"/>
                    <a:pt x="80" y="64"/>
                    <a:pt x="80" y="64"/>
                  </a:cubicBezTo>
                  <a:cubicBezTo>
                    <a:pt x="95" y="64"/>
                    <a:pt x="111" y="48"/>
                    <a:pt x="111" y="32"/>
                  </a:cubicBez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5"/>
            <p:cNvSpPr/>
            <p:nvPr/>
          </p:nvSpPr>
          <p:spPr>
            <a:xfrm>
              <a:off x="3157463" y="1799767"/>
              <a:ext cx="7569" cy="7060"/>
            </a:xfrm>
            <a:custGeom>
              <a:avLst/>
              <a:gdLst/>
              <a:ahLst/>
              <a:cxnLst/>
              <a:rect l="l" t="t" r="r" b="b"/>
              <a:pathLst>
                <a:path w="238" h="222" extrusionOk="0">
                  <a:moveTo>
                    <a:pt x="221" y="1"/>
                  </a:moveTo>
                  <a:lnTo>
                    <a:pt x="174" y="17"/>
                  </a:lnTo>
                  <a:lnTo>
                    <a:pt x="158" y="17"/>
                  </a:lnTo>
                  <a:lnTo>
                    <a:pt x="126" y="17"/>
                  </a:lnTo>
                  <a:cubicBezTo>
                    <a:pt x="95" y="32"/>
                    <a:pt x="48" y="64"/>
                    <a:pt x="48" y="143"/>
                  </a:cubicBezTo>
                  <a:lnTo>
                    <a:pt x="32" y="143"/>
                  </a:lnTo>
                  <a:cubicBezTo>
                    <a:pt x="32" y="158"/>
                    <a:pt x="17" y="158"/>
                    <a:pt x="17" y="158"/>
                  </a:cubicBezTo>
                  <a:cubicBezTo>
                    <a:pt x="0" y="174"/>
                    <a:pt x="0" y="190"/>
                    <a:pt x="17" y="206"/>
                  </a:cubicBezTo>
                  <a:cubicBezTo>
                    <a:pt x="17" y="221"/>
                    <a:pt x="32" y="221"/>
                    <a:pt x="32" y="221"/>
                  </a:cubicBezTo>
                  <a:lnTo>
                    <a:pt x="48" y="221"/>
                  </a:lnTo>
                  <a:lnTo>
                    <a:pt x="48" y="221"/>
                  </a:lnTo>
                  <a:cubicBezTo>
                    <a:pt x="48" y="206"/>
                    <a:pt x="48" y="206"/>
                    <a:pt x="32" y="206"/>
                  </a:cubicBezTo>
                  <a:cubicBezTo>
                    <a:pt x="32" y="190"/>
                    <a:pt x="32" y="158"/>
                    <a:pt x="48" y="158"/>
                  </a:cubicBezTo>
                  <a:lnTo>
                    <a:pt x="63" y="158"/>
                  </a:lnTo>
                  <a:lnTo>
                    <a:pt x="63" y="158"/>
                  </a:lnTo>
                  <a:cubicBezTo>
                    <a:pt x="80" y="158"/>
                    <a:pt x="95" y="158"/>
                    <a:pt x="95" y="174"/>
                  </a:cubicBezTo>
                  <a:lnTo>
                    <a:pt x="111" y="174"/>
                  </a:lnTo>
                  <a:cubicBezTo>
                    <a:pt x="111" y="174"/>
                    <a:pt x="126" y="158"/>
                    <a:pt x="126" y="143"/>
                  </a:cubicBezTo>
                  <a:cubicBezTo>
                    <a:pt x="111" y="95"/>
                    <a:pt x="143" y="80"/>
                    <a:pt x="189" y="64"/>
                  </a:cubicBezTo>
                  <a:cubicBezTo>
                    <a:pt x="189" y="48"/>
                    <a:pt x="206" y="48"/>
                    <a:pt x="206" y="48"/>
                  </a:cubicBezTo>
                  <a:cubicBezTo>
                    <a:pt x="221" y="32"/>
                    <a:pt x="237" y="17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5"/>
            <p:cNvSpPr/>
            <p:nvPr/>
          </p:nvSpPr>
          <p:spPr>
            <a:xfrm>
              <a:off x="3303759" y="1779731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80"/>
                  </a:cubicBezTo>
                  <a:cubicBezTo>
                    <a:pt x="17" y="95"/>
                    <a:pt x="17" y="111"/>
                    <a:pt x="1" y="111"/>
                  </a:cubicBezTo>
                  <a:lnTo>
                    <a:pt x="17" y="111"/>
                  </a:lnTo>
                  <a:lnTo>
                    <a:pt x="49" y="111"/>
                  </a:lnTo>
                  <a:lnTo>
                    <a:pt x="80" y="63"/>
                  </a:lnTo>
                  <a:lnTo>
                    <a:pt x="112" y="95"/>
                  </a:lnTo>
                  <a:lnTo>
                    <a:pt x="127" y="95"/>
                  </a:lnTo>
                  <a:cubicBezTo>
                    <a:pt x="143" y="95"/>
                    <a:pt x="143" y="80"/>
                    <a:pt x="158" y="80"/>
                  </a:cubicBezTo>
                  <a:cubicBezTo>
                    <a:pt x="158" y="63"/>
                    <a:pt x="158" y="32"/>
                    <a:pt x="143" y="32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5"/>
            <p:cNvSpPr/>
            <p:nvPr/>
          </p:nvSpPr>
          <p:spPr>
            <a:xfrm>
              <a:off x="3173015" y="1791752"/>
              <a:ext cx="8523" cy="5025"/>
            </a:xfrm>
            <a:custGeom>
              <a:avLst/>
              <a:gdLst/>
              <a:ahLst/>
              <a:cxnLst/>
              <a:rect l="l" t="t" r="r" b="b"/>
              <a:pathLst>
                <a:path w="268" h="158" extrusionOk="0">
                  <a:moveTo>
                    <a:pt x="252" y="0"/>
                  </a:moveTo>
                  <a:lnTo>
                    <a:pt x="252" y="17"/>
                  </a:lnTo>
                  <a:lnTo>
                    <a:pt x="173" y="17"/>
                  </a:lnTo>
                  <a:lnTo>
                    <a:pt x="173" y="63"/>
                  </a:lnTo>
                  <a:cubicBezTo>
                    <a:pt x="158" y="63"/>
                    <a:pt x="141" y="80"/>
                    <a:pt x="141" y="80"/>
                  </a:cubicBezTo>
                  <a:cubicBezTo>
                    <a:pt x="126" y="80"/>
                    <a:pt x="126" y="63"/>
                    <a:pt x="110" y="63"/>
                  </a:cubicBezTo>
                  <a:cubicBezTo>
                    <a:pt x="110" y="48"/>
                    <a:pt x="95" y="32"/>
                    <a:pt x="110" y="17"/>
                  </a:cubicBezTo>
                  <a:lnTo>
                    <a:pt x="95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32"/>
                  </a:lnTo>
                  <a:lnTo>
                    <a:pt x="32" y="32"/>
                  </a:lnTo>
                  <a:cubicBezTo>
                    <a:pt x="15" y="48"/>
                    <a:pt x="0" y="48"/>
                    <a:pt x="0" y="63"/>
                  </a:cubicBezTo>
                  <a:lnTo>
                    <a:pt x="0" y="63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143"/>
                  </a:lnTo>
                  <a:cubicBezTo>
                    <a:pt x="32" y="158"/>
                    <a:pt x="32" y="158"/>
                    <a:pt x="47" y="158"/>
                  </a:cubicBezTo>
                  <a:lnTo>
                    <a:pt x="47" y="158"/>
                  </a:lnTo>
                  <a:lnTo>
                    <a:pt x="78" y="158"/>
                  </a:lnTo>
                  <a:lnTo>
                    <a:pt x="78" y="143"/>
                  </a:lnTo>
                  <a:lnTo>
                    <a:pt x="78" y="143"/>
                  </a:lnTo>
                  <a:cubicBezTo>
                    <a:pt x="47" y="143"/>
                    <a:pt x="47" y="126"/>
                    <a:pt x="47" y="111"/>
                  </a:cubicBezTo>
                  <a:cubicBezTo>
                    <a:pt x="47" y="95"/>
                    <a:pt x="63" y="80"/>
                    <a:pt x="78" y="80"/>
                  </a:cubicBezTo>
                  <a:lnTo>
                    <a:pt x="78" y="80"/>
                  </a:lnTo>
                  <a:cubicBezTo>
                    <a:pt x="110" y="80"/>
                    <a:pt x="126" y="80"/>
                    <a:pt x="141" y="95"/>
                  </a:cubicBezTo>
                  <a:lnTo>
                    <a:pt x="252" y="80"/>
                  </a:lnTo>
                  <a:lnTo>
                    <a:pt x="236" y="80"/>
                  </a:lnTo>
                  <a:cubicBezTo>
                    <a:pt x="236" y="63"/>
                    <a:pt x="236" y="32"/>
                    <a:pt x="267" y="17"/>
                  </a:cubicBezTo>
                  <a:cubicBezTo>
                    <a:pt x="267" y="0"/>
                    <a:pt x="252" y="0"/>
                    <a:pt x="25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5"/>
            <p:cNvSpPr/>
            <p:nvPr/>
          </p:nvSpPr>
          <p:spPr>
            <a:xfrm>
              <a:off x="3184019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95" y="1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32"/>
                    <a:pt x="1" y="47"/>
                    <a:pt x="1" y="79"/>
                  </a:cubicBezTo>
                  <a:cubicBezTo>
                    <a:pt x="16" y="64"/>
                    <a:pt x="32" y="64"/>
                    <a:pt x="48" y="64"/>
                  </a:cubicBezTo>
                  <a:lnTo>
                    <a:pt x="64" y="64"/>
                  </a:lnTo>
                  <a:cubicBezTo>
                    <a:pt x="64" y="47"/>
                    <a:pt x="79" y="47"/>
                    <a:pt x="79" y="32"/>
                  </a:cubicBezTo>
                  <a:cubicBezTo>
                    <a:pt x="95" y="32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5"/>
            <p:cNvSpPr/>
            <p:nvPr/>
          </p:nvSpPr>
          <p:spPr>
            <a:xfrm>
              <a:off x="3180488" y="1791752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222" y="63"/>
                  </a:move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32" y="17"/>
                  </a:lnTo>
                  <a:cubicBezTo>
                    <a:pt x="1" y="32"/>
                    <a:pt x="1" y="63"/>
                    <a:pt x="1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32" y="80"/>
                    <a:pt x="64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95" y="32"/>
                    <a:pt x="112" y="32"/>
                    <a:pt x="127" y="32"/>
                  </a:cubicBezTo>
                  <a:lnTo>
                    <a:pt x="127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59" y="32"/>
                  </a:lnTo>
                  <a:lnTo>
                    <a:pt x="159" y="32"/>
                  </a:lnTo>
                  <a:cubicBezTo>
                    <a:pt x="175" y="32"/>
                    <a:pt x="190" y="32"/>
                    <a:pt x="190" y="48"/>
                  </a:cubicBezTo>
                  <a:lnTo>
                    <a:pt x="206" y="80"/>
                  </a:lnTo>
                  <a:lnTo>
                    <a:pt x="206" y="80"/>
                  </a:lnTo>
                  <a:cubicBezTo>
                    <a:pt x="206" y="80"/>
                    <a:pt x="206" y="63"/>
                    <a:pt x="222" y="63"/>
                  </a:cubicBezTo>
                  <a:lnTo>
                    <a:pt x="222" y="80"/>
                  </a:lnTo>
                  <a:lnTo>
                    <a:pt x="269" y="63"/>
                  </a:lnTo>
                  <a:lnTo>
                    <a:pt x="269" y="63"/>
                  </a:lnTo>
                  <a:lnTo>
                    <a:pt x="269" y="63"/>
                  </a:lnTo>
                  <a:cubicBezTo>
                    <a:pt x="269" y="63"/>
                    <a:pt x="285" y="63"/>
                    <a:pt x="285" y="80"/>
                  </a:cubicBezTo>
                  <a:cubicBezTo>
                    <a:pt x="285" y="48"/>
                    <a:pt x="285" y="32"/>
                    <a:pt x="253" y="17"/>
                  </a:cubicBezTo>
                  <a:cubicBezTo>
                    <a:pt x="253" y="0"/>
                    <a:pt x="238" y="0"/>
                    <a:pt x="222" y="0"/>
                  </a:cubicBezTo>
                  <a:lnTo>
                    <a:pt x="190" y="0"/>
                  </a:lnTo>
                  <a:lnTo>
                    <a:pt x="175" y="17"/>
                  </a:lnTo>
                  <a:lnTo>
                    <a:pt x="159" y="17"/>
                  </a:lnTo>
                  <a:cubicBezTo>
                    <a:pt x="143" y="17"/>
                    <a:pt x="127" y="17"/>
                    <a:pt x="112" y="32"/>
                  </a:cubicBezTo>
                  <a:lnTo>
                    <a:pt x="80" y="3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5"/>
            <p:cNvSpPr/>
            <p:nvPr/>
          </p:nvSpPr>
          <p:spPr>
            <a:xfrm>
              <a:off x="3187517" y="179375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5"/>
            <p:cNvSpPr/>
            <p:nvPr/>
          </p:nvSpPr>
          <p:spPr>
            <a:xfrm>
              <a:off x="3395958" y="1794265"/>
              <a:ext cx="6583" cy="4516"/>
            </a:xfrm>
            <a:custGeom>
              <a:avLst/>
              <a:gdLst/>
              <a:ahLst/>
              <a:cxnLst/>
              <a:rect l="l" t="t" r="r" b="b"/>
              <a:pathLst>
                <a:path w="207" h="142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6"/>
                    <a:pt x="17" y="16"/>
                    <a:pt x="17" y="32"/>
                  </a:cubicBezTo>
                  <a:lnTo>
                    <a:pt x="1" y="95"/>
                  </a:lnTo>
                  <a:cubicBezTo>
                    <a:pt x="1" y="110"/>
                    <a:pt x="1" y="110"/>
                    <a:pt x="17" y="127"/>
                  </a:cubicBezTo>
                  <a:cubicBezTo>
                    <a:pt x="17" y="127"/>
                    <a:pt x="32" y="142"/>
                    <a:pt x="49" y="142"/>
                  </a:cubicBezTo>
                  <a:lnTo>
                    <a:pt x="49" y="14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95" y="142"/>
                  </a:lnTo>
                  <a:lnTo>
                    <a:pt x="112" y="142"/>
                  </a:lnTo>
                  <a:lnTo>
                    <a:pt x="112" y="142"/>
                  </a:lnTo>
                  <a:lnTo>
                    <a:pt x="112" y="127"/>
                  </a:lnTo>
                  <a:cubicBezTo>
                    <a:pt x="127" y="127"/>
                    <a:pt x="127" y="110"/>
                    <a:pt x="143" y="110"/>
                  </a:cubicBezTo>
                  <a:lnTo>
                    <a:pt x="143" y="110"/>
                  </a:lnTo>
                  <a:cubicBezTo>
                    <a:pt x="143" y="110"/>
                    <a:pt x="158" y="110"/>
                    <a:pt x="158" y="127"/>
                  </a:cubicBezTo>
                  <a:lnTo>
                    <a:pt x="175" y="127"/>
                  </a:lnTo>
                  <a:lnTo>
                    <a:pt x="175" y="127"/>
                  </a:lnTo>
                  <a:cubicBezTo>
                    <a:pt x="190" y="110"/>
                    <a:pt x="206" y="95"/>
                    <a:pt x="190" y="79"/>
                  </a:cubicBezTo>
                  <a:cubicBezTo>
                    <a:pt x="175" y="64"/>
                    <a:pt x="175" y="64"/>
                    <a:pt x="158" y="64"/>
                  </a:cubicBezTo>
                  <a:lnTo>
                    <a:pt x="143" y="64"/>
                  </a:lnTo>
                  <a:cubicBezTo>
                    <a:pt x="127" y="79"/>
                    <a:pt x="112" y="79"/>
                    <a:pt x="112" y="79"/>
                  </a:cubicBezTo>
                  <a:lnTo>
                    <a:pt x="112" y="47"/>
                  </a:lnTo>
                  <a:lnTo>
                    <a:pt x="95" y="32"/>
                  </a:ln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5"/>
            <p:cNvSpPr/>
            <p:nvPr/>
          </p:nvSpPr>
          <p:spPr>
            <a:xfrm>
              <a:off x="3021693" y="1807304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78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5" y="63"/>
                  </a:lnTo>
                  <a:lnTo>
                    <a:pt x="63" y="63"/>
                  </a:lnTo>
                  <a:cubicBezTo>
                    <a:pt x="78" y="32"/>
                    <a:pt x="78" y="16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5"/>
            <p:cNvSpPr/>
            <p:nvPr/>
          </p:nvSpPr>
          <p:spPr>
            <a:xfrm>
              <a:off x="3111888" y="1794742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78" y="1"/>
                    <a:pt x="63" y="1"/>
                    <a:pt x="63" y="17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cubicBezTo>
                    <a:pt x="95" y="17"/>
                    <a:pt x="95" y="32"/>
                    <a:pt x="95" y="49"/>
                  </a:cubicBezTo>
                  <a:lnTo>
                    <a:pt x="95" y="112"/>
                  </a:lnTo>
                  <a:cubicBezTo>
                    <a:pt x="78" y="127"/>
                    <a:pt x="63" y="143"/>
                    <a:pt x="47" y="143"/>
                  </a:cubicBezTo>
                  <a:lnTo>
                    <a:pt x="47" y="143"/>
                  </a:lnTo>
                  <a:cubicBezTo>
                    <a:pt x="32" y="143"/>
                    <a:pt x="15" y="127"/>
                    <a:pt x="15" y="95"/>
                  </a:cubicBezTo>
                  <a:cubicBezTo>
                    <a:pt x="0" y="112"/>
                    <a:pt x="0" y="127"/>
                    <a:pt x="15" y="143"/>
                  </a:cubicBezTo>
                  <a:cubicBezTo>
                    <a:pt x="15" y="159"/>
                    <a:pt x="32" y="159"/>
                    <a:pt x="47" y="159"/>
                  </a:cubicBezTo>
                  <a:lnTo>
                    <a:pt x="47" y="159"/>
                  </a:lnTo>
                  <a:lnTo>
                    <a:pt x="63" y="159"/>
                  </a:lnTo>
                  <a:lnTo>
                    <a:pt x="126" y="127"/>
                  </a:lnTo>
                  <a:lnTo>
                    <a:pt x="158" y="112"/>
                  </a:lnTo>
                  <a:cubicBezTo>
                    <a:pt x="173" y="95"/>
                    <a:pt x="173" y="95"/>
                    <a:pt x="173" y="80"/>
                  </a:cubicBezTo>
                  <a:cubicBezTo>
                    <a:pt x="189" y="80"/>
                    <a:pt x="189" y="64"/>
                    <a:pt x="173" y="64"/>
                  </a:cubicBezTo>
                  <a:lnTo>
                    <a:pt x="173" y="64"/>
                  </a:lnTo>
                  <a:lnTo>
                    <a:pt x="173" y="49"/>
                  </a:lnTo>
                  <a:cubicBezTo>
                    <a:pt x="173" y="32"/>
                    <a:pt x="158" y="17"/>
                    <a:pt x="141" y="1"/>
                  </a:cubicBezTo>
                  <a:lnTo>
                    <a:pt x="126" y="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5"/>
            <p:cNvSpPr/>
            <p:nvPr/>
          </p:nvSpPr>
          <p:spPr>
            <a:xfrm>
              <a:off x="3016159" y="1797286"/>
              <a:ext cx="5565" cy="2512"/>
            </a:xfrm>
            <a:custGeom>
              <a:avLst/>
              <a:gdLst/>
              <a:ahLst/>
              <a:cxnLst/>
              <a:rect l="l" t="t" r="r" b="b"/>
              <a:pathLst>
                <a:path w="175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8" y="32"/>
                  </a:lnTo>
                  <a:cubicBezTo>
                    <a:pt x="63" y="32"/>
                    <a:pt x="95" y="32"/>
                    <a:pt x="111" y="63"/>
                  </a:cubicBezTo>
                  <a:cubicBezTo>
                    <a:pt x="126" y="79"/>
                    <a:pt x="126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lnTo>
                    <a:pt x="174" y="63"/>
                  </a:lnTo>
                  <a:lnTo>
                    <a:pt x="174" y="47"/>
                  </a:lnTo>
                  <a:cubicBezTo>
                    <a:pt x="174" y="32"/>
                    <a:pt x="158" y="32"/>
                    <a:pt x="158" y="15"/>
                  </a:cubicBezTo>
                  <a:lnTo>
                    <a:pt x="143" y="15"/>
                  </a:lnTo>
                  <a:lnTo>
                    <a:pt x="126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5"/>
            <p:cNvSpPr/>
            <p:nvPr/>
          </p:nvSpPr>
          <p:spPr>
            <a:xfrm>
              <a:off x="3104350" y="1787745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32" y="63"/>
                  </a:lnTo>
                  <a:cubicBezTo>
                    <a:pt x="32" y="63"/>
                    <a:pt x="16" y="80"/>
                    <a:pt x="0" y="80"/>
                  </a:cubicBezTo>
                  <a:lnTo>
                    <a:pt x="0" y="80"/>
                  </a:lnTo>
                  <a:lnTo>
                    <a:pt x="16" y="80"/>
                  </a:lnTo>
                  <a:lnTo>
                    <a:pt x="16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80"/>
                  </a:lnTo>
                  <a:cubicBezTo>
                    <a:pt x="48" y="80"/>
                    <a:pt x="48" y="48"/>
                    <a:pt x="63" y="32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111" y="32"/>
                  </a:lnTo>
                  <a:lnTo>
                    <a:pt x="111" y="32"/>
                  </a:lnTo>
                  <a:cubicBezTo>
                    <a:pt x="95" y="17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5"/>
            <p:cNvSpPr/>
            <p:nvPr/>
          </p:nvSpPr>
          <p:spPr>
            <a:xfrm>
              <a:off x="3399488" y="1797286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" y="126"/>
                  </a:moveTo>
                  <a:lnTo>
                    <a:pt x="1" y="126"/>
                  </a:lnTo>
                  <a:lnTo>
                    <a:pt x="1" y="126"/>
                  </a:lnTo>
                  <a:lnTo>
                    <a:pt x="1" y="126"/>
                  </a:lnTo>
                  <a:close/>
                  <a:moveTo>
                    <a:pt x="142" y="0"/>
                  </a:moveTo>
                  <a:cubicBezTo>
                    <a:pt x="127" y="0"/>
                    <a:pt x="110" y="0"/>
                    <a:pt x="110" y="15"/>
                  </a:cubicBezTo>
                  <a:cubicBezTo>
                    <a:pt x="110" y="47"/>
                    <a:pt x="95" y="63"/>
                    <a:pt x="79" y="63"/>
                  </a:cubicBezTo>
                  <a:cubicBezTo>
                    <a:pt x="79" y="79"/>
                    <a:pt x="79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95" y="110"/>
                    <a:pt x="110" y="110"/>
                    <a:pt x="110" y="126"/>
                  </a:cubicBezTo>
                  <a:cubicBezTo>
                    <a:pt x="142" y="110"/>
                    <a:pt x="158" y="79"/>
                    <a:pt x="173" y="32"/>
                  </a:cubicBezTo>
                  <a:cubicBezTo>
                    <a:pt x="190" y="32"/>
                    <a:pt x="173" y="15"/>
                    <a:pt x="173" y="0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5"/>
            <p:cNvSpPr/>
            <p:nvPr/>
          </p:nvSpPr>
          <p:spPr>
            <a:xfrm>
              <a:off x="3015141" y="1798272"/>
              <a:ext cx="9064" cy="3530"/>
            </a:xfrm>
            <a:custGeom>
              <a:avLst/>
              <a:gdLst/>
              <a:ahLst/>
              <a:cxnLst/>
              <a:rect l="l" t="t" r="r" b="b"/>
              <a:pathLst>
                <a:path w="285" h="111" extrusionOk="0">
                  <a:moveTo>
                    <a:pt x="80" y="64"/>
                  </a:moveTo>
                  <a:lnTo>
                    <a:pt x="80" y="64"/>
                  </a:lnTo>
                  <a:lnTo>
                    <a:pt x="80" y="64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6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48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lnTo>
                    <a:pt x="48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112" y="95"/>
                  </a:lnTo>
                  <a:cubicBezTo>
                    <a:pt x="127" y="95"/>
                    <a:pt x="127" y="111"/>
                    <a:pt x="127" y="111"/>
                  </a:cubicBezTo>
                  <a:lnTo>
                    <a:pt x="175" y="111"/>
                  </a:lnTo>
                  <a:lnTo>
                    <a:pt x="238" y="111"/>
                  </a:lnTo>
                  <a:lnTo>
                    <a:pt x="238" y="95"/>
                  </a:lnTo>
                  <a:lnTo>
                    <a:pt x="253" y="95"/>
                  </a:lnTo>
                  <a:cubicBezTo>
                    <a:pt x="269" y="95"/>
                    <a:pt x="284" y="64"/>
                    <a:pt x="269" y="48"/>
                  </a:cubicBezTo>
                  <a:cubicBezTo>
                    <a:pt x="269" y="48"/>
                    <a:pt x="269" y="32"/>
                    <a:pt x="253" y="32"/>
                  </a:cubicBezTo>
                  <a:lnTo>
                    <a:pt x="238" y="32"/>
                  </a:lnTo>
                  <a:lnTo>
                    <a:pt x="238" y="32"/>
                  </a:lnTo>
                  <a:lnTo>
                    <a:pt x="238" y="32"/>
                  </a:lnTo>
                  <a:lnTo>
                    <a:pt x="221" y="32"/>
                  </a:lnTo>
                  <a:cubicBezTo>
                    <a:pt x="221" y="32"/>
                    <a:pt x="206" y="32"/>
                    <a:pt x="206" y="48"/>
                  </a:cubicBezTo>
                  <a:lnTo>
                    <a:pt x="190" y="48"/>
                  </a:lnTo>
                  <a:lnTo>
                    <a:pt x="175" y="48"/>
                  </a:lnTo>
                  <a:cubicBezTo>
                    <a:pt x="158" y="48"/>
                    <a:pt x="158" y="48"/>
                    <a:pt x="143" y="32"/>
                  </a:cubicBezTo>
                  <a:cubicBezTo>
                    <a:pt x="127" y="1"/>
                    <a:pt x="95" y="1"/>
                    <a:pt x="80" y="1"/>
                  </a:cubicBezTo>
                  <a:lnTo>
                    <a:pt x="64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5"/>
            <p:cNvSpPr/>
            <p:nvPr/>
          </p:nvSpPr>
          <p:spPr>
            <a:xfrm>
              <a:off x="3017654" y="180027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5"/>
            <p:cNvSpPr/>
            <p:nvPr/>
          </p:nvSpPr>
          <p:spPr>
            <a:xfrm>
              <a:off x="3407503" y="1783738"/>
              <a:ext cx="2544" cy="5565"/>
            </a:xfrm>
            <a:custGeom>
              <a:avLst/>
              <a:gdLst/>
              <a:ahLst/>
              <a:cxnLst/>
              <a:rect l="l" t="t" r="r" b="b"/>
              <a:pathLst>
                <a:path w="80" h="175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0"/>
                    <a:pt x="1" y="17"/>
                    <a:pt x="1" y="32"/>
                  </a:cubicBezTo>
                  <a:lnTo>
                    <a:pt x="16" y="95"/>
                  </a:lnTo>
                  <a:lnTo>
                    <a:pt x="32" y="111"/>
                  </a:lnTo>
                  <a:cubicBezTo>
                    <a:pt x="48" y="111"/>
                    <a:pt x="64" y="126"/>
                    <a:pt x="64" y="143"/>
                  </a:cubicBezTo>
                  <a:cubicBezTo>
                    <a:pt x="64" y="158"/>
                    <a:pt x="48" y="158"/>
                    <a:pt x="48" y="174"/>
                  </a:cubicBezTo>
                  <a:lnTo>
                    <a:pt x="48" y="174"/>
                  </a:lnTo>
                  <a:lnTo>
                    <a:pt x="48" y="174"/>
                  </a:lnTo>
                  <a:cubicBezTo>
                    <a:pt x="64" y="174"/>
                    <a:pt x="79" y="158"/>
                    <a:pt x="79" y="126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5"/>
            <p:cNvSpPr/>
            <p:nvPr/>
          </p:nvSpPr>
          <p:spPr>
            <a:xfrm>
              <a:off x="3398980" y="1772225"/>
              <a:ext cx="6551" cy="5057"/>
            </a:xfrm>
            <a:custGeom>
              <a:avLst/>
              <a:gdLst/>
              <a:ahLst/>
              <a:cxnLst/>
              <a:rect l="l" t="t" r="r" b="b"/>
              <a:pathLst>
                <a:path w="206" h="159" extrusionOk="0">
                  <a:moveTo>
                    <a:pt x="158" y="1"/>
                  </a:moveTo>
                  <a:lnTo>
                    <a:pt x="143" y="1"/>
                  </a:lnTo>
                  <a:lnTo>
                    <a:pt x="48" y="16"/>
                  </a:lnTo>
                  <a:cubicBezTo>
                    <a:pt x="32" y="16"/>
                    <a:pt x="17" y="32"/>
                    <a:pt x="17" y="47"/>
                  </a:cubicBezTo>
                  <a:cubicBezTo>
                    <a:pt x="17" y="64"/>
                    <a:pt x="32" y="79"/>
                    <a:pt x="32" y="79"/>
                  </a:cubicBezTo>
                  <a:lnTo>
                    <a:pt x="32" y="64"/>
                  </a:lnTo>
                  <a:cubicBezTo>
                    <a:pt x="48" y="47"/>
                    <a:pt x="48" y="47"/>
                    <a:pt x="63" y="47"/>
                  </a:cubicBezTo>
                  <a:lnTo>
                    <a:pt x="63" y="47"/>
                  </a:lnTo>
                  <a:lnTo>
                    <a:pt x="80" y="47"/>
                  </a:lnTo>
                  <a:lnTo>
                    <a:pt x="143" y="64"/>
                  </a:lnTo>
                  <a:cubicBezTo>
                    <a:pt x="158" y="79"/>
                    <a:pt x="174" y="95"/>
                    <a:pt x="158" y="110"/>
                  </a:cubicBezTo>
                  <a:cubicBezTo>
                    <a:pt x="158" y="127"/>
                    <a:pt x="143" y="142"/>
                    <a:pt x="126" y="142"/>
                  </a:cubicBezTo>
                  <a:lnTo>
                    <a:pt x="111" y="127"/>
                  </a:lnTo>
                  <a:lnTo>
                    <a:pt x="48" y="110"/>
                  </a:lnTo>
                  <a:cubicBezTo>
                    <a:pt x="48" y="110"/>
                    <a:pt x="48" y="95"/>
                    <a:pt x="32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0" y="110"/>
                    <a:pt x="0" y="127"/>
                  </a:cubicBezTo>
                  <a:cubicBezTo>
                    <a:pt x="0" y="142"/>
                    <a:pt x="17" y="158"/>
                    <a:pt x="32" y="158"/>
                  </a:cubicBezTo>
                  <a:lnTo>
                    <a:pt x="48" y="158"/>
                  </a:lnTo>
                  <a:cubicBezTo>
                    <a:pt x="111" y="158"/>
                    <a:pt x="174" y="142"/>
                    <a:pt x="189" y="110"/>
                  </a:cubicBezTo>
                  <a:lnTo>
                    <a:pt x="189" y="110"/>
                  </a:lnTo>
                  <a:lnTo>
                    <a:pt x="189" y="110"/>
                  </a:lnTo>
                  <a:cubicBezTo>
                    <a:pt x="174" y="110"/>
                    <a:pt x="158" y="79"/>
                    <a:pt x="174" y="64"/>
                  </a:cubicBezTo>
                  <a:cubicBezTo>
                    <a:pt x="174" y="47"/>
                    <a:pt x="189" y="47"/>
                    <a:pt x="206" y="47"/>
                  </a:cubicBezTo>
                  <a:lnTo>
                    <a:pt x="206" y="47"/>
                  </a:lnTo>
                  <a:lnTo>
                    <a:pt x="206" y="47"/>
                  </a:lnTo>
                  <a:lnTo>
                    <a:pt x="206" y="47"/>
                  </a:lnTo>
                  <a:lnTo>
                    <a:pt x="174" y="16"/>
                  </a:lnTo>
                  <a:cubicBezTo>
                    <a:pt x="174" y="1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5"/>
            <p:cNvSpPr/>
            <p:nvPr/>
          </p:nvSpPr>
          <p:spPr>
            <a:xfrm>
              <a:off x="3293741" y="1819326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32" y="64"/>
                  </a:moveTo>
                  <a:cubicBezTo>
                    <a:pt x="17" y="64"/>
                    <a:pt x="1" y="64"/>
                    <a:pt x="1" y="79"/>
                  </a:cubicBezTo>
                  <a:cubicBezTo>
                    <a:pt x="1" y="110"/>
                    <a:pt x="17" y="127"/>
                    <a:pt x="32" y="127"/>
                  </a:cubicBezTo>
                  <a:lnTo>
                    <a:pt x="64" y="127"/>
                  </a:lnTo>
                  <a:cubicBezTo>
                    <a:pt x="80" y="127"/>
                    <a:pt x="95" y="127"/>
                    <a:pt x="112" y="110"/>
                  </a:cubicBezTo>
                  <a:lnTo>
                    <a:pt x="112" y="110"/>
                  </a:lnTo>
                  <a:cubicBezTo>
                    <a:pt x="95" y="110"/>
                    <a:pt x="95" y="127"/>
                    <a:pt x="80" y="127"/>
                  </a:cubicBezTo>
                  <a:lnTo>
                    <a:pt x="64" y="127"/>
                  </a:lnTo>
                  <a:cubicBezTo>
                    <a:pt x="49" y="110"/>
                    <a:pt x="49" y="95"/>
                    <a:pt x="49" y="79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32" y="64"/>
                  </a:lnTo>
                  <a:close/>
                  <a:moveTo>
                    <a:pt x="127" y="1"/>
                  </a:moveTo>
                  <a:lnTo>
                    <a:pt x="127" y="32"/>
                  </a:lnTo>
                  <a:lnTo>
                    <a:pt x="127" y="47"/>
                  </a:lnTo>
                  <a:cubicBezTo>
                    <a:pt x="127" y="47"/>
                    <a:pt x="127" y="32"/>
                    <a:pt x="143" y="32"/>
                  </a:cubicBezTo>
                  <a:lnTo>
                    <a:pt x="143" y="32"/>
                  </a:lnTo>
                  <a:lnTo>
                    <a:pt x="158" y="47"/>
                  </a:lnTo>
                  <a:cubicBezTo>
                    <a:pt x="158" y="32"/>
                    <a:pt x="158" y="32"/>
                    <a:pt x="175" y="32"/>
                  </a:cubicBezTo>
                  <a:lnTo>
                    <a:pt x="175" y="32"/>
                  </a:lnTo>
                  <a:cubicBezTo>
                    <a:pt x="175" y="32"/>
                    <a:pt x="190" y="32"/>
                    <a:pt x="190" y="47"/>
                  </a:cubicBezTo>
                  <a:cubicBezTo>
                    <a:pt x="206" y="64"/>
                    <a:pt x="206" y="79"/>
                    <a:pt x="206" y="79"/>
                  </a:cubicBezTo>
                  <a:lnTo>
                    <a:pt x="206" y="79"/>
                  </a:lnTo>
                  <a:cubicBezTo>
                    <a:pt x="221" y="47"/>
                    <a:pt x="206" y="32"/>
                    <a:pt x="190" y="32"/>
                  </a:cubicBezTo>
                  <a:lnTo>
                    <a:pt x="143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5"/>
            <p:cNvSpPr/>
            <p:nvPr/>
          </p:nvSpPr>
          <p:spPr>
            <a:xfrm>
              <a:off x="3404991" y="1776232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32" y="47"/>
                  </a:moveTo>
                  <a:lnTo>
                    <a:pt x="32" y="47"/>
                  </a:lnTo>
                  <a:cubicBezTo>
                    <a:pt x="17" y="47"/>
                    <a:pt x="0" y="64"/>
                    <a:pt x="0" y="79"/>
                  </a:cubicBezTo>
                  <a:lnTo>
                    <a:pt x="0" y="142"/>
                  </a:lnTo>
                  <a:cubicBezTo>
                    <a:pt x="0" y="158"/>
                    <a:pt x="17" y="173"/>
                    <a:pt x="32" y="173"/>
                  </a:cubicBezTo>
                  <a:lnTo>
                    <a:pt x="32" y="173"/>
                  </a:lnTo>
                  <a:cubicBezTo>
                    <a:pt x="48" y="173"/>
                    <a:pt x="63" y="158"/>
                    <a:pt x="63" y="142"/>
                  </a:cubicBezTo>
                  <a:lnTo>
                    <a:pt x="63" y="95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63" y="79"/>
                  </a:lnTo>
                  <a:cubicBezTo>
                    <a:pt x="48" y="79"/>
                    <a:pt x="32" y="64"/>
                    <a:pt x="32" y="47"/>
                  </a:cubicBezTo>
                  <a:lnTo>
                    <a:pt x="32" y="47"/>
                  </a:lnTo>
                  <a:close/>
                  <a:moveTo>
                    <a:pt x="127" y="1"/>
                  </a:moveTo>
                  <a:lnTo>
                    <a:pt x="127" y="1"/>
                  </a:lnTo>
                  <a:lnTo>
                    <a:pt x="111" y="1"/>
                  </a:lnTo>
                  <a:lnTo>
                    <a:pt x="95" y="1"/>
                  </a:lnTo>
                  <a:lnTo>
                    <a:pt x="95" y="3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143" y="47"/>
                  </a:lnTo>
                  <a:cubicBezTo>
                    <a:pt x="143" y="32"/>
                    <a:pt x="143" y="16"/>
                    <a:pt x="158" y="16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5"/>
            <p:cNvSpPr/>
            <p:nvPr/>
          </p:nvSpPr>
          <p:spPr>
            <a:xfrm>
              <a:off x="3254177" y="176869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lnTo>
                    <a:pt x="64" y="1"/>
                  </a:lnTo>
                  <a:cubicBezTo>
                    <a:pt x="32" y="1"/>
                    <a:pt x="16" y="17"/>
                    <a:pt x="32" y="32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6" y="112"/>
                  </a:cubicBezTo>
                  <a:cubicBezTo>
                    <a:pt x="16" y="127"/>
                    <a:pt x="32" y="127"/>
                    <a:pt x="47" y="127"/>
                  </a:cubicBezTo>
                  <a:lnTo>
                    <a:pt x="64" y="127"/>
                  </a:lnTo>
                  <a:lnTo>
                    <a:pt x="79" y="112"/>
                  </a:lnTo>
                  <a:cubicBezTo>
                    <a:pt x="95" y="112"/>
                    <a:pt x="95" y="95"/>
                    <a:pt x="95" y="80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5"/>
            <p:cNvSpPr/>
            <p:nvPr/>
          </p:nvSpPr>
          <p:spPr>
            <a:xfrm>
              <a:off x="3026177" y="1793279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95" y="0"/>
                  </a:moveTo>
                  <a:lnTo>
                    <a:pt x="80" y="0"/>
                  </a:lnTo>
                  <a:cubicBezTo>
                    <a:pt x="63" y="0"/>
                    <a:pt x="48" y="15"/>
                    <a:pt x="48" y="32"/>
                  </a:cubicBezTo>
                  <a:lnTo>
                    <a:pt x="32" y="32"/>
                  </a:lnTo>
                  <a:cubicBezTo>
                    <a:pt x="17" y="47"/>
                    <a:pt x="0" y="63"/>
                    <a:pt x="17" y="78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78"/>
                    <a:pt x="95" y="78"/>
                  </a:cubicBezTo>
                  <a:lnTo>
                    <a:pt x="95" y="78"/>
                  </a:lnTo>
                  <a:lnTo>
                    <a:pt x="111" y="78"/>
                  </a:lnTo>
                  <a:lnTo>
                    <a:pt x="143" y="78"/>
                  </a:lnTo>
                  <a:cubicBezTo>
                    <a:pt x="143" y="63"/>
                    <a:pt x="158" y="47"/>
                    <a:pt x="143" y="32"/>
                  </a:cubicBezTo>
                  <a:cubicBezTo>
                    <a:pt x="126" y="15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5"/>
            <p:cNvSpPr/>
            <p:nvPr/>
          </p:nvSpPr>
          <p:spPr>
            <a:xfrm>
              <a:off x="3049203" y="1823811"/>
              <a:ext cx="4071" cy="3562"/>
            </a:xfrm>
            <a:custGeom>
              <a:avLst/>
              <a:gdLst/>
              <a:ahLst/>
              <a:cxnLst/>
              <a:rect l="l" t="t" r="r" b="b"/>
              <a:pathLst>
                <a:path w="128" h="112" extrusionOk="0">
                  <a:moveTo>
                    <a:pt x="80" y="1"/>
                  </a:moveTo>
                  <a:cubicBezTo>
                    <a:pt x="64" y="1"/>
                    <a:pt x="49" y="1"/>
                    <a:pt x="32" y="17"/>
                  </a:cubicBezTo>
                  <a:lnTo>
                    <a:pt x="32" y="17"/>
                  </a:lnTo>
                  <a:lnTo>
                    <a:pt x="17" y="17"/>
                  </a:lnTo>
                  <a:lnTo>
                    <a:pt x="17" y="32"/>
                  </a:lnTo>
                  <a:cubicBezTo>
                    <a:pt x="17" y="49"/>
                    <a:pt x="1" y="80"/>
                    <a:pt x="32" y="95"/>
                  </a:cubicBezTo>
                  <a:cubicBezTo>
                    <a:pt x="32" y="112"/>
                    <a:pt x="64" y="112"/>
                    <a:pt x="80" y="112"/>
                  </a:cubicBezTo>
                  <a:lnTo>
                    <a:pt x="96" y="112"/>
                  </a:lnTo>
                  <a:lnTo>
                    <a:pt x="112" y="95"/>
                  </a:lnTo>
                  <a:cubicBezTo>
                    <a:pt x="112" y="80"/>
                    <a:pt x="127" y="80"/>
                    <a:pt x="112" y="80"/>
                  </a:cubicBezTo>
                  <a:cubicBezTo>
                    <a:pt x="112" y="64"/>
                    <a:pt x="112" y="49"/>
                    <a:pt x="80" y="49"/>
                  </a:cubicBezTo>
                  <a:cubicBezTo>
                    <a:pt x="96" y="49"/>
                    <a:pt x="96" y="32"/>
                    <a:pt x="96" y="32"/>
                  </a:cubicBezTo>
                  <a:cubicBezTo>
                    <a:pt x="96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5"/>
            <p:cNvSpPr/>
            <p:nvPr/>
          </p:nvSpPr>
          <p:spPr>
            <a:xfrm>
              <a:off x="3346376" y="1790258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32"/>
                    <a:pt x="1" y="4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95" y="32"/>
                    <a:pt x="110" y="47"/>
                    <a:pt x="110" y="47"/>
                  </a:cubicBezTo>
                  <a:cubicBezTo>
                    <a:pt x="127" y="32"/>
                    <a:pt x="110" y="16"/>
                    <a:pt x="95" y="16"/>
                  </a:cubicBezTo>
                  <a:cubicBezTo>
                    <a:pt x="95" y="1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5"/>
            <p:cNvSpPr/>
            <p:nvPr/>
          </p:nvSpPr>
          <p:spPr>
            <a:xfrm>
              <a:off x="3391474" y="1798749"/>
              <a:ext cx="7060" cy="3053"/>
            </a:xfrm>
            <a:custGeom>
              <a:avLst/>
              <a:gdLst/>
              <a:ahLst/>
              <a:cxnLst/>
              <a:rect l="l" t="t" r="r" b="b"/>
              <a:pathLst>
                <a:path w="222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3"/>
                  </a:cubicBezTo>
                  <a:lnTo>
                    <a:pt x="16" y="49"/>
                  </a:lnTo>
                  <a:lnTo>
                    <a:pt x="16" y="80"/>
                  </a:lnTo>
                  <a:lnTo>
                    <a:pt x="32" y="80"/>
                  </a:lnTo>
                  <a:cubicBezTo>
                    <a:pt x="32" y="80"/>
                    <a:pt x="47" y="80"/>
                    <a:pt x="64" y="96"/>
                  </a:cubicBez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cubicBezTo>
                    <a:pt x="110" y="80"/>
                    <a:pt x="110" y="80"/>
                    <a:pt x="127" y="96"/>
                  </a:cubicBezTo>
                  <a:cubicBezTo>
                    <a:pt x="158" y="96"/>
                    <a:pt x="173" y="80"/>
                    <a:pt x="205" y="80"/>
                  </a:cubicBezTo>
                  <a:cubicBezTo>
                    <a:pt x="205" y="64"/>
                    <a:pt x="221" y="64"/>
                    <a:pt x="221" y="64"/>
                  </a:cubicBezTo>
                  <a:lnTo>
                    <a:pt x="221" y="64"/>
                  </a:lnTo>
                  <a:cubicBezTo>
                    <a:pt x="205" y="49"/>
                    <a:pt x="190" y="33"/>
                    <a:pt x="205" y="17"/>
                  </a:cubicBezTo>
                  <a:cubicBezTo>
                    <a:pt x="205" y="1"/>
                    <a:pt x="221" y="1"/>
                    <a:pt x="221" y="1"/>
                  </a:cubicBezTo>
                  <a:lnTo>
                    <a:pt x="221" y="1"/>
                  </a:lnTo>
                  <a:lnTo>
                    <a:pt x="190" y="1"/>
                  </a:lnTo>
                  <a:lnTo>
                    <a:pt x="190" y="1"/>
                  </a:lnTo>
                  <a:cubicBezTo>
                    <a:pt x="158" y="17"/>
                    <a:pt x="127" y="17"/>
                    <a:pt x="110" y="33"/>
                  </a:cubicBezTo>
                  <a:lnTo>
                    <a:pt x="110" y="1"/>
                  </a:lnTo>
                  <a:lnTo>
                    <a:pt x="110" y="1"/>
                  </a:lnTo>
                  <a:lnTo>
                    <a:pt x="110" y="1"/>
                  </a:lnTo>
                  <a:cubicBezTo>
                    <a:pt x="95" y="17"/>
                    <a:pt x="95" y="17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5"/>
            <p:cNvSpPr/>
            <p:nvPr/>
          </p:nvSpPr>
          <p:spPr>
            <a:xfrm>
              <a:off x="3306304" y="1814333"/>
              <a:ext cx="6520" cy="2035"/>
            </a:xfrm>
            <a:custGeom>
              <a:avLst/>
              <a:gdLst/>
              <a:ahLst/>
              <a:cxnLst/>
              <a:rect l="l" t="t" r="r" b="b"/>
              <a:pathLst>
                <a:path w="205" h="64" extrusionOk="0">
                  <a:moveTo>
                    <a:pt x="158" y="15"/>
                  </a:moveTo>
                  <a:lnTo>
                    <a:pt x="158" y="32"/>
                  </a:lnTo>
                  <a:lnTo>
                    <a:pt x="126" y="32"/>
                  </a:lnTo>
                  <a:cubicBezTo>
                    <a:pt x="141" y="47"/>
                    <a:pt x="141" y="47"/>
                    <a:pt x="141" y="63"/>
                  </a:cubicBezTo>
                  <a:lnTo>
                    <a:pt x="189" y="47"/>
                  </a:lnTo>
                  <a:lnTo>
                    <a:pt x="204" y="47"/>
                  </a:lnTo>
                  <a:lnTo>
                    <a:pt x="204" y="32"/>
                  </a:lnTo>
                  <a:lnTo>
                    <a:pt x="189" y="32"/>
                  </a:lnTo>
                  <a:cubicBezTo>
                    <a:pt x="173" y="15"/>
                    <a:pt x="173" y="15"/>
                    <a:pt x="158" y="15"/>
                  </a:cubicBezTo>
                  <a:close/>
                  <a:moveTo>
                    <a:pt x="95" y="0"/>
                  </a:moveTo>
                  <a:lnTo>
                    <a:pt x="32" y="0"/>
                  </a:lnTo>
                  <a:cubicBezTo>
                    <a:pt x="0" y="0"/>
                    <a:pt x="0" y="15"/>
                    <a:pt x="0" y="32"/>
                  </a:cubicBezTo>
                  <a:lnTo>
                    <a:pt x="0" y="32"/>
                  </a:lnTo>
                  <a:cubicBezTo>
                    <a:pt x="0" y="32"/>
                    <a:pt x="15" y="32"/>
                    <a:pt x="15" y="47"/>
                  </a:cubicBezTo>
                  <a:lnTo>
                    <a:pt x="47" y="47"/>
                  </a:lnTo>
                  <a:lnTo>
                    <a:pt x="78" y="32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5"/>
            <p:cNvSpPr/>
            <p:nvPr/>
          </p:nvSpPr>
          <p:spPr>
            <a:xfrm>
              <a:off x="3323319" y="1765705"/>
              <a:ext cx="3053" cy="6551"/>
            </a:xfrm>
            <a:custGeom>
              <a:avLst/>
              <a:gdLst/>
              <a:ahLst/>
              <a:cxnLst/>
              <a:rect l="l" t="t" r="r" b="b"/>
              <a:pathLst>
                <a:path w="96" h="206" extrusionOk="0">
                  <a:moveTo>
                    <a:pt x="79" y="0"/>
                  </a:moveTo>
                  <a:cubicBezTo>
                    <a:pt x="79" y="17"/>
                    <a:pt x="79" y="17"/>
                    <a:pt x="64" y="17"/>
                  </a:cubicBezTo>
                  <a:lnTo>
                    <a:pt x="64" y="17"/>
                  </a:lnTo>
                  <a:lnTo>
                    <a:pt x="48" y="17"/>
                  </a:lnTo>
                  <a:lnTo>
                    <a:pt x="48" y="17"/>
                  </a:lnTo>
                  <a:cubicBezTo>
                    <a:pt x="1" y="63"/>
                    <a:pt x="16" y="95"/>
                    <a:pt x="16" y="143"/>
                  </a:cubicBezTo>
                  <a:cubicBezTo>
                    <a:pt x="32" y="143"/>
                    <a:pt x="32" y="158"/>
                    <a:pt x="32" y="174"/>
                  </a:cubicBezTo>
                  <a:lnTo>
                    <a:pt x="32" y="174"/>
                  </a:lnTo>
                  <a:cubicBezTo>
                    <a:pt x="32" y="189"/>
                    <a:pt x="32" y="206"/>
                    <a:pt x="64" y="206"/>
                  </a:cubicBezTo>
                  <a:lnTo>
                    <a:pt x="64" y="206"/>
                  </a:lnTo>
                  <a:lnTo>
                    <a:pt x="79" y="206"/>
                  </a:lnTo>
                  <a:cubicBezTo>
                    <a:pt x="95" y="206"/>
                    <a:pt x="95" y="206"/>
                    <a:pt x="95" y="189"/>
                  </a:cubicBezTo>
                  <a:lnTo>
                    <a:pt x="95" y="189"/>
                  </a:lnTo>
                  <a:lnTo>
                    <a:pt x="95" y="158"/>
                  </a:lnTo>
                  <a:lnTo>
                    <a:pt x="95" y="126"/>
                  </a:lnTo>
                  <a:cubicBezTo>
                    <a:pt x="79" y="95"/>
                    <a:pt x="79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79" y="48"/>
                    <a:pt x="79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5"/>
            <p:cNvSpPr/>
            <p:nvPr/>
          </p:nvSpPr>
          <p:spPr>
            <a:xfrm>
              <a:off x="3169484" y="1820821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63" y="0"/>
                  </a:moveTo>
                  <a:lnTo>
                    <a:pt x="63" y="0"/>
                  </a:lnTo>
                  <a:lnTo>
                    <a:pt x="48" y="17"/>
                  </a:lnTo>
                  <a:lnTo>
                    <a:pt x="17" y="48"/>
                  </a:lnTo>
                  <a:cubicBezTo>
                    <a:pt x="32" y="48"/>
                    <a:pt x="32" y="63"/>
                    <a:pt x="32" y="80"/>
                  </a:cubicBezTo>
                  <a:lnTo>
                    <a:pt x="0" y="143"/>
                  </a:lnTo>
                  <a:lnTo>
                    <a:pt x="0" y="143"/>
                  </a:lnTo>
                  <a:lnTo>
                    <a:pt x="17" y="143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95" y="126"/>
                  </a:lnTo>
                  <a:cubicBezTo>
                    <a:pt x="126" y="126"/>
                    <a:pt x="126" y="111"/>
                    <a:pt x="126" y="95"/>
                  </a:cubicBezTo>
                  <a:cubicBezTo>
                    <a:pt x="126" y="80"/>
                    <a:pt x="111" y="63"/>
                    <a:pt x="95" y="63"/>
                  </a:cubicBezTo>
                  <a:lnTo>
                    <a:pt x="95" y="63"/>
                  </a:lnTo>
                  <a:cubicBezTo>
                    <a:pt x="111" y="48"/>
                    <a:pt x="111" y="32"/>
                    <a:pt x="95" y="17"/>
                  </a:cubicBezTo>
                  <a:cubicBezTo>
                    <a:pt x="80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5"/>
            <p:cNvSpPr/>
            <p:nvPr/>
          </p:nvSpPr>
          <p:spPr>
            <a:xfrm>
              <a:off x="3415518" y="1754192"/>
              <a:ext cx="6551" cy="8523"/>
            </a:xfrm>
            <a:custGeom>
              <a:avLst/>
              <a:gdLst/>
              <a:ahLst/>
              <a:cxnLst/>
              <a:rect l="l" t="t" r="r" b="b"/>
              <a:pathLst>
                <a:path w="206" h="268" extrusionOk="0">
                  <a:moveTo>
                    <a:pt x="205" y="110"/>
                  </a:moveTo>
                  <a:lnTo>
                    <a:pt x="190" y="110"/>
                  </a:lnTo>
                  <a:cubicBezTo>
                    <a:pt x="174" y="110"/>
                    <a:pt x="142" y="126"/>
                    <a:pt x="127" y="126"/>
                  </a:cubicBezTo>
                  <a:lnTo>
                    <a:pt x="127" y="158"/>
                  </a:lnTo>
                  <a:cubicBezTo>
                    <a:pt x="111" y="173"/>
                    <a:pt x="111" y="189"/>
                    <a:pt x="96" y="189"/>
                  </a:cubicBezTo>
                  <a:lnTo>
                    <a:pt x="96" y="189"/>
                  </a:lnTo>
                  <a:lnTo>
                    <a:pt x="64" y="189"/>
                  </a:lnTo>
                  <a:lnTo>
                    <a:pt x="48" y="189"/>
                  </a:lnTo>
                  <a:cubicBezTo>
                    <a:pt x="32" y="189"/>
                    <a:pt x="16" y="189"/>
                    <a:pt x="16" y="205"/>
                  </a:cubicBezTo>
                  <a:cubicBezTo>
                    <a:pt x="1" y="221"/>
                    <a:pt x="16" y="252"/>
                    <a:pt x="32" y="252"/>
                  </a:cubicBezTo>
                  <a:lnTo>
                    <a:pt x="32" y="252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79" y="236"/>
                  </a:lnTo>
                  <a:cubicBezTo>
                    <a:pt x="96" y="236"/>
                    <a:pt x="111" y="252"/>
                    <a:pt x="111" y="268"/>
                  </a:cubicBezTo>
                  <a:cubicBezTo>
                    <a:pt x="127" y="268"/>
                    <a:pt x="127" y="252"/>
                    <a:pt x="127" y="252"/>
                  </a:cubicBezTo>
                  <a:cubicBezTo>
                    <a:pt x="159" y="236"/>
                    <a:pt x="174" y="205"/>
                    <a:pt x="190" y="173"/>
                  </a:cubicBezTo>
                  <a:cubicBezTo>
                    <a:pt x="190" y="158"/>
                    <a:pt x="190" y="126"/>
                    <a:pt x="205" y="126"/>
                  </a:cubicBezTo>
                  <a:lnTo>
                    <a:pt x="205" y="110"/>
                  </a:lnTo>
                  <a:lnTo>
                    <a:pt x="205" y="110"/>
                  </a:lnTo>
                  <a:close/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11" y="16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27" y="47"/>
                  </a:lnTo>
                  <a:lnTo>
                    <a:pt x="174" y="47"/>
                  </a:lnTo>
                  <a:lnTo>
                    <a:pt x="190" y="47"/>
                  </a:lnTo>
                  <a:lnTo>
                    <a:pt x="174" y="16"/>
                  </a:lnTo>
                  <a:cubicBezTo>
                    <a:pt x="174" y="16"/>
                    <a:pt x="159" y="16"/>
                    <a:pt x="159" y="0"/>
                  </a:cubicBezTo>
                  <a:lnTo>
                    <a:pt x="159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5"/>
            <p:cNvSpPr/>
            <p:nvPr/>
          </p:nvSpPr>
          <p:spPr>
            <a:xfrm>
              <a:off x="3432564" y="1786250"/>
              <a:ext cx="3053" cy="1527"/>
            </a:xfrm>
            <a:custGeom>
              <a:avLst/>
              <a:gdLst/>
              <a:ahLst/>
              <a:cxnLst/>
              <a:rect l="l" t="t" r="r" b="b"/>
              <a:pathLst>
                <a:path w="96" h="48" extrusionOk="0">
                  <a:moveTo>
                    <a:pt x="1" y="1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95" y="47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64" y="16"/>
                  </a:lnTo>
                  <a:lnTo>
                    <a:pt x="47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1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5"/>
            <p:cNvSpPr/>
            <p:nvPr/>
          </p:nvSpPr>
          <p:spPr>
            <a:xfrm>
              <a:off x="3051206" y="1819326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3" y="1"/>
                  </a:moveTo>
                  <a:lnTo>
                    <a:pt x="17" y="16"/>
                  </a:lnTo>
                  <a:cubicBezTo>
                    <a:pt x="1" y="16"/>
                    <a:pt x="1" y="32"/>
                    <a:pt x="1" y="47"/>
                  </a:cubicBezTo>
                  <a:lnTo>
                    <a:pt x="17" y="64"/>
                  </a:lnTo>
                  <a:lnTo>
                    <a:pt x="33" y="64"/>
                  </a:lnTo>
                  <a:lnTo>
                    <a:pt x="49" y="64"/>
                  </a:lnTo>
                  <a:cubicBezTo>
                    <a:pt x="64" y="64"/>
                    <a:pt x="96" y="79"/>
                    <a:pt x="112" y="79"/>
                  </a:cubicBezTo>
                  <a:lnTo>
                    <a:pt x="112" y="79"/>
                  </a:lnTo>
                  <a:lnTo>
                    <a:pt x="80" y="32"/>
                  </a:lnTo>
                  <a:lnTo>
                    <a:pt x="64" y="47"/>
                  </a:lnTo>
                  <a:cubicBezTo>
                    <a:pt x="49" y="47"/>
                    <a:pt x="49" y="32"/>
                    <a:pt x="49" y="32"/>
                  </a:cubicBezTo>
                  <a:cubicBezTo>
                    <a:pt x="33" y="32"/>
                    <a:pt x="33" y="16"/>
                    <a:pt x="3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5"/>
            <p:cNvSpPr/>
            <p:nvPr/>
          </p:nvSpPr>
          <p:spPr>
            <a:xfrm>
              <a:off x="3072801" y="1793756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5" y="0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63" y="95"/>
                  </a:lnTo>
                  <a:lnTo>
                    <a:pt x="63" y="95"/>
                  </a:lnTo>
                  <a:cubicBezTo>
                    <a:pt x="47" y="111"/>
                    <a:pt x="63" y="143"/>
                    <a:pt x="78" y="143"/>
                  </a:cubicBezTo>
                  <a:cubicBezTo>
                    <a:pt x="78" y="158"/>
                    <a:pt x="95" y="158"/>
                    <a:pt x="95" y="158"/>
                  </a:cubicBezTo>
                  <a:cubicBezTo>
                    <a:pt x="110" y="158"/>
                    <a:pt x="110" y="143"/>
                    <a:pt x="126" y="143"/>
                  </a:cubicBezTo>
                  <a:lnTo>
                    <a:pt x="141" y="111"/>
                  </a:lnTo>
                  <a:cubicBezTo>
                    <a:pt x="158" y="95"/>
                    <a:pt x="141" y="80"/>
                    <a:pt x="141" y="6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5"/>
            <p:cNvSpPr/>
            <p:nvPr/>
          </p:nvSpPr>
          <p:spPr>
            <a:xfrm>
              <a:off x="3396499" y="1760680"/>
              <a:ext cx="5025" cy="2544"/>
            </a:xfrm>
            <a:custGeom>
              <a:avLst/>
              <a:gdLst/>
              <a:ahLst/>
              <a:cxnLst/>
              <a:rect l="l" t="t" r="r" b="b"/>
              <a:pathLst>
                <a:path w="158" h="80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lnTo>
                    <a:pt x="32" y="17"/>
                  </a:lnTo>
                  <a:cubicBezTo>
                    <a:pt x="15" y="17"/>
                    <a:pt x="0" y="32"/>
                    <a:pt x="0" y="48"/>
                  </a:cubicBezTo>
                  <a:cubicBezTo>
                    <a:pt x="0" y="64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95" y="64"/>
                  </a:lnTo>
                  <a:lnTo>
                    <a:pt x="126" y="64"/>
                  </a:lnTo>
                  <a:cubicBezTo>
                    <a:pt x="141" y="64"/>
                    <a:pt x="158" y="48"/>
                    <a:pt x="141" y="32"/>
                  </a:cubicBezTo>
                  <a:cubicBezTo>
                    <a:pt x="141" y="17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5"/>
            <p:cNvSpPr/>
            <p:nvPr/>
          </p:nvSpPr>
          <p:spPr>
            <a:xfrm>
              <a:off x="3446081" y="1797763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0"/>
                  </a:moveTo>
                  <a:lnTo>
                    <a:pt x="32" y="0"/>
                  </a:lnTo>
                  <a:cubicBezTo>
                    <a:pt x="48" y="0"/>
                    <a:pt x="48" y="17"/>
                    <a:pt x="48" y="17"/>
                  </a:cubicBezTo>
                  <a:cubicBezTo>
                    <a:pt x="32" y="32"/>
                    <a:pt x="17" y="48"/>
                    <a:pt x="0" y="48"/>
                  </a:cubicBezTo>
                  <a:lnTo>
                    <a:pt x="0" y="48"/>
                  </a:lnTo>
                  <a:lnTo>
                    <a:pt x="0" y="80"/>
                  </a:lnTo>
                  <a:cubicBezTo>
                    <a:pt x="17" y="64"/>
                    <a:pt x="17" y="64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80"/>
                    <a:pt x="63" y="95"/>
                  </a:cubicBezTo>
                  <a:lnTo>
                    <a:pt x="63" y="95"/>
                  </a:lnTo>
                  <a:cubicBezTo>
                    <a:pt x="63" y="95"/>
                    <a:pt x="80" y="95"/>
                    <a:pt x="80" y="80"/>
                  </a:cubicBezTo>
                  <a:lnTo>
                    <a:pt x="80" y="32"/>
                  </a:lnTo>
                  <a:cubicBezTo>
                    <a:pt x="80" y="17"/>
                    <a:pt x="80" y="17"/>
                    <a:pt x="63" y="17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5"/>
            <p:cNvSpPr/>
            <p:nvPr/>
          </p:nvSpPr>
          <p:spPr>
            <a:xfrm>
              <a:off x="3406994" y="1802788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7" y="16"/>
                  </a:cubicBezTo>
                  <a:cubicBezTo>
                    <a:pt x="0" y="16"/>
                    <a:pt x="0" y="32"/>
                    <a:pt x="0" y="32"/>
                  </a:cubicBezTo>
                  <a:lnTo>
                    <a:pt x="0" y="79"/>
                  </a:lnTo>
                  <a:cubicBezTo>
                    <a:pt x="0" y="95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95"/>
                    <a:pt x="64" y="79"/>
                  </a:cubicBezTo>
                  <a:lnTo>
                    <a:pt x="64" y="79"/>
                  </a:lnTo>
                  <a:cubicBezTo>
                    <a:pt x="64" y="95"/>
                    <a:pt x="80" y="95"/>
                    <a:pt x="80" y="95"/>
                  </a:cubicBezTo>
                  <a:cubicBezTo>
                    <a:pt x="95" y="95"/>
                    <a:pt x="111" y="79"/>
                    <a:pt x="111" y="63"/>
                  </a:cubicBezTo>
                  <a:cubicBezTo>
                    <a:pt x="111" y="48"/>
                    <a:pt x="111" y="32"/>
                    <a:pt x="95" y="1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5"/>
            <p:cNvSpPr/>
            <p:nvPr/>
          </p:nvSpPr>
          <p:spPr>
            <a:xfrm>
              <a:off x="3246640" y="1813315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16"/>
                  </a:moveTo>
                  <a:lnTo>
                    <a:pt x="1" y="32"/>
                  </a:lnTo>
                  <a:lnTo>
                    <a:pt x="1" y="16"/>
                  </a:lnTo>
                  <a:lnTo>
                    <a:pt x="1" y="16"/>
                  </a:lnTo>
                  <a:close/>
                  <a:moveTo>
                    <a:pt x="49" y="1"/>
                  </a:moveTo>
                  <a:lnTo>
                    <a:pt x="49" y="16"/>
                  </a:lnTo>
                  <a:cubicBezTo>
                    <a:pt x="49" y="16"/>
                    <a:pt x="64" y="16"/>
                    <a:pt x="64" y="32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2" y="79"/>
                  </a:lnTo>
                  <a:cubicBezTo>
                    <a:pt x="127" y="64"/>
                    <a:pt x="127" y="47"/>
                    <a:pt x="127" y="47"/>
                  </a:cubicBezTo>
                  <a:cubicBezTo>
                    <a:pt x="127" y="32"/>
                    <a:pt x="112" y="16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5"/>
            <p:cNvSpPr/>
            <p:nvPr/>
          </p:nvSpPr>
          <p:spPr>
            <a:xfrm>
              <a:off x="3162456" y="1821330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12" y="1"/>
                  </a:moveTo>
                  <a:cubicBezTo>
                    <a:pt x="112" y="16"/>
                    <a:pt x="95" y="47"/>
                    <a:pt x="80" y="47"/>
                  </a:cubicBezTo>
                  <a:lnTo>
                    <a:pt x="80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32" y="64"/>
                    <a:pt x="17" y="64"/>
                    <a:pt x="17" y="79"/>
                  </a:cubicBezTo>
                  <a:cubicBezTo>
                    <a:pt x="1" y="79"/>
                    <a:pt x="1" y="110"/>
                    <a:pt x="1" y="127"/>
                  </a:cubicBezTo>
                  <a:lnTo>
                    <a:pt x="32" y="127"/>
                  </a:lnTo>
                  <a:lnTo>
                    <a:pt x="49" y="127"/>
                  </a:lnTo>
                  <a:lnTo>
                    <a:pt x="64" y="127"/>
                  </a:lnTo>
                  <a:cubicBezTo>
                    <a:pt x="80" y="110"/>
                    <a:pt x="112" y="110"/>
                    <a:pt x="127" y="79"/>
                  </a:cubicBezTo>
                  <a:cubicBezTo>
                    <a:pt x="127" y="47"/>
                    <a:pt x="112" y="16"/>
                    <a:pt x="11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5"/>
            <p:cNvSpPr/>
            <p:nvPr/>
          </p:nvSpPr>
          <p:spPr>
            <a:xfrm>
              <a:off x="3426045" y="1792261"/>
              <a:ext cx="7028" cy="4516"/>
            </a:xfrm>
            <a:custGeom>
              <a:avLst/>
              <a:gdLst/>
              <a:ahLst/>
              <a:cxnLst/>
              <a:rect l="l" t="t" r="r" b="b"/>
              <a:pathLst>
                <a:path w="221" h="14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cubicBezTo>
                    <a:pt x="111" y="16"/>
                    <a:pt x="95" y="16"/>
                    <a:pt x="95" y="16"/>
                  </a:cubicBezTo>
                  <a:lnTo>
                    <a:pt x="95" y="32"/>
                  </a:lnTo>
                  <a:cubicBezTo>
                    <a:pt x="111" y="47"/>
                    <a:pt x="111" y="79"/>
                    <a:pt x="95" y="79"/>
                  </a:cubicBezTo>
                  <a:lnTo>
                    <a:pt x="80" y="79"/>
                  </a:lnTo>
                  <a:cubicBezTo>
                    <a:pt x="80" y="95"/>
                    <a:pt x="63" y="110"/>
                    <a:pt x="63" y="110"/>
                  </a:cubicBezTo>
                  <a:lnTo>
                    <a:pt x="48" y="127"/>
                  </a:lnTo>
                  <a:cubicBezTo>
                    <a:pt x="32" y="127"/>
                    <a:pt x="17" y="110"/>
                    <a:pt x="17" y="95"/>
                  </a:cubicBezTo>
                  <a:lnTo>
                    <a:pt x="17" y="95"/>
                  </a:lnTo>
                  <a:cubicBezTo>
                    <a:pt x="0" y="110"/>
                    <a:pt x="0" y="110"/>
                    <a:pt x="0" y="127"/>
                  </a:cubicBezTo>
                  <a:lnTo>
                    <a:pt x="63" y="142"/>
                  </a:lnTo>
                  <a:cubicBezTo>
                    <a:pt x="80" y="110"/>
                    <a:pt x="111" y="95"/>
                    <a:pt x="143" y="64"/>
                  </a:cubicBezTo>
                  <a:lnTo>
                    <a:pt x="143" y="64"/>
                  </a:lnTo>
                  <a:lnTo>
                    <a:pt x="158" y="79"/>
                  </a:lnTo>
                  <a:lnTo>
                    <a:pt x="174" y="79"/>
                  </a:lnTo>
                  <a:cubicBezTo>
                    <a:pt x="189" y="79"/>
                    <a:pt x="206" y="79"/>
                    <a:pt x="206" y="64"/>
                  </a:cubicBezTo>
                  <a:cubicBezTo>
                    <a:pt x="221" y="47"/>
                    <a:pt x="206" y="32"/>
                    <a:pt x="189" y="16"/>
                  </a:cubicBezTo>
                  <a:lnTo>
                    <a:pt x="189" y="16"/>
                  </a:lnTo>
                  <a:cubicBezTo>
                    <a:pt x="174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5"/>
            <p:cNvSpPr/>
            <p:nvPr/>
          </p:nvSpPr>
          <p:spPr>
            <a:xfrm>
              <a:off x="3166463" y="1817800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7"/>
                    <a:pt x="64" y="17"/>
                    <a:pt x="64" y="32"/>
                  </a:cubicBezTo>
                  <a:lnTo>
                    <a:pt x="17" y="158"/>
                  </a:lnTo>
                  <a:cubicBezTo>
                    <a:pt x="1" y="158"/>
                    <a:pt x="17" y="190"/>
                    <a:pt x="32" y="190"/>
                  </a:cubicBezTo>
                  <a:lnTo>
                    <a:pt x="32" y="190"/>
                  </a:lnTo>
                  <a:lnTo>
                    <a:pt x="64" y="143"/>
                  </a:lnTo>
                  <a:cubicBezTo>
                    <a:pt x="64" y="127"/>
                    <a:pt x="80" y="127"/>
                    <a:pt x="80" y="127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127" y="49"/>
                  </a:lnTo>
                  <a:cubicBezTo>
                    <a:pt x="127" y="32"/>
                    <a:pt x="127" y="17"/>
                    <a:pt x="112" y="17"/>
                  </a:cubicBezTo>
                  <a:cubicBezTo>
                    <a:pt x="95" y="17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5"/>
            <p:cNvSpPr/>
            <p:nvPr/>
          </p:nvSpPr>
          <p:spPr>
            <a:xfrm>
              <a:off x="3134405" y="1826355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63" y="47"/>
                  </a:lnTo>
                  <a:cubicBezTo>
                    <a:pt x="63" y="63"/>
                    <a:pt x="63" y="63"/>
                    <a:pt x="48" y="78"/>
                  </a:cubicBezTo>
                  <a:lnTo>
                    <a:pt x="48" y="78"/>
                  </a:lnTo>
                  <a:lnTo>
                    <a:pt x="17" y="141"/>
                  </a:lnTo>
                  <a:cubicBezTo>
                    <a:pt x="0" y="158"/>
                    <a:pt x="17" y="173"/>
                    <a:pt x="32" y="189"/>
                  </a:cubicBezTo>
                  <a:lnTo>
                    <a:pt x="48" y="189"/>
                  </a:lnTo>
                  <a:cubicBezTo>
                    <a:pt x="63" y="189"/>
                    <a:pt x="63" y="173"/>
                    <a:pt x="80" y="173"/>
                  </a:cubicBezTo>
                  <a:lnTo>
                    <a:pt x="143" y="47"/>
                  </a:lnTo>
                  <a:cubicBezTo>
                    <a:pt x="158" y="32"/>
                    <a:pt x="143" y="15"/>
                    <a:pt x="126" y="15"/>
                  </a:cubicBezTo>
                  <a:cubicBezTo>
                    <a:pt x="126" y="0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5"/>
            <p:cNvSpPr/>
            <p:nvPr/>
          </p:nvSpPr>
          <p:spPr>
            <a:xfrm>
              <a:off x="3252651" y="1806287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64" y="16"/>
                    <a:pt x="64" y="16"/>
                    <a:pt x="49" y="16"/>
                  </a:cubicBezTo>
                  <a:lnTo>
                    <a:pt x="17" y="64"/>
                  </a:lnTo>
                  <a:cubicBezTo>
                    <a:pt x="1" y="79"/>
                    <a:pt x="1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64" y="127"/>
                    <a:pt x="64" y="111"/>
                  </a:cubicBezTo>
                  <a:lnTo>
                    <a:pt x="112" y="64"/>
                  </a:lnTo>
                  <a:cubicBezTo>
                    <a:pt x="127" y="48"/>
                    <a:pt x="112" y="32"/>
                    <a:pt x="95" y="16"/>
                  </a:cubicBez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5"/>
            <p:cNvSpPr/>
            <p:nvPr/>
          </p:nvSpPr>
          <p:spPr>
            <a:xfrm>
              <a:off x="3442582" y="1782720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47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80"/>
                    <a:pt x="1" y="95"/>
                    <a:pt x="16" y="95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12"/>
                  </a:lnTo>
                  <a:lnTo>
                    <a:pt x="64" y="112"/>
                  </a:lnTo>
                  <a:cubicBezTo>
                    <a:pt x="79" y="112"/>
                    <a:pt x="79" y="112"/>
                    <a:pt x="95" y="127"/>
                  </a:cubicBezTo>
                  <a:cubicBezTo>
                    <a:pt x="95" y="112"/>
                    <a:pt x="110" y="112"/>
                    <a:pt x="110" y="112"/>
                  </a:cubicBezTo>
                  <a:cubicBezTo>
                    <a:pt x="110" y="95"/>
                    <a:pt x="110" y="64"/>
                    <a:pt x="95" y="64"/>
                  </a:cubicBezTo>
                  <a:lnTo>
                    <a:pt x="95" y="64"/>
                  </a:lnTo>
                  <a:lnTo>
                    <a:pt x="79" y="49"/>
                  </a:lnTo>
                  <a:lnTo>
                    <a:pt x="79" y="49"/>
                  </a:lnTo>
                  <a:cubicBezTo>
                    <a:pt x="79" y="32"/>
                    <a:pt x="64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5"/>
            <p:cNvSpPr/>
            <p:nvPr/>
          </p:nvSpPr>
          <p:spPr>
            <a:xfrm>
              <a:off x="3410524" y="179175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6" y="0"/>
                  </a:moveTo>
                  <a:lnTo>
                    <a:pt x="126" y="0"/>
                  </a:lnTo>
                  <a:lnTo>
                    <a:pt x="126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8"/>
                  </a:cubicBezTo>
                  <a:cubicBezTo>
                    <a:pt x="0" y="63"/>
                    <a:pt x="16" y="63"/>
                    <a:pt x="16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63" y="80"/>
                  </a:lnTo>
                  <a:cubicBezTo>
                    <a:pt x="63" y="63"/>
                    <a:pt x="79" y="63"/>
                    <a:pt x="95" y="63"/>
                  </a:cubicBezTo>
                  <a:lnTo>
                    <a:pt x="142" y="48"/>
                  </a:lnTo>
                  <a:lnTo>
                    <a:pt x="142" y="48"/>
                  </a:lnTo>
                  <a:cubicBezTo>
                    <a:pt x="142" y="48"/>
                    <a:pt x="142" y="63"/>
                    <a:pt x="158" y="63"/>
                  </a:cubicBezTo>
                  <a:cubicBezTo>
                    <a:pt x="158" y="48"/>
                    <a:pt x="158" y="48"/>
                    <a:pt x="173" y="32"/>
                  </a:cubicBezTo>
                  <a:lnTo>
                    <a:pt x="173" y="32"/>
                  </a:lnTo>
                  <a:lnTo>
                    <a:pt x="158" y="17"/>
                  </a:lnTo>
                  <a:cubicBezTo>
                    <a:pt x="158" y="17"/>
                    <a:pt x="142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5"/>
            <p:cNvSpPr/>
            <p:nvPr/>
          </p:nvSpPr>
          <p:spPr>
            <a:xfrm>
              <a:off x="3421560" y="1795760"/>
              <a:ext cx="9032" cy="7060"/>
            </a:xfrm>
            <a:custGeom>
              <a:avLst/>
              <a:gdLst/>
              <a:ahLst/>
              <a:cxnLst/>
              <a:rect l="l" t="t" r="r" b="b"/>
              <a:pathLst>
                <a:path w="284" h="222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32"/>
                  </a:lnTo>
                  <a:lnTo>
                    <a:pt x="0" y="63"/>
                  </a:lnTo>
                  <a:lnTo>
                    <a:pt x="15" y="80"/>
                  </a:lnTo>
                  <a:cubicBezTo>
                    <a:pt x="15" y="63"/>
                    <a:pt x="15" y="63"/>
                    <a:pt x="32" y="63"/>
                  </a:cubicBezTo>
                  <a:lnTo>
                    <a:pt x="32" y="63"/>
                  </a:lnTo>
                  <a:cubicBezTo>
                    <a:pt x="47" y="63"/>
                    <a:pt x="47" y="80"/>
                    <a:pt x="63" y="80"/>
                  </a:cubicBezTo>
                  <a:lnTo>
                    <a:pt x="63" y="127"/>
                  </a:lnTo>
                  <a:cubicBezTo>
                    <a:pt x="78" y="127"/>
                    <a:pt x="78" y="143"/>
                    <a:pt x="78" y="158"/>
                  </a:cubicBezTo>
                  <a:lnTo>
                    <a:pt x="110" y="206"/>
                  </a:lnTo>
                  <a:cubicBezTo>
                    <a:pt x="126" y="206"/>
                    <a:pt x="126" y="221"/>
                    <a:pt x="141" y="221"/>
                  </a:cubicBezTo>
                  <a:cubicBezTo>
                    <a:pt x="141" y="221"/>
                    <a:pt x="158" y="221"/>
                    <a:pt x="158" y="206"/>
                  </a:cubicBezTo>
                  <a:cubicBezTo>
                    <a:pt x="141" y="206"/>
                    <a:pt x="126" y="190"/>
                    <a:pt x="126" y="174"/>
                  </a:cubicBezTo>
                  <a:cubicBezTo>
                    <a:pt x="141" y="158"/>
                    <a:pt x="141" y="143"/>
                    <a:pt x="158" y="143"/>
                  </a:cubicBezTo>
                  <a:lnTo>
                    <a:pt x="110" y="80"/>
                  </a:lnTo>
                  <a:lnTo>
                    <a:pt x="236" y="95"/>
                  </a:lnTo>
                  <a:lnTo>
                    <a:pt x="236" y="95"/>
                  </a:lnTo>
                  <a:cubicBezTo>
                    <a:pt x="252" y="95"/>
                    <a:pt x="267" y="80"/>
                    <a:pt x="267" y="63"/>
                  </a:cubicBezTo>
                  <a:cubicBezTo>
                    <a:pt x="284" y="48"/>
                    <a:pt x="267" y="32"/>
                    <a:pt x="236" y="32"/>
                  </a:cubicBezTo>
                  <a:lnTo>
                    <a:pt x="204" y="32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32"/>
                  </a:lnTo>
                  <a:cubicBezTo>
                    <a:pt x="141" y="48"/>
                    <a:pt x="126" y="63"/>
                    <a:pt x="110" y="63"/>
                  </a:cubicBezTo>
                  <a:lnTo>
                    <a:pt x="110" y="63"/>
                  </a:lnTo>
                  <a:cubicBezTo>
                    <a:pt x="78" y="63"/>
                    <a:pt x="63" y="48"/>
                    <a:pt x="63" y="32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5"/>
            <p:cNvSpPr/>
            <p:nvPr/>
          </p:nvSpPr>
          <p:spPr>
            <a:xfrm>
              <a:off x="3436572" y="1790258"/>
              <a:ext cx="4516" cy="2512"/>
            </a:xfrm>
            <a:custGeom>
              <a:avLst/>
              <a:gdLst/>
              <a:ahLst/>
              <a:cxnLst/>
              <a:rect l="l" t="t" r="r" b="b"/>
              <a:pathLst>
                <a:path w="142" h="79" extrusionOk="0">
                  <a:moveTo>
                    <a:pt x="110" y="1"/>
                  </a:moveTo>
                  <a:lnTo>
                    <a:pt x="95" y="1"/>
                  </a:lnTo>
                  <a:lnTo>
                    <a:pt x="64" y="1"/>
                  </a:lnTo>
                  <a:lnTo>
                    <a:pt x="47" y="16"/>
                  </a:lnTo>
                  <a:lnTo>
                    <a:pt x="47" y="16"/>
                  </a:lnTo>
                  <a:cubicBezTo>
                    <a:pt x="32" y="16"/>
                    <a:pt x="32" y="16"/>
                    <a:pt x="32" y="1"/>
                  </a:cubicBezTo>
                  <a:cubicBezTo>
                    <a:pt x="16" y="16"/>
                    <a:pt x="1" y="32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47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110" y="64"/>
                  </a:lnTo>
                  <a:cubicBezTo>
                    <a:pt x="127" y="64"/>
                    <a:pt x="142" y="47"/>
                    <a:pt x="142" y="32"/>
                  </a:cubicBezTo>
                  <a:lnTo>
                    <a:pt x="142" y="32"/>
                  </a:lnTo>
                  <a:cubicBezTo>
                    <a:pt x="142" y="16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5"/>
            <p:cNvSpPr/>
            <p:nvPr/>
          </p:nvSpPr>
          <p:spPr>
            <a:xfrm>
              <a:off x="3380947" y="1791275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78"/>
                    <a:pt x="48" y="95"/>
                    <a:pt x="32" y="110"/>
                  </a:cubicBezTo>
                  <a:cubicBezTo>
                    <a:pt x="48" y="110"/>
                    <a:pt x="48" y="95"/>
                    <a:pt x="48" y="95"/>
                  </a:cubicBezTo>
                  <a:lnTo>
                    <a:pt x="48" y="95"/>
                  </a:lnTo>
                  <a:lnTo>
                    <a:pt x="111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cubicBezTo>
                    <a:pt x="80" y="32"/>
                    <a:pt x="80" y="32"/>
                    <a:pt x="63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5"/>
            <p:cNvSpPr/>
            <p:nvPr/>
          </p:nvSpPr>
          <p:spPr>
            <a:xfrm>
              <a:off x="3165986" y="1821807"/>
              <a:ext cx="4516" cy="4580"/>
            </a:xfrm>
            <a:custGeom>
              <a:avLst/>
              <a:gdLst/>
              <a:ahLst/>
              <a:cxnLst/>
              <a:rect l="l" t="t" r="r" b="b"/>
              <a:pathLst>
                <a:path w="142" h="144" extrusionOk="0">
                  <a:moveTo>
                    <a:pt x="110" y="1"/>
                  </a:move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" y="112"/>
                  </a:cubicBezTo>
                  <a:cubicBezTo>
                    <a:pt x="1" y="127"/>
                    <a:pt x="16" y="143"/>
                    <a:pt x="32" y="143"/>
                  </a:cubicBezTo>
                  <a:lnTo>
                    <a:pt x="47" y="143"/>
                  </a:lnTo>
                  <a:lnTo>
                    <a:pt x="79" y="127"/>
                  </a:lnTo>
                  <a:cubicBezTo>
                    <a:pt x="95" y="127"/>
                    <a:pt x="95" y="112"/>
                    <a:pt x="110" y="112"/>
                  </a:cubicBezTo>
                  <a:lnTo>
                    <a:pt x="110" y="112"/>
                  </a:lnTo>
                  <a:lnTo>
                    <a:pt x="110" y="112"/>
                  </a:lnTo>
                  <a:lnTo>
                    <a:pt x="142" y="49"/>
                  </a:lnTo>
                  <a:cubicBezTo>
                    <a:pt x="142" y="32"/>
                    <a:pt x="142" y="17"/>
                    <a:pt x="127" y="17"/>
                  </a:cubicBezTo>
                  <a:lnTo>
                    <a:pt x="127" y="1"/>
                  </a:ln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5"/>
            <p:cNvSpPr/>
            <p:nvPr/>
          </p:nvSpPr>
          <p:spPr>
            <a:xfrm>
              <a:off x="3356872" y="1803774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64" y="17"/>
                  </a:lnTo>
                  <a:lnTo>
                    <a:pt x="17" y="48"/>
                  </a:lnTo>
                  <a:cubicBezTo>
                    <a:pt x="17" y="48"/>
                    <a:pt x="17" y="64"/>
                    <a:pt x="1" y="64"/>
                  </a:cubicBezTo>
                  <a:cubicBezTo>
                    <a:pt x="17" y="80"/>
                    <a:pt x="17" y="95"/>
                    <a:pt x="17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111"/>
                    <a:pt x="64" y="95"/>
                  </a:cubicBezTo>
                  <a:lnTo>
                    <a:pt x="127" y="48"/>
                  </a:lnTo>
                  <a:cubicBezTo>
                    <a:pt x="143" y="48"/>
                    <a:pt x="143" y="17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5"/>
            <p:cNvSpPr/>
            <p:nvPr/>
          </p:nvSpPr>
          <p:spPr>
            <a:xfrm>
              <a:off x="3298289" y="178071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cubicBezTo>
                    <a:pt x="32" y="17"/>
                    <a:pt x="32" y="17"/>
                    <a:pt x="32" y="32"/>
                  </a:cubicBezTo>
                  <a:lnTo>
                    <a:pt x="32" y="32"/>
                  </a:lnTo>
                  <a:cubicBezTo>
                    <a:pt x="15" y="49"/>
                    <a:pt x="0" y="49"/>
                    <a:pt x="0" y="80"/>
                  </a:cubicBezTo>
                  <a:cubicBezTo>
                    <a:pt x="0" y="112"/>
                    <a:pt x="32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78" y="127"/>
                    <a:pt x="78" y="112"/>
                  </a:cubicBezTo>
                  <a:lnTo>
                    <a:pt x="78" y="112"/>
                  </a:lnTo>
                  <a:lnTo>
                    <a:pt x="78" y="112"/>
                  </a:lnTo>
                  <a:cubicBezTo>
                    <a:pt x="63" y="112"/>
                    <a:pt x="63" y="112"/>
                    <a:pt x="47" y="95"/>
                  </a:cubicBezTo>
                  <a:cubicBezTo>
                    <a:pt x="47" y="64"/>
                    <a:pt x="63" y="49"/>
                    <a:pt x="78" y="49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5"/>
            <p:cNvSpPr/>
            <p:nvPr/>
          </p:nvSpPr>
          <p:spPr>
            <a:xfrm>
              <a:off x="3183510" y="1793756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74" y="0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127" y="17"/>
                  </a:lnTo>
                  <a:lnTo>
                    <a:pt x="111" y="17"/>
                  </a:lnTo>
                  <a:lnTo>
                    <a:pt x="111" y="48"/>
                  </a:lnTo>
                  <a:cubicBezTo>
                    <a:pt x="127" y="63"/>
                    <a:pt x="111" y="80"/>
                    <a:pt x="95" y="95"/>
                  </a:cubicBezTo>
                  <a:lnTo>
                    <a:pt x="80" y="95"/>
                  </a:lnTo>
                  <a:cubicBezTo>
                    <a:pt x="64" y="95"/>
                    <a:pt x="64" y="80"/>
                    <a:pt x="48" y="63"/>
                  </a:cubicBezTo>
                  <a:lnTo>
                    <a:pt x="48" y="63"/>
                  </a:lnTo>
                  <a:lnTo>
                    <a:pt x="48" y="80"/>
                  </a:lnTo>
                  <a:lnTo>
                    <a:pt x="17" y="143"/>
                  </a:lnTo>
                  <a:cubicBezTo>
                    <a:pt x="0" y="158"/>
                    <a:pt x="0" y="174"/>
                    <a:pt x="17" y="190"/>
                  </a:cubicBezTo>
                  <a:lnTo>
                    <a:pt x="32" y="190"/>
                  </a:lnTo>
                  <a:lnTo>
                    <a:pt x="32" y="190"/>
                  </a:lnTo>
                  <a:cubicBezTo>
                    <a:pt x="48" y="190"/>
                    <a:pt x="64" y="190"/>
                    <a:pt x="64" y="174"/>
                  </a:cubicBezTo>
                  <a:lnTo>
                    <a:pt x="80" y="174"/>
                  </a:lnTo>
                  <a:lnTo>
                    <a:pt x="80" y="174"/>
                  </a:lnTo>
                  <a:cubicBezTo>
                    <a:pt x="64" y="174"/>
                    <a:pt x="64" y="158"/>
                    <a:pt x="64" y="158"/>
                  </a:cubicBezTo>
                  <a:cubicBezTo>
                    <a:pt x="48" y="143"/>
                    <a:pt x="64" y="111"/>
                    <a:pt x="80" y="111"/>
                  </a:cubicBezTo>
                  <a:lnTo>
                    <a:pt x="95" y="95"/>
                  </a:lnTo>
                  <a:cubicBezTo>
                    <a:pt x="95" y="95"/>
                    <a:pt x="111" y="95"/>
                    <a:pt x="127" y="80"/>
                  </a:cubicBezTo>
                  <a:lnTo>
                    <a:pt x="127" y="80"/>
                  </a:lnTo>
                  <a:lnTo>
                    <a:pt x="190" y="80"/>
                  </a:lnTo>
                  <a:cubicBezTo>
                    <a:pt x="190" y="63"/>
                    <a:pt x="206" y="63"/>
                    <a:pt x="206" y="48"/>
                  </a:cubicBezTo>
                  <a:lnTo>
                    <a:pt x="206" y="32"/>
                  </a:lnTo>
                  <a:cubicBezTo>
                    <a:pt x="206" y="17"/>
                    <a:pt x="206" y="17"/>
                    <a:pt x="190" y="17"/>
                  </a:cubicBezTo>
                  <a:cubicBezTo>
                    <a:pt x="190" y="0"/>
                    <a:pt x="174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5"/>
            <p:cNvSpPr/>
            <p:nvPr/>
          </p:nvSpPr>
          <p:spPr>
            <a:xfrm>
              <a:off x="3330824" y="1779731"/>
              <a:ext cx="3562" cy="4548"/>
            </a:xfrm>
            <a:custGeom>
              <a:avLst/>
              <a:gdLst/>
              <a:ahLst/>
              <a:cxnLst/>
              <a:rect l="l" t="t" r="r" b="b"/>
              <a:pathLst>
                <a:path w="112" h="143" extrusionOk="0">
                  <a:moveTo>
                    <a:pt x="64" y="0"/>
                  </a:moveTo>
                  <a:cubicBezTo>
                    <a:pt x="64" y="17"/>
                    <a:pt x="49" y="17"/>
                    <a:pt x="49" y="17"/>
                  </a:cubicBezTo>
                  <a:lnTo>
                    <a:pt x="32" y="17"/>
                  </a:lnTo>
                  <a:lnTo>
                    <a:pt x="17" y="0"/>
                  </a:lnTo>
                  <a:lnTo>
                    <a:pt x="17" y="17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49" y="143"/>
                  </a:lnTo>
                  <a:lnTo>
                    <a:pt x="80" y="143"/>
                  </a:lnTo>
                  <a:lnTo>
                    <a:pt x="95" y="143"/>
                  </a:lnTo>
                  <a:cubicBezTo>
                    <a:pt x="112" y="126"/>
                    <a:pt x="112" y="95"/>
                    <a:pt x="95" y="95"/>
                  </a:cubicBezTo>
                  <a:lnTo>
                    <a:pt x="64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5"/>
            <p:cNvSpPr/>
            <p:nvPr/>
          </p:nvSpPr>
          <p:spPr>
            <a:xfrm>
              <a:off x="3396976" y="178424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26" y="1"/>
                  </a:lnTo>
                  <a:lnTo>
                    <a:pt x="111" y="16"/>
                  </a:lnTo>
                  <a:cubicBezTo>
                    <a:pt x="95" y="32"/>
                    <a:pt x="95" y="32"/>
                    <a:pt x="80" y="32"/>
                  </a:cubicBezTo>
                  <a:lnTo>
                    <a:pt x="48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0" y="95"/>
                  </a:lnTo>
                  <a:lnTo>
                    <a:pt x="17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80" y="95"/>
                  </a:lnTo>
                  <a:cubicBezTo>
                    <a:pt x="95" y="95"/>
                    <a:pt x="126" y="95"/>
                    <a:pt x="143" y="79"/>
                  </a:cubicBezTo>
                  <a:lnTo>
                    <a:pt x="158" y="64"/>
                  </a:lnTo>
                  <a:cubicBezTo>
                    <a:pt x="174" y="47"/>
                    <a:pt x="174" y="16"/>
                    <a:pt x="158" y="16"/>
                  </a:cubicBezTo>
                  <a:cubicBezTo>
                    <a:pt x="158" y="1"/>
                    <a:pt x="143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5"/>
            <p:cNvSpPr/>
            <p:nvPr/>
          </p:nvSpPr>
          <p:spPr>
            <a:xfrm>
              <a:off x="3027163" y="1819803"/>
              <a:ext cx="6042" cy="4580"/>
            </a:xfrm>
            <a:custGeom>
              <a:avLst/>
              <a:gdLst/>
              <a:ahLst/>
              <a:cxnLst/>
              <a:rect l="l" t="t" r="r" b="b"/>
              <a:pathLst>
                <a:path w="190" h="144" extrusionOk="0">
                  <a:moveTo>
                    <a:pt x="143" y="1"/>
                  </a:moveTo>
                  <a:lnTo>
                    <a:pt x="143" y="1"/>
                  </a:lnTo>
                  <a:cubicBezTo>
                    <a:pt x="143" y="1"/>
                    <a:pt x="127" y="1"/>
                    <a:pt x="127" y="17"/>
                  </a:cubicBezTo>
                  <a:lnTo>
                    <a:pt x="80" y="64"/>
                  </a:lnTo>
                  <a:lnTo>
                    <a:pt x="64" y="49"/>
                  </a:lnTo>
                  <a:lnTo>
                    <a:pt x="49" y="49"/>
                  </a:lnTo>
                  <a:cubicBezTo>
                    <a:pt x="49" y="64"/>
                    <a:pt x="49" y="64"/>
                    <a:pt x="32" y="64"/>
                  </a:cubicBezTo>
                  <a:cubicBezTo>
                    <a:pt x="17" y="64"/>
                    <a:pt x="17" y="80"/>
                    <a:pt x="1" y="112"/>
                  </a:cubicBezTo>
                  <a:cubicBezTo>
                    <a:pt x="1" y="127"/>
                    <a:pt x="17" y="143"/>
                    <a:pt x="32" y="143"/>
                  </a:cubicBezTo>
                  <a:lnTo>
                    <a:pt x="49" y="143"/>
                  </a:lnTo>
                  <a:lnTo>
                    <a:pt x="64" y="143"/>
                  </a:lnTo>
                  <a:lnTo>
                    <a:pt x="64" y="127"/>
                  </a:lnTo>
                  <a:lnTo>
                    <a:pt x="95" y="127"/>
                  </a:lnTo>
                  <a:lnTo>
                    <a:pt x="127" y="127"/>
                  </a:lnTo>
                  <a:cubicBezTo>
                    <a:pt x="127" y="127"/>
                    <a:pt x="143" y="112"/>
                    <a:pt x="143" y="95"/>
                  </a:cubicBezTo>
                  <a:lnTo>
                    <a:pt x="143" y="95"/>
                  </a:lnTo>
                  <a:lnTo>
                    <a:pt x="175" y="49"/>
                  </a:lnTo>
                  <a:cubicBezTo>
                    <a:pt x="190" y="32"/>
                    <a:pt x="190" y="17"/>
                    <a:pt x="175" y="1"/>
                  </a:cubicBez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5"/>
            <p:cNvSpPr/>
            <p:nvPr/>
          </p:nvSpPr>
          <p:spPr>
            <a:xfrm>
              <a:off x="3146427" y="1836373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32" y="0"/>
                  </a:lnTo>
                  <a:cubicBezTo>
                    <a:pt x="17" y="0"/>
                    <a:pt x="1" y="32"/>
                    <a:pt x="1" y="47"/>
                  </a:cubicBezTo>
                  <a:lnTo>
                    <a:pt x="17" y="78"/>
                  </a:lnTo>
                  <a:cubicBezTo>
                    <a:pt x="17" y="78"/>
                    <a:pt x="17" y="95"/>
                    <a:pt x="32" y="95"/>
                  </a:cubicBezTo>
                  <a:cubicBezTo>
                    <a:pt x="32" y="95"/>
                    <a:pt x="32" y="110"/>
                    <a:pt x="48" y="110"/>
                  </a:cubicBezTo>
                  <a:lnTo>
                    <a:pt x="48" y="95"/>
                  </a:lnTo>
                  <a:lnTo>
                    <a:pt x="95" y="95"/>
                  </a:lnTo>
                  <a:cubicBezTo>
                    <a:pt x="111" y="78"/>
                    <a:pt x="127" y="63"/>
                    <a:pt x="111" y="47"/>
                  </a:cubicBezTo>
                  <a:cubicBezTo>
                    <a:pt x="111" y="32"/>
                    <a:pt x="95" y="32"/>
                    <a:pt x="80" y="32"/>
                  </a:cubicBez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5"/>
            <p:cNvSpPr/>
            <p:nvPr/>
          </p:nvSpPr>
          <p:spPr>
            <a:xfrm>
              <a:off x="3338839" y="1809308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10"/>
                  </a:moveTo>
                  <a:lnTo>
                    <a:pt x="64" y="110"/>
                  </a:lnTo>
                  <a:lnTo>
                    <a:pt x="64" y="110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" y="47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32" y="127"/>
                  </a:lnTo>
                  <a:lnTo>
                    <a:pt x="32" y="142"/>
                  </a:lnTo>
                  <a:lnTo>
                    <a:pt x="80" y="127"/>
                  </a:lnTo>
                  <a:lnTo>
                    <a:pt x="80" y="110"/>
                  </a:lnTo>
                  <a:cubicBezTo>
                    <a:pt x="80" y="110"/>
                    <a:pt x="95" y="110"/>
                    <a:pt x="95" y="95"/>
                  </a:cubicBezTo>
                  <a:lnTo>
                    <a:pt x="95" y="64"/>
                  </a:lnTo>
                  <a:lnTo>
                    <a:pt x="64" y="16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5"/>
            <p:cNvSpPr/>
            <p:nvPr/>
          </p:nvSpPr>
          <p:spPr>
            <a:xfrm>
              <a:off x="3229116" y="179976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" y="17"/>
                    <a:pt x="1" y="32"/>
                  </a:cubicBezTo>
                  <a:lnTo>
                    <a:pt x="1" y="32"/>
                  </a:lnTo>
                  <a:lnTo>
                    <a:pt x="1" y="158"/>
                  </a:lnTo>
                  <a:lnTo>
                    <a:pt x="1" y="174"/>
                  </a:lnTo>
                  <a:cubicBezTo>
                    <a:pt x="16" y="190"/>
                    <a:pt x="16" y="190"/>
                    <a:pt x="32" y="190"/>
                  </a:cubicBezTo>
                  <a:lnTo>
                    <a:pt x="48" y="190"/>
                  </a:lnTo>
                  <a:lnTo>
                    <a:pt x="48" y="190"/>
                  </a:lnTo>
                  <a:cubicBezTo>
                    <a:pt x="64" y="190"/>
                    <a:pt x="64" y="190"/>
                    <a:pt x="79" y="174"/>
                  </a:cubicBezTo>
                  <a:lnTo>
                    <a:pt x="64" y="174"/>
                  </a:lnTo>
                  <a:cubicBezTo>
                    <a:pt x="48" y="158"/>
                    <a:pt x="64" y="143"/>
                    <a:pt x="64" y="127"/>
                  </a:cubicBezTo>
                  <a:lnTo>
                    <a:pt x="79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79" y="95"/>
                  </a:lnTo>
                  <a:lnTo>
                    <a:pt x="95" y="48"/>
                  </a:lnTo>
                  <a:lnTo>
                    <a:pt x="95" y="32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5"/>
            <p:cNvSpPr/>
            <p:nvPr/>
          </p:nvSpPr>
          <p:spPr>
            <a:xfrm>
              <a:off x="3414023" y="1804283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0" y="16"/>
                  </a:lnTo>
                  <a:lnTo>
                    <a:pt x="0" y="32"/>
                  </a:lnTo>
                  <a:cubicBezTo>
                    <a:pt x="0" y="48"/>
                    <a:pt x="0" y="64"/>
                    <a:pt x="16" y="64"/>
                  </a:cubicBezTo>
                  <a:lnTo>
                    <a:pt x="32" y="79"/>
                  </a:lnTo>
                  <a:cubicBezTo>
                    <a:pt x="32" y="64"/>
                    <a:pt x="32" y="64"/>
                    <a:pt x="48" y="64"/>
                  </a:cubicBezTo>
                  <a:lnTo>
                    <a:pt x="63" y="48"/>
                  </a:lnTo>
                  <a:lnTo>
                    <a:pt x="79" y="48"/>
                  </a:lnTo>
                  <a:lnTo>
                    <a:pt x="79" y="48"/>
                  </a:lnTo>
                  <a:cubicBezTo>
                    <a:pt x="95" y="48"/>
                    <a:pt x="95" y="64"/>
                    <a:pt x="111" y="64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26" y="95"/>
                    <a:pt x="143" y="95"/>
                  </a:cubicBezTo>
                  <a:lnTo>
                    <a:pt x="174" y="95"/>
                  </a:lnTo>
                  <a:cubicBezTo>
                    <a:pt x="174" y="95"/>
                    <a:pt x="189" y="95"/>
                    <a:pt x="189" y="111"/>
                  </a:cubicBezTo>
                  <a:lnTo>
                    <a:pt x="206" y="111"/>
                  </a:lnTo>
                  <a:cubicBezTo>
                    <a:pt x="221" y="111"/>
                    <a:pt x="221" y="95"/>
                    <a:pt x="237" y="79"/>
                  </a:cubicBezTo>
                  <a:lnTo>
                    <a:pt x="237" y="64"/>
                  </a:lnTo>
                  <a:cubicBezTo>
                    <a:pt x="237" y="64"/>
                    <a:pt x="237" y="48"/>
                    <a:pt x="221" y="48"/>
                  </a:cubicBezTo>
                  <a:lnTo>
                    <a:pt x="206" y="32"/>
                  </a:lnTo>
                  <a:lnTo>
                    <a:pt x="206" y="32"/>
                  </a:lnTo>
                  <a:lnTo>
                    <a:pt x="206" y="64"/>
                  </a:lnTo>
                  <a:lnTo>
                    <a:pt x="174" y="95"/>
                  </a:lnTo>
                  <a:lnTo>
                    <a:pt x="174" y="95"/>
                  </a:lnTo>
                  <a:lnTo>
                    <a:pt x="158" y="95"/>
                  </a:lnTo>
                  <a:lnTo>
                    <a:pt x="126" y="79"/>
                  </a:lnTo>
                  <a:cubicBezTo>
                    <a:pt x="111" y="64"/>
                    <a:pt x="111" y="64"/>
                    <a:pt x="111" y="48"/>
                  </a:cubicBezTo>
                  <a:lnTo>
                    <a:pt x="111" y="16"/>
                  </a:lnTo>
                  <a:lnTo>
                    <a:pt x="79" y="16"/>
                  </a:ln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5"/>
            <p:cNvSpPr/>
            <p:nvPr/>
          </p:nvSpPr>
          <p:spPr>
            <a:xfrm>
              <a:off x="3415518" y="180428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5"/>
            <p:cNvSpPr/>
            <p:nvPr/>
          </p:nvSpPr>
          <p:spPr>
            <a:xfrm>
              <a:off x="3422546" y="1769712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79" y="111"/>
                  </a:lnTo>
                  <a:cubicBezTo>
                    <a:pt x="79" y="126"/>
                    <a:pt x="95" y="126"/>
                    <a:pt x="95" y="126"/>
                  </a:cubicBezTo>
                  <a:cubicBezTo>
                    <a:pt x="95" y="111"/>
                    <a:pt x="110" y="95"/>
                    <a:pt x="110" y="95"/>
                  </a:cubicBezTo>
                  <a:lnTo>
                    <a:pt x="127" y="95"/>
                  </a:lnTo>
                  <a:lnTo>
                    <a:pt x="127" y="95"/>
                  </a:lnTo>
                  <a:lnTo>
                    <a:pt x="142" y="95"/>
                  </a:lnTo>
                  <a:cubicBezTo>
                    <a:pt x="142" y="80"/>
                    <a:pt x="142" y="63"/>
                    <a:pt x="127" y="63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5"/>
            <p:cNvSpPr/>
            <p:nvPr/>
          </p:nvSpPr>
          <p:spPr>
            <a:xfrm>
              <a:off x="3429034" y="1779254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64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95" y="78"/>
                  </a:lnTo>
                  <a:cubicBezTo>
                    <a:pt x="95" y="78"/>
                    <a:pt x="112" y="63"/>
                    <a:pt x="112" y="47"/>
                  </a:cubicBezTo>
                  <a:cubicBezTo>
                    <a:pt x="95" y="15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5"/>
            <p:cNvSpPr/>
            <p:nvPr/>
          </p:nvSpPr>
          <p:spPr>
            <a:xfrm>
              <a:off x="3385940" y="1772702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7"/>
                  </a:cubicBezTo>
                  <a:cubicBezTo>
                    <a:pt x="80" y="32"/>
                    <a:pt x="80" y="4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80" y="64"/>
                    <a:pt x="80" y="80"/>
                    <a:pt x="80" y="80"/>
                  </a:cubicBezTo>
                  <a:lnTo>
                    <a:pt x="80" y="80"/>
                  </a:lnTo>
                  <a:lnTo>
                    <a:pt x="49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80"/>
                    <a:pt x="1" y="112"/>
                  </a:cubicBezTo>
                  <a:lnTo>
                    <a:pt x="1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112" y="143"/>
                  </a:lnTo>
                  <a:lnTo>
                    <a:pt x="112" y="143"/>
                  </a:lnTo>
                  <a:cubicBezTo>
                    <a:pt x="112" y="127"/>
                    <a:pt x="112" y="127"/>
                    <a:pt x="127" y="112"/>
                  </a:cubicBezTo>
                  <a:cubicBezTo>
                    <a:pt x="112" y="112"/>
                    <a:pt x="95" y="95"/>
                    <a:pt x="95" y="80"/>
                  </a:cubicBezTo>
                  <a:cubicBezTo>
                    <a:pt x="95" y="64"/>
                    <a:pt x="112" y="49"/>
                    <a:pt x="127" y="49"/>
                  </a:cubicBezTo>
                  <a:lnTo>
                    <a:pt x="143" y="49"/>
                  </a:lnTo>
                  <a:lnTo>
                    <a:pt x="175" y="49"/>
                  </a:lnTo>
                  <a:lnTo>
                    <a:pt x="175" y="49"/>
                  </a:ln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5"/>
            <p:cNvSpPr/>
            <p:nvPr/>
          </p:nvSpPr>
          <p:spPr>
            <a:xfrm>
              <a:off x="3017654" y="1804792"/>
              <a:ext cx="4071" cy="6042"/>
            </a:xfrm>
            <a:custGeom>
              <a:avLst/>
              <a:gdLst/>
              <a:ahLst/>
              <a:cxnLst/>
              <a:rect l="l" t="t" r="r" b="b"/>
              <a:pathLst>
                <a:path w="128" h="190" extrusionOk="0">
                  <a:moveTo>
                    <a:pt x="33" y="0"/>
                  </a:moveTo>
                  <a:lnTo>
                    <a:pt x="33" y="16"/>
                  </a:lnTo>
                  <a:cubicBezTo>
                    <a:pt x="16" y="32"/>
                    <a:pt x="16" y="48"/>
                    <a:pt x="33" y="63"/>
                  </a:cubicBezTo>
                  <a:cubicBezTo>
                    <a:pt x="48" y="63"/>
                    <a:pt x="64" y="79"/>
                    <a:pt x="64" y="79"/>
                  </a:cubicBezTo>
                  <a:lnTo>
                    <a:pt x="48" y="79"/>
                  </a:lnTo>
                  <a:lnTo>
                    <a:pt x="33" y="79"/>
                  </a:lnTo>
                  <a:cubicBezTo>
                    <a:pt x="16" y="79"/>
                    <a:pt x="1" y="111"/>
                    <a:pt x="16" y="126"/>
                  </a:cubicBezTo>
                  <a:lnTo>
                    <a:pt x="16" y="142"/>
                  </a:lnTo>
                  <a:cubicBezTo>
                    <a:pt x="33" y="158"/>
                    <a:pt x="33" y="174"/>
                    <a:pt x="48" y="189"/>
                  </a:cubicBezTo>
                  <a:lnTo>
                    <a:pt x="48" y="189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74"/>
                  </a:lnTo>
                  <a:cubicBezTo>
                    <a:pt x="48" y="158"/>
                    <a:pt x="48" y="126"/>
                    <a:pt x="64" y="111"/>
                  </a:cubicBezTo>
                  <a:lnTo>
                    <a:pt x="79" y="111"/>
                  </a:lnTo>
                  <a:lnTo>
                    <a:pt x="79" y="111"/>
                  </a:lnTo>
                  <a:cubicBezTo>
                    <a:pt x="96" y="111"/>
                    <a:pt x="111" y="111"/>
                    <a:pt x="111" y="126"/>
                  </a:cubicBezTo>
                  <a:lnTo>
                    <a:pt x="127" y="142"/>
                  </a:lnTo>
                  <a:lnTo>
                    <a:pt x="127" y="111"/>
                  </a:lnTo>
                  <a:lnTo>
                    <a:pt x="111" y="111"/>
                  </a:lnTo>
                  <a:cubicBezTo>
                    <a:pt x="111" y="111"/>
                    <a:pt x="96" y="111"/>
                    <a:pt x="79" y="95"/>
                  </a:cubicBezTo>
                  <a:lnTo>
                    <a:pt x="79" y="63"/>
                  </a:lnTo>
                  <a:lnTo>
                    <a:pt x="79" y="48"/>
                  </a:lnTo>
                  <a:cubicBezTo>
                    <a:pt x="79" y="32"/>
                    <a:pt x="79" y="32"/>
                    <a:pt x="96" y="16"/>
                  </a:cubicBezTo>
                  <a:lnTo>
                    <a:pt x="96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cubicBezTo>
                    <a:pt x="33" y="16"/>
                    <a:pt x="33" y="16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5"/>
            <p:cNvSpPr/>
            <p:nvPr/>
          </p:nvSpPr>
          <p:spPr>
            <a:xfrm>
              <a:off x="3419557" y="1764687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63" y="1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63" y="49"/>
                    <a:pt x="63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5"/>
            <p:cNvSpPr/>
            <p:nvPr/>
          </p:nvSpPr>
          <p:spPr>
            <a:xfrm>
              <a:off x="3048726" y="1820344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5"/>
                    <a:pt x="1" y="15"/>
                    <a:pt x="1" y="32"/>
                  </a:cubicBezTo>
                  <a:lnTo>
                    <a:pt x="1" y="63"/>
                  </a:lnTo>
                  <a:cubicBezTo>
                    <a:pt x="16" y="63"/>
                    <a:pt x="16" y="63"/>
                    <a:pt x="32" y="47"/>
                  </a:cubicBezTo>
                  <a:cubicBezTo>
                    <a:pt x="47" y="47"/>
                    <a:pt x="79" y="47"/>
                    <a:pt x="95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79" y="15"/>
                  </a:lnTo>
                  <a:lnTo>
                    <a:pt x="4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5"/>
            <p:cNvSpPr/>
            <p:nvPr/>
          </p:nvSpPr>
          <p:spPr>
            <a:xfrm>
              <a:off x="3268203" y="176370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73" y="0"/>
                  </a:moveTo>
                  <a:cubicBezTo>
                    <a:pt x="110" y="0"/>
                    <a:pt x="47" y="16"/>
                    <a:pt x="1" y="16"/>
                  </a:cubicBezTo>
                  <a:lnTo>
                    <a:pt x="1" y="32"/>
                  </a:lnTo>
                  <a:lnTo>
                    <a:pt x="47" y="63"/>
                  </a:lnTo>
                  <a:lnTo>
                    <a:pt x="64" y="80"/>
                  </a:lnTo>
                  <a:lnTo>
                    <a:pt x="79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58" y="32"/>
                  </a:lnTo>
                  <a:cubicBezTo>
                    <a:pt x="173" y="32"/>
                    <a:pt x="173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5"/>
            <p:cNvSpPr/>
            <p:nvPr/>
          </p:nvSpPr>
          <p:spPr>
            <a:xfrm>
              <a:off x="3324813" y="1773243"/>
              <a:ext cx="9064" cy="4039"/>
            </a:xfrm>
            <a:custGeom>
              <a:avLst/>
              <a:gdLst/>
              <a:ahLst/>
              <a:cxnLst/>
              <a:rect l="l" t="t" r="r" b="b"/>
              <a:pathLst>
                <a:path w="285" h="127" extrusionOk="0">
                  <a:moveTo>
                    <a:pt x="238" y="0"/>
                  </a:moveTo>
                  <a:lnTo>
                    <a:pt x="238" y="0"/>
                  </a:lnTo>
                  <a:lnTo>
                    <a:pt x="238" y="0"/>
                  </a:lnTo>
                  <a:lnTo>
                    <a:pt x="158" y="32"/>
                  </a:lnTo>
                  <a:cubicBezTo>
                    <a:pt x="143" y="15"/>
                    <a:pt x="127" y="15"/>
                    <a:pt x="127" y="15"/>
                  </a:cubicBezTo>
                  <a:cubicBezTo>
                    <a:pt x="80" y="15"/>
                    <a:pt x="48" y="32"/>
                    <a:pt x="17" y="47"/>
                  </a:cubicBezTo>
                  <a:cubicBezTo>
                    <a:pt x="1" y="47"/>
                    <a:pt x="1" y="47"/>
                    <a:pt x="1" y="63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7" y="78"/>
                  </a:lnTo>
                  <a:lnTo>
                    <a:pt x="17" y="110"/>
                  </a:lnTo>
                  <a:lnTo>
                    <a:pt x="17" y="126"/>
                  </a:lnTo>
                  <a:lnTo>
                    <a:pt x="95" y="78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7" y="63"/>
                    <a:pt x="143" y="78"/>
                    <a:pt x="143" y="78"/>
                  </a:cubicBezTo>
                  <a:cubicBezTo>
                    <a:pt x="143" y="95"/>
                    <a:pt x="158" y="95"/>
                    <a:pt x="158" y="95"/>
                  </a:cubicBezTo>
                  <a:lnTo>
                    <a:pt x="158" y="95"/>
                  </a:lnTo>
                  <a:lnTo>
                    <a:pt x="158" y="95"/>
                  </a:lnTo>
                  <a:lnTo>
                    <a:pt x="158" y="78"/>
                  </a:lnTo>
                  <a:cubicBezTo>
                    <a:pt x="143" y="63"/>
                    <a:pt x="158" y="47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32"/>
                    <a:pt x="206" y="32"/>
                    <a:pt x="221" y="47"/>
                  </a:cubicBezTo>
                  <a:lnTo>
                    <a:pt x="221" y="47"/>
                  </a:lnTo>
                  <a:lnTo>
                    <a:pt x="221" y="47"/>
                  </a:lnTo>
                  <a:cubicBezTo>
                    <a:pt x="221" y="32"/>
                    <a:pt x="238" y="15"/>
                    <a:pt x="253" y="15"/>
                  </a:cubicBezTo>
                  <a:cubicBezTo>
                    <a:pt x="253" y="15"/>
                    <a:pt x="269" y="15"/>
                    <a:pt x="269" y="32"/>
                  </a:cubicBezTo>
                  <a:lnTo>
                    <a:pt x="284" y="32"/>
                  </a:lnTo>
                  <a:cubicBezTo>
                    <a:pt x="284" y="32"/>
                    <a:pt x="284" y="15"/>
                    <a:pt x="269" y="15"/>
                  </a:cubicBezTo>
                  <a:cubicBezTo>
                    <a:pt x="269" y="0"/>
                    <a:pt x="253" y="0"/>
                    <a:pt x="25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5"/>
            <p:cNvSpPr/>
            <p:nvPr/>
          </p:nvSpPr>
          <p:spPr>
            <a:xfrm>
              <a:off x="3420543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47" y="0"/>
                  </a:moveTo>
                  <a:lnTo>
                    <a:pt x="32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32" y="32"/>
                    <a:pt x="32" y="48"/>
                  </a:cubicBezTo>
                  <a:cubicBezTo>
                    <a:pt x="47" y="32"/>
                    <a:pt x="47" y="32"/>
                    <a:pt x="64" y="32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79" y="32"/>
                    <a:pt x="95" y="48"/>
                    <a:pt x="95" y="63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95"/>
                  </a:lnTo>
                  <a:lnTo>
                    <a:pt x="158" y="95"/>
                  </a:lnTo>
                  <a:cubicBezTo>
                    <a:pt x="158" y="111"/>
                    <a:pt x="190" y="111"/>
                    <a:pt x="205" y="111"/>
                  </a:cubicBezTo>
                  <a:lnTo>
                    <a:pt x="221" y="111"/>
                  </a:lnTo>
                  <a:cubicBezTo>
                    <a:pt x="236" y="111"/>
                    <a:pt x="253" y="95"/>
                    <a:pt x="236" y="79"/>
                  </a:cubicBezTo>
                  <a:cubicBezTo>
                    <a:pt x="236" y="63"/>
                    <a:pt x="221" y="48"/>
                    <a:pt x="205" y="48"/>
                  </a:cubicBezTo>
                  <a:lnTo>
                    <a:pt x="205" y="48"/>
                  </a:lnTo>
                  <a:lnTo>
                    <a:pt x="190" y="48"/>
                  </a:lnTo>
                  <a:cubicBezTo>
                    <a:pt x="173" y="32"/>
                    <a:pt x="158" y="32"/>
                    <a:pt x="127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32"/>
                    <a:pt x="64" y="32"/>
                    <a:pt x="64" y="16"/>
                  </a:cubicBezTo>
                  <a:cubicBezTo>
                    <a:pt x="47" y="16"/>
                    <a:pt x="47" y="16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5"/>
            <p:cNvSpPr/>
            <p:nvPr/>
          </p:nvSpPr>
          <p:spPr>
            <a:xfrm>
              <a:off x="3020166" y="1804283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3" y="16"/>
                    <a:pt x="143" y="32"/>
                    <a:pt x="126" y="32"/>
                  </a:cubicBezTo>
                  <a:lnTo>
                    <a:pt x="111" y="32"/>
                  </a:lnTo>
                  <a:lnTo>
                    <a:pt x="111" y="32"/>
                  </a:lnTo>
                  <a:lnTo>
                    <a:pt x="80" y="32"/>
                  </a:lnTo>
                  <a:cubicBezTo>
                    <a:pt x="80" y="48"/>
                    <a:pt x="95" y="48"/>
                    <a:pt x="95" y="64"/>
                  </a:cubicBezTo>
                  <a:cubicBezTo>
                    <a:pt x="95" y="79"/>
                    <a:pt x="80" y="95"/>
                    <a:pt x="63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17" y="95"/>
                    <a:pt x="0" y="79"/>
                  </a:cubicBezTo>
                  <a:lnTo>
                    <a:pt x="0" y="111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126" y="95"/>
                  </a:lnTo>
                  <a:lnTo>
                    <a:pt x="158" y="79"/>
                  </a:lnTo>
                  <a:cubicBezTo>
                    <a:pt x="158" y="64"/>
                    <a:pt x="158" y="64"/>
                    <a:pt x="174" y="64"/>
                  </a:cubicBezTo>
                  <a:lnTo>
                    <a:pt x="189" y="48"/>
                  </a:lnTo>
                  <a:lnTo>
                    <a:pt x="189" y="16"/>
                  </a:lnTo>
                  <a:cubicBezTo>
                    <a:pt x="189" y="16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5"/>
            <p:cNvSpPr/>
            <p:nvPr/>
          </p:nvSpPr>
          <p:spPr>
            <a:xfrm>
              <a:off x="3338362" y="1812806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95" y="17"/>
                  </a:lnTo>
                  <a:lnTo>
                    <a:pt x="47" y="32"/>
                  </a:lnTo>
                  <a:cubicBezTo>
                    <a:pt x="47" y="48"/>
                    <a:pt x="32" y="63"/>
                    <a:pt x="16" y="63"/>
                  </a:cubicBezTo>
                  <a:lnTo>
                    <a:pt x="16" y="63"/>
                  </a:lnTo>
                  <a:lnTo>
                    <a:pt x="1" y="63"/>
                  </a:lnTo>
                  <a:lnTo>
                    <a:pt x="1" y="80"/>
                  </a:lnTo>
                  <a:cubicBezTo>
                    <a:pt x="1" y="95"/>
                    <a:pt x="1" y="95"/>
                    <a:pt x="16" y="95"/>
                  </a:cubicBezTo>
                  <a:lnTo>
                    <a:pt x="32" y="95"/>
                  </a:lnTo>
                  <a:cubicBezTo>
                    <a:pt x="32" y="95"/>
                    <a:pt x="32" y="80"/>
                    <a:pt x="47" y="80"/>
                  </a:cubicBezTo>
                  <a:lnTo>
                    <a:pt x="64" y="63"/>
                  </a:ln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95" y="63"/>
                    <a:pt x="110" y="80"/>
                  </a:cubicBezTo>
                  <a:lnTo>
                    <a:pt x="110" y="80"/>
                  </a:lnTo>
                  <a:lnTo>
                    <a:pt x="142" y="63"/>
                  </a:lnTo>
                  <a:lnTo>
                    <a:pt x="127" y="63"/>
                  </a:lnTo>
                  <a:cubicBezTo>
                    <a:pt x="110" y="48"/>
                    <a:pt x="110" y="48"/>
                    <a:pt x="110" y="32"/>
                  </a:cubicBezTo>
                  <a:cubicBezTo>
                    <a:pt x="110" y="17"/>
                    <a:pt x="110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5"/>
            <p:cNvSpPr/>
            <p:nvPr/>
          </p:nvSpPr>
          <p:spPr>
            <a:xfrm>
              <a:off x="3182015" y="1804792"/>
              <a:ext cx="3053" cy="4548"/>
            </a:xfrm>
            <a:custGeom>
              <a:avLst/>
              <a:gdLst/>
              <a:ahLst/>
              <a:cxnLst/>
              <a:rect l="l" t="t" r="r" b="b"/>
              <a:pathLst>
                <a:path w="96" h="143" extrusionOk="0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cubicBezTo>
                    <a:pt x="1" y="0"/>
                    <a:pt x="1" y="0"/>
                    <a:pt x="1" y="16"/>
                  </a:cubicBezTo>
                  <a:lnTo>
                    <a:pt x="16" y="95"/>
                  </a:lnTo>
                  <a:lnTo>
                    <a:pt x="16" y="111"/>
                  </a:lnTo>
                  <a:lnTo>
                    <a:pt x="47" y="142"/>
                  </a:lnTo>
                  <a:lnTo>
                    <a:pt x="64" y="142"/>
                  </a:lnTo>
                  <a:cubicBezTo>
                    <a:pt x="79" y="126"/>
                    <a:pt x="95" y="111"/>
                    <a:pt x="79" y="95"/>
                  </a:cubicBezTo>
                  <a:lnTo>
                    <a:pt x="47" y="16"/>
                  </a:lnTo>
                  <a:cubicBezTo>
                    <a:pt x="47" y="16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5"/>
            <p:cNvSpPr/>
            <p:nvPr/>
          </p:nvSpPr>
          <p:spPr>
            <a:xfrm>
              <a:off x="3036704" y="1799767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10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79" y="1"/>
                    <a:pt x="64" y="17"/>
                    <a:pt x="64" y="32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6" y="64"/>
                    <a:pt x="1" y="80"/>
                  </a:cubicBezTo>
                  <a:cubicBezTo>
                    <a:pt x="1" y="95"/>
                    <a:pt x="1" y="111"/>
                    <a:pt x="16" y="111"/>
                  </a:cubicBezTo>
                  <a:cubicBezTo>
                    <a:pt x="1" y="95"/>
                    <a:pt x="16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79" y="95"/>
                  </a:cubicBezTo>
                  <a:lnTo>
                    <a:pt x="95" y="127"/>
                  </a:lnTo>
                  <a:lnTo>
                    <a:pt x="95" y="143"/>
                  </a:lnTo>
                  <a:lnTo>
                    <a:pt x="110" y="127"/>
                  </a:lnTo>
                  <a:lnTo>
                    <a:pt x="110" y="95"/>
                  </a:lnTo>
                  <a:lnTo>
                    <a:pt x="127" y="111"/>
                  </a:lnTo>
                  <a:lnTo>
                    <a:pt x="142" y="111"/>
                  </a:lnTo>
                  <a:cubicBezTo>
                    <a:pt x="173" y="95"/>
                    <a:pt x="173" y="80"/>
                    <a:pt x="158" y="64"/>
                  </a:cubicBezTo>
                  <a:lnTo>
                    <a:pt x="142" y="17"/>
                  </a:lnTo>
                  <a:cubicBezTo>
                    <a:pt x="142" y="1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5"/>
            <p:cNvSpPr/>
            <p:nvPr/>
          </p:nvSpPr>
          <p:spPr>
            <a:xfrm>
              <a:off x="3443600" y="1804283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63" y="16"/>
                  </a:lnTo>
                  <a:cubicBezTo>
                    <a:pt x="63" y="32"/>
                    <a:pt x="63" y="32"/>
                    <a:pt x="47" y="32"/>
                  </a:cubicBez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32" y="48"/>
                    <a:pt x="15" y="64"/>
                  </a:cubicBezTo>
                  <a:cubicBezTo>
                    <a:pt x="15" y="79"/>
                    <a:pt x="32" y="95"/>
                    <a:pt x="47" y="111"/>
                  </a:cubicBezTo>
                  <a:lnTo>
                    <a:pt x="15" y="127"/>
                  </a:lnTo>
                  <a:cubicBezTo>
                    <a:pt x="0" y="142"/>
                    <a:pt x="0" y="158"/>
                    <a:pt x="0" y="174"/>
                  </a:cubicBezTo>
                  <a:cubicBezTo>
                    <a:pt x="15" y="190"/>
                    <a:pt x="32" y="190"/>
                    <a:pt x="32" y="190"/>
                  </a:cubicBezTo>
                  <a:lnTo>
                    <a:pt x="47" y="190"/>
                  </a:lnTo>
                  <a:lnTo>
                    <a:pt x="63" y="190"/>
                  </a:lnTo>
                  <a:lnTo>
                    <a:pt x="95" y="158"/>
                  </a:lnTo>
                  <a:lnTo>
                    <a:pt x="95" y="142"/>
                  </a:lnTo>
                  <a:cubicBezTo>
                    <a:pt x="110" y="142"/>
                    <a:pt x="110" y="127"/>
                    <a:pt x="126" y="127"/>
                  </a:cubicBezTo>
                  <a:cubicBezTo>
                    <a:pt x="126" y="95"/>
                    <a:pt x="110" y="7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6" y="32"/>
                    <a:pt x="110" y="16"/>
                  </a:cubicBezTo>
                  <a:cubicBezTo>
                    <a:pt x="110" y="16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5"/>
            <p:cNvSpPr/>
            <p:nvPr/>
          </p:nvSpPr>
          <p:spPr>
            <a:xfrm>
              <a:off x="3309293" y="1813315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110" y="1"/>
                  </a:moveTo>
                  <a:cubicBezTo>
                    <a:pt x="127" y="1"/>
                    <a:pt x="127" y="16"/>
                    <a:pt x="110" y="16"/>
                  </a:cubicBezTo>
                  <a:cubicBezTo>
                    <a:pt x="110" y="32"/>
                    <a:pt x="95" y="47"/>
                    <a:pt x="79" y="47"/>
                  </a:cubicBezTo>
                  <a:lnTo>
                    <a:pt x="64" y="32"/>
                  </a:lnTo>
                  <a:lnTo>
                    <a:pt x="16" y="16"/>
                  </a:lnTo>
                  <a:lnTo>
                    <a:pt x="16" y="1"/>
                  </a:lnTo>
                  <a:cubicBezTo>
                    <a:pt x="16" y="16"/>
                    <a:pt x="16" y="16"/>
                    <a:pt x="1" y="16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7"/>
                  </a:lnTo>
                  <a:cubicBezTo>
                    <a:pt x="16" y="47"/>
                    <a:pt x="32" y="47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47"/>
                  </a:lnTo>
                  <a:cubicBezTo>
                    <a:pt x="79" y="47"/>
                    <a:pt x="79" y="47"/>
                    <a:pt x="95" y="64"/>
                  </a:cubicBezTo>
                  <a:lnTo>
                    <a:pt x="110" y="64"/>
                  </a:lnTo>
                  <a:lnTo>
                    <a:pt x="110" y="79"/>
                  </a:lnTo>
                  <a:lnTo>
                    <a:pt x="110" y="127"/>
                  </a:lnTo>
                  <a:lnTo>
                    <a:pt x="110" y="142"/>
                  </a:lnTo>
                  <a:cubicBezTo>
                    <a:pt x="110" y="158"/>
                    <a:pt x="127" y="173"/>
                    <a:pt x="142" y="173"/>
                  </a:cubicBezTo>
                  <a:lnTo>
                    <a:pt x="142" y="173"/>
                  </a:lnTo>
                  <a:cubicBezTo>
                    <a:pt x="173" y="173"/>
                    <a:pt x="190" y="158"/>
                    <a:pt x="173" y="142"/>
                  </a:cubicBezTo>
                  <a:lnTo>
                    <a:pt x="173" y="127"/>
                  </a:lnTo>
                  <a:lnTo>
                    <a:pt x="173" y="32"/>
                  </a:lnTo>
                  <a:cubicBezTo>
                    <a:pt x="173" y="16"/>
                    <a:pt x="158" y="16"/>
                    <a:pt x="142" y="1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5"/>
            <p:cNvSpPr/>
            <p:nvPr/>
          </p:nvSpPr>
          <p:spPr>
            <a:xfrm>
              <a:off x="3320329" y="1775246"/>
              <a:ext cx="5025" cy="3498"/>
            </a:xfrm>
            <a:custGeom>
              <a:avLst/>
              <a:gdLst/>
              <a:ahLst/>
              <a:cxnLst/>
              <a:rect l="l" t="t" r="r" b="b"/>
              <a:pathLst>
                <a:path w="158" h="110" extrusionOk="0"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79" y="15"/>
                  </a:lnTo>
                  <a:lnTo>
                    <a:pt x="47" y="15"/>
                  </a:lnTo>
                  <a:lnTo>
                    <a:pt x="32" y="15"/>
                  </a:lnTo>
                  <a:lnTo>
                    <a:pt x="32" y="15"/>
                  </a:lnTo>
                  <a:cubicBezTo>
                    <a:pt x="16" y="15"/>
                    <a:pt x="16" y="15"/>
                    <a:pt x="16" y="32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47"/>
                    <a:pt x="16" y="47"/>
                    <a:pt x="16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7" y="110"/>
                    <a:pt x="63" y="110"/>
                    <a:pt x="79" y="110"/>
                  </a:cubicBezTo>
                  <a:lnTo>
                    <a:pt x="79" y="110"/>
                  </a:lnTo>
                  <a:lnTo>
                    <a:pt x="79" y="110"/>
                  </a:lnTo>
                  <a:lnTo>
                    <a:pt x="110" y="110"/>
                  </a:lnTo>
                  <a:cubicBezTo>
                    <a:pt x="110" y="95"/>
                    <a:pt x="126" y="78"/>
                    <a:pt x="126" y="78"/>
                  </a:cubicBezTo>
                  <a:lnTo>
                    <a:pt x="158" y="63"/>
                  </a:lnTo>
                  <a:lnTo>
                    <a:pt x="158" y="47"/>
                  </a:lnTo>
                  <a:lnTo>
                    <a:pt x="158" y="15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5"/>
            <p:cNvSpPr/>
            <p:nvPr/>
          </p:nvSpPr>
          <p:spPr>
            <a:xfrm>
              <a:off x="3013137" y="179929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" y="47"/>
                    <a:pt x="1" y="63"/>
                    <a:pt x="1" y="79"/>
                  </a:cubicBezTo>
                  <a:cubicBezTo>
                    <a:pt x="17" y="110"/>
                    <a:pt x="48" y="142"/>
                    <a:pt x="80" y="189"/>
                  </a:cubicBezTo>
                  <a:cubicBezTo>
                    <a:pt x="95" y="158"/>
                    <a:pt x="95" y="142"/>
                    <a:pt x="95" y="110"/>
                  </a:cubicBezTo>
                  <a:lnTo>
                    <a:pt x="95" y="95"/>
                  </a:lnTo>
                  <a:cubicBezTo>
                    <a:pt x="95" y="79"/>
                    <a:pt x="80" y="79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32"/>
                    <a:pt x="80" y="16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5"/>
            <p:cNvSpPr/>
            <p:nvPr/>
          </p:nvSpPr>
          <p:spPr>
            <a:xfrm>
              <a:off x="3179025" y="1783261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cubicBezTo>
                    <a:pt x="78" y="0"/>
                    <a:pt x="63" y="15"/>
                    <a:pt x="47" y="15"/>
                  </a:cubicBezTo>
                  <a:cubicBezTo>
                    <a:pt x="32" y="15"/>
                    <a:pt x="32" y="15"/>
                    <a:pt x="15" y="0"/>
                  </a:cubicBezTo>
                  <a:lnTo>
                    <a:pt x="0" y="47"/>
                  </a:lnTo>
                  <a:cubicBezTo>
                    <a:pt x="0" y="63"/>
                    <a:pt x="15" y="78"/>
                    <a:pt x="32" y="78"/>
                  </a:cubicBezTo>
                  <a:lnTo>
                    <a:pt x="47" y="78"/>
                  </a:lnTo>
                  <a:lnTo>
                    <a:pt x="63" y="78"/>
                  </a:lnTo>
                  <a:lnTo>
                    <a:pt x="78" y="63"/>
                  </a:lnTo>
                  <a:lnTo>
                    <a:pt x="78" y="32"/>
                  </a:lnTo>
                  <a:lnTo>
                    <a:pt x="78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5"/>
            <p:cNvSpPr/>
            <p:nvPr/>
          </p:nvSpPr>
          <p:spPr>
            <a:xfrm>
              <a:off x="3327835" y="1766214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6"/>
                    <a:pt x="32" y="16"/>
                    <a:pt x="32" y="32"/>
                  </a:cubicBez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110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63" y="127"/>
                    <a:pt x="63" y="127"/>
                    <a:pt x="80" y="127"/>
                  </a:cubicBezTo>
                  <a:lnTo>
                    <a:pt x="95" y="127"/>
                  </a:lnTo>
                  <a:cubicBezTo>
                    <a:pt x="95" y="127"/>
                    <a:pt x="111" y="110"/>
                    <a:pt x="111" y="95"/>
                  </a:cubicBezTo>
                  <a:lnTo>
                    <a:pt x="111" y="79"/>
                  </a:lnTo>
                  <a:lnTo>
                    <a:pt x="95" y="32"/>
                  </a:lnTo>
                  <a:cubicBezTo>
                    <a:pt x="95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5"/>
            <p:cNvSpPr/>
            <p:nvPr/>
          </p:nvSpPr>
          <p:spPr>
            <a:xfrm>
              <a:off x="3439052" y="177270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17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32" y="64"/>
                  </a:lnTo>
                  <a:lnTo>
                    <a:pt x="17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64" y="206"/>
                  </a:lnTo>
                  <a:cubicBezTo>
                    <a:pt x="80" y="221"/>
                    <a:pt x="80" y="221"/>
                    <a:pt x="95" y="221"/>
                  </a:cubicBezTo>
                  <a:lnTo>
                    <a:pt x="95" y="221"/>
                  </a:lnTo>
                  <a:lnTo>
                    <a:pt x="95" y="221"/>
                  </a:lnTo>
                  <a:lnTo>
                    <a:pt x="95" y="221"/>
                  </a:lnTo>
                  <a:cubicBezTo>
                    <a:pt x="112" y="221"/>
                    <a:pt x="127" y="206"/>
                    <a:pt x="127" y="206"/>
                  </a:cubicBezTo>
                  <a:lnTo>
                    <a:pt x="143" y="175"/>
                  </a:lnTo>
                  <a:lnTo>
                    <a:pt x="158" y="127"/>
                  </a:lnTo>
                  <a:cubicBezTo>
                    <a:pt x="175" y="112"/>
                    <a:pt x="175" y="95"/>
                    <a:pt x="158" y="80"/>
                  </a:cubicBezTo>
                  <a:lnTo>
                    <a:pt x="143" y="80"/>
                  </a:lnTo>
                  <a:cubicBezTo>
                    <a:pt x="143" y="95"/>
                    <a:pt x="143" y="95"/>
                    <a:pt x="127" y="112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64" y="127"/>
                  </a:lnTo>
                  <a:cubicBezTo>
                    <a:pt x="64" y="127"/>
                    <a:pt x="49" y="127"/>
                    <a:pt x="32" y="112"/>
                  </a:cubicBezTo>
                  <a:cubicBezTo>
                    <a:pt x="32" y="95"/>
                    <a:pt x="32" y="64"/>
                    <a:pt x="64" y="64"/>
                  </a:cubicBezTo>
                  <a:lnTo>
                    <a:pt x="95" y="49"/>
                  </a:lnTo>
                  <a:lnTo>
                    <a:pt x="95" y="49"/>
                  </a:ln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5"/>
            <p:cNvSpPr/>
            <p:nvPr/>
          </p:nvSpPr>
          <p:spPr>
            <a:xfrm>
              <a:off x="3180011" y="1801771"/>
              <a:ext cx="2512" cy="7060"/>
            </a:xfrm>
            <a:custGeom>
              <a:avLst/>
              <a:gdLst/>
              <a:ahLst/>
              <a:cxnLst/>
              <a:rect l="l" t="t" r="r" b="b"/>
              <a:pathLst>
                <a:path w="79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47" y="17"/>
                    <a:pt x="32" y="32"/>
                    <a:pt x="16" y="48"/>
                  </a:cubicBezTo>
                  <a:lnTo>
                    <a:pt x="1" y="48"/>
                  </a:lnTo>
                  <a:lnTo>
                    <a:pt x="32" y="95"/>
                  </a:lnTo>
                  <a:cubicBezTo>
                    <a:pt x="32" y="111"/>
                    <a:pt x="32" y="143"/>
                    <a:pt x="16" y="143"/>
                  </a:cubicBezTo>
                  <a:lnTo>
                    <a:pt x="1" y="158"/>
                  </a:lnTo>
                  <a:lnTo>
                    <a:pt x="1" y="190"/>
                  </a:lnTo>
                  <a:cubicBezTo>
                    <a:pt x="1" y="206"/>
                    <a:pt x="16" y="221"/>
                    <a:pt x="32" y="221"/>
                  </a:cubicBezTo>
                  <a:lnTo>
                    <a:pt x="32" y="221"/>
                  </a:lnTo>
                  <a:cubicBezTo>
                    <a:pt x="64" y="221"/>
                    <a:pt x="79" y="206"/>
                    <a:pt x="79" y="190"/>
                  </a:cubicBezTo>
                  <a:lnTo>
                    <a:pt x="79" y="190"/>
                  </a:lnTo>
                  <a:lnTo>
                    <a:pt x="64" y="111"/>
                  </a:lnTo>
                  <a:lnTo>
                    <a:pt x="64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5"/>
            <p:cNvSpPr/>
            <p:nvPr/>
          </p:nvSpPr>
          <p:spPr>
            <a:xfrm>
              <a:off x="3170470" y="180177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43" y="1"/>
                  </a:lnTo>
                  <a:lnTo>
                    <a:pt x="127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" y="17"/>
                  </a:lnTo>
                  <a:lnTo>
                    <a:pt x="1" y="17"/>
                  </a:lnTo>
                  <a:cubicBezTo>
                    <a:pt x="17" y="17"/>
                    <a:pt x="17" y="32"/>
                    <a:pt x="32" y="48"/>
                  </a:cubicBezTo>
                  <a:cubicBezTo>
                    <a:pt x="32" y="64"/>
                    <a:pt x="32" y="80"/>
                    <a:pt x="1" y="95"/>
                  </a:cubicBezTo>
                  <a:lnTo>
                    <a:pt x="1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12" y="80"/>
                  </a:lnTo>
                  <a:lnTo>
                    <a:pt x="158" y="80"/>
                  </a:lnTo>
                  <a:lnTo>
                    <a:pt x="175" y="64"/>
                  </a:lnTo>
                  <a:cubicBezTo>
                    <a:pt x="158" y="64"/>
                    <a:pt x="158" y="48"/>
                    <a:pt x="158" y="32"/>
                  </a:cubicBezTo>
                  <a:lnTo>
                    <a:pt x="175" y="17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5"/>
            <p:cNvSpPr/>
            <p:nvPr/>
          </p:nvSpPr>
          <p:spPr>
            <a:xfrm>
              <a:off x="3158448" y="180479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32"/>
                    <a:pt x="1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63"/>
                  </a:lnTo>
                  <a:lnTo>
                    <a:pt x="17" y="48"/>
                  </a:lnTo>
                  <a:cubicBezTo>
                    <a:pt x="32" y="32"/>
                    <a:pt x="32" y="16"/>
                    <a:pt x="49" y="16"/>
                  </a:cubicBezTo>
                  <a:lnTo>
                    <a:pt x="49" y="16"/>
                  </a:lnTo>
                  <a:cubicBezTo>
                    <a:pt x="64" y="16"/>
                    <a:pt x="64" y="16"/>
                    <a:pt x="64" y="32"/>
                  </a:cubicBezTo>
                  <a:cubicBezTo>
                    <a:pt x="80" y="32"/>
                    <a:pt x="95" y="48"/>
                    <a:pt x="80" y="63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95" y="63"/>
                  </a:lnTo>
                  <a:cubicBezTo>
                    <a:pt x="95" y="48"/>
                    <a:pt x="112" y="32"/>
                    <a:pt x="127" y="32"/>
                  </a:cubicBezTo>
                  <a:lnTo>
                    <a:pt x="127" y="32"/>
                  </a:lnTo>
                  <a:lnTo>
                    <a:pt x="127" y="32"/>
                  </a:lnTo>
                  <a:lnTo>
                    <a:pt x="158" y="48"/>
                  </a:lnTo>
                  <a:lnTo>
                    <a:pt x="175" y="48"/>
                  </a:lnTo>
                  <a:lnTo>
                    <a:pt x="158" y="32"/>
                  </a:lnTo>
                  <a:cubicBezTo>
                    <a:pt x="158" y="16"/>
                    <a:pt x="143" y="16"/>
                    <a:pt x="127" y="16"/>
                  </a:cubicBezTo>
                  <a:lnTo>
                    <a:pt x="112" y="16"/>
                  </a:lnTo>
                  <a:cubicBezTo>
                    <a:pt x="112" y="32"/>
                    <a:pt x="95" y="32"/>
                    <a:pt x="95" y="32"/>
                  </a:cubicBezTo>
                  <a:cubicBezTo>
                    <a:pt x="80" y="32"/>
                    <a:pt x="80" y="32"/>
                    <a:pt x="80" y="16"/>
                  </a:cubicBezTo>
                  <a:lnTo>
                    <a:pt x="64" y="16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5"/>
            <p:cNvSpPr/>
            <p:nvPr/>
          </p:nvSpPr>
          <p:spPr>
            <a:xfrm>
              <a:off x="3110361" y="1786250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80" y="1"/>
                  </a:lnTo>
                  <a:lnTo>
                    <a:pt x="63" y="1"/>
                  </a:lnTo>
                  <a:cubicBezTo>
                    <a:pt x="48" y="16"/>
                    <a:pt x="32" y="16"/>
                    <a:pt x="17" y="16"/>
                  </a:cubicBezTo>
                  <a:lnTo>
                    <a:pt x="17" y="47"/>
                  </a:lnTo>
                  <a:cubicBezTo>
                    <a:pt x="17" y="64"/>
                    <a:pt x="17" y="79"/>
                    <a:pt x="0" y="79"/>
                  </a:cubicBezTo>
                  <a:cubicBezTo>
                    <a:pt x="0" y="95"/>
                    <a:pt x="17" y="95"/>
                    <a:pt x="17" y="95"/>
                  </a:cubicBezTo>
                  <a:lnTo>
                    <a:pt x="32" y="9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cubicBezTo>
                    <a:pt x="111" y="64"/>
                    <a:pt x="126" y="47"/>
                    <a:pt x="111" y="32"/>
                  </a:cubicBezTo>
                  <a:lnTo>
                    <a:pt x="111" y="16"/>
                  </a:lnTo>
                  <a:lnTo>
                    <a:pt x="111" y="16"/>
                  </a:lnTo>
                  <a:cubicBezTo>
                    <a:pt x="111" y="1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5"/>
            <p:cNvSpPr/>
            <p:nvPr/>
          </p:nvSpPr>
          <p:spPr>
            <a:xfrm>
              <a:off x="3245654" y="182482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cubicBezTo>
                    <a:pt x="48" y="80"/>
                    <a:pt x="63" y="111"/>
                    <a:pt x="95" y="111"/>
                  </a:cubicBezTo>
                  <a:lnTo>
                    <a:pt x="95" y="111"/>
                  </a:lnTo>
                  <a:cubicBezTo>
                    <a:pt x="126" y="111"/>
                    <a:pt x="143" y="80"/>
                    <a:pt x="158" y="63"/>
                  </a:cubicBezTo>
                  <a:lnTo>
                    <a:pt x="158" y="32"/>
                  </a:lnTo>
                  <a:cubicBezTo>
                    <a:pt x="158" y="32"/>
                    <a:pt x="158" y="17"/>
                    <a:pt x="143" y="17"/>
                  </a:cubicBezTo>
                  <a:lnTo>
                    <a:pt x="126" y="17"/>
                  </a:lnTo>
                  <a:cubicBezTo>
                    <a:pt x="111" y="17"/>
                    <a:pt x="111" y="17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80" y="17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5"/>
            <p:cNvSpPr/>
            <p:nvPr/>
          </p:nvSpPr>
          <p:spPr>
            <a:xfrm>
              <a:off x="3053751" y="1809308"/>
              <a:ext cx="5025" cy="4516"/>
            </a:xfrm>
            <a:custGeom>
              <a:avLst/>
              <a:gdLst/>
              <a:ahLst/>
              <a:cxnLst/>
              <a:rect l="l" t="t" r="r" b="b"/>
              <a:pathLst>
                <a:path w="158" h="142" extrusionOk="0">
                  <a:moveTo>
                    <a:pt x="126" y="0"/>
                  </a:moveTo>
                  <a:lnTo>
                    <a:pt x="126" y="0"/>
                  </a:lnTo>
                  <a:lnTo>
                    <a:pt x="95" y="0"/>
                  </a:lnTo>
                  <a:lnTo>
                    <a:pt x="16" y="95"/>
                  </a:lnTo>
                  <a:cubicBezTo>
                    <a:pt x="0" y="110"/>
                    <a:pt x="0" y="127"/>
                    <a:pt x="16" y="142"/>
                  </a:cubicBezTo>
                  <a:lnTo>
                    <a:pt x="32" y="142"/>
                  </a:lnTo>
                  <a:lnTo>
                    <a:pt x="63" y="142"/>
                  </a:lnTo>
                  <a:lnTo>
                    <a:pt x="142" y="47"/>
                  </a:lnTo>
                  <a:cubicBezTo>
                    <a:pt x="158" y="47"/>
                    <a:pt x="158" y="16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5"/>
            <p:cNvSpPr/>
            <p:nvPr/>
          </p:nvSpPr>
          <p:spPr>
            <a:xfrm>
              <a:off x="3337853" y="1788254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95" y="1"/>
                  </a:lnTo>
                  <a:lnTo>
                    <a:pt x="32" y="16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0" y="64"/>
                    <a:pt x="0" y="64"/>
                    <a:pt x="17" y="79"/>
                  </a:cubicBezTo>
                  <a:lnTo>
                    <a:pt x="17" y="79"/>
                  </a:lnTo>
                  <a:lnTo>
                    <a:pt x="32" y="64"/>
                  </a:lnTo>
                  <a:cubicBezTo>
                    <a:pt x="48" y="64"/>
                    <a:pt x="48" y="47"/>
                    <a:pt x="63" y="47"/>
                  </a:cubicBezTo>
                  <a:lnTo>
                    <a:pt x="63" y="47"/>
                  </a:lnTo>
                  <a:lnTo>
                    <a:pt x="63" y="47"/>
                  </a:lnTo>
                  <a:lnTo>
                    <a:pt x="63" y="47"/>
                  </a:lnTo>
                  <a:cubicBezTo>
                    <a:pt x="63" y="32"/>
                    <a:pt x="80" y="32"/>
                    <a:pt x="95" y="32"/>
                  </a:cubicBezTo>
                  <a:lnTo>
                    <a:pt x="95" y="32"/>
                  </a:lnTo>
                  <a:lnTo>
                    <a:pt x="111" y="32"/>
                  </a:lnTo>
                  <a:cubicBezTo>
                    <a:pt x="111" y="32"/>
                    <a:pt x="111" y="16"/>
                    <a:pt x="126" y="16"/>
                  </a:cubicBezTo>
                  <a:lnTo>
                    <a:pt x="126" y="16"/>
                  </a:lnTo>
                  <a:lnTo>
                    <a:pt x="126" y="16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5"/>
            <p:cNvSpPr/>
            <p:nvPr/>
          </p:nvSpPr>
          <p:spPr>
            <a:xfrm>
              <a:off x="3399488" y="1784724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7"/>
                    <a:pt x="110" y="32"/>
                  </a:cubicBezTo>
                  <a:lnTo>
                    <a:pt x="79" y="80"/>
                  </a:lnTo>
                  <a:lnTo>
                    <a:pt x="64" y="80"/>
                  </a:lnTo>
                  <a:lnTo>
                    <a:pt x="47" y="80"/>
                  </a:lnTo>
                  <a:cubicBezTo>
                    <a:pt x="16" y="80"/>
                    <a:pt x="1" y="95"/>
                    <a:pt x="16" y="127"/>
                  </a:cubicBezTo>
                  <a:cubicBezTo>
                    <a:pt x="16" y="143"/>
                    <a:pt x="32" y="143"/>
                    <a:pt x="47" y="143"/>
                  </a:cubicBezTo>
                  <a:lnTo>
                    <a:pt x="47" y="143"/>
                  </a:lnTo>
                  <a:lnTo>
                    <a:pt x="47" y="143"/>
                  </a:lnTo>
                  <a:lnTo>
                    <a:pt x="79" y="143"/>
                  </a:lnTo>
                  <a:lnTo>
                    <a:pt x="158" y="95"/>
                  </a:lnTo>
                  <a:lnTo>
                    <a:pt x="158" y="64"/>
                  </a:lnTo>
                  <a:lnTo>
                    <a:pt x="173" y="49"/>
                  </a:lnTo>
                  <a:lnTo>
                    <a:pt x="173" y="49"/>
                  </a:lnTo>
                  <a:cubicBezTo>
                    <a:pt x="173" y="32"/>
                    <a:pt x="173" y="17"/>
                    <a:pt x="14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5"/>
            <p:cNvSpPr/>
            <p:nvPr/>
          </p:nvSpPr>
          <p:spPr>
            <a:xfrm>
              <a:off x="3174000" y="1797763"/>
              <a:ext cx="9541" cy="2544"/>
            </a:xfrm>
            <a:custGeom>
              <a:avLst/>
              <a:gdLst/>
              <a:ahLst/>
              <a:cxnLst/>
              <a:rect l="l" t="t" r="r" b="b"/>
              <a:pathLst>
                <a:path w="300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17"/>
                    <a:pt x="1" y="32"/>
                    <a:pt x="16" y="48"/>
                  </a:cubicBezTo>
                  <a:lnTo>
                    <a:pt x="16" y="48"/>
                  </a:lnTo>
                  <a:cubicBezTo>
                    <a:pt x="16" y="64"/>
                    <a:pt x="32" y="64"/>
                    <a:pt x="32" y="64"/>
                  </a:cubicBezTo>
                  <a:lnTo>
                    <a:pt x="47" y="64"/>
                  </a:lnTo>
                  <a:cubicBezTo>
                    <a:pt x="79" y="80"/>
                    <a:pt x="110" y="80"/>
                    <a:pt x="142" y="80"/>
                  </a:cubicBezTo>
                  <a:lnTo>
                    <a:pt x="205" y="80"/>
                  </a:lnTo>
                  <a:cubicBezTo>
                    <a:pt x="221" y="80"/>
                    <a:pt x="236" y="80"/>
                    <a:pt x="253" y="64"/>
                  </a:cubicBezTo>
                  <a:lnTo>
                    <a:pt x="253" y="64"/>
                  </a:lnTo>
                  <a:lnTo>
                    <a:pt x="268" y="64"/>
                  </a:lnTo>
                  <a:lnTo>
                    <a:pt x="284" y="64"/>
                  </a:lnTo>
                  <a:cubicBezTo>
                    <a:pt x="284" y="48"/>
                    <a:pt x="299" y="48"/>
                    <a:pt x="299" y="32"/>
                  </a:cubicBezTo>
                  <a:cubicBezTo>
                    <a:pt x="299" y="17"/>
                    <a:pt x="284" y="17"/>
                    <a:pt x="284" y="0"/>
                  </a:cubicBezTo>
                  <a:lnTo>
                    <a:pt x="268" y="0"/>
                  </a:lnTo>
                  <a:lnTo>
                    <a:pt x="253" y="0"/>
                  </a:lnTo>
                  <a:lnTo>
                    <a:pt x="221" y="0"/>
                  </a:lnTo>
                  <a:lnTo>
                    <a:pt x="205" y="0"/>
                  </a:lnTo>
                  <a:cubicBezTo>
                    <a:pt x="173" y="17"/>
                    <a:pt x="158" y="32"/>
                    <a:pt x="142" y="32"/>
                  </a:cubicBezTo>
                  <a:cubicBezTo>
                    <a:pt x="127" y="32"/>
                    <a:pt x="127" y="48"/>
                    <a:pt x="110" y="48"/>
                  </a:cubicBezTo>
                  <a:lnTo>
                    <a:pt x="95" y="48"/>
                  </a:lnTo>
                  <a:cubicBezTo>
                    <a:pt x="95" y="48"/>
                    <a:pt x="79" y="48"/>
                    <a:pt x="64" y="32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5"/>
            <p:cNvSpPr/>
            <p:nvPr/>
          </p:nvSpPr>
          <p:spPr>
            <a:xfrm>
              <a:off x="3420034" y="175164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95" y="1"/>
                  </a:moveTo>
                  <a:lnTo>
                    <a:pt x="95" y="1"/>
                  </a:lnTo>
                  <a:cubicBezTo>
                    <a:pt x="63" y="1"/>
                    <a:pt x="48" y="17"/>
                    <a:pt x="32" y="32"/>
                  </a:cubicBezTo>
                  <a:lnTo>
                    <a:pt x="32" y="32"/>
                  </a:lnTo>
                  <a:lnTo>
                    <a:pt x="17" y="49"/>
                  </a:lnTo>
                  <a:cubicBezTo>
                    <a:pt x="17" y="49"/>
                    <a:pt x="0" y="64"/>
                    <a:pt x="17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17" y="96"/>
                    <a:pt x="32" y="96"/>
                    <a:pt x="32" y="96"/>
                  </a:cubicBezTo>
                  <a:lnTo>
                    <a:pt x="48" y="96"/>
                  </a:lnTo>
                  <a:lnTo>
                    <a:pt x="63" y="96"/>
                  </a:lnTo>
                  <a:cubicBezTo>
                    <a:pt x="63" y="96"/>
                    <a:pt x="80" y="96"/>
                    <a:pt x="80" y="80"/>
                  </a:cubicBezTo>
                  <a:lnTo>
                    <a:pt x="80" y="80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112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95" y="112"/>
                    <a:pt x="95" y="96"/>
                    <a:pt x="111" y="96"/>
                  </a:cubicBezTo>
                  <a:cubicBezTo>
                    <a:pt x="111" y="80"/>
                    <a:pt x="95" y="80"/>
                    <a:pt x="111" y="64"/>
                  </a:cubicBezTo>
                  <a:cubicBezTo>
                    <a:pt x="111" y="49"/>
                    <a:pt x="111" y="32"/>
                    <a:pt x="126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43" y="17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5"/>
            <p:cNvSpPr/>
            <p:nvPr/>
          </p:nvSpPr>
          <p:spPr>
            <a:xfrm>
              <a:off x="3403973" y="177372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1" y="32"/>
                    <a:pt x="17" y="63"/>
                    <a:pt x="32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64" y="126"/>
                  </a:lnTo>
                  <a:lnTo>
                    <a:pt x="64" y="126"/>
                  </a:lnTo>
                  <a:cubicBezTo>
                    <a:pt x="64" y="143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95" y="143"/>
                    <a:pt x="112" y="126"/>
                    <a:pt x="127" y="126"/>
                  </a:cubicBezTo>
                  <a:lnTo>
                    <a:pt x="127" y="126"/>
                  </a:lnTo>
                  <a:lnTo>
                    <a:pt x="127" y="111"/>
                  </a:lnTo>
                  <a:lnTo>
                    <a:pt x="127" y="80"/>
                  </a:lnTo>
                  <a:lnTo>
                    <a:pt x="112" y="32"/>
                  </a:lnTo>
                  <a:cubicBezTo>
                    <a:pt x="112" y="17"/>
                    <a:pt x="95" y="17"/>
                    <a:pt x="80" y="0"/>
                  </a:cubicBez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5"/>
            <p:cNvSpPr/>
            <p:nvPr/>
          </p:nvSpPr>
          <p:spPr>
            <a:xfrm>
              <a:off x="3334355" y="1771716"/>
              <a:ext cx="4516" cy="2544"/>
            </a:xfrm>
            <a:custGeom>
              <a:avLst/>
              <a:gdLst/>
              <a:ahLst/>
              <a:cxnLst/>
              <a:rect l="l" t="t" r="r" b="b"/>
              <a:pathLst>
                <a:path w="142" h="80" extrusionOk="0">
                  <a:moveTo>
                    <a:pt x="110" y="0"/>
                  </a:moveTo>
                  <a:lnTo>
                    <a:pt x="95" y="0"/>
                  </a:lnTo>
                  <a:lnTo>
                    <a:pt x="32" y="17"/>
                  </a:lnTo>
                  <a:lnTo>
                    <a:pt x="16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6" y="63"/>
                    <a:pt x="32" y="80"/>
                    <a:pt x="47" y="80"/>
                  </a:cubicBezTo>
                  <a:lnTo>
                    <a:pt x="47" y="80"/>
                  </a:lnTo>
                  <a:lnTo>
                    <a:pt x="79" y="80"/>
                  </a:lnTo>
                  <a:lnTo>
                    <a:pt x="110" y="80"/>
                  </a:lnTo>
                  <a:cubicBezTo>
                    <a:pt x="127" y="80"/>
                    <a:pt x="142" y="63"/>
                    <a:pt x="142" y="32"/>
                  </a:cubicBezTo>
                  <a:cubicBezTo>
                    <a:pt x="142" y="17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5"/>
            <p:cNvSpPr/>
            <p:nvPr/>
          </p:nvSpPr>
          <p:spPr>
            <a:xfrm>
              <a:off x="3300770" y="1822825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63" y="0"/>
                  </a:moveTo>
                  <a:lnTo>
                    <a:pt x="17" y="0"/>
                  </a:lnTo>
                  <a:cubicBezTo>
                    <a:pt x="0" y="0"/>
                    <a:pt x="0" y="0"/>
                    <a:pt x="0" y="17"/>
                  </a:cubicBezTo>
                  <a:cubicBezTo>
                    <a:pt x="17" y="17"/>
                    <a:pt x="17" y="32"/>
                    <a:pt x="17" y="48"/>
                  </a:cubicBezTo>
                  <a:cubicBezTo>
                    <a:pt x="17" y="63"/>
                    <a:pt x="0" y="63"/>
                    <a:pt x="0" y="63"/>
                  </a:cubicBezTo>
                  <a:cubicBezTo>
                    <a:pt x="0" y="63"/>
                    <a:pt x="0" y="80"/>
                    <a:pt x="17" y="80"/>
                  </a:cubicBezTo>
                  <a:lnTo>
                    <a:pt x="17" y="80"/>
                  </a:lnTo>
                  <a:lnTo>
                    <a:pt x="80" y="63"/>
                  </a:lnTo>
                  <a:cubicBezTo>
                    <a:pt x="95" y="63"/>
                    <a:pt x="111" y="48"/>
                    <a:pt x="111" y="32"/>
                  </a:cubicBezTo>
                  <a:lnTo>
                    <a:pt x="95" y="32"/>
                  </a:lnTo>
                  <a:cubicBezTo>
                    <a:pt x="80" y="32"/>
                    <a:pt x="63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5"/>
            <p:cNvSpPr/>
            <p:nvPr/>
          </p:nvSpPr>
          <p:spPr>
            <a:xfrm>
              <a:off x="3432564" y="1753174"/>
              <a:ext cx="3530" cy="4548"/>
            </a:xfrm>
            <a:custGeom>
              <a:avLst/>
              <a:gdLst/>
              <a:ahLst/>
              <a:cxnLst/>
              <a:rect l="l" t="t" r="r" b="b"/>
              <a:pathLst>
                <a:path w="111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32"/>
                    <a:pt x="1" y="48"/>
                  </a:cubicBezTo>
                  <a:lnTo>
                    <a:pt x="47" y="142"/>
                  </a:lnTo>
                  <a:lnTo>
                    <a:pt x="64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110" y="142"/>
                  </a:lnTo>
                  <a:cubicBezTo>
                    <a:pt x="95" y="127"/>
                    <a:pt x="110" y="127"/>
                    <a:pt x="110" y="111"/>
                  </a:cubicBezTo>
                  <a:lnTo>
                    <a:pt x="110" y="111"/>
                  </a:lnTo>
                  <a:lnTo>
                    <a:pt x="110" y="111"/>
                  </a:lnTo>
                  <a:lnTo>
                    <a:pt x="110" y="95"/>
                  </a:lnTo>
                  <a:cubicBezTo>
                    <a:pt x="95" y="95"/>
                    <a:pt x="79" y="79"/>
                    <a:pt x="79" y="79"/>
                  </a:cubicBezTo>
                  <a:cubicBezTo>
                    <a:pt x="47" y="64"/>
                    <a:pt x="47" y="32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5"/>
            <p:cNvSpPr/>
            <p:nvPr/>
          </p:nvSpPr>
          <p:spPr>
            <a:xfrm>
              <a:off x="3423564" y="1793756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0"/>
                  </a:moveTo>
                  <a:lnTo>
                    <a:pt x="47" y="0"/>
                  </a:lnTo>
                  <a:lnTo>
                    <a:pt x="32" y="0"/>
                  </a:lnTo>
                  <a:cubicBezTo>
                    <a:pt x="15" y="0"/>
                    <a:pt x="15" y="17"/>
                    <a:pt x="0" y="32"/>
                  </a:cubicBezTo>
                  <a:lnTo>
                    <a:pt x="0" y="80"/>
                  </a:ln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15" y="126"/>
                    <a:pt x="47" y="126"/>
                  </a:cubicBezTo>
                  <a:lnTo>
                    <a:pt x="47" y="126"/>
                  </a:lnTo>
                  <a:cubicBezTo>
                    <a:pt x="63" y="126"/>
                    <a:pt x="78" y="111"/>
                    <a:pt x="78" y="95"/>
                  </a:cubicBezTo>
                  <a:lnTo>
                    <a:pt x="78" y="80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5"/>
            <p:cNvSpPr/>
            <p:nvPr/>
          </p:nvSpPr>
          <p:spPr>
            <a:xfrm>
              <a:off x="3394495" y="1789749"/>
              <a:ext cx="2512" cy="3562"/>
            </a:xfrm>
            <a:custGeom>
              <a:avLst/>
              <a:gdLst/>
              <a:ahLst/>
              <a:cxnLst/>
              <a:rect l="l" t="t" r="r" b="b"/>
              <a:pathLst>
                <a:path w="79" h="112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17"/>
                    <a:pt x="47" y="32"/>
                    <a:pt x="32" y="32"/>
                  </a:cubicBezTo>
                  <a:lnTo>
                    <a:pt x="15" y="32"/>
                  </a:lnTo>
                  <a:cubicBezTo>
                    <a:pt x="15" y="32"/>
                    <a:pt x="0" y="32"/>
                    <a:pt x="0" y="17"/>
                  </a:cubicBezTo>
                  <a:lnTo>
                    <a:pt x="0" y="80"/>
                  </a:lnTo>
                  <a:cubicBezTo>
                    <a:pt x="15" y="95"/>
                    <a:pt x="15" y="111"/>
                    <a:pt x="32" y="111"/>
                  </a:cubicBezTo>
                  <a:lnTo>
                    <a:pt x="47" y="111"/>
                  </a:lnTo>
                  <a:lnTo>
                    <a:pt x="47" y="111"/>
                  </a:lnTo>
                  <a:cubicBezTo>
                    <a:pt x="63" y="111"/>
                    <a:pt x="78" y="95"/>
                    <a:pt x="78" y="80"/>
                  </a:cubicBezTo>
                  <a:lnTo>
                    <a:pt x="63" y="32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5"/>
            <p:cNvSpPr/>
            <p:nvPr/>
          </p:nvSpPr>
          <p:spPr>
            <a:xfrm>
              <a:off x="3109884" y="1794742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32" y="17"/>
                  </a:lnTo>
                  <a:lnTo>
                    <a:pt x="15" y="17"/>
                  </a:lnTo>
                  <a:lnTo>
                    <a:pt x="15" y="17"/>
                  </a:lnTo>
                  <a:cubicBezTo>
                    <a:pt x="0" y="32"/>
                    <a:pt x="0" y="32"/>
                    <a:pt x="0" y="49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64"/>
                  </a:lnTo>
                  <a:lnTo>
                    <a:pt x="95" y="64"/>
                  </a:lnTo>
                  <a:lnTo>
                    <a:pt x="95" y="49"/>
                  </a:lnTo>
                  <a:cubicBezTo>
                    <a:pt x="95" y="32"/>
                    <a:pt x="110" y="17"/>
                    <a:pt x="126" y="17"/>
                  </a:cubicBezTo>
                  <a:lnTo>
                    <a:pt x="126" y="17"/>
                  </a:lnTo>
                  <a:lnTo>
                    <a:pt x="126" y="17"/>
                  </a:lnTo>
                  <a:cubicBezTo>
                    <a:pt x="126" y="1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5"/>
            <p:cNvSpPr/>
            <p:nvPr/>
          </p:nvSpPr>
          <p:spPr>
            <a:xfrm>
              <a:off x="3056740" y="1799767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7"/>
                    <a:pt x="32" y="32"/>
                    <a:pt x="16" y="32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111"/>
                    <a:pt x="64" y="80"/>
                  </a:cubicBezTo>
                  <a:lnTo>
                    <a:pt x="79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5"/>
            <p:cNvSpPr/>
            <p:nvPr/>
          </p:nvSpPr>
          <p:spPr>
            <a:xfrm>
              <a:off x="3412019" y="175667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8"/>
                    <a:pt x="0" y="48"/>
                    <a:pt x="16" y="48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26" y="48"/>
                    <a:pt x="126" y="32"/>
                  </a:cubicBezTo>
                  <a:lnTo>
                    <a:pt x="126" y="17"/>
                  </a:lnTo>
                  <a:cubicBezTo>
                    <a:pt x="126" y="1"/>
                    <a:pt x="111" y="1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5"/>
            <p:cNvSpPr/>
            <p:nvPr/>
          </p:nvSpPr>
          <p:spPr>
            <a:xfrm>
              <a:off x="3304300" y="1807781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126" y="1"/>
                  </a:moveTo>
                  <a:lnTo>
                    <a:pt x="110" y="1"/>
                  </a:lnTo>
                  <a:cubicBezTo>
                    <a:pt x="110" y="1"/>
                    <a:pt x="110" y="17"/>
                    <a:pt x="95" y="17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5" y="80"/>
                    <a:pt x="0" y="95"/>
                    <a:pt x="15" y="112"/>
                  </a:cubicBezTo>
                  <a:cubicBezTo>
                    <a:pt x="32" y="127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141" y="64"/>
                  </a:lnTo>
                  <a:cubicBezTo>
                    <a:pt x="158" y="48"/>
                    <a:pt x="158" y="32"/>
                    <a:pt x="14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5"/>
            <p:cNvSpPr/>
            <p:nvPr/>
          </p:nvSpPr>
          <p:spPr>
            <a:xfrm>
              <a:off x="3190538" y="1784724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0" y="112"/>
                  </a:moveTo>
                  <a:lnTo>
                    <a:pt x="0" y="127"/>
                  </a:lnTo>
                  <a:lnTo>
                    <a:pt x="0" y="112"/>
                  </a:lnTo>
                  <a:lnTo>
                    <a:pt x="0" y="112"/>
                  </a:lnTo>
                  <a:close/>
                  <a:moveTo>
                    <a:pt x="111" y="1"/>
                  </a:moveTo>
                  <a:lnTo>
                    <a:pt x="48" y="49"/>
                  </a:lnTo>
                  <a:cubicBezTo>
                    <a:pt x="32" y="49"/>
                    <a:pt x="32" y="64"/>
                    <a:pt x="32" y="80"/>
                  </a:cubicBezTo>
                  <a:lnTo>
                    <a:pt x="32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126" y="95"/>
                  </a:lnTo>
                  <a:cubicBezTo>
                    <a:pt x="126" y="112"/>
                    <a:pt x="111" y="127"/>
                    <a:pt x="95" y="127"/>
                  </a:cubicBezTo>
                  <a:lnTo>
                    <a:pt x="63" y="143"/>
                  </a:lnTo>
                  <a:lnTo>
                    <a:pt x="63" y="158"/>
                  </a:lnTo>
                  <a:lnTo>
                    <a:pt x="63" y="175"/>
                  </a:lnTo>
                  <a:lnTo>
                    <a:pt x="79" y="175"/>
                  </a:lnTo>
                  <a:lnTo>
                    <a:pt x="95" y="158"/>
                  </a:lnTo>
                  <a:cubicBezTo>
                    <a:pt x="111" y="158"/>
                    <a:pt x="126" y="143"/>
                    <a:pt x="126" y="127"/>
                  </a:cubicBezTo>
                  <a:lnTo>
                    <a:pt x="126" y="112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6" y="64"/>
                  </a:lnTo>
                  <a:cubicBezTo>
                    <a:pt x="126" y="64"/>
                    <a:pt x="111" y="49"/>
                    <a:pt x="111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5"/>
            <p:cNvSpPr/>
            <p:nvPr/>
          </p:nvSpPr>
          <p:spPr>
            <a:xfrm>
              <a:off x="3090834" y="179226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cubicBezTo>
                    <a:pt x="95" y="1"/>
                    <a:pt x="95" y="16"/>
                    <a:pt x="95" y="16"/>
                  </a:cubicBezTo>
                  <a:lnTo>
                    <a:pt x="78" y="16"/>
                  </a:lnTo>
                  <a:cubicBezTo>
                    <a:pt x="63" y="32"/>
                    <a:pt x="0" y="64"/>
                    <a:pt x="32" y="127"/>
                  </a:cubicBezTo>
                  <a:cubicBezTo>
                    <a:pt x="47" y="142"/>
                    <a:pt x="63" y="142"/>
                    <a:pt x="63" y="142"/>
                  </a:cubicBezTo>
                  <a:lnTo>
                    <a:pt x="78" y="142"/>
                  </a:lnTo>
                  <a:lnTo>
                    <a:pt x="95" y="142"/>
                  </a:lnTo>
                  <a:lnTo>
                    <a:pt x="63" y="79"/>
                  </a:lnTo>
                  <a:cubicBezTo>
                    <a:pt x="63" y="64"/>
                    <a:pt x="63" y="47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110" y="32"/>
                    <a:pt x="110" y="32"/>
                    <a:pt x="110" y="47"/>
                  </a:cubicBezTo>
                  <a:cubicBezTo>
                    <a:pt x="126" y="32"/>
                    <a:pt x="126" y="16"/>
                    <a:pt x="141" y="16"/>
                  </a:cubicBezTo>
                  <a:lnTo>
                    <a:pt x="141" y="16"/>
                  </a:lnTo>
                  <a:lnTo>
                    <a:pt x="141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5"/>
            <p:cNvSpPr/>
            <p:nvPr/>
          </p:nvSpPr>
          <p:spPr>
            <a:xfrm>
              <a:off x="3193528" y="1782243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32" y="142"/>
                  </a:cubicBezTo>
                  <a:cubicBezTo>
                    <a:pt x="48" y="158"/>
                    <a:pt x="48" y="158"/>
                    <a:pt x="64" y="158"/>
                  </a:cubicBezTo>
                  <a:lnTo>
                    <a:pt x="64" y="158"/>
                  </a:lnTo>
                  <a:lnTo>
                    <a:pt x="80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12" y="158"/>
                    <a:pt x="127" y="158"/>
                    <a:pt x="127" y="142"/>
                  </a:cubicBezTo>
                  <a:cubicBezTo>
                    <a:pt x="127" y="142"/>
                    <a:pt x="143" y="142"/>
                    <a:pt x="143" y="127"/>
                  </a:cubicBezTo>
                  <a:lnTo>
                    <a:pt x="127" y="142"/>
                  </a:lnTo>
                  <a:lnTo>
                    <a:pt x="112" y="142"/>
                  </a:lnTo>
                  <a:cubicBezTo>
                    <a:pt x="95" y="142"/>
                    <a:pt x="80" y="127"/>
                    <a:pt x="80" y="110"/>
                  </a:cubicBezTo>
                  <a:lnTo>
                    <a:pt x="80" y="95"/>
                  </a:lnTo>
                  <a:lnTo>
                    <a:pt x="80" y="47"/>
                  </a:lnTo>
                  <a:lnTo>
                    <a:pt x="80" y="32"/>
                  </a:lnTo>
                  <a:lnTo>
                    <a:pt x="80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3392492" y="1812806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95" y="174"/>
                  </a:moveTo>
                  <a:lnTo>
                    <a:pt x="95" y="189"/>
                  </a:lnTo>
                  <a:lnTo>
                    <a:pt x="95" y="189"/>
                  </a:lnTo>
                  <a:lnTo>
                    <a:pt x="95" y="174"/>
                  </a:lnTo>
                  <a:close/>
                  <a:moveTo>
                    <a:pt x="47" y="48"/>
                  </a:moveTo>
                  <a:lnTo>
                    <a:pt x="47" y="48"/>
                  </a:lnTo>
                  <a:lnTo>
                    <a:pt x="47" y="48"/>
                  </a:lnTo>
                  <a:close/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47" y="17"/>
                  </a:lnTo>
                  <a:cubicBezTo>
                    <a:pt x="32" y="17"/>
                    <a:pt x="32" y="17"/>
                    <a:pt x="32" y="32"/>
                  </a:cubicBezTo>
                  <a:cubicBezTo>
                    <a:pt x="0" y="63"/>
                    <a:pt x="0" y="80"/>
                    <a:pt x="0" y="111"/>
                  </a:cubicBezTo>
                  <a:lnTo>
                    <a:pt x="32" y="111"/>
                  </a:lnTo>
                  <a:lnTo>
                    <a:pt x="32" y="111"/>
                  </a:lnTo>
                  <a:cubicBezTo>
                    <a:pt x="47" y="126"/>
                    <a:pt x="95" y="126"/>
                    <a:pt x="95" y="174"/>
                  </a:cubicBezTo>
                  <a:lnTo>
                    <a:pt x="95" y="174"/>
                  </a:lnTo>
                  <a:lnTo>
                    <a:pt x="126" y="174"/>
                  </a:lnTo>
                  <a:lnTo>
                    <a:pt x="141" y="174"/>
                  </a:lnTo>
                  <a:cubicBezTo>
                    <a:pt x="141" y="143"/>
                    <a:pt x="141" y="126"/>
                    <a:pt x="126" y="126"/>
                  </a:cubicBezTo>
                  <a:cubicBezTo>
                    <a:pt x="110" y="126"/>
                    <a:pt x="110" y="111"/>
                    <a:pt x="95" y="111"/>
                  </a:cubicBezTo>
                  <a:cubicBezTo>
                    <a:pt x="78" y="111"/>
                    <a:pt x="78" y="95"/>
                    <a:pt x="78" y="95"/>
                  </a:cubicBezTo>
                  <a:lnTo>
                    <a:pt x="78" y="80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lnTo>
                    <a:pt x="158" y="17"/>
                  </a:ln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5"/>
            <p:cNvSpPr/>
            <p:nvPr/>
          </p:nvSpPr>
          <p:spPr>
            <a:xfrm>
              <a:off x="3393955" y="181433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5"/>
            <p:cNvSpPr/>
            <p:nvPr/>
          </p:nvSpPr>
          <p:spPr>
            <a:xfrm>
              <a:off x="3297271" y="1820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cubicBezTo>
                    <a:pt x="47" y="0"/>
                    <a:pt x="47" y="0"/>
                    <a:pt x="47" y="15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16" y="15"/>
                    <a:pt x="16" y="15"/>
                  </a:cubicBezTo>
                  <a:lnTo>
                    <a:pt x="1" y="63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64" y="78"/>
                  </a:lnTo>
                  <a:lnTo>
                    <a:pt x="79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95" y="47"/>
                    <a:pt x="95" y="32"/>
                    <a:pt x="79" y="15"/>
                  </a:cubicBezTo>
                  <a:cubicBezTo>
                    <a:pt x="79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5"/>
            <p:cNvSpPr/>
            <p:nvPr/>
          </p:nvSpPr>
          <p:spPr>
            <a:xfrm>
              <a:off x="3127376" y="1825337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64"/>
                    <a:pt x="17" y="64"/>
                    <a:pt x="32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49" y="142"/>
                  </a:cubicBezTo>
                  <a:lnTo>
                    <a:pt x="64" y="142"/>
                  </a:lnTo>
                  <a:cubicBezTo>
                    <a:pt x="80" y="142"/>
                    <a:pt x="95" y="142"/>
                    <a:pt x="95" y="110"/>
                  </a:cubicBezTo>
                  <a:lnTo>
                    <a:pt x="95" y="47"/>
                  </a:lnTo>
                  <a:lnTo>
                    <a:pt x="95" y="16"/>
                  </a:lnTo>
                  <a:cubicBezTo>
                    <a:pt x="80" y="1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5"/>
            <p:cNvSpPr/>
            <p:nvPr/>
          </p:nvSpPr>
          <p:spPr>
            <a:xfrm>
              <a:off x="3412019" y="1761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111"/>
                  </a:moveTo>
                  <a:lnTo>
                    <a:pt x="16" y="127"/>
                  </a:lnTo>
                  <a:lnTo>
                    <a:pt x="63" y="174"/>
                  </a:lnTo>
                  <a:lnTo>
                    <a:pt x="79" y="174"/>
                  </a:lnTo>
                  <a:lnTo>
                    <a:pt x="79" y="174"/>
                  </a:lnTo>
                  <a:lnTo>
                    <a:pt x="95" y="174"/>
                  </a:lnTo>
                  <a:lnTo>
                    <a:pt x="111" y="174"/>
                  </a:lnTo>
                  <a:cubicBezTo>
                    <a:pt x="126" y="159"/>
                    <a:pt x="126" y="142"/>
                    <a:pt x="111" y="127"/>
                  </a:cubicBezTo>
                  <a:cubicBezTo>
                    <a:pt x="111" y="111"/>
                    <a:pt x="95" y="111"/>
                    <a:pt x="95" y="111"/>
                  </a:cubicBezTo>
                  <a:close/>
                  <a:moveTo>
                    <a:pt x="16" y="1"/>
                  </a:moveTo>
                  <a:cubicBezTo>
                    <a:pt x="16" y="1"/>
                    <a:pt x="0" y="1"/>
                    <a:pt x="0" y="16"/>
                  </a:cubicBezTo>
                  <a:lnTo>
                    <a:pt x="0" y="64"/>
                  </a:lnTo>
                  <a:lnTo>
                    <a:pt x="32" y="48"/>
                  </a:lnTo>
                  <a:cubicBezTo>
                    <a:pt x="16" y="48"/>
                    <a:pt x="32" y="48"/>
                    <a:pt x="32" y="32"/>
                  </a:cubicBezTo>
                  <a:cubicBezTo>
                    <a:pt x="32" y="16"/>
                    <a:pt x="32" y="16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5"/>
            <p:cNvSpPr/>
            <p:nvPr/>
          </p:nvSpPr>
          <p:spPr>
            <a:xfrm>
              <a:off x="3332828" y="1816814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75" y="0"/>
                  </a:moveTo>
                  <a:lnTo>
                    <a:pt x="175" y="0"/>
                  </a:lnTo>
                  <a:lnTo>
                    <a:pt x="158" y="0"/>
                  </a:lnTo>
                  <a:lnTo>
                    <a:pt x="127" y="17"/>
                  </a:lnTo>
                  <a:lnTo>
                    <a:pt x="112" y="17"/>
                  </a:lnTo>
                  <a:cubicBezTo>
                    <a:pt x="127" y="32"/>
                    <a:pt x="127" y="32"/>
                    <a:pt x="127" y="48"/>
                  </a:cubicBezTo>
                  <a:cubicBezTo>
                    <a:pt x="143" y="63"/>
                    <a:pt x="127" y="80"/>
                    <a:pt x="112" y="80"/>
                  </a:cubicBezTo>
                  <a:lnTo>
                    <a:pt x="95" y="80"/>
                  </a:lnTo>
                  <a:cubicBezTo>
                    <a:pt x="80" y="80"/>
                    <a:pt x="64" y="80"/>
                    <a:pt x="64" y="63"/>
                  </a:cubicBezTo>
                  <a:lnTo>
                    <a:pt x="64" y="63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111"/>
                    <a:pt x="17" y="126"/>
                  </a:cubicBezTo>
                  <a:cubicBezTo>
                    <a:pt x="17" y="126"/>
                    <a:pt x="32" y="143"/>
                    <a:pt x="49" y="143"/>
                  </a:cubicBezTo>
                  <a:cubicBezTo>
                    <a:pt x="49" y="143"/>
                    <a:pt x="64" y="143"/>
                    <a:pt x="64" y="126"/>
                  </a:cubicBezTo>
                  <a:lnTo>
                    <a:pt x="80" y="126"/>
                  </a:lnTo>
                  <a:lnTo>
                    <a:pt x="190" y="63"/>
                  </a:lnTo>
                  <a:lnTo>
                    <a:pt x="190" y="48"/>
                  </a:lnTo>
                  <a:lnTo>
                    <a:pt x="206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5"/>
            <p:cNvSpPr/>
            <p:nvPr/>
          </p:nvSpPr>
          <p:spPr>
            <a:xfrm>
              <a:off x="3189521" y="1798272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48" y="16"/>
                    <a:pt x="17" y="32"/>
                    <a:pt x="1" y="32"/>
                  </a:cubicBezTo>
                  <a:lnTo>
                    <a:pt x="1" y="48"/>
                  </a:lnTo>
                  <a:cubicBezTo>
                    <a:pt x="1" y="64"/>
                    <a:pt x="17" y="79"/>
                    <a:pt x="32" y="79"/>
                  </a:cubicBezTo>
                  <a:lnTo>
                    <a:pt x="32" y="79"/>
                  </a:lnTo>
                  <a:lnTo>
                    <a:pt x="80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80" y="48"/>
                    <a:pt x="64" y="32"/>
                    <a:pt x="80" y="16"/>
                  </a:cubicBezTo>
                  <a:lnTo>
                    <a:pt x="95" y="16"/>
                  </a:lnTo>
                  <a:cubicBezTo>
                    <a:pt x="80" y="16"/>
                    <a:pt x="64" y="16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5"/>
            <p:cNvSpPr/>
            <p:nvPr/>
          </p:nvSpPr>
          <p:spPr>
            <a:xfrm>
              <a:off x="3081802" y="1808799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95" y="0"/>
                  </a:moveTo>
                  <a:lnTo>
                    <a:pt x="95" y="16"/>
                  </a:lnTo>
                  <a:cubicBezTo>
                    <a:pt x="110" y="32"/>
                    <a:pt x="95" y="48"/>
                    <a:pt x="79" y="48"/>
                  </a:cubicBezTo>
                  <a:cubicBezTo>
                    <a:pt x="79" y="63"/>
                    <a:pt x="79" y="63"/>
                    <a:pt x="64" y="63"/>
                  </a:cubicBezTo>
                  <a:cubicBezTo>
                    <a:pt x="64" y="63"/>
                    <a:pt x="64" y="48"/>
                    <a:pt x="47" y="48"/>
                  </a:cubicBezTo>
                  <a:cubicBezTo>
                    <a:pt x="47" y="63"/>
                    <a:pt x="47" y="80"/>
                    <a:pt x="32" y="80"/>
                  </a:cubicBezTo>
                  <a:lnTo>
                    <a:pt x="16" y="80"/>
                  </a:lnTo>
                  <a:lnTo>
                    <a:pt x="1" y="80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47" y="126"/>
                    <a:pt x="64" y="126"/>
                    <a:pt x="64" y="126"/>
                  </a:cubicBezTo>
                  <a:lnTo>
                    <a:pt x="110" y="158"/>
                  </a:lnTo>
                  <a:lnTo>
                    <a:pt x="142" y="158"/>
                  </a:lnTo>
                  <a:lnTo>
                    <a:pt x="142" y="158"/>
                  </a:lnTo>
                  <a:lnTo>
                    <a:pt x="158" y="158"/>
                  </a:lnTo>
                  <a:cubicBezTo>
                    <a:pt x="158" y="158"/>
                    <a:pt x="173" y="158"/>
                    <a:pt x="173" y="143"/>
                  </a:cubicBezTo>
                  <a:lnTo>
                    <a:pt x="158" y="143"/>
                  </a:lnTo>
                  <a:cubicBezTo>
                    <a:pt x="127" y="126"/>
                    <a:pt x="127" y="111"/>
                    <a:pt x="127" y="95"/>
                  </a:cubicBezTo>
                  <a:cubicBezTo>
                    <a:pt x="142" y="80"/>
                    <a:pt x="142" y="80"/>
                    <a:pt x="158" y="80"/>
                  </a:cubicBezTo>
                  <a:lnTo>
                    <a:pt x="173" y="80"/>
                  </a:lnTo>
                  <a:lnTo>
                    <a:pt x="173" y="80"/>
                  </a:lnTo>
                  <a:lnTo>
                    <a:pt x="158" y="48"/>
                  </a:lnTo>
                  <a:cubicBezTo>
                    <a:pt x="158" y="48"/>
                    <a:pt x="158" y="32"/>
                    <a:pt x="142" y="32"/>
                  </a:cubicBezTo>
                  <a:cubicBezTo>
                    <a:pt x="142" y="1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5"/>
            <p:cNvSpPr/>
            <p:nvPr/>
          </p:nvSpPr>
          <p:spPr>
            <a:xfrm>
              <a:off x="3425568" y="1772702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15" y="64"/>
                    <a:pt x="15" y="80"/>
                    <a:pt x="47" y="80"/>
                  </a:cubicBezTo>
                  <a:lnTo>
                    <a:pt x="47" y="80"/>
                  </a:lnTo>
                  <a:lnTo>
                    <a:pt x="126" y="80"/>
                  </a:lnTo>
                  <a:cubicBezTo>
                    <a:pt x="141" y="64"/>
                    <a:pt x="141" y="64"/>
                    <a:pt x="141" y="32"/>
                  </a:cubicBezTo>
                  <a:lnTo>
                    <a:pt x="141" y="32"/>
                  </a:lnTo>
                  <a:cubicBezTo>
                    <a:pt x="141" y="17"/>
                    <a:pt x="126" y="1"/>
                    <a:pt x="110" y="1"/>
                  </a:cubicBezTo>
                  <a:lnTo>
                    <a:pt x="110" y="1"/>
                  </a:lnTo>
                  <a:lnTo>
                    <a:pt x="95" y="1"/>
                  </a:lnTo>
                  <a:lnTo>
                    <a:pt x="63" y="17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5"/>
            <p:cNvSpPr/>
            <p:nvPr/>
          </p:nvSpPr>
          <p:spPr>
            <a:xfrm>
              <a:off x="3167481" y="1797763"/>
              <a:ext cx="7569" cy="4548"/>
            </a:xfrm>
            <a:custGeom>
              <a:avLst/>
              <a:gdLst/>
              <a:ahLst/>
              <a:cxnLst/>
              <a:rect l="l" t="t" r="r" b="b"/>
              <a:pathLst>
                <a:path w="238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80"/>
                  </a:lnTo>
                  <a:cubicBezTo>
                    <a:pt x="0" y="95"/>
                    <a:pt x="0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lnTo>
                    <a:pt x="32" y="127"/>
                  </a:lnTo>
                  <a:cubicBezTo>
                    <a:pt x="48" y="127"/>
                    <a:pt x="48" y="111"/>
                    <a:pt x="63" y="111"/>
                  </a:cubicBezTo>
                  <a:lnTo>
                    <a:pt x="63" y="111"/>
                  </a:lnTo>
                  <a:lnTo>
                    <a:pt x="63" y="111"/>
                  </a:lnTo>
                  <a:lnTo>
                    <a:pt x="80" y="127"/>
                  </a:lnTo>
                  <a:cubicBezTo>
                    <a:pt x="95" y="127"/>
                    <a:pt x="95" y="143"/>
                    <a:pt x="111" y="143"/>
                  </a:cubicBezTo>
                  <a:lnTo>
                    <a:pt x="111" y="143"/>
                  </a:lnTo>
                  <a:cubicBezTo>
                    <a:pt x="126" y="143"/>
                    <a:pt x="126" y="127"/>
                    <a:pt x="126" y="127"/>
                  </a:cubicBezTo>
                  <a:lnTo>
                    <a:pt x="143" y="127"/>
                  </a:lnTo>
                  <a:lnTo>
                    <a:pt x="206" y="95"/>
                  </a:lnTo>
                  <a:lnTo>
                    <a:pt x="221" y="95"/>
                  </a:lnTo>
                  <a:lnTo>
                    <a:pt x="221" y="80"/>
                  </a:lnTo>
                  <a:cubicBezTo>
                    <a:pt x="237" y="80"/>
                    <a:pt x="237" y="64"/>
                    <a:pt x="221" y="64"/>
                  </a:cubicBezTo>
                  <a:lnTo>
                    <a:pt x="221" y="48"/>
                  </a:lnTo>
                  <a:lnTo>
                    <a:pt x="221" y="48"/>
                  </a:lnTo>
                  <a:cubicBezTo>
                    <a:pt x="206" y="32"/>
                    <a:pt x="206" y="32"/>
                    <a:pt x="189" y="32"/>
                  </a:cubicBezTo>
                  <a:lnTo>
                    <a:pt x="189" y="32"/>
                  </a:lnTo>
                  <a:lnTo>
                    <a:pt x="174" y="48"/>
                  </a:lnTo>
                  <a:lnTo>
                    <a:pt x="111" y="6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5"/>
            <p:cNvSpPr/>
            <p:nvPr/>
          </p:nvSpPr>
          <p:spPr>
            <a:xfrm>
              <a:off x="3409507" y="1775246"/>
              <a:ext cx="4548" cy="3498"/>
            </a:xfrm>
            <a:custGeom>
              <a:avLst/>
              <a:gdLst/>
              <a:ahLst/>
              <a:cxnLst/>
              <a:rect l="l" t="t" r="r" b="b"/>
              <a:pathLst>
                <a:path w="143" h="110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16" y="47"/>
                  </a:lnTo>
                  <a:cubicBezTo>
                    <a:pt x="1" y="47"/>
                    <a:pt x="1" y="63"/>
                    <a:pt x="1" y="78"/>
                  </a:cubicBezTo>
                  <a:lnTo>
                    <a:pt x="1" y="78"/>
                  </a:lnTo>
                  <a:cubicBezTo>
                    <a:pt x="16" y="78"/>
                    <a:pt x="32" y="95"/>
                    <a:pt x="32" y="110"/>
                  </a:cubicBezTo>
                  <a:lnTo>
                    <a:pt x="48" y="110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79" y="95"/>
                  </a:lnTo>
                  <a:cubicBezTo>
                    <a:pt x="79" y="78"/>
                    <a:pt x="95" y="63"/>
                    <a:pt x="111" y="63"/>
                  </a:cubicBezTo>
                  <a:lnTo>
                    <a:pt x="111" y="63"/>
                  </a:lnTo>
                  <a:lnTo>
                    <a:pt x="127" y="63"/>
                  </a:lnTo>
                  <a:lnTo>
                    <a:pt x="142" y="78"/>
                  </a:lnTo>
                  <a:lnTo>
                    <a:pt x="142" y="63"/>
                  </a:lnTo>
                  <a:lnTo>
                    <a:pt x="142" y="32"/>
                  </a:lnTo>
                  <a:cubicBezTo>
                    <a:pt x="142" y="15"/>
                    <a:pt x="142" y="15"/>
                    <a:pt x="127" y="0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5"/>
            <p:cNvSpPr/>
            <p:nvPr/>
          </p:nvSpPr>
          <p:spPr>
            <a:xfrm>
              <a:off x="3403496" y="179327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47"/>
                  </a:moveTo>
                  <a:lnTo>
                    <a:pt x="1" y="63"/>
                  </a:lnTo>
                  <a:lnTo>
                    <a:pt x="16" y="63"/>
                  </a:lnTo>
                  <a:lnTo>
                    <a:pt x="16" y="47"/>
                  </a:lnTo>
                  <a:close/>
                  <a:moveTo>
                    <a:pt x="79" y="0"/>
                  </a:moveTo>
                  <a:lnTo>
                    <a:pt x="79" y="15"/>
                  </a:lnTo>
                  <a:lnTo>
                    <a:pt x="79" y="47"/>
                  </a:lnTo>
                  <a:lnTo>
                    <a:pt x="127" y="32"/>
                  </a:lnTo>
                  <a:lnTo>
                    <a:pt x="110" y="15"/>
                  </a:lnTo>
                  <a:lnTo>
                    <a:pt x="110" y="0"/>
                  </a:lnTo>
                  <a:lnTo>
                    <a:pt x="95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5"/>
            <p:cNvSpPr/>
            <p:nvPr/>
          </p:nvSpPr>
          <p:spPr>
            <a:xfrm>
              <a:off x="3072801" y="1809308"/>
              <a:ext cx="2512" cy="4516"/>
            </a:xfrm>
            <a:custGeom>
              <a:avLst/>
              <a:gdLst/>
              <a:ahLst/>
              <a:cxnLst/>
              <a:rect l="l" t="t" r="r" b="b"/>
              <a:pathLst>
                <a:path w="79" h="142" extrusionOk="0">
                  <a:moveTo>
                    <a:pt x="47" y="0"/>
                  </a:moveTo>
                  <a:lnTo>
                    <a:pt x="32" y="0"/>
                  </a:lnTo>
                  <a:cubicBezTo>
                    <a:pt x="15" y="0"/>
                    <a:pt x="15" y="16"/>
                    <a:pt x="15" y="32"/>
                  </a:cubicBezTo>
                  <a:lnTo>
                    <a:pt x="0" y="95"/>
                  </a:lnTo>
                  <a:cubicBezTo>
                    <a:pt x="0" y="110"/>
                    <a:pt x="15" y="127"/>
                    <a:pt x="32" y="142"/>
                  </a:cubicBezTo>
                  <a:lnTo>
                    <a:pt x="32" y="142"/>
                  </a:lnTo>
                  <a:cubicBezTo>
                    <a:pt x="47" y="142"/>
                    <a:pt x="63" y="127"/>
                    <a:pt x="63" y="110"/>
                  </a:cubicBezTo>
                  <a:lnTo>
                    <a:pt x="78" y="47"/>
                  </a:lnTo>
                  <a:cubicBezTo>
                    <a:pt x="78" y="32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5"/>
            <p:cNvSpPr/>
            <p:nvPr/>
          </p:nvSpPr>
          <p:spPr>
            <a:xfrm>
              <a:off x="3019148" y="1808290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6"/>
                    <a:pt x="1" y="48"/>
                    <a:pt x="17" y="64"/>
                  </a:cubicBezTo>
                  <a:lnTo>
                    <a:pt x="17" y="64"/>
                  </a:lnTo>
                  <a:lnTo>
                    <a:pt x="17" y="64"/>
                  </a:lnTo>
                  <a:lnTo>
                    <a:pt x="17" y="79"/>
                  </a:lnTo>
                  <a:cubicBezTo>
                    <a:pt x="17" y="96"/>
                    <a:pt x="1" y="96"/>
                    <a:pt x="1" y="96"/>
                  </a:cubicBezTo>
                  <a:cubicBezTo>
                    <a:pt x="17" y="127"/>
                    <a:pt x="32" y="142"/>
                    <a:pt x="32" y="174"/>
                  </a:cubicBezTo>
                  <a:cubicBezTo>
                    <a:pt x="64" y="142"/>
                    <a:pt x="80" y="111"/>
                    <a:pt x="95" y="96"/>
                  </a:cubicBezTo>
                  <a:cubicBezTo>
                    <a:pt x="112" y="64"/>
                    <a:pt x="95" y="48"/>
                    <a:pt x="80" y="32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16"/>
                  </a:lnTo>
                  <a:cubicBezTo>
                    <a:pt x="64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5"/>
            <p:cNvSpPr/>
            <p:nvPr/>
          </p:nvSpPr>
          <p:spPr>
            <a:xfrm>
              <a:off x="3180488" y="181633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cubicBezTo>
                    <a:pt x="32" y="0"/>
                    <a:pt x="32" y="15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32" y="63"/>
                    <a:pt x="49" y="63"/>
                    <a:pt x="49" y="78"/>
                  </a:cubicBezTo>
                  <a:cubicBezTo>
                    <a:pt x="64" y="95"/>
                    <a:pt x="49" y="110"/>
                    <a:pt x="32" y="126"/>
                  </a:cubicBezTo>
                  <a:lnTo>
                    <a:pt x="1" y="126"/>
                  </a:lnTo>
                  <a:cubicBezTo>
                    <a:pt x="17" y="141"/>
                    <a:pt x="17" y="158"/>
                    <a:pt x="1" y="173"/>
                  </a:cubicBezTo>
                  <a:lnTo>
                    <a:pt x="1" y="173"/>
                  </a:lnTo>
                  <a:lnTo>
                    <a:pt x="1" y="189"/>
                  </a:lnTo>
                  <a:lnTo>
                    <a:pt x="17" y="189"/>
                  </a:lnTo>
                  <a:cubicBezTo>
                    <a:pt x="32" y="189"/>
                    <a:pt x="49" y="173"/>
                    <a:pt x="49" y="158"/>
                  </a:cubicBezTo>
                  <a:lnTo>
                    <a:pt x="80" y="47"/>
                  </a:lnTo>
                  <a:cubicBezTo>
                    <a:pt x="95" y="32"/>
                    <a:pt x="80" y="15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5"/>
            <p:cNvSpPr/>
            <p:nvPr/>
          </p:nvSpPr>
          <p:spPr>
            <a:xfrm>
              <a:off x="3190538" y="1794742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63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16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49"/>
                  </a:lnTo>
                  <a:cubicBezTo>
                    <a:pt x="0" y="49"/>
                    <a:pt x="16" y="49"/>
                    <a:pt x="16" y="32"/>
                  </a:cubicBez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49"/>
                    <a:pt x="63" y="49"/>
                  </a:cubicBezTo>
                  <a:cubicBezTo>
                    <a:pt x="63" y="80"/>
                    <a:pt x="63" y="95"/>
                    <a:pt x="48" y="95"/>
                  </a:cubicBezTo>
                  <a:cubicBezTo>
                    <a:pt x="32" y="95"/>
                    <a:pt x="32" y="112"/>
                    <a:pt x="16" y="112"/>
                  </a:cubicBezTo>
                  <a:lnTo>
                    <a:pt x="32" y="112"/>
                  </a:lnTo>
                  <a:cubicBezTo>
                    <a:pt x="32" y="127"/>
                    <a:pt x="48" y="127"/>
                    <a:pt x="63" y="127"/>
                  </a:cubicBezTo>
                  <a:cubicBezTo>
                    <a:pt x="63" y="127"/>
                    <a:pt x="63" y="112"/>
                    <a:pt x="79" y="112"/>
                  </a:cubicBezTo>
                  <a:lnTo>
                    <a:pt x="79" y="112"/>
                  </a:lnTo>
                  <a:cubicBezTo>
                    <a:pt x="79" y="112"/>
                    <a:pt x="95" y="112"/>
                    <a:pt x="95" y="127"/>
                  </a:cubicBezTo>
                  <a:lnTo>
                    <a:pt x="126" y="143"/>
                  </a:lnTo>
                  <a:lnTo>
                    <a:pt x="126" y="143"/>
                  </a:lnTo>
                  <a:lnTo>
                    <a:pt x="158" y="95"/>
                  </a:lnTo>
                  <a:cubicBezTo>
                    <a:pt x="174" y="95"/>
                    <a:pt x="174" y="80"/>
                    <a:pt x="174" y="64"/>
                  </a:cubicBezTo>
                  <a:cubicBezTo>
                    <a:pt x="174" y="49"/>
                    <a:pt x="158" y="49"/>
                    <a:pt x="142" y="49"/>
                  </a:cubicBezTo>
                  <a:lnTo>
                    <a:pt x="126" y="49"/>
                  </a:lnTo>
                  <a:lnTo>
                    <a:pt x="126" y="32"/>
                  </a:lnTo>
                  <a:lnTo>
                    <a:pt x="126" y="32"/>
                  </a:lnTo>
                  <a:cubicBezTo>
                    <a:pt x="111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5"/>
            <p:cNvSpPr/>
            <p:nvPr/>
          </p:nvSpPr>
          <p:spPr>
            <a:xfrm>
              <a:off x="3082819" y="180628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15" y="1"/>
                  </a:moveTo>
                  <a:lnTo>
                    <a:pt x="15" y="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5" y="32"/>
                  </a:lnTo>
                  <a:cubicBezTo>
                    <a:pt x="32" y="48"/>
                    <a:pt x="15" y="79"/>
                    <a:pt x="0" y="95"/>
                  </a:cubicBezTo>
                  <a:lnTo>
                    <a:pt x="0" y="95"/>
                  </a:lnTo>
                  <a:lnTo>
                    <a:pt x="0" y="95"/>
                  </a:lnTo>
                  <a:lnTo>
                    <a:pt x="15" y="111"/>
                  </a:lnTo>
                  <a:lnTo>
                    <a:pt x="15" y="127"/>
                  </a:lnTo>
                  <a:cubicBezTo>
                    <a:pt x="32" y="127"/>
                    <a:pt x="32" y="142"/>
                    <a:pt x="32" y="142"/>
                  </a:cubicBezTo>
                  <a:cubicBezTo>
                    <a:pt x="47" y="142"/>
                    <a:pt x="47" y="142"/>
                    <a:pt x="47" y="127"/>
                  </a:cubicBezTo>
                  <a:cubicBezTo>
                    <a:pt x="63" y="127"/>
                    <a:pt x="78" y="111"/>
                    <a:pt x="63" y="95"/>
                  </a:cubicBezTo>
                  <a:lnTo>
                    <a:pt x="63" y="79"/>
                  </a:lnTo>
                  <a:lnTo>
                    <a:pt x="47" y="32"/>
                  </a:lnTo>
                  <a:cubicBezTo>
                    <a:pt x="47" y="16"/>
                    <a:pt x="32" y="1"/>
                    <a:pt x="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5"/>
            <p:cNvSpPr/>
            <p:nvPr/>
          </p:nvSpPr>
          <p:spPr>
            <a:xfrm>
              <a:off x="3133928" y="180027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6"/>
                    <a:pt x="0" y="32"/>
                    <a:pt x="0" y="48"/>
                  </a:cubicBezTo>
                  <a:lnTo>
                    <a:pt x="32" y="111"/>
                  </a:lnTo>
                  <a:cubicBezTo>
                    <a:pt x="32" y="127"/>
                    <a:pt x="47" y="127"/>
                    <a:pt x="63" y="127"/>
                  </a:cubicBezTo>
                  <a:lnTo>
                    <a:pt x="63" y="127"/>
                  </a:lnTo>
                  <a:cubicBezTo>
                    <a:pt x="95" y="127"/>
                    <a:pt x="95" y="111"/>
                    <a:pt x="95" y="95"/>
                  </a:cubicBez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35"/>
            <p:cNvSpPr/>
            <p:nvPr/>
          </p:nvSpPr>
          <p:spPr>
            <a:xfrm>
              <a:off x="3280225" y="1803774"/>
              <a:ext cx="6074" cy="2544"/>
            </a:xfrm>
            <a:custGeom>
              <a:avLst/>
              <a:gdLst/>
              <a:ahLst/>
              <a:cxnLst/>
              <a:rect l="l" t="t" r="r" b="b"/>
              <a:pathLst>
                <a:path w="191" h="80" extrusionOk="0">
                  <a:moveTo>
                    <a:pt x="142" y="1"/>
                  </a:move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80"/>
                    <a:pt x="16" y="80"/>
                    <a:pt x="32" y="80"/>
                  </a:cubicBezTo>
                  <a:lnTo>
                    <a:pt x="32" y="80"/>
                  </a:lnTo>
                  <a:lnTo>
                    <a:pt x="159" y="80"/>
                  </a:lnTo>
                  <a:lnTo>
                    <a:pt x="174" y="80"/>
                  </a:lnTo>
                  <a:cubicBezTo>
                    <a:pt x="190" y="64"/>
                    <a:pt x="190" y="48"/>
                    <a:pt x="190" y="32"/>
                  </a:cubicBezTo>
                  <a:lnTo>
                    <a:pt x="190" y="32"/>
                  </a:lnTo>
                  <a:lnTo>
                    <a:pt x="159" y="32"/>
                  </a:lnTo>
                  <a:lnTo>
                    <a:pt x="14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5"/>
            <p:cNvSpPr/>
            <p:nvPr/>
          </p:nvSpPr>
          <p:spPr>
            <a:xfrm>
              <a:off x="3099325" y="181080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lnTo>
                    <a:pt x="17" y="95"/>
                  </a:lnTo>
                  <a:cubicBezTo>
                    <a:pt x="17" y="111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80" y="111"/>
                    <a:pt x="80" y="80"/>
                  </a:cubicBezTo>
                  <a:lnTo>
                    <a:pt x="80" y="32"/>
                  </a:lnTo>
                  <a:cubicBezTo>
                    <a:pt x="80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5"/>
            <p:cNvSpPr/>
            <p:nvPr/>
          </p:nvSpPr>
          <p:spPr>
            <a:xfrm>
              <a:off x="3322333" y="1786727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7"/>
                    <a:pt x="0" y="17"/>
                  </a:cubicBezTo>
                  <a:lnTo>
                    <a:pt x="0" y="49"/>
                  </a:lnTo>
                  <a:cubicBezTo>
                    <a:pt x="0" y="49"/>
                    <a:pt x="0" y="64"/>
                    <a:pt x="16" y="80"/>
                  </a:cubicBezTo>
                  <a:lnTo>
                    <a:pt x="79" y="112"/>
                  </a:lnTo>
                  <a:lnTo>
                    <a:pt x="95" y="112"/>
                  </a:lnTo>
                  <a:cubicBezTo>
                    <a:pt x="95" y="112"/>
                    <a:pt x="110" y="112"/>
                    <a:pt x="126" y="95"/>
                  </a:cubicBezTo>
                  <a:lnTo>
                    <a:pt x="126" y="95"/>
                  </a:lnTo>
                  <a:lnTo>
                    <a:pt x="110" y="95"/>
                  </a:lnTo>
                  <a:lnTo>
                    <a:pt x="95" y="95"/>
                  </a:lnTo>
                  <a:cubicBezTo>
                    <a:pt x="79" y="95"/>
                    <a:pt x="63" y="80"/>
                    <a:pt x="63" y="64"/>
                  </a:cubicBezTo>
                  <a:cubicBezTo>
                    <a:pt x="63" y="49"/>
                    <a:pt x="79" y="49"/>
                    <a:pt x="79" y="49"/>
                  </a:cubicBezTo>
                  <a:cubicBezTo>
                    <a:pt x="79" y="17"/>
                    <a:pt x="79" y="17"/>
                    <a:pt x="63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5"/>
            <p:cNvSpPr/>
            <p:nvPr/>
          </p:nvSpPr>
          <p:spPr>
            <a:xfrm>
              <a:off x="3171011" y="180479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0"/>
                  </a:moveTo>
                  <a:lnTo>
                    <a:pt x="158" y="0"/>
                  </a:lnTo>
                  <a:lnTo>
                    <a:pt x="141" y="0"/>
                  </a:lnTo>
                  <a:lnTo>
                    <a:pt x="32" y="32"/>
                  </a:lnTo>
                  <a:cubicBezTo>
                    <a:pt x="15" y="48"/>
                    <a:pt x="0" y="63"/>
                    <a:pt x="15" y="79"/>
                  </a:cubicBezTo>
                  <a:cubicBezTo>
                    <a:pt x="15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173" y="63"/>
                  </a:lnTo>
                  <a:lnTo>
                    <a:pt x="189" y="63"/>
                  </a:lnTo>
                  <a:lnTo>
                    <a:pt x="189" y="32"/>
                  </a:lnTo>
                  <a:cubicBezTo>
                    <a:pt x="189" y="16"/>
                    <a:pt x="189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5"/>
            <p:cNvSpPr/>
            <p:nvPr/>
          </p:nvSpPr>
          <p:spPr>
            <a:xfrm>
              <a:off x="3294282" y="1791752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32"/>
                  </a:cubicBezTo>
                  <a:lnTo>
                    <a:pt x="15" y="80"/>
                  </a:lnTo>
                  <a:cubicBezTo>
                    <a:pt x="0" y="95"/>
                    <a:pt x="15" y="111"/>
                    <a:pt x="32" y="126"/>
                  </a:cubicBezTo>
                  <a:lnTo>
                    <a:pt x="47" y="126"/>
                  </a:lnTo>
                  <a:cubicBezTo>
                    <a:pt x="63" y="126"/>
                    <a:pt x="63" y="111"/>
                    <a:pt x="78" y="111"/>
                  </a:cubicBezTo>
                  <a:lnTo>
                    <a:pt x="95" y="63"/>
                  </a:lnTo>
                  <a:cubicBezTo>
                    <a:pt x="110" y="32"/>
                    <a:pt x="95" y="17"/>
                    <a:pt x="78" y="17"/>
                  </a:cubicBezTo>
                  <a:cubicBezTo>
                    <a:pt x="78" y="0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5"/>
            <p:cNvSpPr/>
            <p:nvPr/>
          </p:nvSpPr>
          <p:spPr>
            <a:xfrm>
              <a:off x="3037722" y="1818817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15" y="32"/>
                    <a:pt x="32" y="48"/>
                    <a:pt x="32" y="48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95" y="63"/>
                  </a:lnTo>
                  <a:cubicBezTo>
                    <a:pt x="110" y="48"/>
                    <a:pt x="110" y="32"/>
                    <a:pt x="95" y="32"/>
                  </a:cubicBezTo>
                  <a:cubicBezTo>
                    <a:pt x="95" y="17"/>
                    <a:pt x="78" y="17"/>
                    <a:pt x="78" y="1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5"/>
            <p:cNvSpPr/>
            <p:nvPr/>
          </p:nvSpPr>
          <p:spPr>
            <a:xfrm>
              <a:off x="3153964" y="1816337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79" y="0"/>
                  </a:moveTo>
                  <a:lnTo>
                    <a:pt x="79" y="0"/>
                  </a:lnTo>
                  <a:cubicBezTo>
                    <a:pt x="79" y="15"/>
                    <a:pt x="64" y="15"/>
                    <a:pt x="64" y="15"/>
                  </a:cubicBezTo>
                  <a:lnTo>
                    <a:pt x="64" y="15"/>
                  </a:lnTo>
                  <a:cubicBezTo>
                    <a:pt x="47" y="15"/>
                    <a:pt x="47" y="32"/>
                    <a:pt x="47" y="47"/>
                  </a:cubicBezTo>
                  <a:lnTo>
                    <a:pt x="47" y="63"/>
                  </a:lnTo>
                  <a:lnTo>
                    <a:pt x="16" y="78"/>
                  </a:lnTo>
                  <a:cubicBezTo>
                    <a:pt x="1" y="95"/>
                    <a:pt x="1" y="110"/>
                    <a:pt x="16" y="126"/>
                  </a:cubicBezTo>
                  <a:cubicBezTo>
                    <a:pt x="16" y="141"/>
                    <a:pt x="32" y="141"/>
                    <a:pt x="32" y="141"/>
                  </a:cubicBezTo>
                  <a:lnTo>
                    <a:pt x="47" y="141"/>
                  </a:lnTo>
                  <a:lnTo>
                    <a:pt x="64" y="141"/>
                  </a:lnTo>
                  <a:lnTo>
                    <a:pt x="110" y="95"/>
                  </a:lnTo>
                  <a:cubicBezTo>
                    <a:pt x="127" y="95"/>
                    <a:pt x="127" y="78"/>
                    <a:pt x="127" y="78"/>
                  </a:cubicBezTo>
                  <a:lnTo>
                    <a:pt x="127" y="63"/>
                  </a:lnTo>
                  <a:lnTo>
                    <a:pt x="110" y="32"/>
                  </a:lnTo>
                  <a:cubicBezTo>
                    <a:pt x="110" y="15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5"/>
            <p:cNvSpPr/>
            <p:nvPr/>
          </p:nvSpPr>
          <p:spPr>
            <a:xfrm>
              <a:off x="3085809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64" y="49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32" y="49"/>
                  </a:lnTo>
                  <a:cubicBezTo>
                    <a:pt x="16" y="49"/>
                    <a:pt x="16" y="49"/>
                    <a:pt x="1" y="64"/>
                  </a:cubicBezTo>
                  <a:cubicBezTo>
                    <a:pt x="1" y="80"/>
                    <a:pt x="1" y="95"/>
                    <a:pt x="32" y="112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27"/>
                  </a:lnTo>
                  <a:cubicBezTo>
                    <a:pt x="79" y="127"/>
                    <a:pt x="95" y="112"/>
                    <a:pt x="95" y="112"/>
                  </a:cubicBez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64"/>
                    <a:pt x="158" y="64"/>
                    <a:pt x="158" y="49"/>
                  </a:cubicBezTo>
                  <a:cubicBezTo>
                    <a:pt x="158" y="32"/>
                    <a:pt x="158" y="32"/>
                    <a:pt x="142" y="17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5"/>
            <p:cNvSpPr/>
            <p:nvPr/>
          </p:nvSpPr>
          <p:spPr>
            <a:xfrm>
              <a:off x="3167004" y="1802279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6"/>
                  </a:lnTo>
                  <a:lnTo>
                    <a:pt x="32" y="32"/>
                  </a:lnTo>
                  <a:lnTo>
                    <a:pt x="15" y="32"/>
                  </a:lnTo>
                  <a:cubicBezTo>
                    <a:pt x="15" y="48"/>
                    <a:pt x="0" y="64"/>
                    <a:pt x="15" y="79"/>
                  </a:cubicBezTo>
                  <a:cubicBezTo>
                    <a:pt x="15" y="95"/>
                    <a:pt x="32" y="95"/>
                    <a:pt x="47" y="95"/>
                  </a:cubicBezTo>
                  <a:lnTo>
                    <a:pt x="63" y="95"/>
                  </a:lnTo>
                  <a:lnTo>
                    <a:pt x="78" y="79"/>
                  </a:lnTo>
                  <a:lnTo>
                    <a:pt x="110" y="79"/>
                  </a:lnTo>
                  <a:lnTo>
                    <a:pt x="110" y="79"/>
                  </a:lnTo>
                  <a:cubicBezTo>
                    <a:pt x="141" y="64"/>
                    <a:pt x="141" y="48"/>
                    <a:pt x="141" y="32"/>
                  </a:cubicBezTo>
                  <a:cubicBezTo>
                    <a:pt x="126" y="16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5"/>
            <p:cNvSpPr/>
            <p:nvPr/>
          </p:nvSpPr>
          <p:spPr>
            <a:xfrm>
              <a:off x="3411001" y="177871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" y="17"/>
                  </a:lnTo>
                  <a:lnTo>
                    <a:pt x="1" y="49"/>
                  </a:lnTo>
                  <a:lnTo>
                    <a:pt x="1" y="49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48" y="17"/>
                  </a:lnTo>
                  <a:cubicBezTo>
                    <a:pt x="48" y="17"/>
                    <a:pt x="32" y="17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5"/>
            <p:cNvSpPr/>
            <p:nvPr/>
          </p:nvSpPr>
          <p:spPr>
            <a:xfrm>
              <a:off x="3415518" y="1791275"/>
              <a:ext cx="4548" cy="4516"/>
            </a:xfrm>
            <a:custGeom>
              <a:avLst/>
              <a:gdLst/>
              <a:ahLst/>
              <a:cxnLst/>
              <a:rect l="l" t="t" r="r" b="b"/>
              <a:pathLst>
                <a:path w="143" h="142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6" y="0"/>
                    <a:pt x="96" y="0"/>
                    <a:pt x="96" y="15"/>
                  </a:cubicBezTo>
                  <a:lnTo>
                    <a:pt x="64" y="15"/>
                  </a:lnTo>
                  <a:cubicBezTo>
                    <a:pt x="64" y="15"/>
                    <a:pt x="48" y="32"/>
                    <a:pt x="32" y="32"/>
                  </a:cubicBezTo>
                  <a:cubicBezTo>
                    <a:pt x="16" y="32"/>
                    <a:pt x="16" y="47"/>
                    <a:pt x="16" y="47"/>
                  </a:cubicBezTo>
                  <a:cubicBezTo>
                    <a:pt x="1" y="63"/>
                    <a:pt x="1" y="63"/>
                    <a:pt x="1" y="78"/>
                  </a:cubicBezTo>
                  <a:lnTo>
                    <a:pt x="16" y="95"/>
                  </a:lnTo>
                  <a:cubicBezTo>
                    <a:pt x="16" y="110"/>
                    <a:pt x="16" y="126"/>
                    <a:pt x="1" y="126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64" y="126"/>
                    <a:pt x="64" y="95"/>
                  </a:cubicBezTo>
                  <a:lnTo>
                    <a:pt x="79" y="78"/>
                  </a:lnTo>
                  <a:lnTo>
                    <a:pt x="96" y="78"/>
                  </a:lnTo>
                  <a:cubicBezTo>
                    <a:pt x="96" y="78"/>
                    <a:pt x="111" y="78"/>
                    <a:pt x="127" y="63"/>
                  </a:cubicBezTo>
                  <a:cubicBezTo>
                    <a:pt x="142" y="63"/>
                    <a:pt x="142" y="32"/>
                    <a:pt x="142" y="15"/>
                  </a:cubicBezTo>
                  <a:lnTo>
                    <a:pt x="142" y="15"/>
                  </a:lnTo>
                  <a:cubicBezTo>
                    <a:pt x="127" y="15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5"/>
            <p:cNvSpPr/>
            <p:nvPr/>
          </p:nvSpPr>
          <p:spPr>
            <a:xfrm>
              <a:off x="3178008" y="1801294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" y="32"/>
                  </a:lnTo>
                  <a:cubicBezTo>
                    <a:pt x="16" y="32"/>
                    <a:pt x="16" y="32"/>
                    <a:pt x="1" y="47"/>
                  </a:cubicBezTo>
                  <a:lnTo>
                    <a:pt x="1" y="79"/>
                  </a:lnTo>
                  <a:lnTo>
                    <a:pt x="32" y="142"/>
                  </a:lnTo>
                  <a:cubicBezTo>
                    <a:pt x="32" y="158"/>
                    <a:pt x="47" y="173"/>
                    <a:pt x="64" y="173"/>
                  </a:cubicBezTo>
                  <a:lnTo>
                    <a:pt x="64" y="173"/>
                  </a:lnTo>
                  <a:lnTo>
                    <a:pt x="64" y="173"/>
                  </a:lnTo>
                  <a:lnTo>
                    <a:pt x="79" y="158"/>
                  </a:lnTo>
                  <a:cubicBezTo>
                    <a:pt x="95" y="158"/>
                    <a:pt x="95" y="126"/>
                    <a:pt x="95" y="110"/>
                  </a:cubicBezTo>
                  <a:lnTo>
                    <a:pt x="64" y="63"/>
                  </a:lnTo>
                  <a:lnTo>
                    <a:pt x="79" y="63"/>
                  </a:lnTo>
                  <a:cubicBezTo>
                    <a:pt x="95" y="47"/>
                    <a:pt x="110" y="32"/>
                    <a:pt x="95" y="16"/>
                  </a:cubicBezTo>
                  <a:lnTo>
                    <a:pt x="95" y="16"/>
                  </a:ln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5"/>
            <p:cNvSpPr/>
            <p:nvPr/>
          </p:nvSpPr>
          <p:spPr>
            <a:xfrm>
              <a:off x="3157463" y="1809308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0" y="0"/>
                  </a:lnTo>
                  <a:lnTo>
                    <a:pt x="17" y="16"/>
                  </a:lnTo>
                  <a:lnTo>
                    <a:pt x="32" y="47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80" y="64"/>
                  </a:lnTo>
                  <a:cubicBezTo>
                    <a:pt x="80" y="64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64"/>
                  </a:lnTo>
                  <a:cubicBezTo>
                    <a:pt x="126" y="47"/>
                    <a:pt x="126" y="32"/>
                    <a:pt x="111" y="16"/>
                  </a:cubicBezTo>
                  <a:lnTo>
                    <a:pt x="95" y="16"/>
                  </a:lnTo>
                  <a:lnTo>
                    <a:pt x="95" y="16"/>
                  </a:lnTo>
                  <a:lnTo>
                    <a:pt x="95" y="1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5"/>
            <p:cNvSpPr/>
            <p:nvPr/>
          </p:nvSpPr>
          <p:spPr>
            <a:xfrm>
              <a:off x="3323828" y="1775246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142" y="0"/>
                  </a:moveTo>
                  <a:lnTo>
                    <a:pt x="142" y="0"/>
                  </a:lnTo>
                  <a:lnTo>
                    <a:pt x="126" y="15"/>
                  </a:lnTo>
                  <a:lnTo>
                    <a:pt x="48" y="63"/>
                  </a:lnTo>
                  <a:lnTo>
                    <a:pt x="16" y="78"/>
                  </a:lnTo>
                  <a:cubicBezTo>
                    <a:pt x="16" y="78"/>
                    <a:pt x="0" y="95"/>
                    <a:pt x="0" y="110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48" y="141"/>
                    <a:pt x="63" y="126"/>
                  </a:cubicBezTo>
                  <a:lnTo>
                    <a:pt x="95" y="110"/>
                  </a:lnTo>
                  <a:lnTo>
                    <a:pt x="142" y="78"/>
                  </a:lnTo>
                  <a:cubicBezTo>
                    <a:pt x="126" y="78"/>
                    <a:pt x="126" y="63"/>
                    <a:pt x="142" y="47"/>
                  </a:cubicBezTo>
                  <a:lnTo>
                    <a:pt x="158" y="32"/>
                  </a:lnTo>
                  <a:lnTo>
                    <a:pt x="174" y="32"/>
                  </a:lnTo>
                  <a:lnTo>
                    <a:pt x="189" y="32"/>
                  </a:lnTo>
                  <a:lnTo>
                    <a:pt x="189" y="32"/>
                  </a:lnTo>
                  <a:cubicBezTo>
                    <a:pt x="189" y="32"/>
                    <a:pt x="174" y="32"/>
                    <a:pt x="174" y="15"/>
                  </a:cubicBezTo>
                  <a:cubicBezTo>
                    <a:pt x="174" y="15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5"/>
            <p:cNvSpPr/>
            <p:nvPr/>
          </p:nvSpPr>
          <p:spPr>
            <a:xfrm>
              <a:off x="3432055" y="1787268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58" y="78"/>
                  </a:lnTo>
                  <a:lnTo>
                    <a:pt x="158" y="63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58" y="15"/>
                    <a:pt x="143" y="15"/>
                    <a:pt x="143" y="15"/>
                  </a:cubicBezTo>
                  <a:lnTo>
                    <a:pt x="111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5"/>
            <p:cNvSpPr/>
            <p:nvPr/>
          </p:nvSpPr>
          <p:spPr>
            <a:xfrm>
              <a:off x="3421560" y="1762684"/>
              <a:ext cx="3498" cy="6042"/>
            </a:xfrm>
            <a:custGeom>
              <a:avLst/>
              <a:gdLst/>
              <a:ahLst/>
              <a:cxnLst/>
              <a:rect l="l" t="t" r="r" b="b"/>
              <a:pathLst>
                <a:path w="110" h="190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7"/>
                  </a:cubicBezTo>
                  <a:lnTo>
                    <a:pt x="15" y="17"/>
                  </a:lnTo>
                  <a:cubicBezTo>
                    <a:pt x="15" y="32"/>
                    <a:pt x="15" y="48"/>
                    <a:pt x="0" y="64"/>
                  </a:cubicBezTo>
                  <a:lnTo>
                    <a:pt x="0" y="64"/>
                  </a:lnTo>
                  <a:cubicBezTo>
                    <a:pt x="0" y="80"/>
                    <a:pt x="0" y="112"/>
                    <a:pt x="15" y="127"/>
                  </a:cubicBezTo>
                  <a:cubicBezTo>
                    <a:pt x="15" y="112"/>
                    <a:pt x="15" y="112"/>
                    <a:pt x="32" y="112"/>
                  </a:cubicBezTo>
                  <a:lnTo>
                    <a:pt x="47" y="112"/>
                  </a:lnTo>
                  <a:cubicBezTo>
                    <a:pt x="63" y="112"/>
                    <a:pt x="78" y="127"/>
                    <a:pt x="78" y="143"/>
                  </a:cubicBezTo>
                  <a:lnTo>
                    <a:pt x="78" y="190"/>
                  </a:lnTo>
                  <a:lnTo>
                    <a:pt x="78" y="190"/>
                  </a:lnTo>
                  <a:cubicBezTo>
                    <a:pt x="78" y="175"/>
                    <a:pt x="78" y="158"/>
                    <a:pt x="95" y="158"/>
                  </a:cubicBezTo>
                  <a:lnTo>
                    <a:pt x="110" y="143"/>
                  </a:lnTo>
                  <a:lnTo>
                    <a:pt x="95" y="143"/>
                  </a:lnTo>
                  <a:lnTo>
                    <a:pt x="78" y="127"/>
                  </a:lnTo>
                  <a:lnTo>
                    <a:pt x="63" y="112"/>
                  </a:lnTo>
                  <a:cubicBezTo>
                    <a:pt x="47" y="112"/>
                    <a:pt x="47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63" y="32"/>
                  </a:ln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5"/>
            <p:cNvSpPr/>
            <p:nvPr/>
          </p:nvSpPr>
          <p:spPr>
            <a:xfrm>
              <a:off x="3421560" y="1809785"/>
              <a:ext cx="7028" cy="6042"/>
            </a:xfrm>
            <a:custGeom>
              <a:avLst/>
              <a:gdLst/>
              <a:ahLst/>
              <a:cxnLst/>
              <a:rect l="l" t="t" r="r" b="b"/>
              <a:pathLst>
                <a:path w="221" h="190" extrusionOk="0">
                  <a:moveTo>
                    <a:pt x="189" y="1"/>
                  </a:moveTo>
                  <a:lnTo>
                    <a:pt x="189" y="1"/>
                  </a:lnTo>
                  <a:cubicBezTo>
                    <a:pt x="173" y="1"/>
                    <a:pt x="158" y="17"/>
                    <a:pt x="158" y="32"/>
                  </a:cubicBezTo>
                  <a:lnTo>
                    <a:pt x="158" y="32"/>
                  </a:lnTo>
                  <a:cubicBezTo>
                    <a:pt x="158" y="49"/>
                    <a:pt x="141" y="49"/>
                    <a:pt x="110" y="49"/>
                  </a:cubicBezTo>
                  <a:lnTo>
                    <a:pt x="78" y="49"/>
                  </a:lnTo>
                  <a:lnTo>
                    <a:pt x="63" y="64"/>
                  </a:lnTo>
                  <a:cubicBezTo>
                    <a:pt x="47" y="64"/>
                    <a:pt x="47" y="64"/>
                    <a:pt x="32" y="80"/>
                  </a:cubicBezTo>
                  <a:lnTo>
                    <a:pt x="32" y="95"/>
                  </a:lnTo>
                  <a:lnTo>
                    <a:pt x="15" y="127"/>
                  </a:lnTo>
                  <a:lnTo>
                    <a:pt x="15" y="158"/>
                  </a:lnTo>
                  <a:cubicBezTo>
                    <a:pt x="0" y="175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63" y="190"/>
                    <a:pt x="78" y="190"/>
                    <a:pt x="78" y="175"/>
                  </a:cubicBezTo>
                  <a:lnTo>
                    <a:pt x="95" y="127"/>
                  </a:lnTo>
                  <a:cubicBezTo>
                    <a:pt x="95" y="127"/>
                    <a:pt x="110" y="112"/>
                    <a:pt x="126" y="112"/>
                  </a:cubicBezTo>
                  <a:cubicBezTo>
                    <a:pt x="158" y="112"/>
                    <a:pt x="204" y="112"/>
                    <a:pt x="221" y="49"/>
                  </a:cubicBezTo>
                  <a:lnTo>
                    <a:pt x="221" y="49"/>
                  </a:lnTo>
                  <a:lnTo>
                    <a:pt x="221" y="17"/>
                  </a:lnTo>
                  <a:cubicBezTo>
                    <a:pt x="204" y="17"/>
                    <a:pt x="204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5"/>
            <p:cNvSpPr/>
            <p:nvPr/>
          </p:nvSpPr>
          <p:spPr>
            <a:xfrm>
              <a:off x="3278730" y="1779254"/>
              <a:ext cx="5025" cy="5502"/>
            </a:xfrm>
            <a:custGeom>
              <a:avLst/>
              <a:gdLst/>
              <a:ahLst/>
              <a:cxnLst/>
              <a:rect l="l" t="t" r="r" b="b"/>
              <a:pathLst>
                <a:path w="158" h="173" extrusionOk="0">
                  <a:moveTo>
                    <a:pt x="48" y="0"/>
                  </a:moveTo>
                  <a:lnTo>
                    <a:pt x="32" y="0"/>
                  </a:lnTo>
                  <a:lnTo>
                    <a:pt x="16" y="15"/>
                  </a:lnTo>
                  <a:lnTo>
                    <a:pt x="0" y="32"/>
                  </a:lnTo>
                  <a:cubicBezTo>
                    <a:pt x="0" y="47"/>
                    <a:pt x="0" y="47"/>
                    <a:pt x="16" y="63"/>
                  </a:cubicBezTo>
                  <a:lnTo>
                    <a:pt x="32" y="78"/>
                  </a:lnTo>
                  <a:lnTo>
                    <a:pt x="63" y="141"/>
                  </a:lnTo>
                  <a:lnTo>
                    <a:pt x="79" y="158"/>
                  </a:lnTo>
                  <a:cubicBezTo>
                    <a:pt x="79" y="173"/>
                    <a:pt x="95" y="173"/>
                    <a:pt x="111" y="173"/>
                  </a:cubicBezTo>
                  <a:lnTo>
                    <a:pt x="111" y="173"/>
                  </a:lnTo>
                  <a:cubicBezTo>
                    <a:pt x="126" y="173"/>
                    <a:pt x="142" y="158"/>
                    <a:pt x="142" y="141"/>
                  </a:cubicBezTo>
                  <a:lnTo>
                    <a:pt x="158" y="95"/>
                  </a:lnTo>
                  <a:cubicBezTo>
                    <a:pt x="158" y="78"/>
                    <a:pt x="142" y="63"/>
                    <a:pt x="126" y="63"/>
                  </a:cubicBezTo>
                  <a:lnTo>
                    <a:pt x="111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63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5"/>
            <p:cNvSpPr/>
            <p:nvPr/>
          </p:nvSpPr>
          <p:spPr>
            <a:xfrm>
              <a:off x="3183510" y="1787745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95" y="17"/>
                  </a:lnTo>
                  <a:lnTo>
                    <a:pt x="32" y="32"/>
                  </a:lnTo>
                  <a:cubicBezTo>
                    <a:pt x="17" y="32"/>
                    <a:pt x="0" y="63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lnTo>
                    <a:pt x="111" y="80"/>
                  </a:lnTo>
                  <a:lnTo>
                    <a:pt x="111" y="80"/>
                  </a:lnTo>
                  <a:cubicBezTo>
                    <a:pt x="127" y="63"/>
                    <a:pt x="143" y="48"/>
                    <a:pt x="127" y="32"/>
                  </a:cubicBezTo>
                  <a:cubicBezTo>
                    <a:pt x="127" y="17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5"/>
            <p:cNvSpPr/>
            <p:nvPr/>
          </p:nvSpPr>
          <p:spPr>
            <a:xfrm>
              <a:off x="3441597" y="1786250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78" y="1"/>
                  </a:lnTo>
                  <a:lnTo>
                    <a:pt x="32" y="32"/>
                  </a:lnTo>
                  <a:cubicBezTo>
                    <a:pt x="15" y="32"/>
                    <a:pt x="0" y="47"/>
                    <a:pt x="0" y="64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110" y="64"/>
                  </a:lnTo>
                  <a:cubicBezTo>
                    <a:pt x="126" y="64"/>
                    <a:pt x="141" y="47"/>
                    <a:pt x="126" y="16"/>
                  </a:cubicBezTo>
                  <a:lnTo>
                    <a:pt x="126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5"/>
            <p:cNvSpPr/>
            <p:nvPr/>
          </p:nvSpPr>
          <p:spPr>
            <a:xfrm>
              <a:off x="3057758" y="1825337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79" y="1"/>
                  </a:moveTo>
                  <a:lnTo>
                    <a:pt x="79" y="16"/>
                  </a:lnTo>
                  <a:lnTo>
                    <a:pt x="79" y="47"/>
                  </a:lnTo>
                  <a:lnTo>
                    <a:pt x="79" y="79"/>
                  </a:lnTo>
                  <a:lnTo>
                    <a:pt x="110" y="79"/>
                  </a:lnTo>
                  <a:lnTo>
                    <a:pt x="126" y="79"/>
                  </a:lnTo>
                  <a:lnTo>
                    <a:pt x="158" y="95"/>
                  </a:lnTo>
                  <a:lnTo>
                    <a:pt x="158" y="110"/>
                  </a:lnTo>
                  <a:cubicBezTo>
                    <a:pt x="173" y="110"/>
                    <a:pt x="173" y="127"/>
                    <a:pt x="190" y="127"/>
                  </a:cubicBez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cubicBezTo>
                    <a:pt x="205" y="95"/>
                    <a:pt x="205" y="95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05" y="32"/>
                    <a:pt x="173" y="32"/>
                    <a:pt x="142" y="16"/>
                  </a:cubicBezTo>
                  <a:lnTo>
                    <a:pt x="126" y="16"/>
                  </a:lnTo>
                  <a:cubicBezTo>
                    <a:pt x="110" y="16"/>
                    <a:pt x="95" y="1"/>
                    <a:pt x="79" y="1"/>
                  </a:cubicBezTo>
                  <a:close/>
                  <a:moveTo>
                    <a:pt x="32" y="1"/>
                  </a:moveTo>
                  <a:cubicBezTo>
                    <a:pt x="16" y="1"/>
                    <a:pt x="16" y="16"/>
                    <a:pt x="16" y="32"/>
                  </a:cubicBezTo>
                  <a:cubicBezTo>
                    <a:pt x="0" y="32"/>
                    <a:pt x="16" y="47"/>
                    <a:pt x="16" y="47"/>
                  </a:cubicBezTo>
                  <a:lnTo>
                    <a:pt x="16" y="32"/>
                  </a:lnTo>
                  <a:cubicBezTo>
                    <a:pt x="16" y="32"/>
                    <a:pt x="16" y="16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5"/>
            <p:cNvSpPr/>
            <p:nvPr/>
          </p:nvSpPr>
          <p:spPr>
            <a:xfrm>
              <a:off x="3185036" y="1792738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16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32"/>
                    <a:pt x="16" y="49"/>
                  </a:cubicBezTo>
                  <a:lnTo>
                    <a:pt x="16" y="49"/>
                  </a:lnTo>
                  <a:cubicBezTo>
                    <a:pt x="16" y="64"/>
                    <a:pt x="0" y="80"/>
                    <a:pt x="0" y="80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16" y="112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63" y="112"/>
                    <a:pt x="79" y="95"/>
                    <a:pt x="63" y="80"/>
                  </a:cubicBezTo>
                  <a:lnTo>
                    <a:pt x="63" y="49"/>
                  </a:lnTo>
                  <a:lnTo>
                    <a:pt x="63" y="49"/>
                  </a:lnTo>
                  <a:lnTo>
                    <a:pt x="47" y="17"/>
                  </a:lnTo>
                  <a:cubicBezTo>
                    <a:pt x="47" y="1"/>
                    <a:pt x="32" y="1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5"/>
            <p:cNvSpPr/>
            <p:nvPr/>
          </p:nvSpPr>
          <p:spPr>
            <a:xfrm>
              <a:off x="3408012" y="1772702"/>
              <a:ext cx="2544" cy="2576"/>
            </a:xfrm>
            <a:custGeom>
              <a:avLst/>
              <a:gdLst/>
              <a:ahLst/>
              <a:cxnLst/>
              <a:rect l="l" t="t" r="r" b="b"/>
              <a:pathLst>
                <a:path w="80" h="8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cubicBezTo>
                    <a:pt x="63" y="17"/>
                    <a:pt x="48" y="49"/>
                    <a:pt x="32" y="49"/>
                  </a:cubicBezTo>
                  <a:cubicBezTo>
                    <a:pt x="32" y="64"/>
                    <a:pt x="32" y="64"/>
                    <a:pt x="16" y="64"/>
                  </a:cubicBezTo>
                  <a:cubicBezTo>
                    <a:pt x="16" y="64"/>
                    <a:pt x="0" y="64"/>
                    <a:pt x="0" y="49"/>
                  </a:cubicBezTo>
                  <a:cubicBezTo>
                    <a:pt x="0" y="64"/>
                    <a:pt x="16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48" y="80"/>
                  </a:lnTo>
                  <a:cubicBezTo>
                    <a:pt x="79" y="80"/>
                    <a:pt x="79" y="64"/>
                    <a:pt x="79" y="32"/>
                  </a:cubicBezTo>
                  <a:cubicBezTo>
                    <a:pt x="79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5"/>
            <p:cNvSpPr/>
            <p:nvPr/>
          </p:nvSpPr>
          <p:spPr>
            <a:xfrm>
              <a:off x="3160993" y="1795760"/>
              <a:ext cx="6520" cy="4548"/>
            </a:xfrm>
            <a:custGeom>
              <a:avLst/>
              <a:gdLst/>
              <a:ahLst/>
              <a:cxnLst/>
              <a:rect l="l" t="t" r="r" b="b"/>
              <a:pathLst>
                <a:path w="205" h="143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58" y="17"/>
                    <a:pt x="158" y="17"/>
                    <a:pt x="141" y="17"/>
                  </a:cubicBezTo>
                  <a:lnTo>
                    <a:pt x="32" y="95"/>
                  </a:lnTo>
                  <a:cubicBezTo>
                    <a:pt x="15" y="95"/>
                    <a:pt x="0" y="111"/>
                    <a:pt x="15" y="143"/>
                  </a:cubicBezTo>
                  <a:lnTo>
                    <a:pt x="15" y="143"/>
                  </a:lnTo>
                  <a:lnTo>
                    <a:pt x="47" y="143"/>
                  </a:lnTo>
                  <a:lnTo>
                    <a:pt x="63" y="143"/>
                  </a:lnTo>
                  <a:lnTo>
                    <a:pt x="110" y="127"/>
                  </a:lnTo>
                  <a:lnTo>
                    <a:pt x="189" y="63"/>
                  </a:lnTo>
                  <a:cubicBezTo>
                    <a:pt x="204" y="63"/>
                    <a:pt x="204" y="32"/>
                    <a:pt x="189" y="17"/>
                  </a:cubicBezTo>
                  <a:cubicBezTo>
                    <a:pt x="189" y="17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5"/>
            <p:cNvSpPr/>
            <p:nvPr/>
          </p:nvSpPr>
          <p:spPr>
            <a:xfrm>
              <a:off x="3274214" y="1804283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6"/>
                    <a:pt x="1" y="32"/>
                  </a:cubicBezTo>
                  <a:cubicBezTo>
                    <a:pt x="1" y="48"/>
                    <a:pt x="16" y="64"/>
                    <a:pt x="32" y="79"/>
                  </a:cubicBezTo>
                  <a:lnTo>
                    <a:pt x="95" y="79"/>
                  </a:lnTo>
                  <a:lnTo>
                    <a:pt x="95" y="79"/>
                  </a:lnTo>
                  <a:cubicBezTo>
                    <a:pt x="111" y="79"/>
                    <a:pt x="127" y="64"/>
                    <a:pt x="142" y="48"/>
                  </a:cubicBezTo>
                  <a:cubicBezTo>
                    <a:pt x="142" y="32"/>
                    <a:pt x="127" y="16"/>
                    <a:pt x="111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35"/>
            <p:cNvSpPr/>
            <p:nvPr/>
          </p:nvSpPr>
          <p:spPr>
            <a:xfrm>
              <a:off x="3398980" y="179127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48" y="78"/>
                  </a:lnTo>
                  <a:lnTo>
                    <a:pt x="80" y="95"/>
                  </a:lnTo>
                  <a:lnTo>
                    <a:pt x="126" y="32"/>
                  </a:lnTo>
                  <a:lnTo>
                    <a:pt x="111" y="32"/>
                  </a:lnTo>
                  <a:lnTo>
                    <a:pt x="6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5"/>
            <p:cNvSpPr/>
            <p:nvPr/>
          </p:nvSpPr>
          <p:spPr>
            <a:xfrm>
              <a:off x="3406517" y="1769712"/>
              <a:ext cx="3530" cy="5025"/>
            </a:xfrm>
            <a:custGeom>
              <a:avLst/>
              <a:gdLst/>
              <a:ahLst/>
              <a:cxnLst/>
              <a:rect l="l" t="t" r="r" b="b"/>
              <a:pathLst>
                <a:path w="111" h="158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32" y="17"/>
                    <a:pt x="15" y="32"/>
                    <a:pt x="15" y="48"/>
                  </a:cubicBezTo>
                  <a:lnTo>
                    <a:pt x="15" y="63"/>
                  </a:lnTo>
                  <a:cubicBezTo>
                    <a:pt x="0" y="95"/>
                    <a:pt x="15" y="126"/>
                    <a:pt x="32" y="143"/>
                  </a:cubicBezTo>
                  <a:lnTo>
                    <a:pt x="47" y="143"/>
                  </a:lnTo>
                  <a:cubicBezTo>
                    <a:pt x="47" y="158"/>
                    <a:pt x="63" y="158"/>
                    <a:pt x="63" y="158"/>
                  </a:cubicBezTo>
                  <a:cubicBezTo>
                    <a:pt x="79" y="158"/>
                    <a:pt x="79" y="158"/>
                    <a:pt x="79" y="143"/>
                  </a:cubicBezTo>
                  <a:cubicBezTo>
                    <a:pt x="95" y="143"/>
                    <a:pt x="110" y="111"/>
                    <a:pt x="95" y="95"/>
                  </a:cubicBezTo>
                  <a:lnTo>
                    <a:pt x="95" y="95"/>
                  </a:lnTo>
                  <a:lnTo>
                    <a:pt x="79" y="80"/>
                  </a:lnTo>
                  <a:lnTo>
                    <a:pt x="95" y="63"/>
                  </a:lnTo>
                  <a:cubicBezTo>
                    <a:pt x="110" y="63"/>
                    <a:pt x="110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5"/>
            <p:cNvSpPr/>
            <p:nvPr/>
          </p:nvSpPr>
          <p:spPr>
            <a:xfrm>
              <a:off x="3379929" y="1771239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64" y="0"/>
                  </a:moveTo>
                  <a:lnTo>
                    <a:pt x="49" y="0"/>
                  </a:lnTo>
                  <a:lnTo>
                    <a:pt x="32" y="15"/>
                  </a:lnTo>
                  <a:lnTo>
                    <a:pt x="1" y="126"/>
                  </a:lnTo>
                  <a:lnTo>
                    <a:pt x="1" y="158"/>
                  </a:lnTo>
                  <a:cubicBezTo>
                    <a:pt x="1" y="158"/>
                    <a:pt x="1" y="173"/>
                    <a:pt x="17" y="189"/>
                  </a:cubicBezTo>
                  <a:lnTo>
                    <a:pt x="32" y="189"/>
                  </a:lnTo>
                  <a:lnTo>
                    <a:pt x="32" y="189"/>
                  </a:lnTo>
                  <a:cubicBezTo>
                    <a:pt x="49" y="189"/>
                    <a:pt x="64" y="173"/>
                    <a:pt x="64" y="158"/>
                  </a:cubicBezTo>
                  <a:lnTo>
                    <a:pt x="95" y="32"/>
                  </a:lnTo>
                  <a:cubicBezTo>
                    <a:pt x="95" y="15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5"/>
            <p:cNvSpPr/>
            <p:nvPr/>
          </p:nvSpPr>
          <p:spPr>
            <a:xfrm>
              <a:off x="3061256" y="1829344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80" y="1"/>
                    <a:pt x="63" y="16"/>
                    <a:pt x="63" y="32"/>
                  </a:cubicBezTo>
                  <a:cubicBezTo>
                    <a:pt x="48" y="32"/>
                    <a:pt x="48" y="16"/>
                    <a:pt x="48" y="16"/>
                  </a:cubicBezTo>
                  <a:lnTo>
                    <a:pt x="32" y="16"/>
                  </a:lnTo>
                  <a:lnTo>
                    <a:pt x="16" y="32"/>
                  </a:lnTo>
                  <a:cubicBezTo>
                    <a:pt x="16" y="47"/>
                    <a:pt x="0" y="47"/>
                    <a:pt x="0" y="64"/>
                  </a:cubicBezTo>
                  <a:lnTo>
                    <a:pt x="16" y="110"/>
                  </a:lnTo>
                  <a:cubicBezTo>
                    <a:pt x="16" y="127"/>
                    <a:pt x="32" y="142"/>
                    <a:pt x="48" y="142"/>
                  </a:cubicBezTo>
                  <a:lnTo>
                    <a:pt x="48" y="142"/>
                  </a:lnTo>
                  <a:cubicBezTo>
                    <a:pt x="80" y="142"/>
                    <a:pt x="95" y="127"/>
                    <a:pt x="111" y="110"/>
                  </a:cubicBezTo>
                  <a:cubicBezTo>
                    <a:pt x="126" y="95"/>
                    <a:pt x="126" y="79"/>
                    <a:pt x="126" y="79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5"/>
            <p:cNvSpPr/>
            <p:nvPr/>
          </p:nvSpPr>
          <p:spPr>
            <a:xfrm>
              <a:off x="3120379" y="1824351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5"/>
                    <a:pt x="0" y="32"/>
                    <a:pt x="17" y="47"/>
                  </a:cubicBezTo>
                  <a:lnTo>
                    <a:pt x="48" y="78"/>
                  </a:lnTo>
                  <a:lnTo>
                    <a:pt x="48" y="95"/>
                  </a:lnTo>
                  <a:cubicBezTo>
                    <a:pt x="63" y="110"/>
                    <a:pt x="80" y="110"/>
                    <a:pt x="80" y="110"/>
                  </a:cubicBezTo>
                  <a:lnTo>
                    <a:pt x="111" y="110"/>
                  </a:lnTo>
                  <a:cubicBezTo>
                    <a:pt x="111" y="95"/>
                    <a:pt x="126" y="78"/>
                    <a:pt x="111" y="63"/>
                  </a:cubicBezTo>
                  <a:cubicBezTo>
                    <a:pt x="111" y="78"/>
                    <a:pt x="95" y="78"/>
                    <a:pt x="95" y="78"/>
                  </a:cubicBezTo>
                  <a:cubicBezTo>
                    <a:pt x="95" y="78"/>
                    <a:pt x="80" y="78"/>
                    <a:pt x="80" y="63"/>
                  </a:cubicBezTo>
                  <a:lnTo>
                    <a:pt x="63" y="47"/>
                  </a:lnTo>
                  <a:cubicBezTo>
                    <a:pt x="48" y="47"/>
                    <a:pt x="32" y="15"/>
                    <a:pt x="4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5"/>
            <p:cNvSpPr/>
            <p:nvPr/>
          </p:nvSpPr>
          <p:spPr>
            <a:xfrm>
              <a:off x="3403496" y="1789749"/>
              <a:ext cx="6042" cy="7569"/>
            </a:xfrm>
            <a:custGeom>
              <a:avLst/>
              <a:gdLst/>
              <a:ahLst/>
              <a:cxnLst/>
              <a:rect l="l" t="t" r="r" b="b"/>
              <a:pathLst>
                <a:path w="190" h="238" extrusionOk="0">
                  <a:moveTo>
                    <a:pt x="79" y="0"/>
                  </a:moveTo>
                  <a:lnTo>
                    <a:pt x="79" y="0"/>
                  </a:lnTo>
                  <a:lnTo>
                    <a:pt x="64" y="0"/>
                  </a:lnTo>
                  <a:lnTo>
                    <a:pt x="47" y="17"/>
                  </a:lnTo>
                  <a:cubicBezTo>
                    <a:pt x="32" y="32"/>
                    <a:pt x="16" y="48"/>
                    <a:pt x="16" y="63"/>
                  </a:cubicBezTo>
                  <a:lnTo>
                    <a:pt x="32" y="63"/>
                  </a:lnTo>
                  <a:lnTo>
                    <a:pt x="32" y="63"/>
                  </a:lnTo>
                  <a:lnTo>
                    <a:pt x="64" y="63"/>
                  </a:lnTo>
                  <a:cubicBezTo>
                    <a:pt x="79" y="80"/>
                    <a:pt x="64" y="111"/>
                    <a:pt x="64" y="111"/>
                  </a:cubicBezTo>
                  <a:lnTo>
                    <a:pt x="16" y="158"/>
                  </a:lnTo>
                  <a:lnTo>
                    <a:pt x="16" y="174"/>
                  </a:lnTo>
                  <a:cubicBezTo>
                    <a:pt x="16" y="174"/>
                    <a:pt x="16" y="189"/>
                    <a:pt x="1" y="189"/>
                  </a:cubicBezTo>
                  <a:lnTo>
                    <a:pt x="1" y="221"/>
                  </a:lnTo>
                  <a:cubicBezTo>
                    <a:pt x="1" y="237"/>
                    <a:pt x="1" y="237"/>
                    <a:pt x="16" y="237"/>
                  </a:cubicBezTo>
                  <a:lnTo>
                    <a:pt x="32" y="237"/>
                  </a:lnTo>
                  <a:lnTo>
                    <a:pt x="47" y="237"/>
                  </a:lnTo>
                  <a:lnTo>
                    <a:pt x="47" y="237"/>
                  </a:lnTo>
                  <a:lnTo>
                    <a:pt x="158" y="206"/>
                  </a:lnTo>
                  <a:lnTo>
                    <a:pt x="174" y="206"/>
                  </a:lnTo>
                  <a:lnTo>
                    <a:pt x="174" y="206"/>
                  </a:lnTo>
                  <a:cubicBezTo>
                    <a:pt x="190" y="189"/>
                    <a:pt x="190" y="174"/>
                    <a:pt x="190" y="158"/>
                  </a:cubicBezTo>
                  <a:cubicBezTo>
                    <a:pt x="190" y="143"/>
                    <a:pt x="174" y="143"/>
                    <a:pt x="174" y="126"/>
                  </a:cubicBezTo>
                  <a:lnTo>
                    <a:pt x="158" y="126"/>
                  </a:lnTo>
                  <a:lnTo>
                    <a:pt x="142" y="126"/>
                  </a:lnTo>
                  <a:lnTo>
                    <a:pt x="127" y="143"/>
                  </a:lnTo>
                  <a:lnTo>
                    <a:pt x="79" y="158"/>
                  </a:lnTo>
                  <a:lnTo>
                    <a:pt x="79" y="126"/>
                  </a:lnTo>
                  <a:lnTo>
                    <a:pt x="79" y="111"/>
                  </a:lnTo>
                  <a:lnTo>
                    <a:pt x="79" y="80"/>
                  </a:lnTo>
                  <a:cubicBezTo>
                    <a:pt x="79" y="80"/>
                    <a:pt x="79" y="63"/>
                    <a:pt x="95" y="63"/>
                  </a:cubicBezTo>
                  <a:cubicBezTo>
                    <a:pt x="110" y="48"/>
                    <a:pt x="127" y="32"/>
                    <a:pt x="110" y="17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5"/>
            <p:cNvSpPr/>
            <p:nvPr/>
          </p:nvSpPr>
          <p:spPr>
            <a:xfrm>
              <a:off x="3160993" y="1815319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63" y="1"/>
                  </a:moveTo>
                  <a:cubicBezTo>
                    <a:pt x="78" y="1"/>
                    <a:pt x="63" y="16"/>
                    <a:pt x="63" y="16"/>
                  </a:cubicBezTo>
                  <a:cubicBezTo>
                    <a:pt x="63" y="32"/>
                    <a:pt x="47" y="32"/>
                    <a:pt x="47" y="32"/>
                  </a:cubicBezTo>
                  <a:lnTo>
                    <a:pt x="32" y="32"/>
                  </a:lnTo>
                  <a:lnTo>
                    <a:pt x="15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5" y="110"/>
                  </a:cubicBezTo>
                  <a:lnTo>
                    <a:pt x="32" y="142"/>
                  </a:lnTo>
                  <a:lnTo>
                    <a:pt x="47" y="142"/>
                  </a:lnTo>
                  <a:lnTo>
                    <a:pt x="63" y="142"/>
                  </a:lnTo>
                  <a:lnTo>
                    <a:pt x="95" y="142"/>
                  </a:lnTo>
                  <a:lnTo>
                    <a:pt x="110" y="142"/>
                  </a:lnTo>
                  <a:lnTo>
                    <a:pt x="110" y="142"/>
                  </a:lnTo>
                  <a:lnTo>
                    <a:pt x="126" y="142"/>
                  </a:lnTo>
                  <a:cubicBezTo>
                    <a:pt x="126" y="142"/>
                    <a:pt x="126" y="127"/>
                    <a:pt x="110" y="127"/>
                  </a:cubicBezTo>
                  <a:lnTo>
                    <a:pt x="78" y="79"/>
                  </a:lnTo>
                  <a:lnTo>
                    <a:pt x="95" y="32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95" y="16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35"/>
            <p:cNvSpPr/>
            <p:nvPr/>
          </p:nvSpPr>
          <p:spPr>
            <a:xfrm>
              <a:off x="3391951" y="1794742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"/>
                    <a:pt x="32" y="17"/>
                  </a:cubicBezTo>
                  <a:cubicBezTo>
                    <a:pt x="32" y="17"/>
                    <a:pt x="32" y="32"/>
                    <a:pt x="17" y="32"/>
                  </a:cubicBezTo>
                  <a:cubicBezTo>
                    <a:pt x="17" y="49"/>
                    <a:pt x="1" y="64"/>
                    <a:pt x="1" y="95"/>
                  </a:cubicBezTo>
                  <a:cubicBezTo>
                    <a:pt x="1" y="112"/>
                    <a:pt x="17" y="112"/>
                    <a:pt x="17" y="127"/>
                  </a:cubicBezTo>
                  <a:cubicBezTo>
                    <a:pt x="32" y="127"/>
                    <a:pt x="32" y="127"/>
                    <a:pt x="49" y="143"/>
                  </a:cubicBezTo>
                  <a:lnTo>
                    <a:pt x="64" y="143"/>
                  </a:lnTo>
                  <a:cubicBezTo>
                    <a:pt x="80" y="143"/>
                    <a:pt x="80" y="143"/>
                    <a:pt x="95" y="127"/>
                  </a:cubicBezTo>
                  <a:lnTo>
                    <a:pt x="95" y="127"/>
                  </a:lnTo>
                  <a:cubicBezTo>
                    <a:pt x="95" y="112"/>
                    <a:pt x="95" y="80"/>
                    <a:pt x="80" y="80"/>
                  </a:cubicBezTo>
                  <a:lnTo>
                    <a:pt x="80" y="80"/>
                  </a:lnTo>
                  <a:lnTo>
                    <a:pt x="80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80" y="1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35"/>
            <p:cNvSpPr/>
            <p:nvPr/>
          </p:nvSpPr>
          <p:spPr>
            <a:xfrm>
              <a:off x="3393955" y="179728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5"/>
            <p:cNvSpPr/>
            <p:nvPr/>
          </p:nvSpPr>
          <p:spPr>
            <a:xfrm>
              <a:off x="3334832" y="1809785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64" y="1"/>
                  </a:moveTo>
                  <a:lnTo>
                    <a:pt x="17" y="32"/>
                  </a:lnTo>
                  <a:lnTo>
                    <a:pt x="32" y="49"/>
                  </a:lnTo>
                  <a:cubicBezTo>
                    <a:pt x="32" y="64"/>
                    <a:pt x="17" y="80"/>
                    <a:pt x="1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64" y="80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80" y="127"/>
                  </a:lnTo>
                  <a:cubicBezTo>
                    <a:pt x="95" y="143"/>
                    <a:pt x="95" y="158"/>
                    <a:pt x="112" y="158"/>
                  </a:cubicBezTo>
                  <a:lnTo>
                    <a:pt x="127" y="158"/>
                  </a:lnTo>
                  <a:lnTo>
                    <a:pt x="127" y="158"/>
                  </a:lnTo>
                  <a:cubicBezTo>
                    <a:pt x="143" y="158"/>
                    <a:pt x="158" y="143"/>
                    <a:pt x="158" y="127"/>
                  </a:cubicBezTo>
                  <a:lnTo>
                    <a:pt x="158" y="112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43" y="49"/>
                  </a:lnTo>
                  <a:lnTo>
                    <a:pt x="127" y="32"/>
                  </a:lnTo>
                  <a:lnTo>
                    <a:pt x="127" y="49"/>
                  </a:lnTo>
                  <a:cubicBezTo>
                    <a:pt x="127" y="64"/>
                    <a:pt x="112" y="64"/>
                    <a:pt x="95" y="64"/>
                  </a:cubicBezTo>
                  <a:lnTo>
                    <a:pt x="95" y="64"/>
                  </a:lnTo>
                  <a:cubicBezTo>
                    <a:pt x="64" y="64"/>
                    <a:pt x="64" y="49"/>
                    <a:pt x="64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5"/>
            <p:cNvSpPr/>
            <p:nvPr/>
          </p:nvSpPr>
          <p:spPr>
            <a:xfrm>
              <a:off x="3353405" y="1813315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78" y="1"/>
                  </a:moveTo>
                  <a:lnTo>
                    <a:pt x="63" y="16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95" y="64"/>
                    <a:pt x="95" y="64"/>
                    <a:pt x="110" y="47"/>
                  </a:cubicBezTo>
                  <a:cubicBezTo>
                    <a:pt x="110" y="32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5"/>
            <p:cNvSpPr/>
            <p:nvPr/>
          </p:nvSpPr>
          <p:spPr>
            <a:xfrm>
              <a:off x="3295745" y="1814333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95" y="0"/>
                  </a:moveTo>
                  <a:lnTo>
                    <a:pt x="95" y="15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64" y="95"/>
                  </a:lnTo>
                  <a:cubicBezTo>
                    <a:pt x="49" y="95"/>
                    <a:pt x="49" y="95"/>
                    <a:pt x="49" y="78"/>
                  </a:cubicBezTo>
                  <a:lnTo>
                    <a:pt x="17" y="78"/>
                  </a:lnTo>
                  <a:lnTo>
                    <a:pt x="17" y="78"/>
                  </a:lnTo>
                  <a:cubicBezTo>
                    <a:pt x="17" y="95"/>
                    <a:pt x="17" y="110"/>
                    <a:pt x="1" y="110"/>
                  </a:cubicBezTo>
                  <a:lnTo>
                    <a:pt x="1" y="126"/>
                  </a:lnTo>
                  <a:cubicBezTo>
                    <a:pt x="17" y="126"/>
                    <a:pt x="17" y="141"/>
                    <a:pt x="32" y="141"/>
                  </a:cubicBezTo>
                  <a:cubicBezTo>
                    <a:pt x="49" y="141"/>
                    <a:pt x="49" y="126"/>
                    <a:pt x="64" y="126"/>
                  </a:cubicBezTo>
                  <a:lnTo>
                    <a:pt x="64" y="110"/>
                  </a:lnTo>
                  <a:cubicBezTo>
                    <a:pt x="80" y="110"/>
                    <a:pt x="80" y="95"/>
                    <a:pt x="95" y="95"/>
                  </a:cubicBezTo>
                  <a:lnTo>
                    <a:pt x="95" y="95"/>
                  </a:lnTo>
                  <a:lnTo>
                    <a:pt x="143" y="47"/>
                  </a:lnTo>
                  <a:cubicBezTo>
                    <a:pt x="158" y="47"/>
                    <a:pt x="175" y="32"/>
                    <a:pt x="175" y="32"/>
                  </a:cubicBezTo>
                  <a:lnTo>
                    <a:pt x="190" y="32"/>
                  </a:lnTo>
                  <a:lnTo>
                    <a:pt x="175" y="15"/>
                  </a:lnTo>
                  <a:cubicBezTo>
                    <a:pt x="175" y="32"/>
                    <a:pt x="158" y="32"/>
                    <a:pt x="158" y="32"/>
                  </a:cubicBezTo>
                  <a:lnTo>
                    <a:pt x="143" y="32"/>
                  </a:lnTo>
                  <a:lnTo>
                    <a:pt x="12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35"/>
            <p:cNvSpPr/>
            <p:nvPr/>
          </p:nvSpPr>
          <p:spPr>
            <a:xfrm>
              <a:off x="3316322" y="1814333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79" y="0"/>
                  </a:moveTo>
                  <a:lnTo>
                    <a:pt x="32" y="15"/>
                  </a:lnTo>
                  <a:cubicBezTo>
                    <a:pt x="15" y="15"/>
                    <a:pt x="15" y="15"/>
                    <a:pt x="0" y="32"/>
                  </a:cubicBezTo>
                  <a:cubicBezTo>
                    <a:pt x="15" y="32"/>
                    <a:pt x="15" y="15"/>
                    <a:pt x="15" y="15"/>
                  </a:cubicBezTo>
                  <a:lnTo>
                    <a:pt x="15" y="15"/>
                  </a:lnTo>
                  <a:cubicBezTo>
                    <a:pt x="32" y="15"/>
                    <a:pt x="47" y="32"/>
                    <a:pt x="47" y="32"/>
                  </a:cubicBezTo>
                  <a:lnTo>
                    <a:pt x="47" y="47"/>
                  </a:lnTo>
                  <a:lnTo>
                    <a:pt x="63" y="47"/>
                  </a:lnTo>
                  <a:lnTo>
                    <a:pt x="95" y="78"/>
                  </a:lnTo>
                  <a:lnTo>
                    <a:pt x="95" y="78"/>
                  </a:lnTo>
                  <a:lnTo>
                    <a:pt x="126" y="63"/>
                  </a:lnTo>
                  <a:cubicBezTo>
                    <a:pt x="142" y="63"/>
                    <a:pt x="158" y="47"/>
                    <a:pt x="158" y="32"/>
                  </a:cubicBezTo>
                  <a:lnTo>
                    <a:pt x="158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5"/>
            <p:cNvSpPr/>
            <p:nvPr/>
          </p:nvSpPr>
          <p:spPr>
            <a:xfrm>
              <a:off x="3393478" y="1752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0"/>
                  </a:moveTo>
                  <a:lnTo>
                    <a:pt x="79" y="0"/>
                  </a:lnTo>
                  <a:cubicBezTo>
                    <a:pt x="79" y="0"/>
                    <a:pt x="64" y="15"/>
                    <a:pt x="47" y="15"/>
                  </a:cubicBezTo>
                  <a:lnTo>
                    <a:pt x="16" y="126"/>
                  </a:lnTo>
                  <a:cubicBezTo>
                    <a:pt x="1" y="158"/>
                    <a:pt x="16" y="173"/>
                    <a:pt x="32" y="173"/>
                  </a:cubicBezTo>
                  <a:lnTo>
                    <a:pt x="47" y="173"/>
                  </a:lnTo>
                  <a:cubicBezTo>
                    <a:pt x="64" y="173"/>
                    <a:pt x="79" y="173"/>
                    <a:pt x="79" y="158"/>
                  </a:cubicBezTo>
                  <a:lnTo>
                    <a:pt x="79" y="142"/>
                  </a:lnTo>
                  <a:cubicBezTo>
                    <a:pt x="64" y="142"/>
                    <a:pt x="64" y="126"/>
                    <a:pt x="47" y="110"/>
                  </a:cubicBezTo>
                  <a:cubicBezTo>
                    <a:pt x="47" y="95"/>
                    <a:pt x="64" y="79"/>
                    <a:pt x="79" y="63"/>
                  </a:cubicBezTo>
                  <a:lnTo>
                    <a:pt x="110" y="63"/>
                  </a:lnTo>
                  <a:lnTo>
                    <a:pt x="127" y="47"/>
                  </a:lnTo>
                  <a:cubicBezTo>
                    <a:pt x="127" y="32"/>
                    <a:pt x="11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35"/>
            <p:cNvSpPr/>
            <p:nvPr/>
          </p:nvSpPr>
          <p:spPr>
            <a:xfrm>
              <a:off x="3176004" y="183134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lnTo>
                    <a:pt x="47" y="1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35"/>
            <p:cNvSpPr/>
            <p:nvPr/>
          </p:nvSpPr>
          <p:spPr>
            <a:xfrm>
              <a:off x="3265690" y="181531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6"/>
                    <a:pt x="63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64"/>
                    <a:pt x="48" y="64"/>
                    <a:pt x="48" y="79"/>
                  </a:cubicBezTo>
                  <a:cubicBezTo>
                    <a:pt x="32" y="79"/>
                    <a:pt x="32" y="95"/>
                    <a:pt x="32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0" y="110"/>
                  </a:cubicBezTo>
                  <a:lnTo>
                    <a:pt x="0" y="127"/>
                  </a:lnTo>
                  <a:lnTo>
                    <a:pt x="0" y="158"/>
                  </a:lnTo>
                  <a:cubicBezTo>
                    <a:pt x="17" y="173"/>
                    <a:pt x="17" y="173"/>
                    <a:pt x="32" y="173"/>
                  </a:cubicBezTo>
                  <a:cubicBezTo>
                    <a:pt x="32" y="173"/>
                    <a:pt x="48" y="173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lnTo>
                    <a:pt x="63" y="158"/>
                  </a:lnTo>
                  <a:lnTo>
                    <a:pt x="32" y="127"/>
                  </a:lnTo>
                  <a:cubicBezTo>
                    <a:pt x="32" y="110"/>
                    <a:pt x="32" y="79"/>
                    <a:pt x="48" y="79"/>
                  </a:cubicBezTo>
                  <a:lnTo>
                    <a:pt x="63" y="64"/>
                  </a:lnTo>
                  <a:lnTo>
                    <a:pt x="63" y="64"/>
                  </a:lnTo>
                  <a:cubicBezTo>
                    <a:pt x="80" y="64"/>
                    <a:pt x="95" y="79"/>
                    <a:pt x="95" y="79"/>
                  </a:cubicBezTo>
                  <a:lnTo>
                    <a:pt x="111" y="110"/>
                  </a:lnTo>
                  <a:cubicBezTo>
                    <a:pt x="111" y="95"/>
                    <a:pt x="126" y="79"/>
                    <a:pt x="126" y="64"/>
                  </a:cubicBezTo>
                  <a:lnTo>
                    <a:pt x="126" y="64"/>
                  </a:lnTo>
                  <a:lnTo>
                    <a:pt x="126" y="47"/>
                  </a:lnTo>
                  <a:cubicBezTo>
                    <a:pt x="143" y="32"/>
                    <a:pt x="126" y="16"/>
                    <a:pt x="126" y="16"/>
                  </a:cubicBezTo>
                  <a:cubicBezTo>
                    <a:pt x="111" y="16"/>
                    <a:pt x="111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5"/>
            <p:cNvSpPr/>
            <p:nvPr/>
          </p:nvSpPr>
          <p:spPr>
            <a:xfrm>
              <a:off x="3412528" y="1781734"/>
              <a:ext cx="3530" cy="5565"/>
            </a:xfrm>
            <a:custGeom>
              <a:avLst/>
              <a:gdLst/>
              <a:ahLst/>
              <a:cxnLst/>
              <a:rect l="l" t="t" r="r" b="b"/>
              <a:pathLst>
                <a:path w="111" h="175" extrusionOk="0">
                  <a:moveTo>
                    <a:pt x="79" y="0"/>
                  </a:moveTo>
                  <a:lnTo>
                    <a:pt x="79" y="0"/>
                  </a:lnTo>
                  <a:cubicBezTo>
                    <a:pt x="63" y="0"/>
                    <a:pt x="63" y="0"/>
                    <a:pt x="63" y="17"/>
                  </a:cubicBezTo>
                  <a:cubicBezTo>
                    <a:pt x="63" y="17"/>
                    <a:pt x="47" y="17"/>
                    <a:pt x="47" y="32"/>
                  </a:cubicBezTo>
                  <a:lnTo>
                    <a:pt x="32" y="63"/>
                  </a:lnTo>
                  <a:lnTo>
                    <a:pt x="0" y="126"/>
                  </a:lnTo>
                  <a:cubicBezTo>
                    <a:pt x="0" y="143"/>
                    <a:pt x="0" y="158"/>
                    <a:pt x="16" y="174"/>
                  </a:cubicBezTo>
                  <a:lnTo>
                    <a:pt x="32" y="174"/>
                  </a:lnTo>
                  <a:cubicBezTo>
                    <a:pt x="47" y="174"/>
                    <a:pt x="63" y="158"/>
                    <a:pt x="63" y="158"/>
                  </a:cubicBezTo>
                  <a:lnTo>
                    <a:pt x="63" y="143"/>
                  </a:lnTo>
                  <a:cubicBezTo>
                    <a:pt x="79" y="143"/>
                    <a:pt x="79" y="126"/>
                    <a:pt x="79" y="126"/>
                  </a:cubicBezTo>
                  <a:lnTo>
                    <a:pt x="79" y="126"/>
                  </a:lnTo>
                  <a:lnTo>
                    <a:pt x="110" y="63"/>
                  </a:lnTo>
                  <a:lnTo>
                    <a:pt x="110" y="48"/>
                  </a:lnTo>
                  <a:lnTo>
                    <a:pt x="110" y="17"/>
                  </a:lnTo>
                  <a:lnTo>
                    <a:pt x="95" y="17"/>
                  </a:lnTo>
                  <a:cubicBezTo>
                    <a:pt x="95" y="17"/>
                    <a:pt x="79" y="17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5"/>
            <p:cNvSpPr/>
            <p:nvPr/>
          </p:nvSpPr>
          <p:spPr>
            <a:xfrm>
              <a:off x="3165986" y="1826832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27" y="80"/>
                  </a:lnTo>
                  <a:cubicBezTo>
                    <a:pt x="142" y="80"/>
                    <a:pt x="158" y="48"/>
                    <a:pt x="158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42" y="48"/>
                    <a:pt x="142" y="48"/>
                    <a:pt x="127" y="48"/>
                  </a:cubicBezTo>
                  <a:lnTo>
                    <a:pt x="110" y="48"/>
                  </a:lnTo>
                  <a:lnTo>
                    <a:pt x="79" y="32"/>
                  </a:lnTo>
                  <a:cubicBezTo>
                    <a:pt x="79" y="17"/>
                    <a:pt x="64" y="17"/>
                    <a:pt x="64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35"/>
            <p:cNvSpPr/>
            <p:nvPr/>
          </p:nvSpPr>
          <p:spPr>
            <a:xfrm>
              <a:off x="3398980" y="1802788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0" y="32"/>
                    <a:pt x="0" y="32"/>
                    <a:pt x="0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79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32" y="95"/>
                    <a:pt x="48" y="95"/>
                    <a:pt x="48" y="79"/>
                  </a:cubicBezTo>
                  <a:lnTo>
                    <a:pt x="48" y="79"/>
                  </a:lnTo>
                  <a:lnTo>
                    <a:pt x="80" y="63"/>
                  </a:lnTo>
                  <a:lnTo>
                    <a:pt x="95" y="48"/>
                  </a:lnTo>
                  <a:cubicBezTo>
                    <a:pt x="111" y="32"/>
                    <a:pt x="111" y="16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35"/>
            <p:cNvSpPr/>
            <p:nvPr/>
          </p:nvSpPr>
          <p:spPr>
            <a:xfrm>
              <a:off x="3444077" y="1799767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"/>
                    <a:pt x="63" y="17"/>
                  </a:cubicBezTo>
                  <a:lnTo>
                    <a:pt x="63" y="32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17" y="111"/>
                  </a:lnTo>
                  <a:lnTo>
                    <a:pt x="0" y="111"/>
                  </a:lnTo>
                  <a:lnTo>
                    <a:pt x="0" y="158"/>
                  </a:lnTo>
                  <a:cubicBezTo>
                    <a:pt x="17" y="158"/>
                    <a:pt x="17" y="158"/>
                    <a:pt x="32" y="174"/>
                  </a:cubicBezTo>
                  <a:lnTo>
                    <a:pt x="32" y="174"/>
                  </a:lnTo>
                  <a:cubicBezTo>
                    <a:pt x="48" y="174"/>
                    <a:pt x="48" y="174"/>
                    <a:pt x="48" y="158"/>
                  </a:cubicBezTo>
                  <a:lnTo>
                    <a:pt x="80" y="143"/>
                  </a:lnTo>
                  <a:lnTo>
                    <a:pt x="126" y="127"/>
                  </a:lnTo>
                  <a:cubicBezTo>
                    <a:pt x="126" y="111"/>
                    <a:pt x="143" y="111"/>
                    <a:pt x="143" y="95"/>
                  </a:cubicBezTo>
                  <a:lnTo>
                    <a:pt x="126" y="32"/>
                  </a:lnTo>
                  <a:lnTo>
                    <a:pt x="126" y="32"/>
                  </a:lnTo>
                  <a:cubicBezTo>
                    <a:pt x="126" y="17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35"/>
            <p:cNvSpPr/>
            <p:nvPr/>
          </p:nvSpPr>
          <p:spPr>
            <a:xfrm>
              <a:off x="3438575" y="1802788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79" y="0"/>
                  </a:moveTo>
                  <a:lnTo>
                    <a:pt x="79" y="0"/>
                  </a:lnTo>
                  <a:lnTo>
                    <a:pt x="79" y="0"/>
                  </a:lnTo>
                  <a:lnTo>
                    <a:pt x="32" y="0"/>
                  </a:lnTo>
                  <a:lnTo>
                    <a:pt x="16" y="16"/>
                  </a:lnTo>
                  <a:cubicBezTo>
                    <a:pt x="1" y="16"/>
                    <a:pt x="1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6" y="79"/>
                    <a:pt x="16" y="79"/>
                    <a:pt x="32" y="79"/>
                  </a:cubicBezTo>
                  <a:lnTo>
                    <a:pt x="32" y="79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48"/>
                    <a:pt x="127" y="32"/>
                    <a:pt x="110" y="16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35"/>
            <p:cNvSpPr/>
            <p:nvPr/>
          </p:nvSpPr>
          <p:spPr>
            <a:xfrm>
              <a:off x="3329361" y="1813315"/>
              <a:ext cx="4516" cy="3530"/>
            </a:xfrm>
            <a:custGeom>
              <a:avLst/>
              <a:gdLst/>
              <a:ahLst/>
              <a:cxnLst/>
              <a:rect l="l" t="t" r="r" b="b"/>
              <a:pathLst>
                <a:path w="142" h="111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32" y="1"/>
                    <a:pt x="15" y="1"/>
                    <a:pt x="15" y="16"/>
                  </a:cubicBezTo>
                  <a:cubicBezTo>
                    <a:pt x="0" y="16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47"/>
                    <a:pt x="15" y="64"/>
                    <a:pt x="32" y="64"/>
                  </a:cubicBez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47" y="79"/>
                  </a:lnTo>
                  <a:cubicBezTo>
                    <a:pt x="63" y="95"/>
                    <a:pt x="63" y="95"/>
                    <a:pt x="63" y="110"/>
                  </a:cubicBezTo>
                  <a:lnTo>
                    <a:pt x="78" y="110"/>
                  </a:lnTo>
                  <a:lnTo>
                    <a:pt x="78" y="110"/>
                  </a:lnTo>
                  <a:lnTo>
                    <a:pt x="110" y="79"/>
                  </a:lnTo>
                  <a:lnTo>
                    <a:pt x="126" y="79"/>
                  </a:lnTo>
                  <a:cubicBezTo>
                    <a:pt x="141" y="79"/>
                    <a:pt x="141" y="64"/>
                    <a:pt x="141" y="47"/>
                  </a:cubicBezTo>
                  <a:cubicBezTo>
                    <a:pt x="141" y="32"/>
                    <a:pt x="141" y="32"/>
                    <a:pt x="126" y="32"/>
                  </a:cubicBezTo>
                  <a:cubicBezTo>
                    <a:pt x="126" y="16"/>
                    <a:pt x="126" y="16"/>
                    <a:pt x="110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35"/>
            <p:cNvSpPr/>
            <p:nvPr/>
          </p:nvSpPr>
          <p:spPr>
            <a:xfrm>
              <a:off x="3296286" y="1810803"/>
              <a:ext cx="9032" cy="4548"/>
            </a:xfrm>
            <a:custGeom>
              <a:avLst/>
              <a:gdLst/>
              <a:ahLst/>
              <a:cxnLst/>
              <a:rect l="l" t="t" r="r" b="b"/>
              <a:pathLst>
                <a:path w="28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17"/>
                    <a:pt x="15" y="17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95"/>
                    <a:pt x="63" y="95"/>
                    <a:pt x="63" y="111"/>
                  </a:cubicBezTo>
                  <a:lnTo>
                    <a:pt x="78" y="111"/>
                  </a:lnTo>
                  <a:lnTo>
                    <a:pt x="110" y="143"/>
                  </a:lnTo>
                  <a:lnTo>
                    <a:pt x="126" y="143"/>
                  </a:lnTo>
                  <a:lnTo>
                    <a:pt x="141" y="143"/>
                  </a:lnTo>
                  <a:cubicBezTo>
                    <a:pt x="141" y="143"/>
                    <a:pt x="158" y="143"/>
                    <a:pt x="158" y="126"/>
                  </a:cubicBezTo>
                  <a:lnTo>
                    <a:pt x="173" y="143"/>
                  </a:lnTo>
                  <a:lnTo>
                    <a:pt x="236" y="143"/>
                  </a:lnTo>
                  <a:lnTo>
                    <a:pt x="252" y="143"/>
                  </a:lnTo>
                  <a:cubicBezTo>
                    <a:pt x="267" y="143"/>
                    <a:pt x="284" y="126"/>
                    <a:pt x="284" y="111"/>
                  </a:cubicBezTo>
                  <a:lnTo>
                    <a:pt x="284" y="95"/>
                  </a:lnTo>
                  <a:cubicBezTo>
                    <a:pt x="267" y="95"/>
                    <a:pt x="267" y="95"/>
                    <a:pt x="267" y="80"/>
                  </a:cubicBezTo>
                  <a:cubicBezTo>
                    <a:pt x="267" y="95"/>
                    <a:pt x="267" y="95"/>
                    <a:pt x="252" y="95"/>
                  </a:cubicBezTo>
                  <a:lnTo>
                    <a:pt x="236" y="126"/>
                  </a:lnTo>
                  <a:lnTo>
                    <a:pt x="221" y="126"/>
                  </a:lnTo>
                  <a:cubicBezTo>
                    <a:pt x="204" y="126"/>
                    <a:pt x="189" y="126"/>
                    <a:pt x="189" y="111"/>
                  </a:cubicBezTo>
                  <a:cubicBezTo>
                    <a:pt x="173" y="95"/>
                    <a:pt x="173" y="80"/>
                    <a:pt x="189" y="63"/>
                  </a:cubicBezTo>
                  <a:lnTo>
                    <a:pt x="173" y="63"/>
                  </a:lnTo>
                  <a:lnTo>
                    <a:pt x="14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5"/>
            <p:cNvSpPr/>
            <p:nvPr/>
          </p:nvSpPr>
          <p:spPr>
            <a:xfrm>
              <a:off x="3264196" y="182234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79" y="0"/>
                    <a:pt x="79" y="15"/>
                  </a:cubicBezTo>
                  <a:lnTo>
                    <a:pt x="64" y="15"/>
                  </a:lnTo>
                  <a:lnTo>
                    <a:pt x="32" y="32"/>
                  </a:lnTo>
                  <a:cubicBezTo>
                    <a:pt x="16" y="47"/>
                    <a:pt x="1" y="63"/>
                    <a:pt x="16" y="78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63"/>
                  </a:lnTo>
                  <a:cubicBezTo>
                    <a:pt x="127" y="63"/>
                    <a:pt x="142" y="32"/>
                    <a:pt x="127" y="15"/>
                  </a:cubicBezTo>
                  <a:lnTo>
                    <a:pt x="127" y="15"/>
                  </a:lnTo>
                  <a:cubicBezTo>
                    <a:pt x="110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5"/>
            <p:cNvSpPr/>
            <p:nvPr/>
          </p:nvSpPr>
          <p:spPr>
            <a:xfrm>
              <a:off x="3322333" y="176370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63"/>
                    <a:pt x="16" y="80"/>
                    <a:pt x="32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63"/>
                  </a:cubicBezTo>
                  <a:lnTo>
                    <a:pt x="126" y="63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26" y="16"/>
                    <a:pt x="110" y="0"/>
                    <a:pt x="95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5"/>
            <p:cNvSpPr/>
            <p:nvPr/>
          </p:nvSpPr>
          <p:spPr>
            <a:xfrm>
              <a:off x="3243650" y="1772702"/>
              <a:ext cx="4548" cy="2576"/>
            </a:xfrm>
            <a:custGeom>
              <a:avLst/>
              <a:gdLst/>
              <a:ahLst/>
              <a:cxnLst/>
              <a:rect l="l" t="t" r="r" b="b"/>
              <a:pathLst>
                <a:path w="143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cubicBezTo>
                    <a:pt x="0" y="49"/>
                    <a:pt x="17" y="64"/>
                    <a:pt x="32" y="64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1" y="80"/>
                    <a:pt x="126" y="64"/>
                    <a:pt x="126" y="49"/>
                  </a:cubicBezTo>
                  <a:cubicBezTo>
                    <a:pt x="143" y="32"/>
                    <a:pt x="126" y="17"/>
                    <a:pt x="111" y="1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5"/>
            <p:cNvSpPr/>
            <p:nvPr/>
          </p:nvSpPr>
          <p:spPr>
            <a:xfrm>
              <a:off x="3376940" y="1790258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63" y="1"/>
                  </a:moveTo>
                  <a:lnTo>
                    <a:pt x="63" y="1"/>
                  </a:lnTo>
                  <a:lnTo>
                    <a:pt x="63" y="1"/>
                  </a:lnTo>
                  <a:lnTo>
                    <a:pt x="48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0" y="127"/>
                  </a:lnTo>
                  <a:cubicBezTo>
                    <a:pt x="0" y="142"/>
                    <a:pt x="0" y="158"/>
                    <a:pt x="17" y="158"/>
                  </a:cubicBezTo>
                  <a:lnTo>
                    <a:pt x="80" y="190"/>
                  </a:lnTo>
                  <a:cubicBezTo>
                    <a:pt x="80" y="190"/>
                    <a:pt x="80" y="205"/>
                    <a:pt x="95" y="205"/>
                  </a:cubicBezTo>
                  <a:lnTo>
                    <a:pt x="111" y="190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8" y="142"/>
                  </a:lnTo>
                  <a:cubicBezTo>
                    <a:pt x="174" y="127"/>
                    <a:pt x="158" y="110"/>
                    <a:pt x="158" y="110"/>
                  </a:cubicBezTo>
                  <a:cubicBezTo>
                    <a:pt x="158" y="95"/>
                    <a:pt x="143" y="95"/>
                    <a:pt x="126" y="95"/>
                  </a:cubicBezTo>
                  <a:lnTo>
                    <a:pt x="126" y="95"/>
                  </a:lnTo>
                  <a:lnTo>
                    <a:pt x="126" y="95"/>
                  </a:lnTo>
                  <a:cubicBezTo>
                    <a:pt x="126" y="110"/>
                    <a:pt x="126" y="142"/>
                    <a:pt x="95" y="142"/>
                  </a:cubicBezTo>
                  <a:lnTo>
                    <a:pt x="80" y="142"/>
                  </a:lnTo>
                  <a:lnTo>
                    <a:pt x="80" y="142"/>
                  </a:lnTo>
                  <a:cubicBezTo>
                    <a:pt x="63" y="142"/>
                    <a:pt x="48" y="127"/>
                    <a:pt x="32" y="110"/>
                  </a:cubicBezTo>
                  <a:cubicBezTo>
                    <a:pt x="32" y="95"/>
                    <a:pt x="48" y="79"/>
                    <a:pt x="63" y="64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111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5"/>
            <p:cNvSpPr/>
            <p:nvPr/>
          </p:nvSpPr>
          <p:spPr>
            <a:xfrm>
              <a:off x="3398980" y="180078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95" y="0"/>
                  </a:lnTo>
                  <a:lnTo>
                    <a:pt x="48" y="0"/>
                  </a:lnTo>
                  <a:cubicBezTo>
                    <a:pt x="32" y="16"/>
                    <a:pt x="32" y="16"/>
                    <a:pt x="17" y="16"/>
                  </a:cubicBezTo>
                  <a:lnTo>
                    <a:pt x="17" y="16"/>
                  </a:lnTo>
                  <a:lnTo>
                    <a:pt x="17" y="16"/>
                  </a:lnTo>
                  <a:cubicBezTo>
                    <a:pt x="17" y="16"/>
                    <a:pt x="0" y="32"/>
                    <a:pt x="0" y="48"/>
                  </a:cubicBezTo>
                  <a:cubicBezTo>
                    <a:pt x="0" y="63"/>
                    <a:pt x="17" y="63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6" y="63"/>
                    <a:pt x="143" y="48"/>
                    <a:pt x="143" y="32"/>
                  </a:cubicBezTo>
                  <a:cubicBezTo>
                    <a:pt x="143" y="32"/>
                    <a:pt x="143" y="16"/>
                    <a:pt x="126" y="16"/>
                  </a:cubicBezTo>
                  <a:cubicBezTo>
                    <a:pt x="126" y="0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5"/>
            <p:cNvSpPr/>
            <p:nvPr/>
          </p:nvSpPr>
          <p:spPr>
            <a:xfrm>
              <a:off x="3290275" y="1815796"/>
              <a:ext cx="3498" cy="2576"/>
            </a:xfrm>
            <a:custGeom>
              <a:avLst/>
              <a:gdLst/>
              <a:ahLst/>
              <a:cxnLst/>
              <a:rect l="l" t="t" r="r" b="b"/>
              <a:pathLst>
                <a:path w="110" h="81" extrusionOk="0">
                  <a:moveTo>
                    <a:pt x="110" y="1"/>
                  </a:move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17"/>
                    <a:pt x="63" y="1"/>
                  </a:cubicBezTo>
                  <a:lnTo>
                    <a:pt x="47" y="17"/>
                  </a:lnTo>
                  <a:lnTo>
                    <a:pt x="0" y="32"/>
                  </a:lnTo>
                  <a:cubicBezTo>
                    <a:pt x="0" y="49"/>
                    <a:pt x="0" y="64"/>
                    <a:pt x="15" y="64"/>
                  </a:cubicBezTo>
                  <a:lnTo>
                    <a:pt x="32" y="80"/>
                  </a:lnTo>
                  <a:cubicBezTo>
                    <a:pt x="47" y="80"/>
                    <a:pt x="63" y="64"/>
                    <a:pt x="63" y="64"/>
                  </a:cubicBezTo>
                  <a:lnTo>
                    <a:pt x="78" y="49"/>
                  </a:lnTo>
                  <a:lnTo>
                    <a:pt x="95" y="17"/>
                  </a:lnTo>
                  <a:cubicBezTo>
                    <a:pt x="110" y="17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5"/>
            <p:cNvSpPr/>
            <p:nvPr/>
          </p:nvSpPr>
          <p:spPr>
            <a:xfrm>
              <a:off x="3393955" y="1784247"/>
              <a:ext cx="3562" cy="6520"/>
            </a:xfrm>
            <a:custGeom>
              <a:avLst/>
              <a:gdLst/>
              <a:ahLst/>
              <a:cxnLst/>
              <a:rect l="l" t="t" r="r" b="b"/>
              <a:pathLst>
                <a:path w="112" h="205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49" y="1"/>
                    <a:pt x="49" y="16"/>
                  </a:cubicBezTo>
                  <a:lnTo>
                    <a:pt x="49" y="16"/>
                  </a:lnTo>
                  <a:lnTo>
                    <a:pt x="1" y="158"/>
                  </a:lnTo>
                  <a:lnTo>
                    <a:pt x="1" y="173"/>
                  </a:lnTo>
                  <a:cubicBezTo>
                    <a:pt x="1" y="190"/>
                    <a:pt x="17" y="190"/>
                    <a:pt x="17" y="190"/>
                  </a:cubicBezTo>
                  <a:cubicBezTo>
                    <a:pt x="17" y="205"/>
                    <a:pt x="32" y="205"/>
                    <a:pt x="32" y="205"/>
                  </a:cubicBezTo>
                  <a:lnTo>
                    <a:pt x="49" y="205"/>
                  </a:lnTo>
                  <a:cubicBezTo>
                    <a:pt x="64" y="205"/>
                    <a:pt x="80" y="190"/>
                    <a:pt x="80" y="173"/>
                  </a:cubicBezTo>
                  <a:lnTo>
                    <a:pt x="80" y="173"/>
                  </a:lnTo>
                  <a:lnTo>
                    <a:pt x="95" y="95"/>
                  </a:lnTo>
                  <a:lnTo>
                    <a:pt x="112" y="32"/>
                  </a:lnTo>
                  <a:lnTo>
                    <a:pt x="112" y="32"/>
                  </a:lnTo>
                  <a:cubicBezTo>
                    <a:pt x="112" y="16"/>
                    <a:pt x="112" y="16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5"/>
            <p:cNvSpPr/>
            <p:nvPr/>
          </p:nvSpPr>
          <p:spPr>
            <a:xfrm>
              <a:off x="3423023" y="1754669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95" y="17"/>
                  </a:moveTo>
                  <a:cubicBezTo>
                    <a:pt x="112" y="17"/>
                    <a:pt x="112" y="32"/>
                    <a:pt x="112" y="48"/>
                  </a:cubicBezTo>
                  <a:lnTo>
                    <a:pt x="112" y="48"/>
                  </a:lnTo>
                  <a:lnTo>
                    <a:pt x="175" y="32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95" y="17"/>
                  </a:lnTo>
                  <a:close/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7" y="17"/>
                  </a:lnTo>
                  <a:lnTo>
                    <a:pt x="32" y="32"/>
                  </a:lnTo>
                  <a:cubicBezTo>
                    <a:pt x="49" y="32"/>
                    <a:pt x="49" y="48"/>
                    <a:pt x="49" y="48"/>
                  </a:cubicBezTo>
                  <a:lnTo>
                    <a:pt x="49" y="32"/>
                  </a:lnTo>
                  <a:cubicBezTo>
                    <a:pt x="49" y="17"/>
                    <a:pt x="64" y="17"/>
                    <a:pt x="64" y="1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5"/>
            <p:cNvSpPr/>
            <p:nvPr/>
          </p:nvSpPr>
          <p:spPr>
            <a:xfrm>
              <a:off x="3162996" y="1812806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5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lnTo>
                    <a:pt x="0" y="80"/>
                  </a:lnTo>
                  <a:cubicBezTo>
                    <a:pt x="15" y="80"/>
                    <a:pt x="15" y="80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63" y="95"/>
                    <a:pt x="78" y="95"/>
                    <a:pt x="95" y="80"/>
                  </a:cubicBezTo>
                  <a:lnTo>
                    <a:pt x="95" y="80"/>
                  </a:lnTo>
                  <a:cubicBezTo>
                    <a:pt x="110" y="80"/>
                    <a:pt x="110" y="48"/>
                    <a:pt x="110" y="32"/>
                  </a:cubicBezTo>
                  <a:cubicBezTo>
                    <a:pt x="110" y="17"/>
                    <a:pt x="95" y="17"/>
                    <a:pt x="78" y="17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35"/>
            <p:cNvSpPr/>
            <p:nvPr/>
          </p:nvSpPr>
          <p:spPr>
            <a:xfrm>
              <a:off x="3425568" y="1800276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32"/>
                  </a:cubicBezTo>
                  <a:cubicBezTo>
                    <a:pt x="0" y="48"/>
                    <a:pt x="15" y="64"/>
                    <a:pt x="32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3" y="79"/>
                    <a:pt x="63" y="79"/>
                    <a:pt x="63" y="95"/>
                  </a:cubicBezTo>
                  <a:cubicBezTo>
                    <a:pt x="78" y="95"/>
                    <a:pt x="95" y="111"/>
                    <a:pt x="110" y="111"/>
                  </a:cubicBezTo>
                  <a:cubicBezTo>
                    <a:pt x="126" y="111"/>
                    <a:pt x="141" y="95"/>
                    <a:pt x="158" y="79"/>
                  </a:cubicBezTo>
                  <a:lnTo>
                    <a:pt x="173" y="79"/>
                  </a:lnTo>
                  <a:lnTo>
                    <a:pt x="173" y="32"/>
                  </a:lnTo>
                  <a:cubicBezTo>
                    <a:pt x="158" y="16"/>
                    <a:pt x="158" y="16"/>
                    <a:pt x="141" y="16"/>
                  </a:cubicBezTo>
                  <a:cubicBezTo>
                    <a:pt x="126" y="16"/>
                    <a:pt x="126" y="16"/>
                    <a:pt x="110" y="32"/>
                  </a:cubicBezTo>
                  <a:lnTo>
                    <a:pt x="110" y="32"/>
                  </a:lnTo>
                  <a:lnTo>
                    <a:pt x="95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5"/>
            <p:cNvSpPr/>
            <p:nvPr/>
          </p:nvSpPr>
          <p:spPr>
            <a:xfrm>
              <a:off x="3386481" y="1785741"/>
              <a:ext cx="3498" cy="3562"/>
            </a:xfrm>
            <a:custGeom>
              <a:avLst/>
              <a:gdLst/>
              <a:ahLst/>
              <a:cxnLst/>
              <a:rect l="l" t="t" r="r" b="b"/>
              <a:pathLst>
                <a:path w="110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5" y="63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63" y="95"/>
                    <a:pt x="78" y="95"/>
                    <a:pt x="95" y="95"/>
                  </a:cubicBezTo>
                  <a:lnTo>
                    <a:pt x="110" y="95"/>
                  </a:lnTo>
                  <a:lnTo>
                    <a:pt x="110" y="95"/>
                  </a:lnTo>
                  <a:lnTo>
                    <a:pt x="110" y="6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5"/>
            <p:cNvSpPr/>
            <p:nvPr/>
          </p:nvSpPr>
          <p:spPr>
            <a:xfrm>
              <a:off x="3425027" y="1788254"/>
              <a:ext cx="4580" cy="6520"/>
            </a:xfrm>
            <a:custGeom>
              <a:avLst/>
              <a:gdLst/>
              <a:ahLst/>
              <a:cxnLst/>
              <a:rect l="l" t="t" r="r" b="b"/>
              <a:pathLst>
                <a:path w="144" h="205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32"/>
                  </a:cubicBezTo>
                  <a:lnTo>
                    <a:pt x="32" y="47"/>
                  </a:lnTo>
                  <a:lnTo>
                    <a:pt x="1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27" y="205"/>
                  </a:lnTo>
                  <a:cubicBezTo>
                    <a:pt x="143" y="205"/>
                    <a:pt x="143" y="173"/>
                    <a:pt x="127" y="158"/>
                  </a:cubicBezTo>
                  <a:lnTo>
                    <a:pt x="127" y="14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64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16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5"/>
            <p:cNvSpPr/>
            <p:nvPr/>
          </p:nvSpPr>
          <p:spPr>
            <a:xfrm>
              <a:off x="3437049" y="1788254"/>
              <a:ext cx="2035" cy="2512"/>
            </a:xfrm>
            <a:custGeom>
              <a:avLst/>
              <a:gdLst/>
              <a:ahLst/>
              <a:cxnLst/>
              <a:rect l="l" t="t" r="r" b="b"/>
              <a:pathLst>
                <a:path w="64" h="79" extrusionOk="0">
                  <a:moveTo>
                    <a:pt x="1" y="1"/>
                  </a:moveTo>
                  <a:lnTo>
                    <a:pt x="1" y="32"/>
                  </a:lnTo>
                  <a:lnTo>
                    <a:pt x="1" y="47"/>
                  </a:lnTo>
                  <a:cubicBezTo>
                    <a:pt x="1" y="64"/>
                    <a:pt x="1" y="64"/>
                    <a:pt x="17" y="64"/>
                  </a:cubicBez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lnTo>
                    <a:pt x="49" y="64"/>
                  </a:lnTo>
                  <a:cubicBezTo>
                    <a:pt x="64" y="64"/>
                    <a:pt x="64" y="47"/>
                    <a:pt x="64" y="47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32" y="32"/>
                    <a:pt x="17" y="16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5"/>
            <p:cNvSpPr/>
            <p:nvPr/>
          </p:nvSpPr>
          <p:spPr>
            <a:xfrm>
              <a:off x="3076808" y="1807304"/>
              <a:ext cx="3498" cy="2512"/>
            </a:xfrm>
            <a:custGeom>
              <a:avLst/>
              <a:gdLst/>
              <a:ahLst/>
              <a:cxnLst/>
              <a:rect l="l" t="t" r="r" b="b"/>
              <a:pathLst>
                <a:path w="110" h="79" extrusionOk="0">
                  <a:moveTo>
                    <a:pt x="95" y="0"/>
                  </a:moveTo>
                  <a:lnTo>
                    <a:pt x="78" y="0"/>
                  </a:lnTo>
                  <a:lnTo>
                    <a:pt x="78" y="0"/>
                  </a:lnTo>
                  <a:lnTo>
                    <a:pt x="32" y="16"/>
                  </a:lnTo>
                  <a:cubicBezTo>
                    <a:pt x="15" y="16"/>
                    <a:pt x="0" y="32"/>
                    <a:pt x="0" y="47"/>
                  </a:cubicBezTo>
                  <a:cubicBezTo>
                    <a:pt x="0" y="63"/>
                    <a:pt x="15" y="79"/>
                    <a:pt x="32" y="79"/>
                  </a:cubicBezTo>
                  <a:lnTo>
                    <a:pt x="47" y="79"/>
                  </a:lnTo>
                  <a:lnTo>
                    <a:pt x="63" y="63"/>
                  </a:lnTo>
                  <a:lnTo>
                    <a:pt x="63" y="47"/>
                  </a:lnTo>
                  <a:cubicBezTo>
                    <a:pt x="63" y="32"/>
                    <a:pt x="63" y="32"/>
                    <a:pt x="78" y="16"/>
                  </a:cubicBezTo>
                  <a:lnTo>
                    <a:pt x="95" y="16"/>
                  </a:lnTo>
                  <a:cubicBezTo>
                    <a:pt x="95" y="0"/>
                    <a:pt x="95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5"/>
            <p:cNvSpPr/>
            <p:nvPr/>
          </p:nvSpPr>
          <p:spPr>
            <a:xfrm>
              <a:off x="3426045" y="1777250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48" y="110"/>
                  </a:lnTo>
                  <a:cubicBezTo>
                    <a:pt x="63" y="110"/>
                    <a:pt x="80" y="95"/>
                    <a:pt x="80" y="63"/>
                  </a:cubicBezTo>
                  <a:lnTo>
                    <a:pt x="63" y="15"/>
                  </a:lnTo>
                  <a:cubicBezTo>
                    <a:pt x="63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5"/>
            <p:cNvSpPr/>
            <p:nvPr/>
          </p:nvSpPr>
          <p:spPr>
            <a:xfrm>
              <a:off x="3400506" y="1791752"/>
              <a:ext cx="5502" cy="4548"/>
            </a:xfrm>
            <a:custGeom>
              <a:avLst/>
              <a:gdLst/>
              <a:ahLst/>
              <a:cxnLst/>
              <a:rect l="l" t="t" r="r" b="b"/>
              <a:pathLst>
                <a:path w="173" h="143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78" y="17"/>
                  </a:lnTo>
                  <a:lnTo>
                    <a:pt x="32" y="80"/>
                  </a:lnTo>
                  <a:lnTo>
                    <a:pt x="15" y="80"/>
                  </a:lnTo>
                  <a:cubicBezTo>
                    <a:pt x="0" y="95"/>
                    <a:pt x="0" y="111"/>
                    <a:pt x="15" y="126"/>
                  </a:cubicBezTo>
                  <a:cubicBezTo>
                    <a:pt x="15" y="143"/>
                    <a:pt x="32" y="143"/>
                    <a:pt x="47" y="143"/>
                  </a:cubicBezTo>
                  <a:cubicBezTo>
                    <a:pt x="47" y="143"/>
                    <a:pt x="63" y="143"/>
                    <a:pt x="63" y="126"/>
                  </a:cubicBezTo>
                  <a:lnTo>
                    <a:pt x="95" y="111"/>
                  </a:lnTo>
                  <a:lnTo>
                    <a:pt x="110" y="95"/>
                  </a:lnTo>
                  <a:lnTo>
                    <a:pt x="158" y="48"/>
                  </a:lnTo>
                  <a:cubicBezTo>
                    <a:pt x="158" y="48"/>
                    <a:pt x="173" y="17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5"/>
            <p:cNvSpPr/>
            <p:nvPr/>
          </p:nvSpPr>
          <p:spPr>
            <a:xfrm>
              <a:off x="3399966" y="1773720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cubicBezTo>
                    <a:pt x="17" y="48"/>
                    <a:pt x="17" y="63"/>
                    <a:pt x="17" y="63"/>
                  </a:cubicBezTo>
                  <a:lnTo>
                    <a:pt x="80" y="80"/>
                  </a:lnTo>
                  <a:lnTo>
                    <a:pt x="95" y="95"/>
                  </a:lnTo>
                  <a:cubicBezTo>
                    <a:pt x="112" y="95"/>
                    <a:pt x="127" y="80"/>
                    <a:pt x="127" y="63"/>
                  </a:cubicBezTo>
                  <a:cubicBezTo>
                    <a:pt x="143" y="48"/>
                    <a:pt x="127" y="32"/>
                    <a:pt x="112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5"/>
            <p:cNvSpPr/>
            <p:nvPr/>
          </p:nvSpPr>
          <p:spPr>
            <a:xfrm>
              <a:off x="3344850" y="1786250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47"/>
                    <a:pt x="17" y="64"/>
                    <a:pt x="32" y="64"/>
                  </a:cubicBezTo>
                  <a:lnTo>
                    <a:pt x="64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64"/>
                    <a:pt x="127" y="47"/>
                  </a:cubicBezTo>
                  <a:lnTo>
                    <a:pt x="127" y="47"/>
                  </a:lnTo>
                  <a:cubicBezTo>
                    <a:pt x="127" y="47"/>
                    <a:pt x="112" y="47"/>
                    <a:pt x="112" y="32"/>
                  </a:cubicBezTo>
                  <a:lnTo>
                    <a:pt x="95" y="32"/>
                  </a:lnTo>
                  <a:lnTo>
                    <a:pt x="80" y="16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5"/>
            <p:cNvSpPr/>
            <p:nvPr/>
          </p:nvSpPr>
          <p:spPr>
            <a:xfrm>
              <a:off x="3079289" y="1804792"/>
              <a:ext cx="4548" cy="4548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48" y="0"/>
                  </a:moveTo>
                  <a:lnTo>
                    <a:pt x="32" y="0"/>
                  </a:lnTo>
                  <a:lnTo>
                    <a:pt x="17" y="16"/>
                  </a:lnTo>
                  <a:cubicBezTo>
                    <a:pt x="0" y="16"/>
                    <a:pt x="0" y="48"/>
                    <a:pt x="17" y="63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8" y="79"/>
                    <a:pt x="48" y="79"/>
                    <a:pt x="63" y="95"/>
                  </a:cubicBez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80" y="126"/>
                  </a:lnTo>
                  <a:lnTo>
                    <a:pt x="80" y="126"/>
                  </a:lnTo>
                  <a:cubicBezTo>
                    <a:pt x="95" y="126"/>
                    <a:pt x="111" y="126"/>
                    <a:pt x="111" y="142"/>
                  </a:cubicBezTo>
                  <a:lnTo>
                    <a:pt x="111" y="142"/>
                  </a:lnTo>
                  <a:cubicBezTo>
                    <a:pt x="126" y="126"/>
                    <a:pt x="143" y="95"/>
                    <a:pt x="126" y="79"/>
                  </a:cubicBezTo>
                  <a:lnTo>
                    <a:pt x="111" y="63"/>
                  </a:lnTo>
                  <a:lnTo>
                    <a:pt x="63" y="16"/>
                  </a:ln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5"/>
            <p:cNvSpPr/>
            <p:nvPr/>
          </p:nvSpPr>
          <p:spPr>
            <a:xfrm>
              <a:off x="3371915" y="177572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48" y="0"/>
                    <a:pt x="17" y="17"/>
                    <a:pt x="1" y="32"/>
                  </a:cubicBezTo>
                  <a:lnTo>
                    <a:pt x="1" y="111"/>
                  </a:lnTo>
                  <a:cubicBezTo>
                    <a:pt x="1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4" y="126"/>
                    <a:pt x="64" y="111"/>
                    <a:pt x="64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95" y="63"/>
                    <a:pt x="112" y="63"/>
                    <a:pt x="112" y="48"/>
                  </a:cubicBezTo>
                  <a:lnTo>
                    <a:pt x="112" y="32"/>
                  </a:lnTo>
                  <a:cubicBezTo>
                    <a:pt x="112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5"/>
            <p:cNvSpPr/>
            <p:nvPr/>
          </p:nvSpPr>
          <p:spPr>
            <a:xfrm>
              <a:off x="3178008" y="1818340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0"/>
                  </a:moveTo>
                  <a:lnTo>
                    <a:pt x="95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32" y="15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32" y="110"/>
                  </a:lnTo>
                  <a:cubicBezTo>
                    <a:pt x="32" y="110"/>
                    <a:pt x="47" y="126"/>
                    <a:pt x="64" y="126"/>
                  </a:cubicBezTo>
                  <a:cubicBezTo>
                    <a:pt x="64" y="126"/>
                    <a:pt x="64" y="110"/>
                    <a:pt x="79" y="110"/>
                  </a:cubicBezTo>
                  <a:lnTo>
                    <a:pt x="79" y="110"/>
                  </a:lnTo>
                  <a:cubicBezTo>
                    <a:pt x="95" y="95"/>
                    <a:pt x="95" y="78"/>
                    <a:pt x="79" y="63"/>
                  </a:cubicBezTo>
                  <a:lnTo>
                    <a:pt x="110" y="63"/>
                  </a:lnTo>
                  <a:cubicBezTo>
                    <a:pt x="127" y="47"/>
                    <a:pt x="142" y="32"/>
                    <a:pt x="127" y="15"/>
                  </a:cubicBezTo>
                  <a:cubicBezTo>
                    <a:pt x="127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5"/>
            <p:cNvSpPr/>
            <p:nvPr/>
          </p:nvSpPr>
          <p:spPr>
            <a:xfrm>
              <a:off x="3412528" y="1793279"/>
              <a:ext cx="3530" cy="2512"/>
            </a:xfrm>
            <a:custGeom>
              <a:avLst/>
              <a:gdLst/>
              <a:ahLst/>
              <a:cxnLst/>
              <a:rect l="l" t="t" r="r" b="b"/>
              <a:pathLst>
                <a:path w="111" h="79" extrusionOk="0">
                  <a:moveTo>
                    <a:pt x="79" y="0"/>
                  </a:moveTo>
                  <a:lnTo>
                    <a:pt x="79" y="0"/>
                  </a:lnTo>
                  <a:lnTo>
                    <a:pt x="32" y="15"/>
                  </a:lnTo>
                  <a:cubicBezTo>
                    <a:pt x="16" y="15"/>
                    <a:pt x="0" y="15"/>
                    <a:pt x="0" y="32"/>
                  </a:cubicBezTo>
                  <a:lnTo>
                    <a:pt x="0" y="47"/>
                  </a:lnTo>
                  <a:lnTo>
                    <a:pt x="16" y="47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7" y="47"/>
                  </a:lnTo>
                  <a:cubicBezTo>
                    <a:pt x="63" y="63"/>
                    <a:pt x="63" y="63"/>
                    <a:pt x="63" y="78"/>
                  </a:cubicBezTo>
                  <a:lnTo>
                    <a:pt x="79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110" y="63"/>
                    <a:pt x="110" y="47"/>
                    <a:pt x="110" y="32"/>
                  </a:cubicBezTo>
                  <a:lnTo>
                    <a:pt x="95" y="15"/>
                  </a:lnTo>
                  <a:cubicBezTo>
                    <a:pt x="79" y="15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5"/>
            <p:cNvSpPr/>
            <p:nvPr/>
          </p:nvSpPr>
          <p:spPr>
            <a:xfrm>
              <a:off x="3154441" y="1813315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64" y="47"/>
                  </a:moveTo>
                  <a:lnTo>
                    <a:pt x="64" y="47"/>
                  </a:lnTo>
                  <a:lnTo>
                    <a:pt x="64" y="47"/>
                  </a:lnTo>
                  <a:close/>
                  <a:moveTo>
                    <a:pt x="32" y="1"/>
                  </a:moveTo>
                  <a:cubicBezTo>
                    <a:pt x="17" y="1"/>
                    <a:pt x="17" y="16"/>
                    <a:pt x="1" y="32"/>
                  </a:cubicBezTo>
                  <a:cubicBezTo>
                    <a:pt x="1" y="47"/>
                    <a:pt x="17" y="79"/>
                    <a:pt x="17" y="95"/>
                  </a:cubicBezTo>
                  <a:cubicBezTo>
                    <a:pt x="17" y="95"/>
                    <a:pt x="32" y="110"/>
                    <a:pt x="49" y="110"/>
                  </a:cubicBezTo>
                  <a:lnTo>
                    <a:pt x="49" y="110"/>
                  </a:lnTo>
                  <a:cubicBezTo>
                    <a:pt x="49" y="110"/>
                    <a:pt x="64" y="110"/>
                    <a:pt x="64" y="95"/>
                  </a:cubicBezTo>
                  <a:lnTo>
                    <a:pt x="64" y="95"/>
                  </a:lnTo>
                  <a:cubicBezTo>
                    <a:pt x="80" y="95"/>
                    <a:pt x="80" y="64"/>
                    <a:pt x="80" y="47"/>
                  </a:cubicBezTo>
                  <a:lnTo>
                    <a:pt x="80" y="47"/>
                  </a:lnTo>
                  <a:lnTo>
                    <a:pt x="80" y="47"/>
                  </a:lnTo>
                  <a:lnTo>
                    <a:pt x="95" y="47"/>
                  </a:lnTo>
                  <a:lnTo>
                    <a:pt x="95" y="47"/>
                  </a:lnTo>
                  <a:cubicBezTo>
                    <a:pt x="95" y="32"/>
                    <a:pt x="112" y="16"/>
                    <a:pt x="112" y="16"/>
                  </a:cubicBezTo>
                  <a:lnTo>
                    <a:pt x="127" y="16"/>
                  </a:lnTo>
                  <a:lnTo>
                    <a:pt x="127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5"/>
            <p:cNvSpPr/>
            <p:nvPr/>
          </p:nvSpPr>
          <p:spPr>
            <a:xfrm>
              <a:off x="3156445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5"/>
            <p:cNvSpPr/>
            <p:nvPr/>
          </p:nvSpPr>
          <p:spPr>
            <a:xfrm>
              <a:off x="3387467" y="1788731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16" y="17"/>
                  </a:cubicBezTo>
                  <a:lnTo>
                    <a:pt x="16" y="17"/>
                  </a:lnTo>
                  <a:lnTo>
                    <a:pt x="16" y="17"/>
                  </a:lnTo>
                  <a:cubicBezTo>
                    <a:pt x="1" y="32"/>
                    <a:pt x="1" y="64"/>
                    <a:pt x="16" y="95"/>
                  </a:cubicBezTo>
                  <a:lnTo>
                    <a:pt x="16" y="95"/>
                  </a:lnTo>
                  <a:cubicBezTo>
                    <a:pt x="16" y="112"/>
                    <a:pt x="32" y="127"/>
                    <a:pt x="47" y="127"/>
                  </a:cubicBezTo>
                  <a:lnTo>
                    <a:pt x="64" y="127"/>
                  </a:lnTo>
                  <a:cubicBezTo>
                    <a:pt x="79" y="112"/>
                    <a:pt x="79" y="112"/>
                    <a:pt x="79" y="95"/>
                  </a:cubicBezTo>
                  <a:lnTo>
                    <a:pt x="79" y="80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42" y="17"/>
                    <a:pt x="127" y="1"/>
                    <a:pt x="95" y="1"/>
                  </a:cubicBez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5"/>
            <p:cNvSpPr/>
            <p:nvPr/>
          </p:nvSpPr>
          <p:spPr>
            <a:xfrm>
              <a:off x="3080816" y="1814333"/>
              <a:ext cx="2512" cy="3498"/>
            </a:xfrm>
            <a:custGeom>
              <a:avLst/>
              <a:gdLst/>
              <a:ahLst/>
              <a:cxnLst/>
              <a:rect l="l" t="t" r="r" b="b"/>
              <a:pathLst>
                <a:path w="79" h="110" extrusionOk="0">
                  <a:moveTo>
                    <a:pt x="32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15" y="32"/>
                  </a:lnTo>
                  <a:cubicBezTo>
                    <a:pt x="32" y="47"/>
                    <a:pt x="32" y="63"/>
                    <a:pt x="15" y="78"/>
                  </a:cubicBezTo>
                  <a:lnTo>
                    <a:pt x="15" y="78"/>
                  </a:lnTo>
                  <a:lnTo>
                    <a:pt x="15" y="78"/>
                  </a:lnTo>
                  <a:cubicBezTo>
                    <a:pt x="15" y="95"/>
                    <a:pt x="32" y="110"/>
                    <a:pt x="47" y="110"/>
                  </a:cubicBezTo>
                  <a:lnTo>
                    <a:pt x="63" y="95"/>
                  </a:lnTo>
                  <a:cubicBezTo>
                    <a:pt x="78" y="95"/>
                    <a:pt x="78" y="78"/>
                    <a:pt x="78" y="63"/>
                  </a:cubicBezTo>
                  <a:lnTo>
                    <a:pt x="63" y="32"/>
                  </a:lnTo>
                  <a:lnTo>
                    <a:pt x="63" y="15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5"/>
            <p:cNvSpPr/>
            <p:nvPr/>
          </p:nvSpPr>
          <p:spPr>
            <a:xfrm>
              <a:off x="3357889" y="1809785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cubicBezTo>
                    <a:pt x="48" y="17"/>
                    <a:pt x="32" y="17"/>
                    <a:pt x="32" y="32"/>
                  </a:cubicBezTo>
                  <a:lnTo>
                    <a:pt x="0" y="127"/>
                  </a:ln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63" y="158"/>
                  </a:lnTo>
                  <a:lnTo>
                    <a:pt x="80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126" y="64"/>
                  </a:lnTo>
                  <a:lnTo>
                    <a:pt x="126" y="32"/>
                  </a:lnTo>
                  <a:cubicBezTo>
                    <a:pt x="126" y="17"/>
                    <a:pt x="111" y="17"/>
                    <a:pt x="111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5"/>
            <p:cNvSpPr/>
            <p:nvPr/>
          </p:nvSpPr>
          <p:spPr>
            <a:xfrm>
              <a:off x="3326817" y="177871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4" y="49"/>
                  </a:moveTo>
                  <a:lnTo>
                    <a:pt x="64" y="49"/>
                  </a:lnTo>
                  <a:lnTo>
                    <a:pt x="64" y="49"/>
                  </a:lnTo>
                  <a:close/>
                  <a:moveTo>
                    <a:pt x="64" y="1"/>
                  </a:moveTo>
                  <a:lnTo>
                    <a:pt x="32" y="1"/>
                  </a:lnTo>
                  <a:lnTo>
                    <a:pt x="1" y="32"/>
                  </a:lnTo>
                  <a:lnTo>
                    <a:pt x="1" y="80"/>
                  </a:lnTo>
                  <a:cubicBezTo>
                    <a:pt x="1" y="95"/>
                    <a:pt x="17" y="112"/>
                    <a:pt x="32" y="127"/>
                  </a:cubicBezTo>
                  <a:lnTo>
                    <a:pt x="64" y="127"/>
                  </a:lnTo>
                  <a:lnTo>
                    <a:pt x="80" y="127"/>
                  </a:lnTo>
                  <a:cubicBezTo>
                    <a:pt x="95" y="112"/>
                    <a:pt x="95" y="95"/>
                    <a:pt x="80" y="80"/>
                  </a:cubicBezTo>
                  <a:lnTo>
                    <a:pt x="80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9"/>
                    <a:pt x="112" y="17"/>
                  </a:cubicBezTo>
                  <a:lnTo>
                    <a:pt x="11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5"/>
            <p:cNvSpPr/>
            <p:nvPr/>
          </p:nvSpPr>
          <p:spPr>
            <a:xfrm>
              <a:off x="3328821" y="178023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5"/>
            <p:cNvSpPr/>
            <p:nvPr/>
          </p:nvSpPr>
          <p:spPr>
            <a:xfrm>
              <a:off x="3317785" y="1812329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3" y="0"/>
                  </a:moveTo>
                  <a:lnTo>
                    <a:pt x="33" y="0"/>
                  </a:lnTo>
                  <a:cubicBezTo>
                    <a:pt x="17" y="0"/>
                    <a:pt x="1" y="15"/>
                    <a:pt x="1" y="15"/>
                  </a:cubicBezTo>
                  <a:cubicBezTo>
                    <a:pt x="1" y="47"/>
                    <a:pt x="1" y="63"/>
                    <a:pt x="33" y="63"/>
                  </a:cubicBezTo>
                  <a:lnTo>
                    <a:pt x="33" y="63"/>
                  </a:lnTo>
                  <a:lnTo>
                    <a:pt x="112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3" y="95"/>
                    <a:pt x="159" y="78"/>
                    <a:pt x="159" y="63"/>
                  </a:cubicBezTo>
                  <a:cubicBezTo>
                    <a:pt x="175" y="47"/>
                    <a:pt x="159" y="32"/>
                    <a:pt x="143" y="32"/>
                  </a:cubicBezTo>
                  <a:lnTo>
                    <a:pt x="143" y="32"/>
                  </a:lnTo>
                  <a:lnTo>
                    <a:pt x="127" y="32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5"/>
            <p:cNvSpPr/>
            <p:nvPr/>
          </p:nvSpPr>
          <p:spPr>
            <a:xfrm>
              <a:off x="3419016" y="1801294"/>
              <a:ext cx="2576" cy="2035"/>
            </a:xfrm>
            <a:custGeom>
              <a:avLst/>
              <a:gdLst/>
              <a:ahLst/>
              <a:cxnLst/>
              <a:rect l="l" t="t" r="r" b="b"/>
              <a:pathLst>
                <a:path w="81" h="64" extrusionOk="0">
                  <a:moveTo>
                    <a:pt x="49" y="0"/>
                  </a:moveTo>
                  <a:lnTo>
                    <a:pt x="49" y="0"/>
                  </a:lnTo>
                  <a:lnTo>
                    <a:pt x="17" y="0"/>
                  </a:lnTo>
                  <a:lnTo>
                    <a:pt x="1" y="16"/>
                  </a:lnTo>
                  <a:lnTo>
                    <a:pt x="32" y="47"/>
                  </a:lnTo>
                  <a:lnTo>
                    <a:pt x="3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64" y="47"/>
                  </a:lnTo>
                  <a:cubicBezTo>
                    <a:pt x="80" y="47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5"/>
            <p:cNvSpPr/>
            <p:nvPr/>
          </p:nvSpPr>
          <p:spPr>
            <a:xfrm>
              <a:off x="3440070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63" y="1"/>
                  </a:moveTo>
                  <a:lnTo>
                    <a:pt x="32" y="16"/>
                  </a:lnTo>
                  <a:cubicBezTo>
                    <a:pt x="0" y="16"/>
                    <a:pt x="0" y="47"/>
                    <a:pt x="0" y="64"/>
                  </a:cubicBezTo>
                  <a:cubicBezTo>
                    <a:pt x="17" y="79"/>
                    <a:pt x="32" y="79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63" y="79"/>
                  </a:lnTo>
                  <a:lnTo>
                    <a:pt x="95" y="64"/>
                  </a:lnTo>
                  <a:cubicBezTo>
                    <a:pt x="111" y="47"/>
                    <a:pt x="111" y="47"/>
                    <a:pt x="111" y="32"/>
                  </a:cubicBezTo>
                  <a:cubicBezTo>
                    <a:pt x="126" y="32"/>
                    <a:pt x="126" y="16"/>
                    <a:pt x="111" y="16"/>
                  </a:cubicBezTo>
                  <a:lnTo>
                    <a:pt x="111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5"/>
            <p:cNvSpPr/>
            <p:nvPr/>
          </p:nvSpPr>
          <p:spPr>
            <a:xfrm>
              <a:off x="3416535" y="1800785"/>
              <a:ext cx="5057" cy="4548"/>
            </a:xfrm>
            <a:custGeom>
              <a:avLst/>
              <a:gdLst/>
              <a:ahLst/>
              <a:cxnLst/>
              <a:rect l="l" t="t" r="r" b="b"/>
              <a:pathLst>
                <a:path w="159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0" y="0"/>
                    <a:pt x="0" y="16"/>
                    <a:pt x="0" y="32"/>
                  </a:cubicBezTo>
                  <a:lnTo>
                    <a:pt x="0" y="48"/>
                  </a:lnTo>
                  <a:cubicBezTo>
                    <a:pt x="0" y="79"/>
                    <a:pt x="16" y="79"/>
                    <a:pt x="32" y="95"/>
                  </a:cubicBezTo>
                  <a:lnTo>
                    <a:pt x="32" y="95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47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cubicBezTo>
                    <a:pt x="79" y="79"/>
                    <a:pt x="95" y="79"/>
                    <a:pt x="95" y="95"/>
                  </a:cubicBezTo>
                  <a:lnTo>
                    <a:pt x="95" y="95"/>
                  </a:lnTo>
                  <a:lnTo>
                    <a:pt x="110" y="95"/>
                  </a:lnTo>
                  <a:cubicBezTo>
                    <a:pt x="127" y="111"/>
                    <a:pt x="142" y="126"/>
                    <a:pt x="127" y="142"/>
                  </a:cubicBezTo>
                  <a:lnTo>
                    <a:pt x="127" y="142"/>
                  </a:lnTo>
                  <a:lnTo>
                    <a:pt x="127" y="142"/>
                  </a:lnTo>
                  <a:cubicBezTo>
                    <a:pt x="142" y="142"/>
                    <a:pt x="158" y="142"/>
                    <a:pt x="158" y="126"/>
                  </a:cubicBezTo>
                  <a:lnTo>
                    <a:pt x="158" y="126"/>
                  </a:lnTo>
                  <a:cubicBezTo>
                    <a:pt x="158" y="95"/>
                    <a:pt x="142" y="79"/>
                    <a:pt x="127" y="79"/>
                  </a:cubicBezTo>
                  <a:lnTo>
                    <a:pt x="127" y="79"/>
                  </a:lnTo>
                  <a:lnTo>
                    <a:pt x="110" y="79"/>
                  </a:lnTo>
                  <a:lnTo>
                    <a:pt x="110" y="63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64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5"/>
            <p:cNvSpPr/>
            <p:nvPr/>
          </p:nvSpPr>
          <p:spPr>
            <a:xfrm>
              <a:off x="3440579" y="177123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32" y="63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5"/>
            <p:cNvSpPr/>
            <p:nvPr/>
          </p:nvSpPr>
          <p:spPr>
            <a:xfrm>
              <a:off x="3042715" y="181232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110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5"/>
            <p:cNvSpPr/>
            <p:nvPr/>
          </p:nvSpPr>
          <p:spPr>
            <a:xfrm>
              <a:off x="3418539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6" y="1"/>
                    <a:pt x="1" y="16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32" y="79"/>
                  </a:lnTo>
                  <a:lnTo>
                    <a:pt x="47" y="64"/>
                  </a:lnTo>
                  <a:lnTo>
                    <a:pt x="79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127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5"/>
            <p:cNvSpPr/>
            <p:nvPr/>
          </p:nvSpPr>
          <p:spPr>
            <a:xfrm>
              <a:off x="3197058" y="1796269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1" y="47"/>
                    <a:pt x="1" y="64"/>
                    <a:pt x="1" y="79"/>
                  </a:cubicBezTo>
                  <a:cubicBezTo>
                    <a:pt x="16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5"/>
            <p:cNvSpPr/>
            <p:nvPr/>
          </p:nvSpPr>
          <p:spPr>
            <a:xfrm>
              <a:off x="3323828" y="1785264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0" y="15"/>
                    <a:pt x="0" y="32"/>
                    <a:pt x="16" y="47"/>
                  </a:cubicBezTo>
                  <a:lnTo>
                    <a:pt x="16" y="63"/>
                  </a:lnTo>
                  <a:cubicBezTo>
                    <a:pt x="32" y="63"/>
                    <a:pt x="32" y="63"/>
                    <a:pt x="32" y="95"/>
                  </a:cubicBezTo>
                  <a:cubicBezTo>
                    <a:pt x="32" y="95"/>
                    <a:pt x="16" y="95"/>
                    <a:pt x="16" y="110"/>
                  </a:cubicBezTo>
                  <a:cubicBezTo>
                    <a:pt x="16" y="126"/>
                    <a:pt x="32" y="141"/>
                    <a:pt x="48" y="141"/>
                  </a:cubicBezTo>
                  <a:lnTo>
                    <a:pt x="63" y="141"/>
                  </a:lnTo>
                  <a:lnTo>
                    <a:pt x="79" y="141"/>
                  </a:lnTo>
                  <a:cubicBezTo>
                    <a:pt x="79" y="141"/>
                    <a:pt x="95" y="126"/>
                    <a:pt x="95" y="110"/>
                  </a:cubicBezTo>
                  <a:lnTo>
                    <a:pt x="95" y="110"/>
                  </a:lnTo>
                  <a:cubicBezTo>
                    <a:pt x="95" y="78"/>
                    <a:pt x="111" y="32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5"/>
            <p:cNvSpPr/>
            <p:nvPr/>
          </p:nvSpPr>
          <p:spPr>
            <a:xfrm>
              <a:off x="3375922" y="1780239"/>
              <a:ext cx="2576" cy="4516"/>
            </a:xfrm>
            <a:custGeom>
              <a:avLst/>
              <a:gdLst/>
              <a:ahLst/>
              <a:cxnLst/>
              <a:rect l="l" t="t" r="r" b="b"/>
              <a:pathLst>
                <a:path w="81" h="142" extrusionOk="0">
                  <a:moveTo>
                    <a:pt x="32" y="1"/>
                  </a:moveTo>
                  <a:lnTo>
                    <a:pt x="17" y="1"/>
                  </a:lnTo>
                  <a:lnTo>
                    <a:pt x="17" y="16"/>
                  </a:lnTo>
                  <a:cubicBezTo>
                    <a:pt x="1" y="16"/>
                    <a:pt x="1" y="32"/>
                    <a:pt x="1" y="32"/>
                  </a:cubicBezTo>
                  <a:lnTo>
                    <a:pt x="1" y="47"/>
                  </a:lnTo>
                  <a:lnTo>
                    <a:pt x="1" y="64"/>
                  </a:lnTo>
                  <a:lnTo>
                    <a:pt x="1" y="64"/>
                  </a:lnTo>
                  <a:cubicBezTo>
                    <a:pt x="17" y="64"/>
                    <a:pt x="17" y="79"/>
                    <a:pt x="17" y="95"/>
                  </a:cubicBezTo>
                  <a:lnTo>
                    <a:pt x="17" y="110"/>
                  </a:lnTo>
                  <a:lnTo>
                    <a:pt x="17" y="110"/>
                  </a:lnTo>
                  <a:lnTo>
                    <a:pt x="17" y="110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9" y="142"/>
                  </a:lnTo>
                  <a:cubicBezTo>
                    <a:pt x="49" y="142"/>
                    <a:pt x="64" y="142"/>
                    <a:pt x="64" y="127"/>
                  </a:cubicBezTo>
                  <a:cubicBezTo>
                    <a:pt x="64" y="127"/>
                    <a:pt x="80" y="127"/>
                    <a:pt x="80" y="110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49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5"/>
            <p:cNvSpPr/>
            <p:nvPr/>
          </p:nvSpPr>
          <p:spPr>
            <a:xfrm>
              <a:off x="3185036" y="1795760"/>
              <a:ext cx="7537" cy="3562"/>
            </a:xfrm>
            <a:custGeom>
              <a:avLst/>
              <a:gdLst/>
              <a:ahLst/>
              <a:cxnLst/>
              <a:rect l="l" t="t" r="r" b="b"/>
              <a:pathLst>
                <a:path w="237" h="112" extrusionOk="0">
                  <a:moveTo>
                    <a:pt x="205" y="0"/>
                  </a:moveTo>
                  <a:lnTo>
                    <a:pt x="205" y="0"/>
                  </a:lnTo>
                  <a:lnTo>
                    <a:pt x="189" y="0"/>
                  </a:lnTo>
                  <a:cubicBezTo>
                    <a:pt x="189" y="17"/>
                    <a:pt x="173" y="17"/>
                    <a:pt x="173" y="17"/>
                  </a:cubicBezTo>
                  <a:cubicBezTo>
                    <a:pt x="158" y="17"/>
                    <a:pt x="158" y="32"/>
                    <a:pt x="158" y="32"/>
                  </a:cubicBezTo>
                  <a:cubicBezTo>
                    <a:pt x="142" y="32"/>
                    <a:pt x="126" y="48"/>
                    <a:pt x="126" y="48"/>
                  </a:cubicBezTo>
                  <a:cubicBezTo>
                    <a:pt x="126" y="48"/>
                    <a:pt x="110" y="48"/>
                    <a:pt x="110" y="32"/>
                  </a:cubicBezTo>
                  <a:cubicBezTo>
                    <a:pt x="110" y="32"/>
                    <a:pt x="95" y="17"/>
                    <a:pt x="79" y="17"/>
                  </a:cubicBezTo>
                  <a:lnTo>
                    <a:pt x="79" y="17"/>
                  </a:lnTo>
                  <a:cubicBezTo>
                    <a:pt x="63" y="32"/>
                    <a:pt x="47" y="32"/>
                    <a:pt x="47" y="32"/>
                  </a:cubicBezTo>
                  <a:lnTo>
                    <a:pt x="32" y="48"/>
                  </a:lnTo>
                  <a:cubicBezTo>
                    <a:pt x="16" y="48"/>
                    <a:pt x="0" y="80"/>
                    <a:pt x="16" y="95"/>
                  </a:cubicBezTo>
                  <a:cubicBezTo>
                    <a:pt x="16" y="95"/>
                    <a:pt x="16" y="111"/>
                    <a:pt x="32" y="111"/>
                  </a:cubicBezTo>
                  <a:lnTo>
                    <a:pt x="47" y="111"/>
                  </a:lnTo>
                  <a:lnTo>
                    <a:pt x="63" y="80"/>
                  </a:lnTo>
                  <a:cubicBezTo>
                    <a:pt x="63" y="63"/>
                    <a:pt x="79" y="48"/>
                    <a:pt x="95" y="48"/>
                  </a:cubicBezTo>
                  <a:lnTo>
                    <a:pt x="95" y="48"/>
                  </a:lnTo>
                  <a:lnTo>
                    <a:pt x="110" y="63"/>
                  </a:lnTo>
                  <a:cubicBezTo>
                    <a:pt x="126" y="63"/>
                    <a:pt x="126" y="80"/>
                    <a:pt x="126" y="95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42" y="111"/>
                  </a:lnTo>
                  <a:cubicBezTo>
                    <a:pt x="158" y="111"/>
                    <a:pt x="189" y="95"/>
                    <a:pt x="189" y="80"/>
                  </a:cubicBezTo>
                  <a:lnTo>
                    <a:pt x="189" y="80"/>
                  </a:lnTo>
                  <a:cubicBezTo>
                    <a:pt x="205" y="80"/>
                    <a:pt x="205" y="63"/>
                    <a:pt x="221" y="63"/>
                  </a:cubicBezTo>
                  <a:cubicBezTo>
                    <a:pt x="236" y="63"/>
                    <a:pt x="236" y="48"/>
                    <a:pt x="236" y="17"/>
                  </a:cubicBezTo>
                  <a:cubicBezTo>
                    <a:pt x="236" y="17"/>
                    <a:pt x="221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5"/>
            <p:cNvSpPr/>
            <p:nvPr/>
          </p:nvSpPr>
          <p:spPr>
            <a:xfrm>
              <a:off x="3171011" y="1818340"/>
              <a:ext cx="6042" cy="3498"/>
            </a:xfrm>
            <a:custGeom>
              <a:avLst/>
              <a:gdLst/>
              <a:ahLst/>
              <a:cxnLst/>
              <a:rect l="l" t="t" r="r" b="b"/>
              <a:pathLst>
                <a:path w="190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5" y="15"/>
                    <a:pt x="15" y="32"/>
                  </a:cubicBezTo>
                  <a:cubicBezTo>
                    <a:pt x="0" y="47"/>
                    <a:pt x="15" y="63"/>
                    <a:pt x="32" y="78"/>
                  </a:cubicBezTo>
                  <a:lnTo>
                    <a:pt x="47" y="78"/>
                  </a:lnTo>
                  <a:cubicBezTo>
                    <a:pt x="63" y="78"/>
                    <a:pt x="78" y="78"/>
                    <a:pt x="95" y="95"/>
                  </a:cubicBezTo>
                  <a:cubicBezTo>
                    <a:pt x="110" y="95"/>
                    <a:pt x="110" y="95"/>
                    <a:pt x="126" y="110"/>
                  </a:cubicBezTo>
                  <a:lnTo>
                    <a:pt x="141" y="110"/>
                  </a:lnTo>
                  <a:lnTo>
                    <a:pt x="158" y="110"/>
                  </a:lnTo>
                  <a:cubicBezTo>
                    <a:pt x="173" y="110"/>
                    <a:pt x="189" y="110"/>
                    <a:pt x="189" y="95"/>
                  </a:cubicBezTo>
                  <a:lnTo>
                    <a:pt x="189" y="95"/>
                  </a:lnTo>
                  <a:lnTo>
                    <a:pt x="189" y="95"/>
                  </a:lnTo>
                  <a:lnTo>
                    <a:pt x="173" y="95"/>
                  </a:lnTo>
                  <a:lnTo>
                    <a:pt x="158" y="78"/>
                  </a:lnTo>
                  <a:lnTo>
                    <a:pt x="141" y="78"/>
                  </a:lnTo>
                  <a:cubicBezTo>
                    <a:pt x="141" y="95"/>
                    <a:pt x="126" y="95"/>
                    <a:pt x="126" y="95"/>
                  </a:cubicBezTo>
                  <a:cubicBezTo>
                    <a:pt x="110" y="95"/>
                    <a:pt x="95" y="78"/>
                    <a:pt x="95" y="63"/>
                  </a:cubicBezTo>
                  <a:cubicBezTo>
                    <a:pt x="95" y="47"/>
                    <a:pt x="95" y="32"/>
                    <a:pt x="110" y="15"/>
                  </a:cubicBezTo>
                  <a:lnTo>
                    <a:pt x="78" y="1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5"/>
            <p:cNvSpPr/>
            <p:nvPr/>
          </p:nvSpPr>
          <p:spPr>
            <a:xfrm>
              <a:off x="3385463" y="177670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6" y="17"/>
                  </a:lnTo>
                  <a:cubicBezTo>
                    <a:pt x="1" y="32"/>
                    <a:pt x="16" y="49"/>
                    <a:pt x="32" y="64"/>
                  </a:cubicBezTo>
                  <a:lnTo>
                    <a:pt x="47" y="64"/>
                  </a:lnTo>
                  <a:cubicBezTo>
                    <a:pt x="47" y="49"/>
                    <a:pt x="64" y="32"/>
                    <a:pt x="64" y="32"/>
                  </a:cubicBezTo>
                  <a:lnTo>
                    <a:pt x="127" y="32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5"/>
            <p:cNvSpPr/>
            <p:nvPr/>
          </p:nvSpPr>
          <p:spPr>
            <a:xfrm>
              <a:off x="3415009" y="1777250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64" y="15"/>
                  </a:lnTo>
                  <a:lnTo>
                    <a:pt x="48" y="32"/>
                  </a:lnTo>
                  <a:lnTo>
                    <a:pt x="1" y="15"/>
                  </a:lnTo>
                  <a:lnTo>
                    <a:pt x="1" y="15"/>
                  </a:lnTo>
                  <a:cubicBezTo>
                    <a:pt x="1" y="32"/>
                    <a:pt x="17" y="32"/>
                    <a:pt x="17" y="47"/>
                  </a:cubicBezTo>
                  <a:lnTo>
                    <a:pt x="17" y="95"/>
                  </a:lnTo>
                  <a:lnTo>
                    <a:pt x="17" y="95"/>
                  </a:lnTo>
                  <a:lnTo>
                    <a:pt x="80" y="78"/>
                  </a:lnTo>
                  <a:lnTo>
                    <a:pt x="112" y="63"/>
                  </a:lnTo>
                  <a:cubicBezTo>
                    <a:pt x="112" y="47"/>
                    <a:pt x="127" y="47"/>
                    <a:pt x="127" y="32"/>
                  </a:cubicBezTo>
                  <a:lnTo>
                    <a:pt x="112" y="15"/>
                  </a:lnTo>
                  <a:cubicBezTo>
                    <a:pt x="112" y="0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5"/>
            <p:cNvSpPr/>
            <p:nvPr/>
          </p:nvSpPr>
          <p:spPr>
            <a:xfrm>
              <a:off x="3294759" y="181531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7" y="1"/>
                  </a:moveTo>
                  <a:lnTo>
                    <a:pt x="0" y="1"/>
                  </a:lnTo>
                  <a:lnTo>
                    <a:pt x="0" y="16"/>
                  </a:lnTo>
                  <a:lnTo>
                    <a:pt x="17" y="16"/>
                  </a:lnTo>
                  <a:lnTo>
                    <a:pt x="17" y="16"/>
                  </a:lnTo>
                  <a:cubicBezTo>
                    <a:pt x="32" y="16"/>
                    <a:pt x="48" y="32"/>
                    <a:pt x="48" y="47"/>
                  </a:cubicBezTo>
                  <a:lnTo>
                    <a:pt x="80" y="47"/>
                  </a:lnTo>
                  <a:cubicBezTo>
                    <a:pt x="80" y="64"/>
                    <a:pt x="80" y="64"/>
                    <a:pt x="95" y="64"/>
                  </a:cubicBezTo>
                  <a:lnTo>
                    <a:pt x="126" y="32"/>
                  </a:lnTo>
                  <a:lnTo>
                    <a:pt x="126" y="1"/>
                  </a:lnTo>
                  <a:cubicBezTo>
                    <a:pt x="111" y="16"/>
                    <a:pt x="111" y="32"/>
                    <a:pt x="95" y="32"/>
                  </a:cubicBezTo>
                  <a:lnTo>
                    <a:pt x="80" y="32"/>
                  </a:lnTo>
                  <a:cubicBezTo>
                    <a:pt x="63" y="32"/>
                    <a:pt x="48" y="16"/>
                    <a:pt x="48" y="1"/>
                  </a:cubicBez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5"/>
            <p:cNvSpPr/>
            <p:nvPr/>
          </p:nvSpPr>
          <p:spPr>
            <a:xfrm>
              <a:off x="3311774" y="180679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" y="79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7" y="79"/>
                  </a:lnTo>
                  <a:cubicBezTo>
                    <a:pt x="32" y="95"/>
                    <a:pt x="32" y="111"/>
                    <a:pt x="32" y="126"/>
                  </a:cubicBezTo>
                  <a:cubicBezTo>
                    <a:pt x="32" y="126"/>
                    <a:pt x="49" y="111"/>
                    <a:pt x="64" y="111"/>
                  </a:cubicBezTo>
                  <a:lnTo>
                    <a:pt x="80" y="48"/>
                  </a:lnTo>
                  <a:cubicBezTo>
                    <a:pt x="95" y="32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5"/>
            <p:cNvSpPr/>
            <p:nvPr/>
          </p:nvSpPr>
          <p:spPr>
            <a:xfrm>
              <a:off x="3394972" y="1754192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63" y="0"/>
                  </a:lnTo>
                  <a:lnTo>
                    <a:pt x="32" y="0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17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95" y="63"/>
                  </a:lnTo>
                  <a:cubicBezTo>
                    <a:pt x="126" y="47"/>
                    <a:pt x="126" y="32"/>
                    <a:pt x="126" y="16"/>
                  </a:cubicBezTo>
                  <a:cubicBezTo>
                    <a:pt x="126" y="0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5"/>
            <p:cNvSpPr/>
            <p:nvPr/>
          </p:nvSpPr>
          <p:spPr>
            <a:xfrm>
              <a:off x="3086286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49" y="0"/>
                  </a:moveTo>
                  <a:lnTo>
                    <a:pt x="1" y="32"/>
                  </a:lnTo>
                  <a:cubicBezTo>
                    <a:pt x="17" y="32"/>
                    <a:pt x="17" y="47"/>
                    <a:pt x="32" y="47"/>
                  </a:cubicBezTo>
                  <a:lnTo>
                    <a:pt x="32" y="47"/>
                  </a:lnTo>
                  <a:lnTo>
                    <a:pt x="80" y="47"/>
                  </a:lnTo>
                  <a:lnTo>
                    <a:pt x="80" y="63"/>
                  </a:lnTo>
                  <a:cubicBezTo>
                    <a:pt x="95" y="63"/>
                    <a:pt x="95" y="47"/>
                    <a:pt x="95" y="47"/>
                  </a:cubicBezTo>
                  <a:cubicBezTo>
                    <a:pt x="80" y="47"/>
                    <a:pt x="64" y="32"/>
                    <a:pt x="4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5"/>
            <p:cNvSpPr/>
            <p:nvPr/>
          </p:nvSpPr>
          <p:spPr>
            <a:xfrm>
              <a:off x="3456608" y="1802788"/>
              <a:ext cx="1527" cy="6551"/>
            </a:xfrm>
            <a:custGeom>
              <a:avLst/>
              <a:gdLst/>
              <a:ahLst/>
              <a:cxnLst/>
              <a:rect l="l" t="t" r="r" b="b"/>
              <a:pathLst>
                <a:path w="48" h="206" extrusionOk="0">
                  <a:moveTo>
                    <a:pt x="48" y="0"/>
                  </a:moveTo>
                  <a:lnTo>
                    <a:pt x="32" y="16"/>
                  </a:lnTo>
                  <a:lnTo>
                    <a:pt x="32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32" y="63"/>
                    <a:pt x="32" y="79"/>
                    <a:pt x="16" y="79"/>
                  </a:cubicBezTo>
                  <a:lnTo>
                    <a:pt x="16" y="79"/>
                  </a:lnTo>
                  <a:lnTo>
                    <a:pt x="1" y="174"/>
                  </a:lnTo>
                  <a:lnTo>
                    <a:pt x="1" y="205"/>
                  </a:lnTo>
                  <a:cubicBezTo>
                    <a:pt x="16" y="189"/>
                    <a:pt x="32" y="189"/>
                    <a:pt x="48" y="18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5"/>
            <p:cNvSpPr/>
            <p:nvPr/>
          </p:nvSpPr>
          <p:spPr>
            <a:xfrm>
              <a:off x="3349398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15" y="48"/>
                  </a:moveTo>
                  <a:cubicBezTo>
                    <a:pt x="32" y="63"/>
                    <a:pt x="15" y="80"/>
                    <a:pt x="0" y="80"/>
                  </a:cubicBezTo>
                  <a:lnTo>
                    <a:pt x="15" y="80"/>
                  </a:lnTo>
                  <a:lnTo>
                    <a:pt x="47" y="80"/>
                  </a:lnTo>
                  <a:lnTo>
                    <a:pt x="63" y="63"/>
                  </a:lnTo>
                  <a:lnTo>
                    <a:pt x="47" y="63"/>
                  </a:lnTo>
                  <a:lnTo>
                    <a:pt x="47" y="63"/>
                  </a:lnTo>
                  <a:cubicBezTo>
                    <a:pt x="47" y="63"/>
                    <a:pt x="32" y="48"/>
                    <a:pt x="15" y="48"/>
                  </a:cubicBezTo>
                  <a:close/>
                  <a:moveTo>
                    <a:pt x="15" y="0"/>
                  </a:moveTo>
                  <a:lnTo>
                    <a:pt x="0" y="17"/>
                  </a:lnTo>
                  <a:cubicBezTo>
                    <a:pt x="15" y="17"/>
                    <a:pt x="15" y="17"/>
                    <a:pt x="15" y="32"/>
                  </a:cubicBezTo>
                  <a:lnTo>
                    <a:pt x="1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5"/>
            <p:cNvSpPr/>
            <p:nvPr/>
          </p:nvSpPr>
          <p:spPr>
            <a:xfrm>
              <a:off x="3118885" y="1789272"/>
              <a:ext cx="3530" cy="3498"/>
            </a:xfrm>
            <a:custGeom>
              <a:avLst/>
              <a:gdLst/>
              <a:ahLst/>
              <a:cxnLst/>
              <a:rect l="l" t="t" r="r" b="b"/>
              <a:pathLst>
                <a:path w="111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63"/>
                  </a:lnTo>
                  <a:lnTo>
                    <a:pt x="47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110" y="110"/>
                    <a:pt x="110" y="95"/>
                    <a:pt x="110" y="95"/>
                  </a:cubicBezTo>
                  <a:lnTo>
                    <a:pt x="110" y="78"/>
                  </a:lnTo>
                  <a:lnTo>
                    <a:pt x="110" y="78"/>
                  </a:lnTo>
                  <a:lnTo>
                    <a:pt x="110" y="63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5"/>
            <p:cNvSpPr/>
            <p:nvPr/>
          </p:nvSpPr>
          <p:spPr>
            <a:xfrm>
              <a:off x="3349875" y="1812329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48" y="0"/>
                  </a:moveTo>
                  <a:lnTo>
                    <a:pt x="48" y="15"/>
                  </a:lnTo>
                  <a:lnTo>
                    <a:pt x="0" y="141"/>
                  </a:lnTo>
                  <a:lnTo>
                    <a:pt x="0" y="158"/>
                  </a:lnTo>
                  <a:lnTo>
                    <a:pt x="0" y="173"/>
                  </a:lnTo>
                  <a:lnTo>
                    <a:pt x="0" y="189"/>
                  </a:lnTo>
                  <a:lnTo>
                    <a:pt x="0" y="189"/>
                  </a:lnTo>
                  <a:cubicBezTo>
                    <a:pt x="17" y="189"/>
                    <a:pt x="32" y="204"/>
                    <a:pt x="32" y="204"/>
                  </a:cubicBezTo>
                  <a:lnTo>
                    <a:pt x="32" y="204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143" y="204"/>
                  </a:lnTo>
                  <a:lnTo>
                    <a:pt x="143" y="204"/>
                  </a:lnTo>
                  <a:cubicBezTo>
                    <a:pt x="158" y="204"/>
                    <a:pt x="174" y="189"/>
                    <a:pt x="174" y="158"/>
                  </a:cubicBezTo>
                  <a:cubicBezTo>
                    <a:pt x="174" y="158"/>
                    <a:pt x="158" y="141"/>
                    <a:pt x="143" y="141"/>
                  </a:cubicBezTo>
                  <a:lnTo>
                    <a:pt x="143" y="126"/>
                  </a:lnTo>
                  <a:lnTo>
                    <a:pt x="143" y="126"/>
                  </a:lnTo>
                  <a:lnTo>
                    <a:pt x="80" y="126"/>
                  </a:lnTo>
                  <a:lnTo>
                    <a:pt x="95" y="95"/>
                  </a:lnTo>
                  <a:lnTo>
                    <a:pt x="111" y="63"/>
                  </a:lnTo>
                  <a:lnTo>
                    <a:pt x="111" y="47"/>
                  </a:lnTo>
                  <a:lnTo>
                    <a:pt x="95" y="47"/>
                  </a:lnTo>
                  <a:lnTo>
                    <a:pt x="80" y="47"/>
                  </a:lnTo>
                  <a:cubicBezTo>
                    <a:pt x="80" y="47"/>
                    <a:pt x="63" y="47"/>
                    <a:pt x="63" y="32"/>
                  </a:cubicBezTo>
                  <a:cubicBezTo>
                    <a:pt x="48" y="32"/>
                    <a:pt x="48" y="15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5"/>
            <p:cNvSpPr/>
            <p:nvPr/>
          </p:nvSpPr>
          <p:spPr>
            <a:xfrm>
              <a:off x="3081293" y="1794742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3" y="1"/>
                    <a:pt x="63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cubicBezTo>
                    <a:pt x="17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80" y="80"/>
                  </a:lnTo>
                  <a:lnTo>
                    <a:pt x="95" y="112"/>
                  </a:lnTo>
                  <a:cubicBezTo>
                    <a:pt x="95" y="127"/>
                    <a:pt x="111" y="127"/>
                    <a:pt x="126" y="127"/>
                  </a:cubicBezTo>
                  <a:lnTo>
                    <a:pt x="126" y="127"/>
                  </a:lnTo>
                  <a:lnTo>
                    <a:pt x="143" y="127"/>
                  </a:lnTo>
                  <a:cubicBezTo>
                    <a:pt x="158" y="112"/>
                    <a:pt x="158" y="95"/>
                    <a:pt x="158" y="80"/>
                  </a:cubicBezTo>
                  <a:lnTo>
                    <a:pt x="143" y="49"/>
                  </a:lnTo>
                  <a:cubicBezTo>
                    <a:pt x="126" y="49"/>
                    <a:pt x="126" y="49"/>
                    <a:pt x="111" y="32"/>
                  </a:cubicBezTo>
                  <a:lnTo>
                    <a:pt x="111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5"/>
            <p:cNvSpPr/>
            <p:nvPr/>
          </p:nvSpPr>
          <p:spPr>
            <a:xfrm>
              <a:off x="3021152" y="180227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32"/>
                    <a:pt x="32" y="32"/>
                    <a:pt x="32" y="48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112" y="95"/>
                    <a:pt x="112" y="79"/>
                    <a:pt x="127" y="64"/>
                  </a:cubicBezTo>
                  <a:lnTo>
                    <a:pt x="127" y="64"/>
                  </a:lnTo>
                  <a:cubicBezTo>
                    <a:pt x="127" y="48"/>
                    <a:pt x="112" y="32"/>
                    <a:pt x="95" y="32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5"/>
            <p:cNvSpPr/>
            <p:nvPr/>
          </p:nvSpPr>
          <p:spPr>
            <a:xfrm>
              <a:off x="3302774" y="1821807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"/>
                    <a:pt x="0" y="17"/>
                  </a:cubicBezTo>
                  <a:lnTo>
                    <a:pt x="0" y="32"/>
                  </a:lnTo>
                  <a:cubicBezTo>
                    <a:pt x="0" y="49"/>
                    <a:pt x="17" y="64"/>
                    <a:pt x="32" y="64"/>
                  </a:cubicBezTo>
                  <a:lnTo>
                    <a:pt x="48" y="64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74" y="80"/>
                  </a:lnTo>
                  <a:cubicBezTo>
                    <a:pt x="174" y="80"/>
                    <a:pt x="189" y="64"/>
                    <a:pt x="189" y="49"/>
                  </a:cubicBezTo>
                  <a:cubicBezTo>
                    <a:pt x="189" y="32"/>
                    <a:pt x="174" y="17"/>
                    <a:pt x="158" y="17"/>
                  </a:cubicBezTo>
                  <a:lnTo>
                    <a:pt x="158" y="17"/>
                  </a:lnTo>
                  <a:lnTo>
                    <a:pt x="143" y="17"/>
                  </a:lnTo>
                  <a:lnTo>
                    <a:pt x="126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5"/>
            <p:cNvSpPr/>
            <p:nvPr/>
          </p:nvSpPr>
          <p:spPr>
            <a:xfrm>
              <a:off x="3200556" y="1772225"/>
              <a:ext cx="6551" cy="2512"/>
            </a:xfrm>
            <a:custGeom>
              <a:avLst/>
              <a:gdLst/>
              <a:ahLst/>
              <a:cxnLst/>
              <a:rect l="l" t="t" r="r" b="b"/>
              <a:pathLst>
                <a:path w="206" h="79" extrusionOk="0">
                  <a:moveTo>
                    <a:pt x="206" y="1"/>
                  </a:moveTo>
                  <a:cubicBezTo>
                    <a:pt x="143" y="1"/>
                    <a:pt x="95" y="1"/>
                    <a:pt x="48" y="16"/>
                  </a:cubicBezTo>
                  <a:lnTo>
                    <a:pt x="32" y="16"/>
                  </a:lnTo>
                  <a:cubicBezTo>
                    <a:pt x="17" y="32"/>
                    <a:pt x="0" y="47"/>
                    <a:pt x="17" y="64"/>
                  </a:cubicBezTo>
                  <a:cubicBezTo>
                    <a:pt x="17" y="79"/>
                    <a:pt x="32" y="79"/>
                    <a:pt x="48" y="79"/>
                  </a:cubicBezTo>
                  <a:lnTo>
                    <a:pt x="63" y="79"/>
                  </a:lnTo>
                  <a:lnTo>
                    <a:pt x="174" y="16"/>
                  </a:lnTo>
                  <a:cubicBezTo>
                    <a:pt x="189" y="16"/>
                    <a:pt x="206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5"/>
            <p:cNvSpPr/>
            <p:nvPr/>
          </p:nvSpPr>
          <p:spPr>
            <a:xfrm>
              <a:off x="3411001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221" y="0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174" y="16"/>
                  </a:lnTo>
                  <a:lnTo>
                    <a:pt x="127" y="32"/>
                  </a:lnTo>
                  <a:lnTo>
                    <a:pt x="127" y="48"/>
                  </a:lnTo>
                  <a:cubicBezTo>
                    <a:pt x="111" y="63"/>
                    <a:pt x="111" y="63"/>
                    <a:pt x="95" y="63"/>
                  </a:cubicBezTo>
                  <a:lnTo>
                    <a:pt x="80" y="63"/>
                  </a:lnTo>
                  <a:cubicBezTo>
                    <a:pt x="64" y="63"/>
                    <a:pt x="64" y="48"/>
                    <a:pt x="64" y="32"/>
                  </a:cubicBezTo>
                  <a:lnTo>
                    <a:pt x="32" y="48"/>
                  </a:lnTo>
                  <a:lnTo>
                    <a:pt x="17" y="48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79"/>
                  </a:cubicBezTo>
                  <a:lnTo>
                    <a:pt x="17" y="95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127" y="95"/>
                  </a:lnTo>
                  <a:lnTo>
                    <a:pt x="190" y="79"/>
                  </a:lnTo>
                  <a:lnTo>
                    <a:pt x="221" y="79"/>
                  </a:lnTo>
                  <a:lnTo>
                    <a:pt x="253" y="63"/>
                  </a:lnTo>
                  <a:lnTo>
                    <a:pt x="253" y="32"/>
                  </a:lnTo>
                  <a:lnTo>
                    <a:pt x="253" y="32"/>
                  </a:lnTo>
                  <a:cubicBezTo>
                    <a:pt x="253" y="16"/>
                    <a:pt x="238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5"/>
            <p:cNvSpPr/>
            <p:nvPr/>
          </p:nvSpPr>
          <p:spPr>
            <a:xfrm>
              <a:off x="3131924" y="182435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5" y="63"/>
                  </a:moveTo>
                  <a:lnTo>
                    <a:pt x="15" y="63"/>
                  </a:lnTo>
                  <a:lnTo>
                    <a:pt x="15" y="63"/>
                  </a:lnTo>
                  <a:close/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5" y="15"/>
                  </a:cubicBezTo>
                  <a:cubicBezTo>
                    <a:pt x="0" y="32"/>
                    <a:pt x="0" y="47"/>
                    <a:pt x="15" y="63"/>
                  </a:cubicBezTo>
                  <a:lnTo>
                    <a:pt x="15" y="63"/>
                  </a:lnTo>
                  <a:cubicBezTo>
                    <a:pt x="15" y="78"/>
                    <a:pt x="32" y="110"/>
                    <a:pt x="47" y="126"/>
                  </a:cubicBezTo>
                  <a:lnTo>
                    <a:pt x="78" y="126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95" y="141"/>
                    <a:pt x="110" y="141"/>
                    <a:pt x="110" y="141"/>
                  </a:cubicBezTo>
                  <a:lnTo>
                    <a:pt x="126" y="141"/>
                  </a:lnTo>
                  <a:lnTo>
                    <a:pt x="126" y="141"/>
                  </a:lnTo>
                  <a:cubicBezTo>
                    <a:pt x="141" y="126"/>
                    <a:pt x="141" y="126"/>
                    <a:pt x="141" y="110"/>
                  </a:cubicBezTo>
                  <a:lnTo>
                    <a:pt x="141" y="95"/>
                  </a:lnTo>
                  <a:lnTo>
                    <a:pt x="141" y="78"/>
                  </a:lnTo>
                  <a:cubicBezTo>
                    <a:pt x="126" y="63"/>
                    <a:pt x="110" y="47"/>
                    <a:pt x="95" y="47"/>
                  </a:cubicBezTo>
                  <a:lnTo>
                    <a:pt x="78" y="47"/>
                  </a:lnTo>
                  <a:cubicBezTo>
                    <a:pt x="78" y="32"/>
                    <a:pt x="78" y="32"/>
                    <a:pt x="63" y="15"/>
                  </a:cubicBez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5"/>
            <p:cNvSpPr/>
            <p:nvPr/>
          </p:nvSpPr>
          <p:spPr>
            <a:xfrm>
              <a:off x="3132401" y="182635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35"/>
            <p:cNvSpPr/>
            <p:nvPr/>
          </p:nvSpPr>
          <p:spPr>
            <a:xfrm>
              <a:off x="3196072" y="1783261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5" y="47"/>
                  </a:lnTo>
                  <a:cubicBezTo>
                    <a:pt x="15" y="47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5" y="110"/>
                    <a:pt x="32" y="110"/>
                  </a:cubicBezTo>
                  <a:lnTo>
                    <a:pt x="47" y="110"/>
                  </a:lnTo>
                  <a:lnTo>
                    <a:pt x="63" y="95"/>
                  </a:lnTo>
                  <a:lnTo>
                    <a:pt x="141" y="63"/>
                  </a:lnTo>
                  <a:cubicBezTo>
                    <a:pt x="158" y="63"/>
                    <a:pt x="173" y="32"/>
                    <a:pt x="158" y="15"/>
                  </a:cubicBez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35"/>
            <p:cNvSpPr/>
            <p:nvPr/>
          </p:nvSpPr>
          <p:spPr>
            <a:xfrm>
              <a:off x="3017145" y="1801294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cubicBezTo>
                    <a:pt x="17" y="16"/>
                    <a:pt x="1" y="32"/>
                    <a:pt x="17" y="47"/>
                  </a:cubicBezTo>
                  <a:lnTo>
                    <a:pt x="32" y="95"/>
                  </a:lnTo>
                  <a:cubicBezTo>
                    <a:pt x="32" y="110"/>
                    <a:pt x="49" y="110"/>
                    <a:pt x="49" y="110"/>
                  </a:cubicBezTo>
                  <a:cubicBezTo>
                    <a:pt x="49" y="126"/>
                    <a:pt x="49" y="126"/>
                    <a:pt x="64" y="126"/>
                  </a:cubicBezTo>
                  <a:lnTo>
                    <a:pt x="49" y="110"/>
                  </a:lnTo>
                  <a:lnTo>
                    <a:pt x="32" y="63"/>
                  </a:lnTo>
                  <a:cubicBezTo>
                    <a:pt x="32" y="47"/>
                    <a:pt x="49" y="32"/>
                    <a:pt x="64" y="32"/>
                  </a:cubicBezTo>
                  <a:lnTo>
                    <a:pt x="64" y="16"/>
                  </a:lnTo>
                  <a:lnTo>
                    <a:pt x="80" y="16"/>
                  </a:lnTo>
                  <a:lnTo>
                    <a:pt x="80" y="32"/>
                  </a:lnTo>
                  <a:cubicBezTo>
                    <a:pt x="80" y="16"/>
                    <a:pt x="80" y="16"/>
                    <a:pt x="64" y="16"/>
                  </a:cubicBezTo>
                  <a:cubicBezTo>
                    <a:pt x="64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35"/>
            <p:cNvSpPr/>
            <p:nvPr/>
          </p:nvSpPr>
          <p:spPr>
            <a:xfrm>
              <a:off x="3317308" y="1817800"/>
              <a:ext cx="7537" cy="4039"/>
            </a:xfrm>
            <a:custGeom>
              <a:avLst/>
              <a:gdLst/>
              <a:ahLst/>
              <a:cxnLst/>
              <a:rect l="l" t="t" r="r" b="b"/>
              <a:pathLst>
                <a:path w="237" h="127" extrusionOk="0">
                  <a:moveTo>
                    <a:pt x="111" y="1"/>
                  </a:moveTo>
                  <a:cubicBezTo>
                    <a:pt x="127" y="17"/>
                    <a:pt x="127" y="17"/>
                    <a:pt x="127" y="32"/>
                  </a:cubicBezTo>
                  <a:cubicBezTo>
                    <a:pt x="127" y="49"/>
                    <a:pt x="111" y="64"/>
                    <a:pt x="95" y="64"/>
                  </a:cubicBezTo>
                  <a:lnTo>
                    <a:pt x="79" y="64"/>
                  </a:lnTo>
                  <a:lnTo>
                    <a:pt x="64" y="64"/>
                  </a:lnTo>
                  <a:lnTo>
                    <a:pt x="48" y="64"/>
                  </a:lnTo>
                  <a:lnTo>
                    <a:pt x="32" y="64"/>
                  </a:lnTo>
                  <a:lnTo>
                    <a:pt x="16" y="64"/>
                  </a:lnTo>
                  <a:lnTo>
                    <a:pt x="32" y="64"/>
                  </a:lnTo>
                  <a:lnTo>
                    <a:pt x="32" y="80"/>
                  </a:lnTo>
                  <a:lnTo>
                    <a:pt x="79" y="95"/>
                  </a:lnTo>
                  <a:lnTo>
                    <a:pt x="79" y="95"/>
                  </a:lnTo>
                  <a:cubicBezTo>
                    <a:pt x="95" y="95"/>
                    <a:pt x="111" y="80"/>
                    <a:pt x="111" y="80"/>
                  </a:cubicBezTo>
                  <a:lnTo>
                    <a:pt x="111" y="80"/>
                  </a:lnTo>
                  <a:cubicBezTo>
                    <a:pt x="111" y="80"/>
                    <a:pt x="127" y="80"/>
                    <a:pt x="127" y="95"/>
                  </a:cubicBezTo>
                  <a:cubicBezTo>
                    <a:pt x="142" y="95"/>
                    <a:pt x="158" y="112"/>
                    <a:pt x="190" y="112"/>
                  </a:cubicBezTo>
                  <a:lnTo>
                    <a:pt x="190" y="127"/>
                  </a:lnTo>
                  <a:cubicBezTo>
                    <a:pt x="205" y="127"/>
                    <a:pt x="221" y="112"/>
                    <a:pt x="221" y="95"/>
                  </a:cubicBezTo>
                  <a:cubicBezTo>
                    <a:pt x="237" y="80"/>
                    <a:pt x="221" y="49"/>
                    <a:pt x="205" y="49"/>
                  </a:cubicBezTo>
                  <a:lnTo>
                    <a:pt x="190" y="49"/>
                  </a:lnTo>
                  <a:cubicBezTo>
                    <a:pt x="174" y="49"/>
                    <a:pt x="174" y="32"/>
                    <a:pt x="174" y="32"/>
                  </a:cubicBezTo>
                  <a:cubicBezTo>
                    <a:pt x="174" y="32"/>
                    <a:pt x="158" y="17"/>
                    <a:pt x="142" y="17"/>
                  </a:cubicBezTo>
                  <a:cubicBezTo>
                    <a:pt x="127" y="17"/>
                    <a:pt x="127" y="1"/>
                    <a:pt x="111" y="1"/>
                  </a:cubicBezTo>
                  <a:close/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35"/>
            <p:cNvSpPr/>
            <p:nvPr/>
          </p:nvSpPr>
          <p:spPr>
            <a:xfrm>
              <a:off x="3424041" y="1754669"/>
              <a:ext cx="6042" cy="7060"/>
            </a:xfrm>
            <a:custGeom>
              <a:avLst/>
              <a:gdLst/>
              <a:ahLst/>
              <a:cxnLst/>
              <a:rect l="l" t="t" r="r" b="b"/>
              <a:pathLst>
                <a:path w="190" h="222" extrusionOk="0">
                  <a:moveTo>
                    <a:pt x="32" y="1"/>
                  </a:moveTo>
                  <a:cubicBezTo>
                    <a:pt x="32" y="17"/>
                    <a:pt x="17" y="17"/>
                    <a:pt x="17" y="32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0" y="80"/>
                    <a:pt x="17" y="95"/>
                    <a:pt x="17" y="111"/>
                  </a:cubicBezTo>
                  <a:lnTo>
                    <a:pt x="17" y="127"/>
                  </a:lnTo>
                  <a:cubicBezTo>
                    <a:pt x="17" y="143"/>
                    <a:pt x="32" y="143"/>
                    <a:pt x="32" y="143"/>
                  </a:cubicBezTo>
                  <a:lnTo>
                    <a:pt x="48" y="143"/>
                  </a:lnTo>
                  <a:lnTo>
                    <a:pt x="111" y="111"/>
                  </a:lnTo>
                  <a:lnTo>
                    <a:pt x="80" y="190"/>
                  </a:lnTo>
                  <a:cubicBezTo>
                    <a:pt x="80" y="206"/>
                    <a:pt x="95" y="221"/>
                    <a:pt x="111" y="221"/>
                  </a:cubicBezTo>
                  <a:lnTo>
                    <a:pt x="126" y="221"/>
                  </a:lnTo>
                  <a:cubicBezTo>
                    <a:pt x="143" y="221"/>
                    <a:pt x="143" y="221"/>
                    <a:pt x="158" y="206"/>
                  </a:cubicBezTo>
                  <a:lnTo>
                    <a:pt x="158" y="174"/>
                  </a:lnTo>
                  <a:lnTo>
                    <a:pt x="189" y="80"/>
                  </a:lnTo>
                  <a:lnTo>
                    <a:pt x="189" y="64"/>
                  </a:lnTo>
                  <a:cubicBezTo>
                    <a:pt x="189" y="64"/>
                    <a:pt x="189" y="48"/>
                    <a:pt x="174" y="32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43" y="32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80" y="17"/>
                    <a:pt x="63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35"/>
            <p:cNvSpPr/>
            <p:nvPr/>
          </p:nvSpPr>
          <p:spPr>
            <a:xfrm>
              <a:off x="3142928" y="1823333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48" y="1"/>
                  </a:moveTo>
                  <a:lnTo>
                    <a:pt x="32" y="1"/>
                  </a:lnTo>
                  <a:lnTo>
                    <a:pt x="32" y="16"/>
                  </a:lnTo>
                  <a:cubicBezTo>
                    <a:pt x="16" y="16"/>
                    <a:pt x="1" y="32"/>
                    <a:pt x="16" y="47"/>
                  </a:cubicBezTo>
                  <a:lnTo>
                    <a:pt x="16" y="79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1" y="110"/>
                  </a:lnTo>
                  <a:cubicBezTo>
                    <a:pt x="1" y="127"/>
                    <a:pt x="1" y="158"/>
                    <a:pt x="16" y="158"/>
                  </a:cubicBezTo>
                  <a:cubicBezTo>
                    <a:pt x="16" y="173"/>
                    <a:pt x="32" y="173"/>
                    <a:pt x="32" y="173"/>
                  </a:cubicBezTo>
                  <a:cubicBezTo>
                    <a:pt x="48" y="173"/>
                    <a:pt x="48" y="173"/>
                    <a:pt x="64" y="158"/>
                  </a:cubicBezTo>
                  <a:lnTo>
                    <a:pt x="64" y="158"/>
                  </a:lnTo>
                  <a:cubicBezTo>
                    <a:pt x="79" y="142"/>
                    <a:pt x="79" y="127"/>
                    <a:pt x="95" y="110"/>
                  </a:cubicBezTo>
                  <a:cubicBezTo>
                    <a:pt x="95" y="110"/>
                    <a:pt x="95" y="95"/>
                    <a:pt x="79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95" y="47"/>
                    <a:pt x="95" y="32"/>
                  </a:cubicBezTo>
                  <a:cubicBezTo>
                    <a:pt x="95" y="32"/>
                    <a:pt x="79" y="32"/>
                    <a:pt x="79" y="16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35"/>
            <p:cNvSpPr/>
            <p:nvPr/>
          </p:nvSpPr>
          <p:spPr>
            <a:xfrm>
              <a:off x="3326817" y="1815319"/>
              <a:ext cx="4580" cy="4516"/>
            </a:xfrm>
            <a:custGeom>
              <a:avLst/>
              <a:gdLst/>
              <a:ahLst/>
              <a:cxnLst/>
              <a:rect l="l" t="t" r="r" b="b"/>
              <a:pathLst>
                <a:path w="144" h="142" extrusionOk="0">
                  <a:moveTo>
                    <a:pt x="112" y="1"/>
                  </a:moveTo>
                  <a:lnTo>
                    <a:pt x="112" y="1"/>
                  </a:lnTo>
                  <a:lnTo>
                    <a:pt x="95" y="1"/>
                  </a:lnTo>
                  <a:cubicBezTo>
                    <a:pt x="95" y="1"/>
                    <a:pt x="95" y="16"/>
                    <a:pt x="80" y="16"/>
                  </a:cubicBezTo>
                  <a:lnTo>
                    <a:pt x="80" y="16"/>
                  </a:lnTo>
                  <a:lnTo>
                    <a:pt x="80" y="16"/>
                  </a:lnTo>
                  <a:cubicBezTo>
                    <a:pt x="64" y="32"/>
                    <a:pt x="64" y="32"/>
                    <a:pt x="48" y="32"/>
                  </a:cubicBezTo>
                  <a:lnTo>
                    <a:pt x="48" y="47"/>
                  </a:lnTo>
                  <a:lnTo>
                    <a:pt x="48" y="47"/>
                  </a:lnTo>
                  <a:cubicBezTo>
                    <a:pt x="32" y="47"/>
                    <a:pt x="32" y="64"/>
                    <a:pt x="17" y="64"/>
                  </a:cubicBezTo>
                  <a:lnTo>
                    <a:pt x="17" y="79"/>
                  </a:lnTo>
                  <a:cubicBezTo>
                    <a:pt x="1" y="95"/>
                    <a:pt x="1" y="110"/>
                    <a:pt x="17" y="127"/>
                  </a:cubicBezTo>
                  <a:cubicBezTo>
                    <a:pt x="32" y="127"/>
                    <a:pt x="32" y="142"/>
                    <a:pt x="48" y="142"/>
                  </a:cubicBezTo>
                  <a:lnTo>
                    <a:pt x="64" y="127"/>
                  </a:lnTo>
                  <a:cubicBezTo>
                    <a:pt x="80" y="127"/>
                    <a:pt x="80" y="110"/>
                    <a:pt x="80" y="110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2" y="79"/>
                  </a:lnTo>
                  <a:cubicBezTo>
                    <a:pt x="127" y="79"/>
                    <a:pt x="127" y="64"/>
                    <a:pt x="127" y="64"/>
                  </a:cubicBezTo>
                  <a:cubicBezTo>
                    <a:pt x="127" y="64"/>
                    <a:pt x="143" y="64"/>
                    <a:pt x="143" y="47"/>
                  </a:cubicBezTo>
                  <a:cubicBezTo>
                    <a:pt x="143" y="32"/>
                    <a:pt x="143" y="32"/>
                    <a:pt x="12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35"/>
            <p:cNvSpPr/>
            <p:nvPr/>
          </p:nvSpPr>
          <p:spPr>
            <a:xfrm>
              <a:off x="3021152" y="1794265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80" y="1"/>
                  </a:moveTo>
                  <a:lnTo>
                    <a:pt x="80" y="1"/>
                  </a:lnTo>
                  <a:lnTo>
                    <a:pt x="64" y="1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1" y="47"/>
                    <a:pt x="1" y="64"/>
                    <a:pt x="1" y="64"/>
                  </a:cubicBezTo>
                  <a:cubicBezTo>
                    <a:pt x="1" y="79"/>
                    <a:pt x="17" y="95"/>
                    <a:pt x="32" y="95"/>
                  </a:cubicBezTo>
                  <a:lnTo>
                    <a:pt x="32" y="95"/>
                  </a:lnTo>
                  <a:lnTo>
                    <a:pt x="95" y="110"/>
                  </a:lnTo>
                  <a:lnTo>
                    <a:pt x="95" y="110"/>
                  </a:lnTo>
                  <a:cubicBezTo>
                    <a:pt x="112" y="110"/>
                    <a:pt x="127" y="95"/>
                    <a:pt x="127" y="79"/>
                  </a:cubicBezTo>
                  <a:cubicBezTo>
                    <a:pt x="143" y="64"/>
                    <a:pt x="127" y="47"/>
                    <a:pt x="112" y="47"/>
                  </a:cubicBezTo>
                  <a:lnTo>
                    <a:pt x="112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35"/>
            <p:cNvSpPr/>
            <p:nvPr/>
          </p:nvSpPr>
          <p:spPr>
            <a:xfrm>
              <a:off x="3268203" y="1771239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47" y="15"/>
                    <a:pt x="32" y="15"/>
                    <a:pt x="16" y="15"/>
                  </a:cubicBezTo>
                  <a:lnTo>
                    <a:pt x="1" y="15"/>
                  </a:lnTo>
                  <a:cubicBezTo>
                    <a:pt x="1" y="32"/>
                    <a:pt x="1" y="47"/>
                    <a:pt x="16" y="63"/>
                  </a:cubicBezTo>
                  <a:cubicBezTo>
                    <a:pt x="32" y="63"/>
                    <a:pt x="47" y="63"/>
                    <a:pt x="47" y="78"/>
                  </a:cubicBezTo>
                  <a:lnTo>
                    <a:pt x="79" y="78"/>
                  </a:lnTo>
                  <a:lnTo>
                    <a:pt x="95" y="78"/>
                  </a:lnTo>
                  <a:cubicBezTo>
                    <a:pt x="110" y="63"/>
                    <a:pt x="110" y="63"/>
                    <a:pt x="127" y="63"/>
                  </a:cubicBezTo>
                  <a:lnTo>
                    <a:pt x="127" y="63"/>
                  </a:lnTo>
                  <a:cubicBezTo>
                    <a:pt x="142" y="63"/>
                    <a:pt x="142" y="78"/>
                    <a:pt x="142" y="78"/>
                  </a:cubicBezTo>
                  <a:lnTo>
                    <a:pt x="142" y="78"/>
                  </a:lnTo>
                  <a:cubicBezTo>
                    <a:pt x="158" y="95"/>
                    <a:pt x="158" y="95"/>
                    <a:pt x="173" y="95"/>
                  </a:cubicBezTo>
                  <a:lnTo>
                    <a:pt x="190" y="95"/>
                  </a:lnTo>
                  <a:cubicBezTo>
                    <a:pt x="205" y="95"/>
                    <a:pt x="205" y="78"/>
                    <a:pt x="205" y="78"/>
                  </a:cubicBezTo>
                  <a:lnTo>
                    <a:pt x="205" y="47"/>
                  </a:lnTo>
                  <a:cubicBezTo>
                    <a:pt x="205" y="32"/>
                    <a:pt x="190" y="32"/>
                    <a:pt x="190" y="15"/>
                  </a:cubicBezTo>
                  <a:lnTo>
                    <a:pt x="190" y="15"/>
                  </a:lnTo>
                  <a:cubicBezTo>
                    <a:pt x="190" y="47"/>
                    <a:pt x="173" y="63"/>
                    <a:pt x="158" y="63"/>
                  </a:cubicBezTo>
                  <a:lnTo>
                    <a:pt x="142" y="63"/>
                  </a:lnTo>
                  <a:cubicBezTo>
                    <a:pt x="127" y="63"/>
                    <a:pt x="110" y="47"/>
                    <a:pt x="110" y="32"/>
                  </a:cubicBezTo>
                  <a:lnTo>
                    <a:pt x="110" y="0"/>
                  </a:lnTo>
                  <a:lnTo>
                    <a:pt x="9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35"/>
            <p:cNvSpPr/>
            <p:nvPr/>
          </p:nvSpPr>
          <p:spPr>
            <a:xfrm>
              <a:off x="3417012" y="1755178"/>
              <a:ext cx="7569" cy="7537"/>
            </a:xfrm>
            <a:custGeom>
              <a:avLst/>
              <a:gdLst/>
              <a:ahLst/>
              <a:cxnLst/>
              <a:rect l="l" t="t" r="r" b="b"/>
              <a:pathLst>
                <a:path w="238" h="237" extrusionOk="0">
                  <a:moveTo>
                    <a:pt x="190" y="1"/>
                  </a:moveTo>
                  <a:lnTo>
                    <a:pt x="158" y="1"/>
                  </a:lnTo>
                  <a:lnTo>
                    <a:pt x="143" y="16"/>
                  </a:lnTo>
                  <a:lnTo>
                    <a:pt x="127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9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7" y="16"/>
                    <a:pt x="17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cubicBezTo>
                    <a:pt x="49" y="79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95"/>
                    <a:pt x="127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cubicBezTo>
                    <a:pt x="158" y="95"/>
                    <a:pt x="158" y="95"/>
                    <a:pt x="175" y="111"/>
                  </a:cubicBezTo>
                  <a:cubicBezTo>
                    <a:pt x="175" y="142"/>
                    <a:pt x="175" y="158"/>
                    <a:pt x="158" y="174"/>
                  </a:cubicBezTo>
                  <a:lnTo>
                    <a:pt x="158" y="205"/>
                  </a:lnTo>
                  <a:cubicBezTo>
                    <a:pt x="158" y="221"/>
                    <a:pt x="158" y="221"/>
                    <a:pt x="175" y="221"/>
                  </a:cubicBezTo>
                  <a:cubicBezTo>
                    <a:pt x="175" y="237"/>
                    <a:pt x="175" y="237"/>
                    <a:pt x="190" y="237"/>
                  </a:cubicBezTo>
                  <a:lnTo>
                    <a:pt x="190" y="237"/>
                  </a:lnTo>
                  <a:cubicBezTo>
                    <a:pt x="206" y="237"/>
                    <a:pt x="206" y="221"/>
                    <a:pt x="221" y="221"/>
                  </a:cubicBezTo>
                  <a:cubicBezTo>
                    <a:pt x="238" y="190"/>
                    <a:pt x="238" y="142"/>
                    <a:pt x="238" y="111"/>
                  </a:cubicBezTo>
                  <a:lnTo>
                    <a:pt x="238" y="95"/>
                  </a:lnTo>
                  <a:cubicBezTo>
                    <a:pt x="238" y="79"/>
                    <a:pt x="221" y="64"/>
                    <a:pt x="238" y="48"/>
                  </a:cubicBezTo>
                  <a:lnTo>
                    <a:pt x="238" y="32"/>
                  </a:lnTo>
                  <a:cubicBezTo>
                    <a:pt x="238" y="32"/>
                    <a:pt x="238" y="16"/>
                    <a:pt x="221" y="16"/>
                  </a:cubicBezTo>
                  <a:lnTo>
                    <a:pt x="206" y="1"/>
                  </a:lnTo>
                  <a:lnTo>
                    <a:pt x="19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35"/>
            <p:cNvSpPr/>
            <p:nvPr/>
          </p:nvSpPr>
          <p:spPr>
            <a:xfrm>
              <a:off x="3271701" y="176923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47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26"/>
                    <a:pt x="80" y="110"/>
                    <a:pt x="80" y="78"/>
                  </a:cubicBezTo>
                  <a:lnTo>
                    <a:pt x="80" y="78"/>
                  </a:lnTo>
                  <a:lnTo>
                    <a:pt x="63" y="32"/>
                  </a:lnTo>
                  <a:lnTo>
                    <a:pt x="63" y="15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5"/>
            <p:cNvSpPr/>
            <p:nvPr/>
          </p:nvSpPr>
          <p:spPr>
            <a:xfrm>
              <a:off x="3080275" y="178974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48"/>
                  </a:moveTo>
                  <a:lnTo>
                    <a:pt x="95" y="32"/>
                  </a:lnTo>
                  <a:lnTo>
                    <a:pt x="95" y="48"/>
                  </a:lnTo>
                  <a:lnTo>
                    <a:pt x="95" y="48"/>
                  </a:lnTo>
                  <a:close/>
                  <a:moveTo>
                    <a:pt x="17" y="0"/>
                  </a:moveTo>
                  <a:cubicBezTo>
                    <a:pt x="17" y="0"/>
                    <a:pt x="1" y="0"/>
                    <a:pt x="1" y="17"/>
                  </a:cubicBezTo>
                  <a:lnTo>
                    <a:pt x="1" y="32"/>
                  </a:lnTo>
                  <a:cubicBezTo>
                    <a:pt x="17" y="95"/>
                    <a:pt x="64" y="111"/>
                    <a:pt x="95" y="111"/>
                  </a:cubicBezTo>
                  <a:lnTo>
                    <a:pt x="112" y="111"/>
                  </a:lnTo>
                  <a:lnTo>
                    <a:pt x="143" y="111"/>
                  </a:lnTo>
                  <a:lnTo>
                    <a:pt x="143" y="111"/>
                  </a:lnTo>
                  <a:lnTo>
                    <a:pt x="143" y="111"/>
                  </a:lnTo>
                  <a:cubicBezTo>
                    <a:pt x="158" y="111"/>
                    <a:pt x="175" y="95"/>
                    <a:pt x="175" y="95"/>
                  </a:cubicBezTo>
                  <a:lnTo>
                    <a:pt x="175" y="80"/>
                  </a:lnTo>
                  <a:lnTo>
                    <a:pt x="175" y="63"/>
                  </a:lnTo>
                  <a:lnTo>
                    <a:pt x="175" y="48"/>
                  </a:lnTo>
                  <a:cubicBezTo>
                    <a:pt x="158" y="48"/>
                    <a:pt x="158" y="32"/>
                    <a:pt x="158" y="32"/>
                  </a:cubicBezTo>
                  <a:lnTo>
                    <a:pt x="143" y="17"/>
                  </a:lnTo>
                  <a:lnTo>
                    <a:pt x="127" y="17"/>
                  </a:lnTo>
                  <a:lnTo>
                    <a:pt x="95" y="32"/>
                  </a:lnTo>
                  <a:lnTo>
                    <a:pt x="95" y="32"/>
                  </a:lnTo>
                  <a:cubicBezTo>
                    <a:pt x="80" y="32"/>
                    <a:pt x="64" y="17"/>
                    <a:pt x="64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5"/>
            <p:cNvSpPr/>
            <p:nvPr/>
          </p:nvSpPr>
          <p:spPr>
            <a:xfrm>
              <a:off x="3083296" y="1790735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"/>
                  </a:move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5"/>
            <p:cNvSpPr/>
            <p:nvPr/>
          </p:nvSpPr>
          <p:spPr>
            <a:xfrm>
              <a:off x="3340843" y="1788731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17"/>
                  </a:cubicBezTo>
                  <a:lnTo>
                    <a:pt x="17" y="17"/>
                  </a:lnTo>
                  <a:cubicBezTo>
                    <a:pt x="32" y="17"/>
                    <a:pt x="49" y="49"/>
                    <a:pt x="32" y="64"/>
                  </a:cubicBezTo>
                  <a:lnTo>
                    <a:pt x="32" y="80"/>
                  </a:lnTo>
                  <a:lnTo>
                    <a:pt x="49" y="95"/>
                  </a:lnTo>
                  <a:lnTo>
                    <a:pt x="32" y="95"/>
                  </a:lnTo>
                  <a:cubicBezTo>
                    <a:pt x="17" y="95"/>
                    <a:pt x="1" y="127"/>
                    <a:pt x="17" y="143"/>
                  </a:cubicBezTo>
                  <a:cubicBezTo>
                    <a:pt x="17" y="143"/>
                    <a:pt x="17" y="158"/>
                    <a:pt x="32" y="158"/>
                  </a:cubicBezTo>
                  <a:lnTo>
                    <a:pt x="32" y="158"/>
                  </a:lnTo>
                  <a:lnTo>
                    <a:pt x="112" y="127"/>
                  </a:lnTo>
                  <a:cubicBezTo>
                    <a:pt x="112" y="112"/>
                    <a:pt x="127" y="95"/>
                    <a:pt x="143" y="95"/>
                  </a:cubicBezTo>
                  <a:lnTo>
                    <a:pt x="158" y="95"/>
                  </a:lnTo>
                  <a:cubicBezTo>
                    <a:pt x="158" y="80"/>
                    <a:pt x="143" y="80"/>
                    <a:pt x="143" y="64"/>
                  </a:cubicBezTo>
                  <a:lnTo>
                    <a:pt x="95" y="49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5"/>
            <p:cNvSpPr/>
            <p:nvPr/>
          </p:nvSpPr>
          <p:spPr>
            <a:xfrm>
              <a:off x="3092837" y="1786727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80"/>
                  </a:lnTo>
                  <a:cubicBezTo>
                    <a:pt x="0" y="95"/>
                    <a:pt x="0" y="95"/>
                    <a:pt x="15" y="112"/>
                  </a:cubicBezTo>
                  <a:lnTo>
                    <a:pt x="15" y="112"/>
                  </a:lnTo>
                  <a:cubicBezTo>
                    <a:pt x="15" y="112"/>
                    <a:pt x="15" y="127"/>
                    <a:pt x="32" y="127"/>
                  </a:cubicBezTo>
                  <a:lnTo>
                    <a:pt x="110" y="158"/>
                  </a:lnTo>
                  <a:lnTo>
                    <a:pt x="126" y="158"/>
                  </a:lnTo>
                  <a:lnTo>
                    <a:pt x="142" y="158"/>
                  </a:lnTo>
                  <a:lnTo>
                    <a:pt x="142" y="158"/>
                  </a:lnTo>
                  <a:cubicBezTo>
                    <a:pt x="158" y="158"/>
                    <a:pt x="158" y="158"/>
                    <a:pt x="158" y="143"/>
                  </a:cubicBezTo>
                  <a:lnTo>
                    <a:pt x="173" y="143"/>
                  </a:lnTo>
                  <a:lnTo>
                    <a:pt x="189" y="80"/>
                  </a:lnTo>
                  <a:lnTo>
                    <a:pt x="189" y="80"/>
                  </a:lnTo>
                  <a:lnTo>
                    <a:pt x="189" y="80"/>
                  </a:lnTo>
                  <a:cubicBezTo>
                    <a:pt x="189" y="64"/>
                    <a:pt x="189" y="49"/>
                    <a:pt x="173" y="32"/>
                  </a:cubicBezTo>
                  <a:lnTo>
                    <a:pt x="158" y="32"/>
                  </a:lnTo>
                  <a:cubicBezTo>
                    <a:pt x="142" y="32"/>
                    <a:pt x="126" y="49"/>
                    <a:pt x="126" y="64"/>
                  </a:cubicBezTo>
                  <a:lnTo>
                    <a:pt x="110" y="80"/>
                  </a:lnTo>
                  <a:lnTo>
                    <a:pt x="78" y="80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110" y="32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35"/>
            <p:cNvSpPr/>
            <p:nvPr/>
          </p:nvSpPr>
          <p:spPr>
            <a:xfrm>
              <a:off x="3273228" y="181131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10" y="1"/>
                  </a:moveTo>
                  <a:lnTo>
                    <a:pt x="110" y="1"/>
                  </a:lnTo>
                  <a:cubicBezTo>
                    <a:pt x="79" y="1"/>
                    <a:pt x="79" y="16"/>
                    <a:pt x="79" y="32"/>
                  </a:cubicBezTo>
                  <a:lnTo>
                    <a:pt x="63" y="79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15" y="64"/>
                  </a:lnTo>
                  <a:lnTo>
                    <a:pt x="15" y="79"/>
                  </a:lnTo>
                  <a:lnTo>
                    <a:pt x="15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95" y="158"/>
                  </a:lnTo>
                  <a:lnTo>
                    <a:pt x="110" y="158"/>
                  </a:lnTo>
                  <a:lnTo>
                    <a:pt x="126" y="158"/>
                  </a:lnTo>
                  <a:cubicBezTo>
                    <a:pt x="126" y="142"/>
                    <a:pt x="142" y="127"/>
                    <a:pt x="142" y="127"/>
                  </a:cubicBezTo>
                  <a:lnTo>
                    <a:pt x="142" y="95"/>
                  </a:lnTo>
                  <a:lnTo>
                    <a:pt x="142" y="32"/>
                  </a:lnTo>
                  <a:lnTo>
                    <a:pt x="142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5"/>
            <p:cNvSpPr/>
            <p:nvPr/>
          </p:nvSpPr>
          <p:spPr>
            <a:xfrm>
              <a:off x="3084823" y="1793279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78" y="0"/>
                  </a:moveTo>
                  <a:lnTo>
                    <a:pt x="63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15" y="95"/>
                    <a:pt x="15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95" y="63"/>
                  </a:lnTo>
                  <a:cubicBezTo>
                    <a:pt x="78" y="47"/>
                    <a:pt x="95" y="32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5"/>
            <p:cNvSpPr/>
            <p:nvPr/>
          </p:nvSpPr>
          <p:spPr>
            <a:xfrm>
              <a:off x="3310311" y="1819326"/>
              <a:ext cx="3498" cy="3053"/>
            </a:xfrm>
            <a:custGeom>
              <a:avLst/>
              <a:gdLst/>
              <a:ahLst/>
              <a:cxnLst/>
              <a:rect l="l" t="t" r="r" b="b"/>
              <a:pathLst>
                <a:path w="110" h="96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15" y="16"/>
                  </a:cubicBezTo>
                  <a:lnTo>
                    <a:pt x="15" y="16"/>
                  </a:lnTo>
                  <a:cubicBezTo>
                    <a:pt x="0" y="32"/>
                    <a:pt x="15" y="47"/>
                    <a:pt x="15" y="64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cubicBezTo>
                    <a:pt x="110" y="64"/>
                    <a:pt x="110" y="47"/>
                    <a:pt x="95" y="32"/>
                  </a:cubicBez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5"/>
            <p:cNvSpPr/>
            <p:nvPr/>
          </p:nvSpPr>
          <p:spPr>
            <a:xfrm>
              <a:off x="3423023" y="1752666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17" y="32"/>
                  </a:cubicBezTo>
                  <a:cubicBezTo>
                    <a:pt x="1" y="48"/>
                    <a:pt x="17" y="48"/>
                    <a:pt x="17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95" y="80"/>
                  </a:lnTo>
                  <a:lnTo>
                    <a:pt x="190" y="80"/>
                  </a:lnTo>
                  <a:lnTo>
                    <a:pt x="253" y="80"/>
                  </a:lnTo>
                  <a:lnTo>
                    <a:pt x="253" y="80"/>
                  </a:lnTo>
                  <a:cubicBezTo>
                    <a:pt x="269" y="80"/>
                    <a:pt x="284" y="64"/>
                    <a:pt x="284" y="48"/>
                  </a:cubicBezTo>
                  <a:lnTo>
                    <a:pt x="284" y="32"/>
                  </a:lnTo>
                  <a:cubicBezTo>
                    <a:pt x="284" y="17"/>
                    <a:pt x="269" y="17"/>
                    <a:pt x="253" y="17"/>
                  </a:cubicBezTo>
                  <a:lnTo>
                    <a:pt x="19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35"/>
            <p:cNvSpPr/>
            <p:nvPr/>
          </p:nvSpPr>
          <p:spPr>
            <a:xfrm>
              <a:off x="3292278" y="181331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95"/>
                    <a:pt x="15" y="95"/>
                  </a:cubicBezTo>
                  <a:lnTo>
                    <a:pt x="15" y="95"/>
                  </a:lnTo>
                  <a:lnTo>
                    <a:pt x="47" y="79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95" y="64"/>
                  </a:lnTo>
                  <a:lnTo>
                    <a:pt x="78" y="64"/>
                  </a:lnTo>
                  <a:cubicBezTo>
                    <a:pt x="78" y="47"/>
                    <a:pt x="63" y="16"/>
                    <a:pt x="78" y="16"/>
                  </a:cubicBezTo>
                  <a:lnTo>
                    <a:pt x="7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35"/>
            <p:cNvSpPr/>
            <p:nvPr/>
          </p:nvSpPr>
          <p:spPr>
            <a:xfrm>
              <a:off x="3317308" y="1776232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1" y="47"/>
                  </a:lnTo>
                  <a:cubicBezTo>
                    <a:pt x="1" y="64"/>
                    <a:pt x="1" y="95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cubicBezTo>
                    <a:pt x="32" y="110"/>
                    <a:pt x="48" y="110"/>
                    <a:pt x="48" y="95"/>
                  </a:cubicBezTo>
                  <a:lnTo>
                    <a:pt x="32" y="47"/>
                  </a:lnTo>
                  <a:cubicBezTo>
                    <a:pt x="32" y="32"/>
                    <a:pt x="48" y="1"/>
                    <a:pt x="64" y="1"/>
                  </a:cubicBez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35"/>
            <p:cNvSpPr/>
            <p:nvPr/>
          </p:nvSpPr>
          <p:spPr>
            <a:xfrm>
              <a:off x="3436063" y="1763702"/>
              <a:ext cx="2035" cy="4548"/>
            </a:xfrm>
            <a:custGeom>
              <a:avLst/>
              <a:gdLst/>
              <a:ahLst/>
              <a:cxnLst/>
              <a:rect l="l" t="t" r="r" b="b"/>
              <a:pathLst>
                <a:path w="6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16"/>
                  </a:cubicBezTo>
                  <a:lnTo>
                    <a:pt x="0" y="32"/>
                  </a:lnTo>
                  <a:lnTo>
                    <a:pt x="0" y="111"/>
                  </a:lnTo>
                  <a:cubicBezTo>
                    <a:pt x="0" y="126"/>
                    <a:pt x="17" y="126"/>
                    <a:pt x="32" y="143"/>
                  </a:cubicBezTo>
                  <a:lnTo>
                    <a:pt x="17" y="126"/>
                  </a:lnTo>
                  <a:lnTo>
                    <a:pt x="17" y="111"/>
                  </a:lnTo>
                  <a:lnTo>
                    <a:pt x="48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63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35"/>
            <p:cNvSpPr/>
            <p:nvPr/>
          </p:nvSpPr>
          <p:spPr>
            <a:xfrm>
              <a:off x="3400983" y="1765705"/>
              <a:ext cx="6551" cy="5025"/>
            </a:xfrm>
            <a:custGeom>
              <a:avLst/>
              <a:gdLst/>
              <a:ahLst/>
              <a:cxnLst/>
              <a:rect l="l" t="t" r="r" b="b"/>
              <a:pathLst>
                <a:path w="206" h="158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7"/>
                    <a:pt x="0" y="32"/>
                    <a:pt x="17" y="48"/>
                  </a:cubicBezTo>
                  <a:lnTo>
                    <a:pt x="17" y="63"/>
                  </a:lnTo>
                  <a:lnTo>
                    <a:pt x="32" y="111"/>
                  </a:lnTo>
                  <a:lnTo>
                    <a:pt x="32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95" y="126"/>
                  </a:lnTo>
                  <a:lnTo>
                    <a:pt x="126" y="126"/>
                  </a:lnTo>
                  <a:lnTo>
                    <a:pt x="126" y="143"/>
                  </a:lnTo>
                  <a:cubicBezTo>
                    <a:pt x="143" y="158"/>
                    <a:pt x="143" y="158"/>
                    <a:pt x="158" y="158"/>
                  </a:cubicBezTo>
                  <a:lnTo>
                    <a:pt x="174" y="158"/>
                  </a:lnTo>
                  <a:cubicBezTo>
                    <a:pt x="189" y="143"/>
                    <a:pt x="206" y="126"/>
                    <a:pt x="189" y="111"/>
                  </a:cubicBezTo>
                  <a:lnTo>
                    <a:pt x="189" y="95"/>
                  </a:lnTo>
                  <a:lnTo>
                    <a:pt x="174" y="63"/>
                  </a:lnTo>
                  <a:cubicBezTo>
                    <a:pt x="158" y="48"/>
                    <a:pt x="158" y="48"/>
                    <a:pt x="143" y="48"/>
                  </a:cubicBezTo>
                  <a:lnTo>
                    <a:pt x="126" y="48"/>
                  </a:lnTo>
                  <a:lnTo>
                    <a:pt x="80" y="63"/>
                  </a:lnTo>
                  <a:lnTo>
                    <a:pt x="80" y="32"/>
                  </a:lnTo>
                  <a:cubicBezTo>
                    <a:pt x="80" y="17"/>
                    <a:pt x="63" y="17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35"/>
            <p:cNvSpPr/>
            <p:nvPr/>
          </p:nvSpPr>
          <p:spPr>
            <a:xfrm>
              <a:off x="3049203" y="180227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16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17" y="64"/>
                  </a:lnTo>
                  <a:lnTo>
                    <a:pt x="64" y="95"/>
                  </a:lnTo>
                  <a:cubicBezTo>
                    <a:pt x="80" y="79"/>
                    <a:pt x="80" y="79"/>
                    <a:pt x="96" y="79"/>
                  </a:cubicBezTo>
                  <a:lnTo>
                    <a:pt x="96" y="79"/>
                  </a:lnTo>
                  <a:cubicBezTo>
                    <a:pt x="112" y="79"/>
                    <a:pt x="127" y="95"/>
                    <a:pt x="127" y="111"/>
                  </a:cubicBezTo>
                  <a:lnTo>
                    <a:pt x="127" y="111"/>
                  </a:lnTo>
                  <a:cubicBezTo>
                    <a:pt x="143" y="111"/>
                    <a:pt x="143" y="111"/>
                    <a:pt x="159" y="95"/>
                  </a:cubicBezTo>
                  <a:cubicBezTo>
                    <a:pt x="159" y="79"/>
                    <a:pt x="159" y="64"/>
                    <a:pt x="143" y="48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35"/>
            <p:cNvSpPr/>
            <p:nvPr/>
          </p:nvSpPr>
          <p:spPr>
            <a:xfrm>
              <a:off x="3176004" y="1789749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16" y="80"/>
                  </a:moveTo>
                  <a:lnTo>
                    <a:pt x="16" y="80"/>
                  </a:lnTo>
                  <a:lnTo>
                    <a:pt x="16" y="80"/>
                  </a:lnTo>
                  <a:close/>
                  <a:moveTo>
                    <a:pt x="79" y="0"/>
                  </a:moveTo>
                  <a:lnTo>
                    <a:pt x="64" y="0"/>
                  </a:lnTo>
                  <a:cubicBezTo>
                    <a:pt x="64" y="0"/>
                    <a:pt x="47" y="0"/>
                    <a:pt x="32" y="17"/>
                  </a:cubicBezTo>
                  <a:cubicBezTo>
                    <a:pt x="16" y="32"/>
                    <a:pt x="16" y="48"/>
                    <a:pt x="16" y="63"/>
                  </a:cubicBezTo>
                  <a:lnTo>
                    <a:pt x="16" y="80"/>
                  </a:lnTo>
                  <a:lnTo>
                    <a:pt x="16" y="80"/>
                  </a:lnTo>
                  <a:cubicBezTo>
                    <a:pt x="1" y="95"/>
                    <a:pt x="16" y="111"/>
                    <a:pt x="16" y="126"/>
                  </a:cubicBezTo>
                  <a:cubicBezTo>
                    <a:pt x="32" y="126"/>
                    <a:pt x="32" y="143"/>
                    <a:pt x="47" y="143"/>
                  </a:cubicBezTo>
                  <a:cubicBezTo>
                    <a:pt x="47" y="143"/>
                    <a:pt x="64" y="126"/>
                    <a:pt x="79" y="126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63"/>
                    <a:pt x="127" y="63"/>
                    <a:pt x="127" y="48"/>
                  </a:cubicBezTo>
                  <a:cubicBezTo>
                    <a:pt x="127" y="17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35"/>
            <p:cNvSpPr/>
            <p:nvPr/>
          </p:nvSpPr>
          <p:spPr>
            <a:xfrm>
              <a:off x="3176481" y="179226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35"/>
            <p:cNvSpPr/>
            <p:nvPr/>
          </p:nvSpPr>
          <p:spPr>
            <a:xfrm>
              <a:off x="3314795" y="1814810"/>
              <a:ext cx="3562" cy="6551"/>
            </a:xfrm>
            <a:custGeom>
              <a:avLst/>
              <a:gdLst/>
              <a:ahLst/>
              <a:cxnLst/>
              <a:rect l="l" t="t" r="r" b="b"/>
              <a:pathLst>
                <a:path w="112" h="206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0"/>
                    <a:pt x="63" y="17"/>
                    <a:pt x="48" y="17"/>
                  </a:cubicBezTo>
                  <a:lnTo>
                    <a:pt x="48" y="17"/>
                  </a:lnTo>
                  <a:lnTo>
                    <a:pt x="48" y="17"/>
                  </a:lnTo>
                  <a:cubicBezTo>
                    <a:pt x="32" y="17"/>
                    <a:pt x="17" y="32"/>
                    <a:pt x="17" y="48"/>
                  </a:cubicBezTo>
                  <a:lnTo>
                    <a:pt x="17" y="80"/>
                  </a:lnTo>
                  <a:cubicBezTo>
                    <a:pt x="0" y="95"/>
                    <a:pt x="17" y="126"/>
                    <a:pt x="17" y="143"/>
                  </a:cubicBezTo>
                  <a:cubicBezTo>
                    <a:pt x="32" y="158"/>
                    <a:pt x="32" y="158"/>
                    <a:pt x="32" y="174"/>
                  </a:cubicBezTo>
                  <a:lnTo>
                    <a:pt x="48" y="189"/>
                  </a:lnTo>
                  <a:cubicBezTo>
                    <a:pt x="48" y="206"/>
                    <a:pt x="63" y="206"/>
                    <a:pt x="80" y="206"/>
                  </a:cubicBezTo>
                  <a:lnTo>
                    <a:pt x="95" y="206"/>
                  </a:lnTo>
                  <a:cubicBezTo>
                    <a:pt x="111" y="206"/>
                    <a:pt x="111" y="189"/>
                    <a:pt x="111" y="174"/>
                  </a:cubicBezTo>
                  <a:lnTo>
                    <a:pt x="111" y="158"/>
                  </a:lnTo>
                  <a:lnTo>
                    <a:pt x="95" y="158"/>
                  </a:lnTo>
                  <a:lnTo>
                    <a:pt x="95" y="158"/>
                  </a:lnTo>
                  <a:cubicBezTo>
                    <a:pt x="80" y="143"/>
                    <a:pt x="63" y="126"/>
                    <a:pt x="80" y="111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63" y="80"/>
                  </a:lnTo>
                  <a:lnTo>
                    <a:pt x="63" y="32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35"/>
            <p:cNvSpPr/>
            <p:nvPr/>
          </p:nvSpPr>
          <p:spPr>
            <a:xfrm>
              <a:off x="3392492" y="1805301"/>
              <a:ext cx="7028" cy="5534"/>
            </a:xfrm>
            <a:custGeom>
              <a:avLst/>
              <a:gdLst/>
              <a:ahLst/>
              <a:cxnLst/>
              <a:rect l="l" t="t" r="r" b="b"/>
              <a:pathLst>
                <a:path w="221" h="174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cubicBezTo>
                    <a:pt x="110" y="16"/>
                    <a:pt x="95" y="32"/>
                    <a:pt x="78" y="32"/>
                  </a:cubicBezTo>
                  <a:lnTo>
                    <a:pt x="63" y="32"/>
                  </a:lnTo>
                  <a:lnTo>
                    <a:pt x="63" y="47"/>
                  </a:lnTo>
                  <a:lnTo>
                    <a:pt x="15" y="95"/>
                  </a:lnTo>
                  <a:lnTo>
                    <a:pt x="15" y="95"/>
                  </a:lnTo>
                  <a:cubicBezTo>
                    <a:pt x="0" y="110"/>
                    <a:pt x="0" y="126"/>
                    <a:pt x="15" y="142"/>
                  </a:cubicBezTo>
                  <a:lnTo>
                    <a:pt x="15" y="142"/>
                  </a:lnTo>
                  <a:lnTo>
                    <a:pt x="15" y="142"/>
                  </a:lnTo>
                  <a:lnTo>
                    <a:pt x="32" y="173"/>
                  </a:lnTo>
                  <a:lnTo>
                    <a:pt x="63" y="173"/>
                  </a:lnTo>
                  <a:cubicBezTo>
                    <a:pt x="63" y="173"/>
                    <a:pt x="78" y="173"/>
                    <a:pt x="78" y="158"/>
                  </a:cubicBezTo>
                  <a:cubicBezTo>
                    <a:pt x="95" y="158"/>
                    <a:pt x="95" y="126"/>
                    <a:pt x="78" y="126"/>
                  </a:cubicBezTo>
                  <a:lnTo>
                    <a:pt x="110" y="79"/>
                  </a:lnTo>
                  <a:lnTo>
                    <a:pt x="158" y="158"/>
                  </a:lnTo>
                  <a:cubicBezTo>
                    <a:pt x="173" y="158"/>
                    <a:pt x="173" y="173"/>
                    <a:pt x="189" y="173"/>
                  </a:cubicBezTo>
                  <a:lnTo>
                    <a:pt x="189" y="173"/>
                  </a:lnTo>
                  <a:cubicBezTo>
                    <a:pt x="204" y="158"/>
                    <a:pt x="204" y="142"/>
                    <a:pt x="221" y="142"/>
                  </a:cubicBezTo>
                  <a:lnTo>
                    <a:pt x="221" y="142"/>
                  </a:lnTo>
                  <a:lnTo>
                    <a:pt x="221" y="110"/>
                  </a:lnTo>
                  <a:lnTo>
                    <a:pt x="189" y="47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1" y="32"/>
                    <a:pt x="126" y="16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5"/>
            <p:cNvSpPr/>
            <p:nvPr/>
          </p:nvSpPr>
          <p:spPr>
            <a:xfrm>
              <a:off x="3319311" y="1820821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8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142" y="95"/>
                  </a:lnTo>
                  <a:cubicBezTo>
                    <a:pt x="158" y="95"/>
                    <a:pt x="174" y="80"/>
                    <a:pt x="174" y="48"/>
                  </a:cubicBezTo>
                  <a:cubicBezTo>
                    <a:pt x="174" y="32"/>
                    <a:pt x="158" y="32"/>
                    <a:pt x="142" y="32"/>
                  </a:cubicBezTo>
                  <a:lnTo>
                    <a:pt x="127" y="32"/>
                  </a:lnTo>
                  <a:lnTo>
                    <a:pt x="79" y="32"/>
                  </a:lnTo>
                  <a:lnTo>
                    <a:pt x="48" y="17"/>
                  </a:lnTo>
                  <a:cubicBezTo>
                    <a:pt x="48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5"/>
            <p:cNvSpPr/>
            <p:nvPr/>
          </p:nvSpPr>
          <p:spPr>
            <a:xfrm>
              <a:off x="317549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lnTo>
                    <a:pt x="0" y="48"/>
                  </a:lnTo>
                  <a:lnTo>
                    <a:pt x="17" y="80"/>
                  </a:ln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80"/>
                    <a:pt x="80" y="63"/>
                  </a:cubicBezTo>
                  <a:cubicBezTo>
                    <a:pt x="95" y="48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5"/>
            <p:cNvSpPr/>
            <p:nvPr/>
          </p:nvSpPr>
          <p:spPr>
            <a:xfrm>
              <a:off x="3397485" y="1814810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10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63"/>
                    <a:pt x="16" y="80"/>
                    <a:pt x="47" y="80"/>
                  </a:cubicBezTo>
                  <a:lnTo>
                    <a:pt x="47" y="80"/>
                  </a:lnTo>
                  <a:lnTo>
                    <a:pt x="95" y="80"/>
                  </a:lnTo>
                  <a:lnTo>
                    <a:pt x="142" y="80"/>
                  </a:lnTo>
                  <a:cubicBezTo>
                    <a:pt x="158" y="80"/>
                    <a:pt x="173" y="63"/>
                    <a:pt x="173" y="48"/>
                  </a:cubicBezTo>
                  <a:cubicBezTo>
                    <a:pt x="173" y="17"/>
                    <a:pt x="158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5"/>
            <p:cNvSpPr/>
            <p:nvPr/>
          </p:nvSpPr>
          <p:spPr>
            <a:xfrm>
              <a:off x="3037181" y="1819803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17"/>
                    <a:pt x="1" y="17"/>
                  </a:cubicBezTo>
                  <a:lnTo>
                    <a:pt x="17" y="17"/>
                  </a:lnTo>
                  <a:cubicBezTo>
                    <a:pt x="17" y="32"/>
                    <a:pt x="17" y="49"/>
                    <a:pt x="1" y="64"/>
                  </a:cubicBezTo>
                  <a:lnTo>
                    <a:pt x="1" y="64"/>
                  </a:lnTo>
                  <a:lnTo>
                    <a:pt x="32" y="112"/>
                  </a:lnTo>
                  <a:cubicBezTo>
                    <a:pt x="32" y="127"/>
                    <a:pt x="49" y="127"/>
                    <a:pt x="64" y="127"/>
                  </a:cubicBezTo>
                  <a:lnTo>
                    <a:pt x="64" y="127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80" y="64"/>
                  </a:lnTo>
                  <a:lnTo>
                    <a:pt x="49" y="17"/>
                  </a:lnTo>
                  <a:cubicBezTo>
                    <a:pt x="49" y="17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5"/>
            <p:cNvSpPr/>
            <p:nvPr/>
          </p:nvSpPr>
          <p:spPr>
            <a:xfrm>
              <a:off x="3327835" y="177623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32" y="1"/>
                  </a:lnTo>
                  <a:lnTo>
                    <a:pt x="16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80" y="95"/>
                    <a:pt x="80" y="79"/>
                    <a:pt x="80" y="79"/>
                  </a:cubicBezTo>
                  <a:cubicBezTo>
                    <a:pt x="80" y="64"/>
                    <a:pt x="95" y="47"/>
                    <a:pt x="111" y="47"/>
                  </a:cubicBezTo>
                  <a:lnTo>
                    <a:pt x="111" y="47"/>
                  </a:lnTo>
                  <a:lnTo>
                    <a:pt x="126" y="47"/>
                  </a:lnTo>
                  <a:lnTo>
                    <a:pt x="126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5"/>
            <p:cNvSpPr/>
            <p:nvPr/>
          </p:nvSpPr>
          <p:spPr>
            <a:xfrm>
              <a:off x="3318803" y="1772225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47"/>
                  </a:lnTo>
                  <a:lnTo>
                    <a:pt x="1" y="95"/>
                  </a:lnTo>
                  <a:cubicBezTo>
                    <a:pt x="1" y="95"/>
                    <a:pt x="1" y="110"/>
                    <a:pt x="17" y="110"/>
                  </a:cubicBezTo>
                  <a:lnTo>
                    <a:pt x="17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64" y="127"/>
                  </a:lnTo>
                  <a:cubicBezTo>
                    <a:pt x="64" y="110"/>
                    <a:pt x="64" y="110"/>
                    <a:pt x="80" y="110"/>
                  </a:cubicBezTo>
                  <a:cubicBezTo>
                    <a:pt x="95" y="110"/>
                    <a:pt x="95" y="95"/>
                    <a:pt x="111" y="64"/>
                  </a:cubicBezTo>
                  <a:lnTo>
                    <a:pt x="111" y="4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5"/>
            <p:cNvSpPr/>
            <p:nvPr/>
          </p:nvSpPr>
          <p:spPr>
            <a:xfrm>
              <a:off x="3443600" y="1796746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5" y="17"/>
                  </a:lnTo>
                  <a:cubicBezTo>
                    <a:pt x="0" y="32"/>
                    <a:pt x="0" y="49"/>
                    <a:pt x="0" y="64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15" y="80"/>
                  </a:lnTo>
                  <a:lnTo>
                    <a:pt x="15" y="80"/>
                  </a:lnTo>
                  <a:cubicBezTo>
                    <a:pt x="32" y="96"/>
                    <a:pt x="32" y="96"/>
                    <a:pt x="47" y="96"/>
                  </a:cubicBezTo>
                  <a:lnTo>
                    <a:pt x="47" y="96"/>
                  </a:lnTo>
                  <a:cubicBezTo>
                    <a:pt x="47" y="96"/>
                    <a:pt x="63" y="96"/>
                    <a:pt x="63" y="80"/>
                  </a:cubicBezTo>
                  <a:cubicBezTo>
                    <a:pt x="63" y="80"/>
                    <a:pt x="78" y="80"/>
                    <a:pt x="78" y="64"/>
                  </a:cubicBez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95" y="80"/>
                    <a:pt x="110" y="64"/>
                    <a:pt x="126" y="49"/>
                  </a:cubicBezTo>
                  <a:cubicBezTo>
                    <a:pt x="126" y="49"/>
                    <a:pt x="126" y="32"/>
                    <a:pt x="110" y="32"/>
                  </a:cubicBezTo>
                  <a:cubicBezTo>
                    <a:pt x="110" y="17"/>
                    <a:pt x="110" y="17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5"/>
            <p:cNvSpPr/>
            <p:nvPr/>
          </p:nvSpPr>
          <p:spPr>
            <a:xfrm>
              <a:off x="3334355" y="1803774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1"/>
                  </a:move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32"/>
                    <a:pt x="16" y="32"/>
                    <a:pt x="1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95" y="95"/>
                    <a:pt x="95" y="95"/>
                  </a:cubicBezTo>
                  <a:lnTo>
                    <a:pt x="110" y="80"/>
                  </a:lnTo>
                  <a:lnTo>
                    <a:pt x="95" y="80"/>
                  </a:lnTo>
                  <a:cubicBezTo>
                    <a:pt x="79" y="80"/>
                    <a:pt x="64" y="64"/>
                    <a:pt x="64" y="32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5"/>
            <p:cNvSpPr/>
            <p:nvPr/>
          </p:nvSpPr>
          <p:spPr>
            <a:xfrm>
              <a:off x="3205073" y="178574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95"/>
                  </a:cubicBezTo>
                  <a:cubicBezTo>
                    <a:pt x="127" y="80"/>
                    <a:pt x="110" y="63"/>
                    <a:pt x="110" y="48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5"/>
            <p:cNvSpPr/>
            <p:nvPr/>
          </p:nvSpPr>
          <p:spPr>
            <a:xfrm>
              <a:off x="3408521" y="1763193"/>
              <a:ext cx="3021" cy="5534"/>
            </a:xfrm>
            <a:custGeom>
              <a:avLst/>
              <a:gdLst/>
              <a:ahLst/>
              <a:cxnLst/>
              <a:rect l="l" t="t" r="r" b="b"/>
              <a:pathLst>
                <a:path w="95" h="174" extrusionOk="0">
                  <a:moveTo>
                    <a:pt x="63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32" y="64"/>
                  </a:lnTo>
                  <a:lnTo>
                    <a:pt x="32" y="96"/>
                  </a:lnTo>
                  <a:cubicBezTo>
                    <a:pt x="16" y="96"/>
                    <a:pt x="16" y="96"/>
                    <a:pt x="16" y="111"/>
                  </a:cubicBezTo>
                  <a:cubicBezTo>
                    <a:pt x="0" y="127"/>
                    <a:pt x="0" y="142"/>
                    <a:pt x="16" y="159"/>
                  </a:cubicBezTo>
                  <a:cubicBezTo>
                    <a:pt x="16" y="159"/>
                    <a:pt x="32" y="174"/>
                    <a:pt x="47" y="174"/>
                  </a:cubicBezTo>
                  <a:lnTo>
                    <a:pt x="63" y="174"/>
                  </a:lnTo>
                  <a:lnTo>
                    <a:pt x="79" y="174"/>
                  </a:lnTo>
                  <a:cubicBezTo>
                    <a:pt x="95" y="159"/>
                    <a:pt x="95" y="159"/>
                    <a:pt x="95" y="142"/>
                  </a:cubicBezTo>
                  <a:lnTo>
                    <a:pt x="95" y="111"/>
                  </a:lnTo>
                  <a:lnTo>
                    <a:pt x="95" y="64"/>
                  </a:lnTo>
                  <a:lnTo>
                    <a:pt x="95" y="48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5"/>
            <p:cNvSpPr/>
            <p:nvPr/>
          </p:nvSpPr>
          <p:spPr>
            <a:xfrm>
              <a:off x="3188026" y="1788731"/>
              <a:ext cx="2544" cy="2035"/>
            </a:xfrm>
            <a:custGeom>
              <a:avLst/>
              <a:gdLst/>
              <a:ahLst/>
              <a:cxnLst/>
              <a:rect l="l" t="t" r="r" b="b"/>
              <a:pathLst>
                <a:path w="80" h="64" extrusionOk="0">
                  <a:moveTo>
                    <a:pt x="79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6" y="64"/>
                    <a:pt x="32" y="64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5"/>
            <p:cNvSpPr/>
            <p:nvPr/>
          </p:nvSpPr>
          <p:spPr>
            <a:xfrm>
              <a:off x="3112365" y="179528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cubicBezTo>
                    <a:pt x="32" y="0"/>
                    <a:pt x="17" y="15"/>
                    <a:pt x="17" y="32"/>
                  </a:cubicBezTo>
                  <a:lnTo>
                    <a:pt x="17" y="47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8" y="126"/>
                    <a:pt x="63" y="110"/>
                    <a:pt x="80" y="95"/>
                  </a:cubicBezTo>
                  <a:lnTo>
                    <a:pt x="80" y="32"/>
                  </a:lnTo>
                  <a:cubicBezTo>
                    <a:pt x="80" y="15"/>
                    <a:pt x="80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5"/>
            <p:cNvSpPr/>
            <p:nvPr/>
          </p:nvSpPr>
          <p:spPr>
            <a:xfrm>
              <a:off x="3338839" y="1814810"/>
              <a:ext cx="6042" cy="6551"/>
            </a:xfrm>
            <a:custGeom>
              <a:avLst/>
              <a:gdLst/>
              <a:ahLst/>
              <a:cxnLst/>
              <a:rect l="l" t="t" r="r" b="b"/>
              <a:pathLst>
                <a:path w="190" h="206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7"/>
                  </a:lnTo>
                  <a:cubicBezTo>
                    <a:pt x="17" y="17"/>
                    <a:pt x="17" y="32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" y="111"/>
                  </a:lnTo>
                  <a:lnTo>
                    <a:pt x="1" y="126"/>
                  </a:lnTo>
                  <a:cubicBezTo>
                    <a:pt x="1" y="158"/>
                    <a:pt x="17" y="174"/>
                    <a:pt x="49" y="174"/>
                  </a:cubicBezTo>
                  <a:cubicBezTo>
                    <a:pt x="64" y="174"/>
                    <a:pt x="80" y="158"/>
                    <a:pt x="80" y="126"/>
                  </a:cubicBezTo>
                  <a:lnTo>
                    <a:pt x="80" y="111"/>
                  </a:lnTo>
                  <a:lnTo>
                    <a:pt x="80" y="126"/>
                  </a:lnTo>
                  <a:cubicBezTo>
                    <a:pt x="95" y="143"/>
                    <a:pt x="95" y="158"/>
                    <a:pt x="112" y="174"/>
                  </a:cubicBezTo>
                  <a:lnTo>
                    <a:pt x="112" y="174"/>
                  </a:lnTo>
                  <a:lnTo>
                    <a:pt x="127" y="189"/>
                  </a:lnTo>
                  <a:cubicBezTo>
                    <a:pt x="127" y="189"/>
                    <a:pt x="143" y="206"/>
                    <a:pt x="158" y="206"/>
                  </a:cubicBezTo>
                  <a:cubicBezTo>
                    <a:pt x="158" y="206"/>
                    <a:pt x="175" y="206"/>
                    <a:pt x="175" y="189"/>
                  </a:cubicBezTo>
                  <a:cubicBezTo>
                    <a:pt x="190" y="189"/>
                    <a:pt x="190" y="158"/>
                    <a:pt x="190" y="143"/>
                  </a:cubicBezTo>
                  <a:lnTo>
                    <a:pt x="175" y="143"/>
                  </a:lnTo>
                  <a:lnTo>
                    <a:pt x="175" y="126"/>
                  </a:lnTo>
                  <a:cubicBezTo>
                    <a:pt x="158" y="111"/>
                    <a:pt x="143" y="95"/>
                    <a:pt x="143" y="80"/>
                  </a:cubicBezTo>
                  <a:cubicBezTo>
                    <a:pt x="127" y="63"/>
                    <a:pt x="112" y="48"/>
                    <a:pt x="112" y="32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80" y="0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5"/>
            <p:cNvSpPr/>
            <p:nvPr/>
          </p:nvSpPr>
          <p:spPr>
            <a:xfrm>
              <a:off x="3417012" y="1762684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112" y="1"/>
                  </a:lnTo>
                  <a:lnTo>
                    <a:pt x="64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17" y="64"/>
                    <a:pt x="1" y="80"/>
                    <a:pt x="17" y="95"/>
                  </a:cubicBezTo>
                  <a:cubicBezTo>
                    <a:pt x="17" y="112"/>
                    <a:pt x="32" y="112"/>
                    <a:pt x="49" y="112"/>
                  </a:cubicBezTo>
                  <a:lnTo>
                    <a:pt x="64" y="11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58" y="48"/>
                    <a:pt x="158" y="32"/>
                    <a:pt x="158" y="17"/>
                  </a:cubicBezTo>
                  <a:lnTo>
                    <a:pt x="143" y="17"/>
                  </a:ln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5"/>
            <p:cNvSpPr/>
            <p:nvPr/>
          </p:nvSpPr>
          <p:spPr>
            <a:xfrm>
              <a:off x="3167990" y="1825337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6"/>
                    <a:pt x="16" y="16"/>
                  </a:cubicBezTo>
                  <a:lnTo>
                    <a:pt x="16" y="16"/>
                  </a:lnTo>
                  <a:lnTo>
                    <a:pt x="16" y="32"/>
                  </a:lnTo>
                  <a:cubicBezTo>
                    <a:pt x="1" y="32"/>
                    <a:pt x="1" y="47"/>
                    <a:pt x="1" y="47"/>
                  </a:cubicBezTo>
                  <a:cubicBezTo>
                    <a:pt x="1" y="64"/>
                    <a:pt x="16" y="64"/>
                    <a:pt x="16" y="79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79" y="95"/>
                    <a:pt x="79" y="95"/>
                    <a:pt x="95" y="79"/>
                  </a:cubicBezTo>
                  <a:lnTo>
                    <a:pt x="95" y="79"/>
                  </a:lnTo>
                  <a:lnTo>
                    <a:pt x="95" y="64"/>
                  </a:lnTo>
                  <a:cubicBezTo>
                    <a:pt x="110" y="64"/>
                    <a:pt x="110" y="47"/>
                    <a:pt x="110" y="47"/>
                  </a:cubicBez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5"/>
            <p:cNvSpPr/>
            <p:nvPr/>
          </p:nvSpPr>
          <p:spPr>
            <a:xfrm>
              <a:off x="3305286" y="1816337"/>
              <a:ext cx="6520" cy="3498"/>
            </a:xfrm>
            <a:custGeom>
              <a:avLst/>
              <a:gdLst/>
              <a:ahLst/>
              <a:cxnLst/>
              <a:rect l="l" t="t" r="r" b="b"/>
              <a:pathLst>
                <a:path w="205" h="110" extrusionOk="0">
                  <a:moveTo>
                    <a:pt x="158" y="0"/>
                  </a:moveTo>
                  <a:lnTo>
                    <a:pt x="158" y="15"/>
                  </a:lnTo>
                  <a:lnTo>
                    <a:pt x="110" y="47"/>
                  </a:lnTo>
                  <a:cubicBezTo>
                    <a:pt x="110" y="63"/>
                    <a:pt x="95" y="63"/>
                    <a:pt x="95" y="63"/>
                  </a:cubicBezTo>
                  <a:lnTo>
                    <a:pt x="79" y="63"/>
                  </a:lnTo>
                  <a:lnTo>
                    <a:pt x="32" y="47"/>
                  </a:lnTo>
                  <a:cubicBezTo>
                    <a:pt x="16" y="47"/>
                    <a:pt x="1" y="63"/>
                    <a:pt x="1" y="78"/>
                  </a:cubicBezTo>
                  <a:cubicBezTo>
                    <a:pt x="1" y="95"/>
                    <a:pt x="16" y="95"/>
                    <a:pt x="16" y="95"/>
                  </a:cubicBezTo>
                  <a:cubicBezTo>
                    <a:pt x="16" y="110"/>
                    <a:pt x="32" y="110"/>
                    <a:pt x="47" y="110"/>
                  </a:cubicBezTo>
                  <a:lnTo>
                    <a:pt x="47" y="110"/>
                  </a:lnTo>
                  <a:lnTo>
                    <a:pt x="47" y="110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95" y="110"/>
                  </a:lnTo>
                  <a:lnTo>
                    <a:pt x="127" y="110"/>
                  </a:lnTo>
                  <a:lnTo>
                    <a:pt x="127" y="110"/>
                  </a:lnTo>
                  <a:cubicBezTo>
                    <a:pt x="142" y="110"/>
                    <a:pt x="190" y="110"/>
                    <a:pt x="190" y="47"/>
                  </a:cubicBezTo>
                  <a:cubicBezTo>
                    <a:pt x="205" y="47"/>
                    <a:pt x="190" y="32"/>
                    <a:pt x="190" y="32"/>
                  </a:cubicBezTo>
                  <a:cubicBezTo>
                    <a:pt x="190" y="15"/>
                    <a:pt x="190" y="15"/>
                    <a:pt x="173" y="15"/>
                  </a:cubicBezTo>
                  <a:cubicBezTo>
                    <a:pt x="173" y="15"/>
                    <a:pt x="158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5"/>
            <p:cNvSpPr/>
            <p:nvPr/>
          </p:nvSpPr>
          <p:spPr>
            <a:xfrm>
              <a:off x="3174477" y="1792738"/>
              <a:ext cx="11067" cy="4039"/>
            </a:xfrm>
            <a:custGeom>
              <a:avLst/>
              <a:gdLst/>
              <a:ahLst/>
              <a:cxnLst/>
              <a:rect l="l" t="t" r="r" b="b"/>
              <a:pathLst>
                <a:path w="348" h="127" extrusionOk="0">
                  <a:moveTo>
                    <a:pt x="316" y="1"/>
                  </a:moveTo>
                  <a:lnTo>
                    <a:pt x="316" y="1"/>
                  </a:lnTo>
                  <a:cubicBezTo>
                    <a:pt x="301" y="1"/>
                    <a:pt x="284" y="1"/>
                    <a:pt x="284" y="17"/>
                  </a:cubicBezTo>
                  <a:lnTo>
                    <a:pt x="284" y="32"/>
                  </a:lnTo>
                  <a:lnTo>
                    <a:pt x="284" y="32"/>
                  </a:lnTo>
                  <a:cubicBezTo>
                    <a:pt x="253" y="49"/>
                    <a:pt x="221" y="49"/>
                    <a:pt x="206" y="49"/>
                  </a:cubicBezTo>
                  <a:cubicBezTo>
                    <a:pt x="190" y="64"/>
                    <a:pt x="158" y="64"/>
                    <a:pt x="143" y="64"/>
                  </a:cubicBezTo>
                  <a:lnTo>
                    <a:pt x="95" y="64"/>
                  </a:lnTo>
                  <a:cubicBezTo>
                    <a:pt x="80" y="49"/>
                    <a:pt x="64" y="49"/>
                    <a:pt x="32" y="49"/>
                  </a:cubicBezTo>
                  <a:lnTo>
                    <a:pt x="32" y="49"/>
                  </a:lnTo>
                  <a:cubicBezTo>
                    <a:pt x="17" y="49"/>
                    <a:pt x="1" y="64"/>
                    <a:pt x="1" y="80"/>
                  </a:cubicBezTo>
                  <a:cubicBezTo>
                    <a:pt x="1" y="95"/>
                    <a:pt x="1" y="112"/>
                    <a:pt x="32" y="112"/>
                  </a:cubicBezTo>
                  <a:lnTo>
                    <a:pt x="32" y="112"/>
                  </a:lnTo>
                  <a:cubicBezTo>
                    <a:pt x="64" y="127"/>
                    <a:pt x="80" y="127"/>
                    <a:pt x="112" y="127"/>
                  </a:cubicBezTo>
                  <a:cubicBezTo>
                    <a:pt x="143" y="112"/>
                    <a:pt x="143" y="112"/>
                    <a:pt x="143" y="95"/>
                  </a:cubicBezTo>
                  <a:cubicBezTo>
                    <a:pt x="143" y="80"/>
                    <a:pt x="158" y="64"/>
                    <a:pt x="175" y="64"/>
                  </a:cubicBezTo>
                  <a:lnTo>
                    <a:pt x="175" y="64"/>
                  </a:lnTo>
                  <a:lnTo>
                    <a:pt x="175" y="64"/>
                  </a:lnTo>
                  <a:cubicBezTo>
                    <a:pt x="190" y="64"/>
                    <a:pt x="206" y="80"/>
                    <a:pt x="206" y="95"/>
                  </a:cubicBezTo>
                  <a:lnTo>
                    <a:pt x="206" y="127"/>
                  </a:lnTo>
                  <a:cubicBezTo>
                    <a:pt x="221" y="127"/>
                    <a:pt x="253" y="112"/>
                    <a:pt x="269" y="112"/>
                  </a:cubicBezTo>
                  <a:cubicBezTo>
                    <a:pt x="284" y="112"/>
                    <a:pt x="301" y="95"/>
                    <a:pt x="316" y="95"/>
                  </a:cubicBezTo>
                  <a:cubicBezTo>
                    <a:pt x="316" y="95"/>
                    <a:pt x="332" y="95"/>
                    <a:pt x="332" y="80"/>
                  </a:cubicBezTo>
                  <a:cubicBezTo>
                    <a:pt x="332" y="80"/>
                    <a:pt x="348" y="64"/>
                    <a:pt x="348" y="49"/>
                  </a:cubicBezTo>
                  <a:lnTo>
                    <a:pt x="348" y="49"/>
                  </a:lnTo>
                  <a:cubicBezTo>
                    <a:pt x="348" y="32"/>
                    <a:pt x="348" y="1"/>
                    <a:pt x="332" y="1"/>
                  </a:cubicBezTo>
                  <a:lnTo>
                    <a:pt x="3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5"/>
            <p:cNvSpPr/>
            <p:nvPr/>
          </p:nvSpPr>
          <p:spPr>
            <a:xfrm>
              <a:off x="3299752" y="1781257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49" y="15"/>
                  </a:lnTo>
                  <a:lnTo>
                    <a:pt x="32" y="32"/>
                  </a:lnTo>
                  <a:cubicBezTo>
                    <a:pt x="17" y="32"/>
                    <a:pt x="1" y="47"/>
                    <a:pt x="1" y="78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127" y="78"/>
                  </a:lnTo>
                  <a:lnTo>
                    <a:pt x="127" y="63"/>
                  </a:lnTo>
                  <a:cubicBezTo>
                    <a:pt x="143" y="63"/>
                    <a:pt x="143" y="47"/>
                    <a:pt x="143" y="32"/>
                  </a:cubicBezTo>
                  <a:cubicBezTo>
                    <a:pt x="143" y="15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5"/>
            <p:cNvSpPr/>
            <p:nvPr/>
          </p:nvSpPr>
          <p:spPr>
            <a:xfrm>
              <a:off x="3088290" y="1785741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7"/>
                    <a:pt x="1" y="48"/>
                  </a:cubicBezTo>
                  <a:lnTo>
                    <a:pt x="17" y="95"/>
                  </a:lnTo>
                  <a:lnTo>
                    <a:pt x="80" y="95"/>
                  </a:lnTo>
                  <a:lnTo>
                    <a:pt x="95" y="95"/>
                  </a:lnTo>
                  <a:lnTo>
                    <a:pt x="80" y="32"/>
                  </a:lnTo>
                  <a:cubicBezTo>
                    <a:pt x="64" y="17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5"/>
            <p:cNvSpPr/>
            <p:nvPr/>
          </p:nvSpPr>
          <p:spPr>
            <a:xfrm>
              <a:off x="3104350" y="1791752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7"/>
                    <a:pt x="16" y="32"/>
                  </a:cubicBezTo>
                  <a:lnTo>
                    <a:pt x="16" y="32"/>
                  </a:lnTo>
                  <a:lnTo>
                    <a:pt x="16" y="32"/>
                  </a:lnTo>
                  <a:lnTo>
                    <a:pt x="0" y="80"/>
                  </a:lnTo>
                  <a:cubicBezTo>
                    <a:pt x="0" y="80"/>
                    <a:pt x="0" y="95"/>
                    <a:pt x="16" y="95"/>
                  </a:cubicBezTo>
                  <a:cubicBezTo>
                    <a:pt x="16" y="111"/>
                    <a:pt x="32" y="111"/>
                    <a:pt x="48" y="111"/>
                  </a:cubicBezTo>
                  <a:lnTo>
                    <a:pt x="48" y="111"/>
                  </a:lnTo>
                  <a:lnTo>
                    <a:pt x="63" y="111"/>
                  </a:lnTo>
                  <a:lnTo>
                    <a:pt x="95" y="111"/>
                  </a:lnTo>
                  <a:cubicBezTo>
                    <a:pt x="95" y="111"/>
                    <a:pt x="111" y="111"/>
                    <a:pt x="111" y="95"/>
                  </a:cubicBezTo>
                  <a:cubicBezTo>
                    <a:pt x="126" y="95"/>
                    <a:pt x="126" y="80"/>
                    <a:pt x="126" y="63"/>
                  </a:cubicBezTo>
                  <a:cubicBezTo>
                    <a:pt x="126" y="48"/>
                    <a:pt x="111" y="48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7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5"/>
            <p:cNvSpPr/>
            <p:nvPr/>
          </p:nvSpPr>
          <p:spPr>
            <a:xfrm>
              <a:off x="3156445" y="1806796"/>
              <a:ext cx="2576" cy="2544"/>
            </a:xfrm>
            <a:custGeom>
              <a:avLst/>
              <a:gdLst/>
              <a:ahLst/>
              <a:cxnLst/>
              <a:rect l="l" t="t" r="r" b="b"/>
              <a:pathLst>
                <a:path w="81" h="80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64" y="0"/>
                  </a:lnTo>
                  <a:lnTo>
                    <a:pt x="32" y="16"/>
                  </a:lnTo>
                  <a:cubicBezTo>
                    <a:pt x="17" y="16"/>
                    <a:pt x="1" y="48"/>
                    <a:pt x="17" y="63"/>
                  </a:cubicBezTo>
                  <a:lnTo>
                    <a:pt x="32" y="79"/>
                  </a:lnTo>
                  <a:lnTo>
                    <a:pt x="49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63"/>
                  </a:lnTo>
                  <a:lnTo>
                    <a:pt x="64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5"/>
            <p:cNvSpPr/>
            <p:nvPr/>
          </p:nvSpPr>
          <p:spPr>
            <a:xfrm>
              <a:off x="3414532" y="1779731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95" y="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32"/>
                  </a:lnTo>
                  <a:cubicBezTo>
                    <a:pt x="32" y="48"/>
                    <a:pt x="16" y="48"/>
                    <a:pt x="0" y="63"/>
                  </a:cubicBezTo>
                  <a:lnTo>
                    <a:pt x="16" y="63"/>
                  </a:lnTo>
                  <a:cubicBezTo>
                    <a:pt x="16" y="80"/>
                    <a:pt x="32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42" y="63"/>
                  </a:lnTo>
                  <a:lnTo>
                    <a:pt x="142" y="63"/>
                  </a:lnTo>
                  <a:cubicBezTo>
                    <a:pt x="158" y="48"/>
                    <a:pt x="173" y="32"/>
                    <a:pt x="158" y="17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5"/>
            <p:cNvSpPr/>
            <p:nvPr/>
          </p:nvSpPr>
          <p:spPr>
            <a:xfrm>
              <a:off x="3437049" y="176770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27" y="0"/>
                  </a:moveTo>
                  <a:lnTo>
                    <a:pt x="64" y="17"/>
                  </a:lnTo>
                  <a:lnTo>
                    <a:pt x="80" y="17"/>
                  </a:lnTo>
                  <a:cubicBezTo>
                    <a:pt x="80" y="32"/>
                    <a:pt x="80" y="63"/>
                    <a:pt x="49" y="63"/>
                  </a:cubicBezTo>
                  <a:lnTo>
                    <a:pt x="49" y="63"/>
                  </a:lnTo>
                  <a:cubicBezTo>
                    <a:pt x="32" y="63"/>
                    <a:pt x="17" y="63"/>
                    <a:pt x="17" y="48"/>
                  </a:cubicBezTo>
                  <a:lnTo>
                    <a:pt x="1" y="48"/>
                  </a:lnTo>
                  <a:lnTo>
                    <a:pt x="1" y="95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80" y="126"/>
                  </a:lnTo>
                  <a:cubicBezTo>
                    <a:pt x="95" y="111"/>
                    <a:pt x="112" y="95"/>
                    <a:pt x="112" y="80"/>
                  </a:cubicBezTo>
                  <a:cubicBezTo>
                    <a:pt x="95" y="63"/>
                    <a:pt x="95" y="63"/>
                    <a:pt x="80" y="63"/>
                  </a:cubicBezTo>
                  <a:lnTo>
                    <a:pt x="95" y="48"/>
                  </a:lnTo>
                  <a:cubicBezTo>
                    <a:pt x="95" y="48"/>
                    <a:pt x="112" y="48"/>
                    <a:pt x="112" y="32"/>
                  </a:cubicBezTo>
                  <a:cubicBezTo>
                    <a:pt x="127" y="32"/>
                    <a:pt x="127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5"/>
            <p:cNvSpPr/>
            <p:nvPr/>
          </p:nvSpPr>
          <p:spPr>
            <a:xfrm>
              <a:off x="3190538" y="1786727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9"/>
                  </a:cubicBezTo>
                  <a:lnTo>
                    <a:pt x="0" y="49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48" y="49"/>
                  </a:lnTo>
                  <a:cubicBezTo>
                    <a:pt x="48" y="49"/>
                    <a:pt x="63" y="64"/>
                    <a:pt x="63" y="80"/>
                  </a:cubicBezTo>
                  <a:lnTo>
                    <a:pt x="95" y="64"/>
                  </a:lnTo>
                  <a:cubicBezTo>
                    <a:pt x="111" y="64"/>
                    <a:pt x="126" y="49"/>
                    <a:pt x="126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5"/>
            <p:cNvSpPr/>
            <p:nvPr/>
          </p:nvSpPr>
          <p:spPr>
            <a:xfrm>
              <a:off x="3431038" y="1768218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49" y="1"/>
                  </a:moveTo>
                  <a:cubicBezTo>
                    <a:pt x="32" y="1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7" y="47"/>
                    <a:pt x="1" y="64"/>
                    <a:pt x="17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32" y="127"/>
                  </a:cubicBezTo>
                  <a:lnTo>
                    <a:pt x="32" y="158"/>
                  </a:lnTo>
                  <a:cubicBezTo>
                    <a:pt x="49" y="158"/>
                    <a:pt x="49" y="173"/>
                    <a:pt x="49" y="173"/>
                  </a:cubicBezTo>
                  <a:cubicBezTo>
                    <a:pt x="49" y="190"/>
                    <a:pt x="64" y="190"/>
                    <a:pt x="80" y="190"/>
                  </a:cubicBezTo>
                  <a:lnTo>
                    <a:pt x="95" y="190"/>
                  </a:lnTo>
                  <a:cubicBezTo>
                    <a:pt x="112" y="173"/>
                    <a:pt x="127" y="158"/>
                    <a:pt x="112" y="142"/>
                  </a:cubicBezTo>
                  <a:lnTo>
                    <a:pt x="112" y="142"/>
                  </a:lnTo>
                  <a:cubicBezTo>
                    <a:pt x="112" y="127"/>
                    <a:pt x="95" y="127"/>
                    <a:pt x="95" y="127"/>
                  </a:cubicBezTo>
                  <a:cubicBezTo>
                    <a:pt x="95" y="95"/>
                    <a:pt x="80" y="79"/>
                    <a:pt x="80" y="64"/>
                  </a:cubicBezTo>
                  <a:lnTo>
                    <a:pt x="80" y="64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2"/>
                  </a:lnTo>
                  <a:cubicBezTo>
                    <a:pt x="80" y="32"/>
                    <a:pt x="64" y="32"/>
                    <a:pt x="64" y="16"/>
                  </a:cubicBezTo>
                  <a:cubicBezTo>
                    <a:pt x="49" y="16"/>
                    <a:pt x="49" y="1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5"/>
            <p:cNvSpPr/>
            <p:nvPr/>
          </p:nvSpPr>
          <p:spPr>
            <a:xfrm>
              <a:off x="3308784" y="1780239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lnTo>
                    <a:pt x="63" y="79"/>
                  </a:lnTo>
                  <a:lnTo>
                    <a:pt x="63" y="110"/>
                  </a:lnTo>
                  <a:lnTo>
                    <a:pt x="95" y="142"/>
                  </a:lnTo>
                  <a:lnTo>
                    <a:pt x="111" y="142"/>
                  </a:lnTo>
                  <a:lnTo>
                    <a:pt x="126" y="127"/>
                  </a:lnTo>
                  <a:lnTo>
                    <a:pt x="158" y="110"/>
                  </a:lnTo>
                  <a:cubicBezTo>
                    <a:pt x="174" y="110"/>
                    <a:pt x="174" y="95"/>
                    <a:pt x="174" y="79"/>
                  </a:cubicBezTo>
                  <a:lnTo>
                    <a:pt x="174" y="64"/>
                  </a:lnTo>
                  <a:cubicBezTo>
                    <a:pt x="174" y="64"/>
                    <a:pt x="174" y="47"/>
                    <a:pt x="158" y="47"/>
                  </a:cubicBezTo>
                  <a:lnTo>
                    <a:pt x="126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5"/>
            <p:cNvSpPr/>
            <p:nvPr/>
          </p:nvSpPr>
          <p:spPr>
            <a:xfrm>
              <a:off x="3416026" y="1769235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5"/>
                    <a:pt x="16" y="32"/>
                  </a:cubicBezTo>
                  <a:lnTo>
                    <a:pt x="0" y="78"/>
                  </a:lnTo>
                  <a:cubicBezTo>
                    <a:pt x="0" y="78"/>
                    <a:pt x="0" y="95"/>
                    <a:pt x="16" y="110"/>
                  </a:cubicBezTo>
                  <a:lnTo>
                    <a:pt x="32" y="126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95" y="126"/>
                  </a:lnTo>
                  <a:cubicBezTo>
                    <a:pt x="111" y="126"/>
                    <a:pt x="126" y="126"/>
                    <a:pt x="126" y="110"/>
                  </a:cubicBezTo>
                  <a:cubicBezTo>
                    <a:pt x="126" y="78"/>
                    <a:pt x="111" y="63"/>
                    <a:pt x="95" y="63"/>
                  </a:cubicBezTo>
                  <a:lnTo>
                    <a:pt x="80" y="63"/>
                  </a:lnTo>
                  <a:lnTo>
                    <a:pt x="80" y="63"/>
                  </a:ln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80" y="15"/>
                    <a:pt x="63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5"/>
            <p:cNvSpPr/>
            <p:nvPr/>
          </p:nvSpPr>
          <p:spPr>
            <a:xfrm>
              <a:off x="3388961" y="1771716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143" y="0"/>
                  </a:moveTo>
                  <a:lnTo>
                    <a:pt x="126" y="0"/>
                  </a:lnTo>
                  <a:lnTo>
                    <a:pt x="111" y="17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48" y="80"/>
                  </a:lnTo>
                  <a:lnTo>
                    <a:pt x="32" y="80"/>
                  </a:lnTo>
                  <a:cubicBezTo>
                    <a:pt x="17" y="80"/>
                    <a:pt x="0" y="95"/>
                    <a:pt x="0" y="111"/>
                  </a:cubicBezTo>
                  <a:cubicBezTo>
                    <a:pt x="0" y="126"/>
                    <a:pt x="17" y="143"/>
                    <a:pt x="32" y="143"/>
                  </a:cubicBezTo>
                  <a:lnTo>
                    <a:pt x="48" y="143"/>
                  </a:lnTo>
                  <a:lnTo>
                    <a:pt x="63" y="143"/>
                  </a:lnTo>
                  <a:lnTo>
                    <a:pt x="80" y="143"/>
                  </a:lnTo>
                  <a:cubicBezTo>
                    <a:pt x="80" y="143"/>
                    <a:pt x="95" y="143"/>
                    <a:pt x="111" y="158"/>
                  </a:cubicBezTo>
                  <a:lnTo>
                    <a:pt x="126" y="143"/>
                  </a:lnTo>
                  <a:lnTo>
                    <a:pt x="143" y="95"/>
                  </a:lnTo>
                  <a:lnTo>
                    <a:pt x="174" y="48"/>
                  </a:lnTo>
                  <a:cubicBezTo>
                    <a:pt x="174" y="32"/>
                    <a:pt x="174" y="17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5"/>
            <p:cNvSpPr/>
            <p:nvPr/>
          </p:nvSpPr>
          <p:spPr>
            <a:xfrm>
              <a:off x="3421020" y="1774229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64" y="16"/>
                    <a:pt x="49" y="16"/>
                  </a:cubicBezTo>
                  <a:lnTo>
                    <a:pt x="49" y="16"/>
                  </a:lnTo>
                  <a:lnTo>
                    <a:pt x="17" y="47"/>
                  </a:lnTo>
                  <a:cubicBezTo>
                    <a:pt x="1" y="47"/>
                    <a:pt x="1" y="64"/>
                    <a:pt x="1" y="64"/>
                  </a:cubicBezTo>
                  <a:lnTo>
                    <a:pt x="1" y="95"/>
                  </a:lnTo>
                  <a:cubicBezTo>
                    <a:pt x="17" y="110"/>
                    <a:pt x="17" y="110"/>
                    <a:pt x="32" y="110"/>
                  </a:cubicBezTo>
                  <a:cubicBezTo>
                    <a:pt x="32" y="110"/>
                    <a:pt x="49" y="110"/>
                    <a:pt x="49" y="95"/>
                  </a:cubicBezTo>
                  <a:lnTo>
                    <a:pt x="95" y="64"/>
                  </a:lnTo>
                  <a:cubicBezTo>
                    <a:pt x="112" y="47"/>
                    <a:pt x="112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5"/>
            <p:cNvSpPr/>
            <p:nvPr/>
          </p:nvSpPr>
          <p:spPr>
            <a:xfrm>
              <a:off x="3406994" y="1777727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48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48" y="63"/>
                  </a:lnTo>
                  <a:lnTo>
                    <a:pt x="80" y="80"/>
                  </a:lnTo>
                  <a:lnTo>
                    <a:pt x="80" y="80"/>
                  </a:lnTo>
                  <a:cubicBezTo>
                    <a:pt x="95" y="80"/>
                    <a:pt x="111" y="63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lnTo>
                    <a:pt x="8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5"/>
            <p:cNvSpPr/>
            <p:nvPr/>
          </p:nvSpPr>
          <p:spPr>
            <a:xfrm>
              <a:off x="3369434" y="175619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0" y="47"/>
                  </a:lnTo>
                  <a:cubicBezTo>
                    <a:pt x="0" y="63"/>
                    <a:pt x="0" y="79"/>
                    <a:pt x="16" y="95"/>
                  </a:cubicBezTo>
                  <a:lnTo>
                    <a:pt x="32" y="95"/>
                  </a:lnTo>
                  <a:lnTo>
                    <a:pt x="63" y="95"/>
                  </a:lnTo>
                  <a:lnTo>
                    <a:pt x="79" y="63"/>
                  </a:lnTo>
                  <a:cubicBezTo>
                    <a:pt x="95" y="47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5"/>
            <p:cNvSpPr/>
            <p:nvPr/>
          </p:nvSpPr>
          <p:spPr>
            <a:xfrm>
              <a:off x="3092837" y="1793279"/>
              <a:ext cx="3498" cy="5502"/>
            </a:xfrm>
            <a:custGeom>
              <a:avLst/>
              <a:gdLst/>
              <a:ahLst/>
              <a:cxnLst/>
              <a:rect l="l" t="t" r="r" b="b"/>
              <a:pathLst>
                <a:path w="110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32" y="110"/>
                  </a:lnTo>
                  <a:lnTo>
                    <a:pt x="47" y="141"/>
                  </a:lnTo>
                  <a:cubicBezTo>
                    <a:pt x="47" y="158"/>
                    <a:pt x="63" y="173"/>
                    <a:pt x="78" y="173"/>
                  </a:cubicBezTo>
                  <a:lnTo>
                    <a:pt x="78" y="158"/>
                  </a:lnTo>
                  <a:cubicBezTo>
                    <a:pt x="110" y="158"/>
                    <a:pt x="110" y="141"/>
                    <a:pt x="110" y="126"/>
                  </a:cubicBezTo>
                  <a:lnTo>
                    <a:pt x="95" y="110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47" y="126"/>
                    <a:pt x="32" y="95"/>
                    <a:pt x="47" y="78"/>
                  </a:cubicBezTo>
                  <a:lnTo>
                    <a:pt x="47" y="15"/>
                  </a:lnTo>
                  <a:lnTo>
                    <a:pt x="47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5"/>
            <p:cNvSpPr/>
            <p:nvPr/>
          </p:nvSpPr>
          <p:spPr>
            <a:xfrm>
              <a:off x="3392969" y="1801294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6"/>
                  </a:cubicBezTo>
                  <a:cubicBezTo>
                    <a:pt x="17" y="16"/>
                    <a:pt x="0" y="16"/>
                    <a:pt x="17" y="32"/>
                  </a:cubicBezTo>
                  <a:lnTo>
                    <a:pt x="17" y="79"/>
                  </a:lnTo>
                  <a:lnTo>
                    <a:pt x="17" y="95"/>
                  </a:lnTo>
                  <a:cubicBezTo>
                    <a:pt x="32" y="95"/>
                    <a:pt x="32" y="110"/>
                    <a:pt x="17" y="126"/>
                  </a:cubicBezTo>
                  <a:lnTo>
                    <a:pt x="17" y="126"/>
                  </a:lnTo>
                  <a:cubicBezTo>
                    <a:pt x="17" y="142"/>
                    <a:pt x="32" y="158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cubicBezTo>
                    <a:pt x="80" y="158"/>
                    <a:pt x="95" y="142"/>
                    <a:pt x="95" y="126"/>
                  </a:cubicBezTo>
                  <a:lnTo>
                    <a:pt x="95" y="126"/>
                  </a:lnTo>
                  <a:lnTo>
                    <a:pt x="80" y="110"/>
                  </a:lnTo>
                  <a:lnTo>
                    <a:pt x="80" y="32"/>
                  </a:lnTo>
                  <a:lnTo>
                    <a:pt x="80" y="16"/>
                  </a:lnTo>
                  <a:lnTo>
                    <a:pt x="80" y="16"/>
                  </a:ln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5"/>
            <p:cNvSpPr/>
            <p:nvPr/>
          </p:nvSpPr>
          <p:spPr>
            <a:xfrm>
              <a:off x="3332828" y="1807781"/>
              <a:ext cx="3053" cy="5057"/>
            </a:xfrm>
            <a:custGeom>
              <a:avLst/>
              <a:gdLst/>
              <a:ahLst/>
              <a:cxnLst/>
              <a:rect l="l" t="t" r="r" b="b"/>
              <a:pathLst>
                <a:path w="96" h="159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"/>
                    <a:pt x="1" y="32"/>
                    <a:pt x="1" y="48"/>
                  </a:cubicBezTo>
                  <a:lnTo>
                    <a:pt x="17" y="112"/>
                  </a:lnTo>
                  <a:lnTo>
                    <a:pt x="32" y="127"/>
                  </a:lnTo>
                  <a:cubicBezTo>
                    <a:pt x="32" y="143"/>
                    <a:pt x="49" y="158"/>
                    <a:pt x="64" y="158"/>
                  </a:cubicBezTo>
                  <a:lnTo>
                    <a:pt x="64" y="158"/>
                  </a:lnTo>
                  <a:lnTo>
                    <a:pt x="64" y="158"/>
                  </a:lnTo>
                  <a:cubicBezTo>
                    <a:pt x="80" y="143"/>
                    <a:pt x="95" y="127"/>
                    <a:pt x="95" y="112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64" y="17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5"/>
            <p:cNvSpPr/>
            <p:nvPr/>
          </p:nvSpPr>
          <p:spPr>
            <a:xfrm>
              <a:off x="3030184" y="1797286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17" y="0"/>
                  </a:moveTo>
                  <a:lnTo>
                    <a:pt x="17" y="0"/>
                  </a:lnTo>
                  <a:cubicBezTo>
                    <a:pt x="32" y="15"/>
                    <a:pt x="32" y="15"/>
                    <a:pt x="32" y="32"/>
                  </a:cubicBezTo>
                  <a:cubicBezTo>
                    <a:pt x="32" y="47"/>
                    <a:pt x="17" y="47"/>
                    <a:pt x="17" y="63"/>
                  </a:cubicBezTo>
                  <a:lnTo>
                    <a:pt x="0" y="63"/>
                  </a:lnTo>
                  <a:lnTo>
                    <a:pt x="17" y="63"/>
                  </a:lnTo>
                  <a:lnTo>
                    <a:pt x="80" y="63"/>
                  </a:lnTo>
                  <a:lnTo>
                    <a:pt x="80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5"/>
            <p:cNvSpPr/>
            <p:nvPr/>
          </p:nvSpPr>
          <p:spPr>
            <a:xfrm>
              <a:off x="3178008" y="1780239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1"/>
                  </a:moveTo>
                  <a:lnTo>
                    <a:pt x="158" y="1"/>
                  </a:lnTo>
                  <a:lnTo>
                    <a:pt x="142" y="1"/>
                  </a:lnTo>
                  <a:cubicBezTo>
                    <a:pt x="127" y="1"/>
                    <a:pt x="110" y="16"/>
                    <a:pt x="110" y="16"/>
                  </a:cubicBezTo>
                  <a:cubicBezTo>
                    <a:pt x="95" y="32"/>
                    <a:pt x="79" y="32"/>
                    <a:pt x="79" y="32"/>
                  </a:cubicBezTo>
                  <a:lnTo>
                    <a:pt x="64" y="32"/>
                  </a:lnTo>
                  <a:lnTo>
                    <a:pt x="47" y="32"/>
                  </a:lnTo>
                  <a:cubicBezTo>
                    <a:pt x="32" y="32"/>
                    <a:pt x="16" y="32"/>
                    <a:pt x="16" y="47"/>
                  </a:cubicBezTo>
                  <a:cubicBezTo>
                    <a:pt x="1" y="64"/>
                    <a:pt x="1" y="79"/>
                    <a:pt x="16" y="95"/>
                  </a:cubicBezTo>
                  <a:lnTo>
                    <a:pt x="47" y="95"/>
                  </a:lnTo>
                  <a:cubicBezTo>
                    <a:pt x="64" y="110"/>
                    <a:pt x="64" y="110"/>
                    <a:pt x="79" y="110"/>
                  </a:cubicBezTo>
                  <a:cubicBezTo>
                    <a:pt x="95" y="110"/>
                    <a:pt x="110" y="95"/>
                    <a:pt x="127" y="95"/>
                  </a:cubicBezTo>
                  <a:cubicBezTo>
                    <a:pt x="127" y="79"/>
                    <a:pt x="142" y="79"/>
                    <a:pt x="142" y="79"/>
                  </a:cubicBezTo>
                  <a:cubicBezTo>
                    <a:pt x="158" y="64"/>
                    <a:pt x="158" y="64"/>
                    <a:pt x="173" y="64"/>
                  </a:cubicBezTo>
                  <a:cubicBezTo>
                    <a:pt x="190" y="47"/>
                    <a:pt x="190" y="32"/>
                    <a:pt x="190" y="16"/>
                  </a:cubicBezTo>
                  <a:cubicBezTo>
                    <a:pt x="190" y="16"/>
                    <a:pt x="190" y="1"/>
                    <a:pt x="17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5"/>
            <p:cNvSpPr/>
            <p:nvPr/>
          </p:nvSpPr>
          <p:spPr>
            <a:xfrm>
              <a:off x="3417521" y="180329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3" y="0"/>
                  </a:moveTo>
                  <a:lnTo>
                    <a:pt x="33" y="0"/>
                  </a:lnTo>
                  <a:cubicBezTo>
                    <a:pt x="16" y="0"/>
                    <a:pt x="1" y="16"/>
                    <a:pt x="1" y="32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cubicBezTo>
                    <a:pt x="1" y="95"/>
                    <a:pt x="1" y="95"/>
                    <a:pt x="16" y="110"/>
                  </a:cubicBezTo>
                  <a:lnTo>
                    <a:pt x="48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96" y="95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cubicBezTo>
                    <a:pt x="111" y="47"/>
                    <a:pt x="96" y="32"/>
                    <a:pt x="79" y="16"/>
                  </a:cubicBezTo>
                  <a:lnTo>
                    <a:pt x="64" y="16"/>
                  </a:lnTo>
                  <a:lnTo>
                    <a:pt x="64" y="16"/>
                  </a:lnTo>
                  <a:cubicBezTo>
                    <a:pt x="64" y="0"/>
                    <a:pt x="48" y="0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5"/>
            <p:cNvSpPr/>
            <p:nvPr/>
          </p:nvSpPr>
          <p:spPr>
            <a:xfrm>
              <a:off x="3305286" y="181481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110" y="17"/>
                  </a:lnTo>
                  <a:lnTo>
                    <a:pt x="79" y="32"/>
                  </a:lnTo>
                  <a:lnTo>
                    <a:pt x="47" y="32"/>
                  </a:lnTo>
                  <a:cubicBezTo>
                    <a:pt x="47" y="17"/>
                    <a:pt x="32" y="17"/>
                    <a:pt x="32" y="17"/>
                  </a:cubicBezTo>
                  <a:lnTo>
                    <a:pt x="32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" y="63"/>
                    <a:pt x="1" y="80"/>
                    <a:pt x="16" y="95"/>
                  </a:cubicBezTo>
                  <a:lnTo>
                    <a:pt x="32" y="95"/>
                  </a:lnTo>
                  <a:lnTo>
                    <a:pt x="79" y="111"/>
                  </a:lnTo>
                  <a:lnTo>
                    <a:pt x="95" y="111"/>
                  </a:lnTo>
                  <a:cubicBezTo>
                    <a:pt x="95" y="111"/>
                    <a:pt x="110" y="111"/>
                    <a:pt x="110" y="95"/>
                  </a:cubicBezTo>
                  <a:lnTo>
                    <a:pt x="158" y="63"/>
                  </a:lnTo>
                  <a:lnTo>
                    <a:pt x="158" y="48"/>
                  </a:lnTo>
                  <a:lnTo>
                    <a:pt x="173" y="48"/>
                  </a:lnTo>
                  <a:cubicBezTo>
                    <a:pt x="173" y="32"/>
                    <a:pt x="173" y="32"/>
                    <a:pt x="158" y="17"/>
                  </a:cubicBezTo>
                  <a:lnTo>
                    <a:pt x="158" y="17"/>
                  </a:lnTo>
                  <a:cubicBezTo>
                    <a:pt x="158" y="0"/>
                    <a:pt x="142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5"/>
            <p:cNvSpPr/>
            <p:nvPr/>
          </p:nvSpPr>
          <p:spPr>
            <a:xfrm>
              <a:off x="3329361" y="1773720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110" y="0"/>
                  </a:moveTo>
                  <a:cubicBezTo>
                    <a:pt x="95" y="0"/>
                    <a:pt x="78" y="17"/>
                    <a:pt x="78" y="32"/>
                  </a:cubicBez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17"/>
                    <a:pt x="47" y="17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5" y="32"/>
                    <a:pt x="0" y="48"/>
                    <a:pt x="15" y="63"/>
                  </a:cubicBezTo>
                  <a:lnTo>
                    <a:pt x="15" y="80"/>
                  </a:lnTo>
                  <a:lnTo>
                    <a:pt x="47" y="111"/>
                  </a:ln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cubicBezTo>
                    <a:pt x="110" y="111"/>
                    <a:pt x="126" y="95"/>
                    <a:pt x="141" y="63"/>
                  </a:cubicBezTo>
                  <a:lnTo>
                    <a:pt x="141" y="48"/>
                  </a:lnTo>
                  <a:lnTo>
                    <a:pt x="141" y="17"/>
                  </a:lnTo>
                  <a:lnTo>
                    <a:pt x="126" y="17"/>
                  </a:lnTo>
                  <a:cubicBezTo>
                    <a:pt x="126" y="0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5"/>
            <p:cNvSpPr/>
            <p:nvPr/>
          </p:nvSpPr>
          <p:spPr>
            <a:xfrm>
              <a:off x="3332828" y="179375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17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7" y="17"/>
                    <a:pt x="17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7" y="63"/>
                    <a:pt x="49" y="80"/>
                    <a:pt x="64" y="80"/>
                  </a:cubicBezTo>
                  <a:cubicBezTo>
                    <a:pt x="64" y="80"/>
                    <a:pt x="80" y="63"/>
                    <a:pt x="95" y="63"/>
                  </a:cubicBezTo>
                  <a:lnTo>
                    <a:pt x="112" y="48"/>
                  </a:lnTo>
                  <a:cubicBezTo>
                    <a:pt x="95" y="48"/>
                    <a:pt x="80" y="48"/>
                    <a:pt x="80" y="32"/>
                  </a:cubicBezTo>
                  <a:cubicBezTo>
                    <a:pt x="64" y="17"/>
                    <a:pt x="64" y="0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5"/>
            <p:cNvSpPr/>
            <p:nvPr/>
          </p:nvSpPr>
          <p:spPr>
            <a:xfrm>
              <a:off x="3244636" y="1801294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6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49" y="79"/>
                  </a:lnTo>
                  <a:lnTo>
                    <a:pt x="49" y="95"/>
                  </a:lnTo>
                  <a:lnTo>
                    <a:pt x="49" y="95"/>
                  </a:lnTo>
                  <a:cubicBezTo>
                    <a:pt x="17" y="110"/>
                    <a:pt x="17" y="126"/>
                    <a:pt x="17" y="142"/>
                  </a:cubicBezTo>
                  <a:cubicBezTo>
                    <a:pt x="17" y="158"/>
                    <a:pt x="17" y="158"/>
                    <a:pt x="32" y="173"/>
                  </a:cubicBezTo>
                  <a:lnTo>
                    <a:pt x="49" y="173"/>
                  </a:lnTo>
                  <a:lnTo>
                    <a:pt x="49" y="173"/>
                  </a:lnTo>
                  <a:lnTo>
                    <a:pt x="49" y="173"/>
                  </a:lnTo>
                  <a:cubicBezTo>
                    <a:pt x="80" y="173"/>
                    <a:pt x="95" y="158"/>
                    <a:pt x="112" y="142"/>
                  </a:cubicBezTo>
                  <a:lnTo>
                    <a:pt x="112" y="142"/>
                  </a:lnTo>
                  <a:cubicBezTo>
                    <a:pt x="127" y="110"/>
                    <a:pt x="112" y="79"/>
                    <a:pt x="112" y="63"/>
                  </a:cubicBezTo>
                  <a:lnTo>
                    <a:pt x="112" y="47"/>
                  </a:lnTo>
                  <a:cubicBezTo>
                    <a:pt x="112" y="47"/>
                    <a:pt x="112" y="32"/>
                    <a:pt x="95" y="32"/>
                  </a:cubicBezTo>
                  <a:cubicBezTo>
                    <a:pt x="95" y="16"/>
                    <a:pt x="80" y="16"/>
                    <a:pt x="64" y="0"/>
                  </a:cubicBezTo>
                  <a:lnTo>
                    <a:pt x="4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5"/>
            <p:cNvSpPr/>
            <p:nvPr/>
          </p:nvSpPr>
          <p:spPr>
            <a:xfrm>
              <a:off x="3245654" y="180329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5"/>
            <p:cNvSpPr/>
            <p:nvPr/>
          </p:nvSpPr>
          <p:spPr>
            <a:xfrm>
              <a:off x="3048726" y="1821330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127" y="1"/>
                  </a:moveTo>
                  <a:lnTo>
                    <a:pt x="111" y="1"/>
                  </a:lnTo>
                  <a:lnTo>
                    <a:pt x="95" y="1"/>
                  </a:lnTo>
                  <a:cubicBezTo>
                    <a:pt x="79" y="16"/>
                    <a:pt x="47" y="16"/>
                    <a:pt x="32" y="16"/>
                  </a:cubicBezTo>
                  <a:cubicBezTo>
                    <a:pt x="16" y="32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79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79"/>
                    <a:pt x="79" y="79"/>
                    <a:pt x="95" y="79"/>
                  </a:cubicBezTo>
                  <a:lnTo>
                    <a:pt x="127" y="79"/>
                  </a:lnTo>
                  <a:cubicBezTo>
                    <a:pt x="142" y="79"/>
                    <a:pt x="158" y="79"/>
                    <a:pt x="190" y="95"/>
                  </a:cubicBezTo>
                  <a:cubicBezTo>
                    <a:pt x="190" y="110"/>
                    <a:pt x="190" y="110"/>
                    <a:pt x="205" y="110"/>
                  </a:cubicBezTo>
                  <a:lnTo>
                    <a:pt x="205" y="110"/>
                  </a:lnTo>
                  <a:cubicBezTo>
                    <a:pt x="221" y="110"/>
                    <a:pt x="221" y="110"/>
                    <a:pt x="237" y="95"/>
                  </a:cubicBezTo>
                  <a:cubicBezTo>
                    <a:pt x="253" y="95"/>
                    <a:pt x="253" y="64"/>
                    <a:pt x="237" y="47"/>
                  </a:cubicBezTo>
                  <a:cubicBezTo>
                    <a:pt x="221" y="32"/>
                    <a:pt x="205" y="32"/>
                    <a:pt x="190" y="16"/>
                  </a:cubicBezTo>
                  <a:cubicBezTo>
                    <a:pt x="174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5"/>
            <p:cNvSpPr/>
            <p:nvPr/>
          </p:nvSpPr>
          <p:spPr>
            <a:xfrm>
              <a:off x="3271701" y="1800276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48" y="1"/>
                    <a:pt x="48" y="16"/>
                  </a:cubicBezTo>
                  <a:lnTo>
                    <a:pt x="17" y="48"/>
                  </a:lnTo>
                  <a:cubicBezTo>
                    <a:pt x="0" y="64"/>
                    <a:pt x="0" y="79"/>
                    <a:pt x="17" y="95"/>
                  </a:cubicBezTo>
                  <a:lnTo>
                    <a:pt x="48" y="95"/>
                  </a:lnTo>
                  <a:cubicBezTo>
                    <a:pt x="48" y="95"/>
                    <a:pt x="63" y="95"/>
                    <a:pt x="63" y="79"/>
                  </a:cubicBezTo>
                  <a:lnTo>
                    <a:pt x="95" y="48"/>
                  </a:lnTo>
                  <a:cubicBezTo>
                    <a:pt x="111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5"/>
            <p:cNvSpPr/>
            <p:nvPr/>
          </p:nvSpPr>
          <p:spPr>
            <a:xfrm>
              <a:off x="3390965" y="1803774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17" y="17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7" y="32"/>
                  </a:lnTo>
                  <a:cubicBezTo>
                    <a:pt x="32" y="48"/>
                    <a:pt x="48" y="64"/>
                    <a:pt x="32" y="80"/>
                  </a:cubicBezTo>
                  <a:cubicBezTo>
                    <a:pt x="32" y="95"/>
                    <a:pt x="17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7" y="127"/>
                  </a:cubicBezTo>
                  <a:lnTo>
                    <a:pt x="32" y="127"/>
                  </a:lnTo>
                  <a:lnTo>
                    <a:pt x="48" y="127"/>
                  </a:lnTo>
                  <a:cubicBezTo>
                    <a:pt x="63" y="127"/>
                    <a:pt x="63" y="111"/>
                    <a:pt x="63" y="95"/>
                  </a:cubicBezTo>
                  <a:lnTo>
                    <a:pt x="63" y="80"/>
                  </a:lnTo>
                  <a:lnTo>
                    <a:pt x="63" y="64"/>
                  </a:lnTo>
                  <a:lnTo>
                    <a:pt x="80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5"/>
            <p:cNvSpPr/>
            <p:nvPr/>
          </p:nvSpPr>
          <p:spPr>
            <a:xfrm>
              <a:off x="3454095" y="1797763"/>
              <a:ext cx="3562" cy="5565"/>
            </a:xfrm>
            <a:custGeom>
              <a:avLst/>
              <a:gdLst/>
              <a:ahLst/>
              <a:cxnLst/>
              <a:rect l="l" t="t" r="r" b="b"/>
              <a:pathLst>
                <a:path w="112" h="175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48" y="0"/>
                    <a:pt x="32" y="17"/>
                  </a:cubicBezTo>
                  <a:lnTo>
                    <a:pt x="1" y="127"/>
                  </a:lnTo>
                  <a:cubicBezTo>
                    <a:pt x="1" y="143"/>
                    <a:pt x="1" y="158"/>
                    <a:pt x="17" y="158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8" y="174"/>
                  </a:lnTo>
                  <a:lnTo>
                    <a:pt x="64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cubicBezTo>
                    <a:pt x="111" y="174"/>
                    <a:pt x="111" y="158"/>
                    <a:pt x="111" y="127"/>
                  </a:cubicBezTo>
                  <a:cubicBezTo>
                    <a:pt x="111" y="111"/>
                    <a:pt x="95" y="111"/>
                    <a:pt x="80" y="95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3196549" y="1810803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cubicBezTo>
                    <a:pt x="111" y="80"/>
                    <a:pt x="95" y="48"/>
                    <a:pt x="95" y="48"/>
                  </a:cubicBezTo>
                  <a:lnTo>
                    <a:pt x="48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5"/>
            <p:cNvSpPr/>
            <p:nvPr/>
          </p:nvSpPr>
          <p:spPr>
            <a:xfrm>
              <a:off x="3434059" y="1752666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17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cubicBezTo>
                    <a:pt x="0" y="48"/>
                    <a:pt x="0" y="80"/>
                    <a:pt x="32" y="95"/>
                  </a:cubicBezTo>
                  <a:cubicBezTo>
                    <a:pt x="32" y="95"/>
                    <a:pt x="48" y="111"/>
                    <a:pt x="63" y="111"/>
                  </a:cubicBezTo>
                  <a:lnTo>
                    <a:pt x="63" y="111"/>
                  </a:lnTo>
                  <a:lnTo>
                    <a:pt x="95" y="111"/>
                  </a:lnTo>
                  <a:cubicBezTo>
                    <a:pt x="111" y="111"/>
                    <a:pt x="126" y="80"/>
                    <a:pt x="111" y="64"/>
                  </a:cubicBezTo>
                  <a:cubicBezTo>
                    <a:pt x="111" y="48"/>
                    <a:pt x="111" y="48"/>
                    <a:pt x="95" y="48"/>
                  </a:cubicBezTo>
                  <a:lnTo>
                    <a:pt x="63" y="48"/>
                  </a:lnTo>
                  <a:lnTo>
                    <a:pt x="63" y="48"/>
                  </a:lnTo>
                  <a:cubicBezTo>
                    <a:pt x="63" y="48"/>
                    <a:pt x="48" y="48"/>
                    <a:pt x="48" y="3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5"/>
            <p:cNvSpPr/>
            <p:nvPr/>
          </p:nvSpPr>
          <p:spPr>
            <a:xfrm>
              <a:off x="3397485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95" y="0"/>
                  </a:moveTo>
                  <a:lnTo>
                    <a:pt x="95" y="0"/>
                  </a:lnTo>
                  <a:cubicBezTo>
                    <a:pt x="79" y="0"/>
                    <a:pt x="79" y="17"/>
                    <a:pt x="64" y="17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16" y="32"/>
                    <a:pt x="16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32" y="95"/>
                  </a:lnTo>
                  <a:lnTo>
                    <a:pt x="47" y="111"/>
                  </a:lnTo>
                  <a:lnTo>
                    <a:pt x="64" y="111"/>
                  </a:ln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79" y="111"/>
                    <a:pt x="95" y="95"/>
                  </a:cubicBezTo>
                  <a:lnTo>
                    <a:pt x="95" y="95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17"/>
                  </a:lnTo>
                  <a:lnTo>
                    <a:pt x="110" y="17"/>
                  </a:lnTo>
                  <a:cubicBezTo>
                    <a:pt x="110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5"/>
            <p:cNvSpPr/>
            <p:nvPr/>
          </p:nvSpPr>
          <p:spPr>
            <a:xfrm>
              <a:off x="3058235" y="1825814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" y="32"/>
                  </a:lnTo>
                  <a:lnTo>
                    <a:pt x="1" y="49"/>
                  </a:lnTo>
                  <a:lnTo>
                    <a:pt x="1" y="80"/>
                  </a:lnTo>
                  <a:cubicBezTo>
                    <a:pt x="1" y="95"/>
                    <a:pt x="1" y="112"/>
                    <a:pt x="17" y="112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64" y="127"/>
                  </a:lnTo>
                  <a:cubicBezTo>
                    <a:pt x="64" y="127"/>
                    <a:pt x="80" y="127"/>
                    <a:pt x="95" y="112"/>
                  </a:cubicBezTo>
                  <a:cubicBezTo>
                    <a:pt x="95" y="95"/>
                    <a:pt x="95" y="80"/>
                    <a:pt x="80" y="64"/>
                  </a:cubicBezTo>
                  <a:lnTo>
                    <a:pt x="80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5"/>
            <p:cNvSpPr/>
            <p:nvPr/>
          </p:nvSpPr>
          <p:spPr>
            <a:xfrm>
              <a:off x="3366922" y="1793279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95"/>
                  </a:lnTo>
                  <a:cubicBezTo>
                    <a:pt x="0" y="110"/>
                    <a:pt x="16" y="126"/>
                    <a:pt x="32" y="126"/>
                  </a:cubicBezTo>
                  <a:lnTo>
                    <a:pt x="48" y="126"/>
                  </a:lnTo>
                  <a:lnTo>
                    <a:pt x="142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47"/>
                    <a:pt x="158" y="47"/>
                    <a:pt x="142" y="47"/>
                  </a:cubicBezTo>
                  <a:lnTo>
                    <a:pt x="142" y="47"/>
                  </a:lnTo>
                  <a:lnTo>
                    <a:pt x="63" y="47"/>
                  </a:lnTo>
                  <a:lnTo>
                    <a:pt x="63" y="32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5"/>
            <p:cNvSpPr/>
            <p:nvPr/>
          </p:nvSpPr>
          <p:spPr>
            <a:xfrm>
              <a:off x="3356872" y="1800785"/>
              <a:ext cx="2576" cy="3530"/>
            </a:xfrm>
            <a:custGeom>
              <a:avLst/>
              <a:gdLst/>
              <a:ahLst/>
              <a:cxnLst/>
              <a:rect l="l" t="t" r="r" b="b"/>
              <a:pathLst>
                <a:path w="81" h="111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16"/>
                  </a:lnTo>
                  <a:cubicBezTo>
                    <a:pt x="32" y="16"/>
                    <a:pt x="32" y="32"/>
                    <a:pt x="17" y="32"/>
                  </a:cubicBezTo>
                  <a:lnTo>
                    <a:pt x="17" y="48"/>
                  </a:lnTo>
                  <a:cubicBezTo>
                    <a:pt x="32" y="63"/>
                    <a:pt x="32" y="79"/>
                    <a:pt x="17" y="95"/>
                  </a:cubicBezTo>
                  <a:lnTo>
                    <a:pt x="1" y="111"/>
                  </a:lnTo>
                  <a:lnTo>
                    <a:pt x="1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9" y="111"/>
                    <a:pt x="49" y="111"/>
                    <a:pt x="64" y="95"/>
                  </a:cubicBezTo>
                  <a:lnTo>
                    <a:pt x="64" y="95"/>
                  </a:lnTo>
                  <a:lnTo>
                    <a:pt x="64" y="48"/>
                  </a:lnTo>
                  <a:cubicBezTo>
                    <a:pt x="80" y="32"/>
                    <a:pt x="64" y="32"/>
                    <a:pt x="64" y="16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5"/>
            <p:cNvSpPr/>
            <p:nvPr/>
          </p:nvSpPr>
          <p:spPr>
            <a:xfrm>
              <a:off x="3313301" y="180479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16"/>
                    <a:pt x="16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79" y="79"/>
                  </a:lnTo>
                  <a:lnTo>
                    <a:pt x="95" y="79"/>
                  </a:lnTo>
                  <a:cubicBezTo>
                    <a:pt x="110" y="79"/>
                    <a:pt x="127" y="63"/>
                    <a:pt x="127" y="48"/>
                  </a:cubicBezTo>
                  <a:cubicBezTo>
                    <a:pt x="127" y="32"/>
                    <a:pt x="110" y="16"/>
                    <a:pt x="95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5"/>
            <p:cNvSpPr/>
            <p:nvPr/>
          </p:nvSpPr>
          <p:spPr>
            <a:xfrm>
              <a:off x="3422037" y="179025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"/>
                    <a:pt x="0" y="16"/>
                    <a:pt x="0" y="16"/>
                  </a:cubicBezTo>
                  <a:cubicBezTo>
                    <a:pt x="0" y="32"/>
                    <a:pt x="0" y="64"/>
                    <a:pt x="17" y="64"/>
                  </a:cubicBezTo>
                  <a:lnTo>
                    <a:pt x="32" y="64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11" y="127"/>
                  </a:lnTo>
                  <a:lnTo>
                    <a:pt x="126" y="142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73"/>
                    <a:pt x="158" y="190"/>
                    <a:pt x="174" y="190"/>
                  </a:cubicBezTo>
                  <a:lnTo>
                    <a:pt x="189" y="173"/>
                  </a:lnTo>
                  <a:cubicBezTo>
                    <a:pt x="189" y="173"/>
                    <a:pt x="206" y="158"/>
                    <a:pt x="206" y="142"/>
                  </a:cubicBezTo>
                  <a:lnTo>
                    <a:pt x="206" y="142"/>
                  </a:lnTo>
                  <a:lnTo>
                    <a:pt x="158" y="47"/>
                  </a:lnTo>
                  <a:lnTo>
                    <a:pt x="143" y="32"/>
                  </a:lnTo>
                  <a:lnTo>
                    <a:pt x="95" y="16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5"/>
            <p:cNvSpPr/>
            <p:nvPr/>
          </p:nvSpPr>
          <p:spPr>
            <a:xfrm>
              <a:off x="3401492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"/>
                    <a:pt x="110" y="17"/>
                  </a:cubicBezTo>
                  <a:lnTo>
                    <a:pt x="95" y="17"/>
                  </a:lnTo>
                  <a:lnTo>
                    <a:pt x="95" y="32"/>
                  </a:lnTo>
                  <a:lnTo>
                    <a:pt x="16" y="80"/>
                  </a:lnTo>
                  <a:lnTo>
                    <a:pt x="16" y="95"/>
                  </a:lnTo>
                  <a:cubicBezTo>
                    <a:pt x="1" y="95"/>
                    <a:pt x="1" y="127"/>
                    <a:pt x="1" y="143"/>
                  </a:cubicBezTo>
                  <a:cubicBezTo>
                    <a:pt x="16" y="143"/>
                    <a:pt x="32" y="158"/>
                    <a:pt x="32" y="158"/>
                  </a:cubicBezTo>
                  <a:cubicBezTo>
                    <a:pt x="47" y="158"/>
                    <a:pt x="47" y="143"/>
                    <a:pt x="64" y="143"/>
                  </a:cubicBezTo>
                  <a:lnTo>
                    <a:pt x="110" y="95"/>
                  </a:lnTo>
                  <a:lnTo>
                    <a:pt x="142" y="64"/>
                  </a:lnTo>
                  <a:lnTo>
                    <a:pt x="173" y="80"/>
                  </a:lnTo>
                  <a:lnTo>
                    <a:pt x="205" y="80"/>
                  </a:lnTo>
                  <a:lnTo>
                    <a:pt x="221" y="80"/>
                  </a:lnTo>
                  <a:lnTo>
                    <a:pt x="237" y="80"/>
                  </a:lnTo>
                  <a:cubicBezTo>
                    <a:pt x="237" y="64"/>
                    <a:pt x="253" y="64"/>
                    <a:pt x="253" y="49"/>
                  </a:cubicBezTo>
                  <a:cubicBezTo>
                    <a:pt x="253" y="32"/>
                    <a:pt x="237" y="17"/>
                    <a:pt x="221" y="17"/>
                  </a:cubicBezTo>
                  <a:lnTo>
                    <a:pt x="205" y="1"/>
                  </a:lnTo>
                  <a:lnTo>
                    <a:pt x="173" y="1"/>
                  </a:lnTo>
                  <a:lnTo>
                    <a:pt x="14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5"/>
            <p:cNvSpPr/>
            <p:nvPr/>
          </p:nvSpPr>
          <p:spPr>
            <a:xfrm>
              <a:off x="3287253" y="1813792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27" y="17"/>
                  </a:lnTo>
                  <a:cubicBezTo>
                    <a:pt x="127" y="17"/>
                    <a:pt x="142" y="32"/>
                    <a:pt x="142" y="49"/>
                  </a:cubicBezTo>
                  <a:cubicBezTo>
                    <a:pt x="142" y="64"/>
                    <a:pt x="127" y="64"/>
                    <a:pt x="110" y="80"/>
                  </a:cubicBezTo>
                  <a:lnTo>
                    <a:pt x="95" y="95"/>
                  </a:lnTo>
                  <a:lnTo>
                    <a:pt x="79" y="95"/>
                  </a:lnTo>
                  <a:cubicBezTo>
                    <a:pt x="64" y="95"/>
                    <a:pt x="47" y="95"/>
                    <a:pt x="47" y="80"/>
                  </a:cubicBezTo>
                  <a:lnTo>
                    <a:pt x="32" y="49"/>
                  </a:lnTo>
                  <a:lnTo>
                    <a:pt x="32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6" y="112"/>
                    <a:pt x="32" y="112"/>
                    <a:pt x="32" y="112"/>
                  </a:cubicBezTo>
                  <a:lnTo>
                    <a:pt x="47" y="112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42" y="80"/>
                  </a:lnTo>
                  <a:lnTo>
                    <a:pt x="158" y="64"/>
                  </a:lnTo>
                  <a:lnTo>
                    <a:pt x="158" y="49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5"/>
            <p:cNvSpPr/>
            <p:nvPr/>
          </p:nvSpPr>
          <p:spPr>
            <a:xfrm>
              <a:off x="3432055" y="1783261"/>
              <a:ext cx="8555" cy="6042"/>
            </a:xfrm>
            <a:custGeom>
              <a:avLst/>
              <a:gdLst/>
              <a:ahLst/>
              <a:cxnLst/>
              <a:rect l="l" t="t" r="r" b="b"/>
              <a:pathLst>
                <a:path w="269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5"/>
                    <a:pt x="17" y="15"/>
                  </a:cubicBezTo>
                  <a:lnTo>
                    <a:pt x="17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0" y="95"/>
                    <a:pt x="0" y="95"/>
                    <a:pt x="17" y="95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48" y="110"/>
                  </a:lnTo>
                  <a:lnTo>
                    <a:pt x="63" y="110"/>
                  </a:lnTo>
                  <a:lnTo>
                    <a:pt x="80" y="110"/>
                  </a:lnTo>
                  <a:lnTo>
                    <a:pt x="111" y="110"/>
                  </a:lnTo>
                  <a:cubicBezTo>
                    <a:pt x="111" y="126"/>
                    <a:pt x="126" y="126"/>
                    <a:pt x="143" y="141"/>
                  </a:cubicBezTo>
                  <a:cubicBezTo>
                    <a:pt x="143" y="141"/>
                    <a:pt x="158" y="141"/>
                    <a:pt x="158" y="158"/>
                  </a:cubicBezTo>
                  <a:lnTo>
                    <a:pt x="158" y="158"/>
                  </a:lnTo>
                  <a:cubicBezTo>
                    <a:pt x="174" y="173"/>
                    <a:pt x="189" y="189"/>
                    <a:pt x="221" y="189"/>
                  </a:cubicBezTo>
                  <a:lnTo>
                    <a:pt x="221" y="189"/>
                  </a:lnTo>
                  <a:lnTo>
                    <a:pt x="237" y="189"/>
                  </a:lnTo>
                  <a:lnTo>
                    <a:pt x="252" y="189"/>
                  </a:lnTo>
                  <a:cubicBezTo>
                    <a:pt x="252" y="189"/>
                    <a:pt x="252" y="173"/>
                    <a:pt x="269" y="173"/>
                  </a:cubicBezTo>
                  <a:cubicBezTo>
                    <a:pt x="269" y="158"/>
                    <a:pt x="269" y="141"/>
                    <a:pt x="252" y="126"/>
                  </a:cubicBezTo>
                  <a:cubicBezTo>
                    <a:pt x="237" y="126"/>
                    <a:pt x="221" y="110"/>
                    <a:pt x="206" y="95"/>
                  </a:cubicBezTo>
                  <a:cubicBezTo>
                    <a:pt x="174" y="78"/>
                    <a:pt x="126" y="47"/>
                    <a:pt x="80" y="47"/>
                  </a:cubicBezTo>
                  <a:cubicBezTo>
                    <a:pt x="80" y="32"/>
                    <a:pt x="80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3157463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32"/>
                  </a:lnTo>
                  <a:cubicBezTo>
                    <a:pt x="0" y="49"/>
                    <a:pt x="0" y="64"/>
                    <a:pt x="17" y="64"/>
                  </a:cubicBezTo>
                  <a:lnTo>
                    <a:pt x="63" y="80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3161979" y="181980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79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47" y="49"/>
                  </a:cubicBezTo>
                  <a:cubicBezTo>
                    <a:pt x="47" y="64"/>
                    <a:pt x="32" y="64"/>
                    <a:pt x="16" y="64"/>
                  </a:cubicBezTo>
                  <a:lnTo>
                    <a:pt x="1" y="64"/>
                  </a:lnTo>
                  <a:lnTo>
                    <a:pt x="1" y="64"/>
                  </a:lnTo>
                  <a:cubicBezTo>
                    <a:pt x="1" y="80"/>
                    <a:pt x="16" y="80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64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64"/>
                    <a:pt x="127" y="49"/>
                  </a:cubicBezTo>
                  <a:lnTo>
                    <a:pt x="127" y="49"/>
                  </a:lnTo>
                  <a:lnTo>
                    <a:pt x="110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3026177" y="179626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6"/>
                  </a:lnTo>
                  <a:cubicBezTo>
                    <a:pt x="0" y="32"/>
                    <a:pt x="17" y="47"/>
                    <a:pt x="17" y="47"/>
                  </a:cubicBezTo>
                  <a:lnTo>
                    <a:pt x="32" y="64"/>
                  </a:lnTo>
                  <a:lnTo>
                    <a:pt x="48" y="64"/>
                  </a:lnTo>
                  <a:cubicBezTo>
                    <a:pt x="48" y="79"/>
                    <a:pt x="48" y="79"/>
                    <a:pt x="63" y="95"/>
                  </a:cubicBezTo>
                  <a:cubicBezTo>
                    <a:pt x="63" y="111"/>
                    <a:pt x="80" y="111"/>
                    <a:pt x="80" y="111"/>
                  </a:cubicBezTo>
                  <a:lnTo>
                    <a:pt x="95" y="111"/>
                  </a:lnTo>
                  <a:lnTo>
                    <a:pt x="95" y="111"/>
                  </a:lnTo>
                  <a:lnTo>
                    <a:pt x="126" y="95"/>
                  </a:lnTo>
                  <a:lnTo>
                    <a:pt x="143" y="95"/>
                  </a:lnTo>
                  <a:cubicBezTo>
                    <a:pt x="143" y="79"/>
                    <a:pt x="158" y="79"/>
                    <a:pt x="158" y="64"/>
                  </a:cubicBezTo>
                  <a:cubicBezTo>
                    <a:pt x="158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26" y="16"/>
                  </a:lnTo>
                  <a:lnTo>
                    <a:pt x="111" y="1"/>
                  </a:lnTo>
                  <a:lnTo>
                    <a:pt x="63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3087812" y="178873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1"/>
                  </a:moveTo>
                  <a:lnTo>
                    <a:pt x="16" y="1"/>
                  </a:lnTo>
                  <a:lnTo>
                    <a:pt x="1" y="1"/>
                  </a:lnTo>
                  <a:cubicBezTo>
                    <a:pt x="16" y="1"/>
                    <a:pt x="32" y="17"/>
                    <a:pt x="32" y="32"/>
                  </a:cubicBezTo>
                  <a:cubicBezTo>
                    <a:pt x="47" y="49"/>
                    <a:pt x="32" y="64"/>
                    <a:pt x="16" y="64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27" y="17"/>
                    <a:pt x="110" y="17"/>
                    <a:pt x="110" y="1"/>
                  </a:cubicBezTo>
                  <a:lnTo>
                    <a:pt x="95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3446081" y="1808290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64"/>
                  </a:lnTo>
                  <a:lnTo>
                    <a:pt x="0" y="96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80" y="96"/>
                  </a:lnTo>
                  <a:lnTo>
                    <a:pt x="95" y="96"/>
                  </a:lnTo>
                  <a:cubicBezTo>
                    <a:pt x="111" y="79"/>
                    <a:pt x="111" y="64"/>
                    <a:pt x="95" y="48"/>
                  </a:cubicBez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3429034" y="1808290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127" y="1"/>
                  </a:moveTo>
                  <a:lnTo>
                    <a:pt x="112" y="1"/>
                  </a:lnTo>
                  <a:cubicBezTo>
                    <a:pt x="95" y="1"/>
                    <a:pt x="95" y="16"/>
                    <a:pt x="80" y="32"/>
                  </a:cubicBezTo>
                  <a:lnTo>
                    <a:pt x="80" y="64"/>
                  </a:lnTo>
                  <a:lnTo>
                    <a:pt x="95" y="79"/>
                  </a:lnTo>
                  <a:cubicBezTo>
                    <a:pt x="112" y="79"/>
                    <a:pt x="112" y="111"/>
                    <a:pt x="95" y="127"/>
                  </a:cubicBezTo>
                  <a:lnTo>
                    <a:pt x="80" y="142"/>
                  </a:lnTo>
                  <a:cubicBezTo>
                    <a:pt x="64" y="142"/>
                    <a:pt x="64" y="142"/>
                    <a:pt x="49" y="127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" y="127"/>
                    <a:pt x="1" y="142"/>
                    <a:pt x="1" y="159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9" y="174"/>
                  </a:lnTo>
                  <a:lnTo>
                    <a:pt x="112" y="142"/>
                  </a:lnTo>
                  <a:cubicBezTo>
                    <a:pt x="127" y="142"/>
                    <a:pt x="127" y="142"/>
                    <a:pt x="143" y="127"/>
                  </a:cubicBezTo>
                  <a:lnTo>
                    <a:pt x="143" y="64"/>
                  </a:lnTo>
                  <a:lnTo>
                    <a:pt x="143" y="48"/>
                  </a:lnTo>
                  <a:cubicBezTo>
                    <a:pt x="127" y="32"/>
                    <a:pt x="127" y="16"/>
                    <a:pt x="143" y="16"/>
                  </a:cubicBez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3084823" y="1788731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7"/>
                  </a:lnTo>
                  <a:cubicBezTo>
                    <a:pt x="15" y="17"/>
                    <a:pt x="15" y="32"/>
                    <a:pt x="0" y="49"/>
                  </a:cubicBezTo>
                  <a:lnTo>
                    <a:pt x="15" y="64"/>
                  </a:lnTo>
                  <a:cubicBezTo>
                    <a:pt x="15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10" y="64"/>
                  </a:lnTo>
                  <a:lnTo>
                    <a:pt x="110" y="64"/>
                  </a:lnTo>
                  <a:cubicBezTo>
                    <a:pt x="126" y="64"/>
                    <a:pt x="141" y="49"/>
                    <a:pt x="126" y="32"/>
                  </a:cubicBezTo>
                  <a:cubicBezTo>
                    <a:pt x="126" y="17"/>
                    <a:pt x="110" y="1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3115354" y="1812329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lnTo>
                    <a:pt x="1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49" y="15"/>
                  </a:lnTo>
                  <a:lnTo>
                    <a:pt x="64" y="15"/>
                  </a:lnTo>
                  <a:cubicBezTo>
                    <a:pt x="95" y="15"/>
                    <a:pt x="95" y="32"/>
                    <a:pt x="95" y="47"/>
                  </a:cubicBezTo>
                  <a:cubicBezTo>
                    <a:pt x="95" y="63"/>
                    <a:pt x="80" y="78"/>
                    <a:pt x="64" y="78"/>
                  </a:cubicBezTo>
                  <a:lnTo>
                    <a:pt x="64" y="78"/>
                  </a:lnTo>
                  <a:cubicBezTo>
                    <a:pt x="64" y="95"/>
                    <a:pt x="49" y="110"/>
                    <a:pt x="32" y="126"/>
                  </a:cubicBezTo>
                  <a:lnTo>
                    <a:pt x="17" y="126"/>
                  </a:lnTo>
                  <a:cubicBezTo>
                    <a:pt x="17" y="141"/>
                    <a:pt x="32" y="158"/>
                    <a:pt x="49" y="158"/>
                  </a:cubicBezTo>
                  <a:lnTo>
                    <a:pt x="64" y="158"/>
                  </a:lnTo>
                  <a:cubicBezTo>
                    <a:pt x="80" y="158"/>
                    <a:pt x="80" y="141"/>
                    <a:pt x="95" y="126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95" y="95"/>
                    <a:pt x="112" y="78"/>
                    <a:pt x="112" y="47"/>
                  </a:cubicBezTo>
                  <a:lnTo>
                    <a:pt x="112" y="47"/>
                  </a:lnTo>
                  <a:cubicBezTo>
                    <a:pt x="95" y="32"/>
                    <a:pt x="80" y="15"/>
                    <a:pt x="64" y="15"/>
                  </a:cubicBez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3025159" y="1791752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190" y="0"/>
                  </a:moveTo>
                  <a:cubicBezTo>
                    <a:pt x="127" y="0"/>
                    <a:pt x="64" y="17"/>
                    <a:pt x="1" y="17"/>
                  </a:cubicBezTo>
                  <a:lnTo>
                    <a:pt x="1" y="17"/>
                  </a:lnTo>
                  <a:cubicBezTo>
                    <a:pt x="1" y="32"/>
                    <a:pt x="17" y="48"/>
                    <a:pt x="32" y="48"/>
                  </a:cubicBezTo>
                  <a:lnTo>
                    <a:pt x="32" y="48"/>
                  </a:lnTo>
                  <a:lnTo>
                    <a:pt x="32" y="48"/>
                  </a:lnTo>
                  <a:lnTo>
                    <a:pt x="158" y="17"/>
                  </a:lnTo>
                  <a:cubicBezTo>
                    <a:pt x="175" y="17"/>
                    <a:pt x="190" y="17"/>
                    <a:pt x="19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3172474" y="183182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32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32"/>
                    <a:pt x="1" y="32"/>
                  </a:cubicBezTo>
                  <a:lnTo>
                    <a:pt x="1" y="49"/>
                  </a:lnTo>
                  <a:lnTo>
                    <a:pt x="17" y="64"/>
                  </a:lnTo>
                  <a:lnTo>
                    <a:pt x="64" y="80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95" y="95"/>
                    <a:pt x="95" y="80"/>
                    <a:pt x="112" y="64"/>
                  </a:cubicBezTo>
                  <a:lnTo>
                    <a:pt x="112" y="64"/>
                  </a:lnTo>
                  <a:lnTo>
                    <a:pt x="112" y="32"/>
                  </a:lnTo>
                  <a:lnTo>
                    <a:pt x="95" y="32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3316799" y="1815319"/>
              <a:ext cx="3021" cy="4516"/>
            </a:xfrm>
            <a:custGeom>
              <a:avLst/>
              <a:gdLst/>
              <a:ahLst/>
              <a:cxnLst/>
              <a:rect l="l" t="t" r="r" b="b"/>
              <a:pathLst>
                <a:path w="95" h="142" extrusionOk="0">
                  <a:moveTo>
                    <a:pt x="32" y="1"/>
                  </a:moveTo>
                  <a:lnTo>
                    <a:pt x="32" y="16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cubicBezTo>
                    <a:pt x="0" y="110"/>
                    <a:pt x="17" y="127"/>
                    <a:pt x="32" y="142"/>
                  </a:cubicBezTo>
                  <a:lnTo>
                    <a:pt x="32" y="142"/>
                  </a:lnTo>
                  <a:lnTo>
                    <a:pt x="48" y="142"/>
                  </a:lnTo>
                  <a:lnTo>
                    <a:pt x="64" y="142"/>
                  </a:lnTo>
                  <a:cubicBezTo>
                    <a:pt x="48" y="127"/>
                    <a:pt x="48" y="127"/>
                    <a:pt x="48" y="110"/>
                  </a:cubicBezTo>
                  <a:cubicBezTo>
                    <a:pt x="48" y="95"/>
                    <a:pt x="64" y="79"/>
                    <a:pt x="80" y="79"/>
                  </a:cubicBezTo>
                  <a:lnTo>
                    <a:pt x="80" y="79"/>
                  </a:lnTo>
                  <a:lnTo>
                    <a:pt x="95" y="79"/>
                  </a:lnTo>
                  <a:cubicBezTo>
                    <a:pt x="95" y="64"/>
                    <a:pt x="80" y="47"/>
                    <a:pt x="80" y="47"/>
                  </a:cubicBezTo>
                  <a:lnTo>
                    <a:pt x="80" y="47"/>
                  </a:lnTo>
                  <a:lnTo>
                    <a:pt x="48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3453109" y="1803297"/>
              <a:ext cx="4548" cy="3530"/>
            </a:xfrm>
            <a:custGeom>
              <a:avLst/>
              <a:gdLst/>
              <a:ahLst/>
              <a:cxnLst/>
              <a:rect l="l" t="t" r="r" b="b"/>
              <a:pathLst>
                <a:path w="143" h="111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95" y="0"/>
                  </a:lnTo>
                  <a:lnTo>
                    <a:pt x="63" y="0"/>
                  </a:lnTo>
                  <a:cubicBezTo>
                    <a:pt x="48" y="0"/>
                    <a:pt x="32" y="16"/>
                    <a:pt x="32" y="47"/>
                  </a:cubicBezTo>
                  <a:lnTo>
                    <a:pt x="16" y="47"/>
                  </a:lnTo>
                  <a:cubicBezTo>
                    <a:pt x="0" y="63"/>
                    <a:pt x="0" y="79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lnTo>
                    <a:pt x="48" y="110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2" y="63"/>
                    <a:pt x="142" y="47"/>
                    <a:pt x="142" y="32"/>
                  </a:cubicBezTo>
                  <a:lnTo>
                    <a:pt x="142" y="32"/>
                  </a:lnTo>
                  <a:lnTo>
                    <a:pt x="142" y="16"/>
                  </a:lnTo>
                  <a:cubicBezTo>
                    <a:pt x="142" y="16"/>
                    <a:pt x="142" y="0"/>
                    <a:pt x="126" y="0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3295268" y="181881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32" y="17"/>
                  </a:cubicBezTo>
                  <a:cubicBezTo>
                    <a:pt x="16" y="17"/>
                    <a:pt x="16" y="17"/>
                    <a:pt x="16" y="32"/>
                  </a:cubicBezTo>
                  <a:lnTo>
                    <a:pt x="1" y="80"/>
                  </a:lnTo>
                  <a:lnTo>
                    <a:pt x="1" y="95"/>
                  </a:lnTo>
                  <a:cubicBezTo>
                    <a:pt x="1" y="111"/>
                    <a:pt x="1" y="126"/>
                    <a:pt x="16" y="143"/>
                  </a:cubicBezTo>
                  <a:lnTo>
                    <a:pt x="32" y="143"/>
                  </a:lnTo>
                  <a:cubicBezTo>
                    <a:pt x="47" y="143"/>
                    <a:pt x="47" y="126"/>
                    <a:pt x="64" y="126"/>
                  </a:cubicBezTo>
                  <a:lnTo>
                    <a:pt x="64" y="111"/>
                  </a:lnTo>
                  <a:lnTo>
                    <a:pt x="79" y="63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5"/>
            <p:cNvSpPr/>
            <p:nvPr/>
          </p:nvSpPr>
          <p:spPr>
            <a:xfrm>
              <a:off x="3429034" y="1803297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80" y="0"/>
                  </a:moveTo>
                  <a:lnTo>
                    <a:pt x="64" y="0"/>
                  </a:lnTo>
                  <a:lnTo>
                    <a:pt x="49" y="0"/>
                  </a:lnTo>
                  <a:cubicBezTo>
                    <a:pt x="32" y="16"/>
                    <a:pt x="17" y="32"/>
                    <a:pt x="1" y="63"/>
                  </a:cubicBezTo>
                  <a:lnTo>
                    <a:pt x="1" y="79"/>
                  </a:lnTo>
                  <a:cubicBezTo>
                    <a:pt x="1" y="95"/>
                    <a:pt x="17" y="126"/>
                    <a:pt x="32" y="142"/>
                  </a:cubicBezTo>
                  <a:lnTo>
                    <a:pt x="32" y="158"/>
                  </a:lnTo>
                  <a:lnTo>
                    <a:pt x="64" y="158"/>
                  </a:lnTo>
                  <a:cubicBezTo>
                    <a:pt x="64" y="158"/>
                    <a:pt x="80" y="158"/>
                    <a:pt x="80" y="142"/>
                  </a:cubicBezTo>
                  <a:lnTo>
                    <a:pt x="80" y="142"/>
                  </a:lnTo>
                  <a:lnTo>
                    <a:pt x="80" y="126"/>
                  </a:lnTo>
                  <a:lnTo>
                    <a:pt x="80" y="110"/>
                  </a:lnTo>
                  <a:lnTo>
                    <a:pt x="80" y="95"/>
                  </a:lnTo>
                  <a:cubicBezTo>
                    <a:pt x="64" y="95"/>
                    <a:pt x="64" y="79"/>
                    <a:pt x="64" y="79"/>
                  </a:cubicBezTo>
                  <a:cubicBezTo>
                    <a:pt x="64" y="79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2" y="47"/>
                    <a:pt x="112" y="32"/>
                    <a:pt x="95" y="16"/>
                  </a:cubicBez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5"/>
            <p:cNvSpPr/>
            <p:nvPr/>
          </p:nvSpPr>
          <p:spPr>
            <a:xfrm>
              <a:off x="3230611" y="180227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95" y="1"/>
                  </a:moveTo>
                  <a:lnTo>
                    <a:pt x="80" y="1"/>
                  </a:lnTo>
                  <a:lnTo>
                    <a:pt x="64" y="16"/>
                  </a:lnTo>
                  <a:lnTo>
                    <a:pt x="32" y="32"/>
                  </a:lnTo>
                  <a:lnTo>
                    <a:pt x="17" y="48"/>
                  </a:lnTo>
                  <a:cubicBezTo>
                    <a:pt x="17" y="64"/>
                    <a:pt x="1" y="79"/>
                    <a:pt x="17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8" y="111"/>
                  </a:cubicBezTo>
                  <a:cubicBezTo>
                    <a:pt x="48" y="111"/>
                    <a:pt x="64" y="111"/>
                    <a:pt x="64" y="95"/>
                  </a:cubicBezTo>
                  <a:lnTo>
                    <a:pt x="111" y="64"/>
                  </a:lnTo>
                  <a:cubicBezTo>
                    <a:pt x="127" y="48"/>
                    <a:pt x="127" y="32"/>
                    <a:pt x="111" y="16"/>
                  </a:cubicBezTo>
                  <a:cubicBezTo>
                    <a:pt x="111" y="1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5"/>
            <p:cNvSpPr/>
            <p:nvPr/>
          </p:nvSpPr>
          <p:spPr>
            <a:xfrm>
              <a:off x="3169007" y="183083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cubicBezTo>
                    <a:pt x="78" y="0"/>
                    <a:pt x="78" y="0"/>
                    <a:pt x="78" y="17"/>
                  </a:cubicBezTo>
                  <a:lnTo>
                    <a:pt x="63" y="17"/>
                  </a:lnTo>
                  <a:lnTo>
                    <a:pt x="15" y="63"/>
                  </a:lnTo>
                  <a:cubicBezTo>
                    <a:pt x="0" y="80"/>
                    <a:pt x="0" y="95"/>
                    <a:pt x="15" y="111"/>
                  </a:cubicBezTo>
                  <a:cubicBezTo>
                    <a:pt x="32" y="111"/>
                    <a:pt x="32" y="126"/>
                    <a:pt x="47" y="126"/>
                  </a:cubicBezTo>
                  <a:lnTo>
                    <a:pt x="63" y="111"/>
                  </a:lnTo>
                  <a:lnTo>
                    <a:pt x="110" y="80"/>
                  </a:lnTo>
                  <a:lnTo>
                    <a:pt x="110" y="63"/>
                  </a:lnTo>
                  <a:cubicBezTo>
                    <a:pt x="126" y="63"/>
                    <a:pt x="126" y="48"/>
                    <a:pt x="126" y="32"/>
                  </a:cubicBez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5"/>
            <p:cNvSpPr/>
            <p:nvPr/>
          </p:nvSpPr>
          <p:spPr>
            <a:xfrm>
              <a:off x="3227590" y="1787268"/>
              <a:ext cx="4071" cy="5502"/>
            </a:xfrm>
            <a:custGeom>
              <a:avLst/>
              <a:gdLst/>
              <a:ahLst/>
              <a:cxnLst/>
              <a:rect l="l" t="t" r="r" b="b"/>
              <a:pathLst>
                <a:path w="128" h="173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" y="0"/>
                    <a:pt x="1" y="32"/>
                    <a:pt x="17" y="47"/>
                  </a:cubicBezTo>
                  <a:lnTo>
                    <a:pt x="17" y="63"/>
                  </a:lnTo>
                  <a:lnTo>
                    <a:pt x="64" y="141"/>
                  </a:lnTo>
                  <a:cubicBezTo>
                    <a:pt x="64" y="158"/>
                    <a:pt x="64" y="158"/>
                    <a:pt x="80" y="158"/>
                  </a:cubicBezTo>
                  <a:cubicBezTo>
                    <a:pt x="80" y="158"/>
                    <a:pt x="80" y="173"/>
                    <a:pt x="96" y="173"/>
                  </a:cubicBezTo>
                  <a:cubicBezTo>
                    <a:pt x="96" y="173"/>
                    <a:pt x="96" y="158"/>
                    <a:pt x="112" y="158"/>
                  </a:cubicBezTo>
                  <a:cubicBezTo>
                    <a:pt x="127" y="158"/>
                    <a:pt x="127" y="141"/>
                    <a:pt x="127" y="110"/>
                  </a:cubicBezTo>
                  <a:lnTo>
                    <a:pt x="64" y="15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35"/>
            <p:cNvSpPr/>
            <p:nvPr/>
          </p:nvSpPr>
          <p:spPr>
            <a:xfrm>
              <a:off x="3330824" y="1789272"/>
              <a:ext cx="11576" cy="5025"/>
            </a:xfrm>
            <a:custGeom>
              <a:avLst/>
              <a:gdLst/>
              <a:ahLst/>
              <a:cxnLst/>
              <a:rect l="l" t="t" r="r" b="b"/>
              <a:pathLst>
                <a:path w="364" h="158" extrusionOk="0">
                  <a:moveTo>
                    <a:pt x="49" y="63"/>
                  </a:moveTo>
                  <a:cubicBezTo>
                    <a:pt x="32" y="63"/>
                    <a:pt x="17" y="78"/>
                    <a:pt x="17" y="95"/>
                  </a:cubicBezTo>
                  <a:cubicBezTo>
                    <a:pt x="1" y="110"/>
                    <a:pt x="17" y="126"/>
                    <a:pt x="32" y="126"/>
                  </a:cubicBezTo>
                  <a:lnTo>
                    <a:pt x="127" y="141"/>
                  </a:lnTo>
                  <a:lnTo>
                    <a:pt x="127" y="141"/>
                  </a:lnTo>
                  <a:lnTo>
                    <a:pt x="143" y="126"/>
                  </a:lnTo>
                  <a:lnTo>
                    <a:pt x="158" y="126"/>
                  </a:lnTo>
                  <a:lnTo>
                    <a:pt x="158" y="126"/>
                  </a:lnTo>
                  <a:lnTo>
                    <a:pt x="190" y="126"/>
                  </a:lnTo>
                  <a:lnTo>
                    <a:pt x="206" y="126"/>
                  </a:lnTo>
                  <a:lnTo>
                    <a:pt x="206" y="126"/>
                  </a:lnTo>
                  <a:cubicBezTo>
                    <a:pt x="190" y="110"/>
                    <a:pt x="190" y="95"/>
                    <a:pt x="206" y="78"/>
                  </a:cubicBezTo>
                  <a:lnTo>
                    <a:pt x="206" y="78"/>
                  </a:lnTo>
                  <a:lnTo>
                    <a:pt x="112" y="63"/>
                  </a:lnTo>
                  <a:lnTo>
                    <a:pt x="49" y="63"/>
                  </a:lnTo>
                  <a:lnTo>
                    <a:pt x="49" y="63"/>
                  </a:lnTo>
                  <a:close/>
                  <a:moveTo>
                    <a:pt x="316" y="0"/>
                  </a:moveTo>
                  <a:lnTo>
                    <a:pt x="316" y="0"/>
                  </a:lnTo>
                  <a:cubicBezTo>
                    <a:pt x="301" y="0"/>
                    <a:pt x="284" y="0"/>
                    <a:pt x="284" y="15"/>
                  </a:cubicBezTo>
                  <a:lnTo>
                    <a:pt x="284" y="15"/>
                  </a:lnTo>
                  <a:lnTo>
                    <a:pt x="301" y="32"/>
                  </a:lnTo>
                  <a:cubicBezTo>
                    <a:pt x="316" y="47"/>
                    <a:pt x="316" y="63"/>
                    <a:pt x="301" y="78"/>
                  </a:cubicBezTo>
                  <a:lnTo>
                    <a:pt x="253" y="126"/>
                  </a:lnTo>
                  <a:lnTo>
                    <a:pt x="238" y="141"/>
                  </a:lnTo>
                  <a:cubicBezTo>
                    <a:pt x="253" y="141"/>
                    <a:pt x="253" y="141"/>
                    <a:pt x="269" y="158"/>
                  </a:cubicBezTo>
                  <a:lnTo>
                    <a:pt x="269" y="158"/>
                  </a:lnTo>
                  <a:lnTo>
                    <a:pt x="269" y="158"/>
                  </a:lnTo>
                  <a:cubicBezTo>
                    <a:pt x="284" y="158"/>
                    <a:pt x="301" y="141"/>
                    <a:pt x="301" y="141"/>
                  </a:cubicBezTo>
                  <a:lnTo>
                    <a:pt x="347" y="63"/>
                  </a:lnTo>
                  <a:lnTo>
                    <a:pt x="347" y="47"/>
                  </a:lnTo>
                  <a:cubicBezTo>
                    <a:pt x="364" y="32"/>
                    <a:pt x="347" y="0"/>
                    <a:pt x="332" y="0"/>
                  </a:cubicBezTo>
                  <a:lnTo>
                    <a:pt x="3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35"/>
            <p:cNvSpPr/>
            <p:nvPr/>
          </p:nvSpPr>
          <p:spPr>
            <a:xfrm>
              <a:off x="3024682" y="180577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lnTo>
                    <a:pt x="16" y="48"/>
                  </a:lnTo>
                  <a:lnTo>
                    <a:pt x="1" y="64"/>
                  </a:lnTo>
                  <a:lnTo>
                    <a:pt x="1" y="95"/>
                  </a:lnTo>
                  <a:cubicBezTo>
                    <a:pt x="1" y="111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47" y="111"/>
                    <a:pt x="64" y="111"/>
                    <a:pt x="64" y="111"/>
                  </a:cubicBezTo>
                  <a:cubicBezTo>
                    <a:pt x="79" y="95"/>
                    <a:pt x="95" y="95"/>
                    <a:pt x="95" y="64"/>
                  </a:cubicBezTo>
                  <a:cubicBezTo>
                    <a:pt x="110" y="32"/>
                    <a:pt x="79" y="17"/>
                    <a:pt x="79" y="17"/>
                  </a:cubicBezTo>
                  <a:cubicBezTo>
                    <a:pt x="64" y="17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5"/>
            <p:cNvSpPr/>
            <p:nvPr/>
          </p:nvSpPr>
          <p:spPr>
            <a:xfrm>
              <a:off x="3026686" y="180829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5"/>
            <p:cNvSpPr/>
            <p:nvPr/>
          </p:nvSpPr>
          <p:spPr>
            <a:xfrm>
              <a:off x="3030693" y="180428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64" y="1"/>
                    <a:pt x="47" y="1"/>
                    <a:pt x="47" y="16"/>
                  </a:cubicBezTo>
                  <a:lnTo>
                    <a:pt x="16" y="32"/>
                  </a:lnTo>
                  <a:lnTo>
                    <a:pt x="16" y="48"/>
                  </a:lnTo>
                  <a:cubicBezTo>
                    <a:pt x="1" y="64"/>
                    <a:pt x="1" y="79"/>
                    <a:pt x="16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7" y="111"/>
                  </a:cubicBezTo>
                  <a:lnTo>
                    <a:pt x="64" y="95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95" y="16"/>
                  </a:ln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5"/>
            <p:cNvSpPr/>
            <p:nvPr/>
          </p:nvSpPr>
          <p:spPr>
            <a:xfrm>
              <a:off x="3195532" y="1789272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0"/>
                  </a:moveTo>
                  <a:lnTo>
                    <a:pt x="17" y="15"/>
                  </a:lnTo>
                  <a:cubicBezTo>
                    <a:pt x="17" y="32"/>
                    <a:pt x="1" y="32"/>
                    <a:pt x="1" y="32"/>
                  </a:cubicBezTo>
                  <a:cubicBezTo>
                    <a:pt x="1" y="47"/>
                    <a:pt x="1" y="47"/>
                    <a:pt x="17" y="63"/>
                  </a:cubicBezTo>
                  <a:lnTo>
                    <a:pt x="17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80" y="47"/>
                  </a:lnTo>
                  <a:cubicBezTo>
                    <a:pt x="64" y="32"/>
                    <a:pt x="64" y="32"/>
                    <a:pt x="64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5"/>
            <p:cNvSpPr/>
            <p:nvPr/>
          </p:nvSpPr>
          <p:spPr>
            <a:xfrm>
              <a:off x="3411001" y="175819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6"/>
                    <a:pt x="17" y="16"/>
                  </a:cubicBezTo>
                  <a:cubicBezTo>
                    <a:pt x="1" y="32"/>
                    <a:pt x="1" y="47"/>
                    <a:pt x="1" y="63"/>
                  </a:cubicBezTo>
                  <a:cubicBezTo>
                    <a:pt x="17" y="79"/>
                    <a:pt x="32" y="79"/>
                    <a:pt x="32" y="95"/>
                  </a:cubicBezTo>
                  <a:lnTo>
                    <a:pt x="48" y="95"/>
                  </a:lnTo>
                  <a:cubicBezTo>
                    <a:pt x="64" y="110"/>
                    <a:pt x="64" y="110"/>
                    <a:pt x="64" y="126"/>
                  </a:cubicBezTo>
                  <a:cubicBezTo>
                    <a:pt x="64" y="142"/>
                    <a:pt x="48" y="142"/>
                    <a:pt x="64" y="142"/>
                  </a:cubicBezTo>
                  <a:cubicBezTo>
                    <a:pt x="64" y="158"/>
                    <a:pt x="64" y="173"/>
                    <a:pt x="80" y="173"/>
                  </a:cubicBezTo>
                  <a:lnTo>
                    <a:pt x="95" y="173"/>
                  </a:lnTo>
                  <a:cubicBezTo>
                    <a:pt x="111" y="173"/>
                    <a:pt x="111" y="173"/>
                    <a:pt x="127" y="158"/>
                  </a:cubicBezTo>
                  <a:lnTo>
                    <a:pt x="127" y="142"/>
                  </a:lnTo>
                  <a:cubicBezTo>
                    <a:pt x="143" y="79"/>
                    <a:pt x="95" y="63"/>
                    <a:pt x="80" y="32"/>
                  </a:cubicBezTo>
                  <a:cubicBezTo>
                    <a:pt x="80" y="32"/>
                    <a:pt x="64" y="32"/>
                    <a:pt x="64" y="16"/>
                  </a:cubicBezTo>
                  <a:lnTo>
                    <a:pt x="64" y="16"/>
                  </a:lnTo>
                  <a:cubicBezTo>
                    <a:pt x="48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5"/>
            <p:cNvSpPr/>
            <p:nvPr/>
          </p:nvSpPr>
          <p:spPr>
            <a:xfrm>
              <a:off x="3108866" y="1784247"/>
              <a:ext cx="5057" cy="4516"/>
            </a:xfrm>
            <a:custGeom>
              <a:avLst/>
              <a:gdLst/>
              <a:ahLst/>
              <a:cxnLst/>
              <a:rect l="l" t="t" r="r" b="b"/>
              <a:pathLst>
                <a:path w="159" h="142" extrusionOk="0">
                  <a:moveTo>
                    <a:pt x="127" y="1"/>
                  </a:moveTo>
                  <a:lnTo>
                    <a:pt x="127" y="1"/>
                  </a:lnTo>
                  <a:lnTo>
                    <a:pt x="110" y="1"/>
                  </a:lnTo>
                  <a:lnTo>
                    <a:pt x="95" y="1"/>
                  </a:lnTo>
                  <a:cubicBezTo>
                    <a:pt x="64" y="1"/>
                    <a:pt x="32" y="16"/>
                    <a:pt x="16" y="47"/>
                  </a:cubicBezTo>
                  <a:cubicBezTo>
                    <a:pt x="1" y="47"/>
                    <a:pt x="1" y="64"/>
                    <a:pt x="1" y="79"/>
                  </a:cubicBezTo>
                  <a:lnTo>
                    <a:pt x="1" y="127"/>
                  </a:lnTo>
                  <a:cubicBezTo>
                    <a:pt x="1" y="142"/>
                    <a:pt x="16" y="142"/>
                    <a:pt x="32" y="142"/>
                  </a:cubicBezTo>
                  <a:lnTo>
                    <a:pt x="32" y="142"/>
                  </a:lnTo>
                  <a:lnTo>
                    <a:pt x="47" y="142"/>
                  </a:lnTo>
                  <a:cubicBezTo>
                    <a:pt x="64" y="142"/>
                    <a:pt x="64" y="127"/>
                    <a:pt x="64" y="110"/>
                  </a:cubicBezTo>
                  <a:lnTo>
                    <a:pt x="64" y="79"/>
                  </a:lnTo>
                  <a:cubicBezTo>
                    <a:pt x="79" y="79"/>
                    <a:pt x="95" y="79"/>
                    <a:pt x="110" y="64"/>
                  </a:cubicBezTo>
                  <a:lnTo>
                    <a:pt x="127" y="64"/>
                  </a:lnTo>
                  <a:lnTo>
                    <a:pt x="142" y="64"/>
                  </a:lnTo>
                  <a:cubicBezTo>
                    <a:pt x="158" y="47"/>
                    <a:pt x="158" y="47"/>
                    <a:pt x="158" y="32"/>
                  </a:cubicBezTo>
                  <a:cubicBezTo>
                    <a:pt x="158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35"/>
            <p:cNvSpPr/>
            <p:nvPr/>
          </p:nvSpPr>
          <p:spPr>
            <a:xfrm>
              <a:off x="3018162" y="1801771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1"/>
                  </a:moveTo>
                  <a:lnTo>
                    <a:pt x="32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8"/>
                  </a:cubicBezTo>
                  <a:lnTo>
                    <a:pt x="17" y="95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63" y="111"/>
                  </a:lnTo>
                  <a:lnTo>
                    <a:pt x="80" y="111"/>
                  </a:lnTo>
                  <a:lnTo>
                    <a:pt x="111" y="111"/>
                  </a:lnTo>
                  <a:lnTo>
                    <a:pt x="126" y="95"/>
                  </a:lnTo>
                  <a:lnTo>
                    <a:pt x="126" y="64"/>
                  </a:lnTo>
                  <a:cubicBezTo>
                    <a:pt x="126" y="48"/>
                    <a:pt x="111" y="48"/>
                    <a:pt x="95" y="48"/>
                  </a:cubicBezTo>
                  <a:lnTo>
                    <a:pt x="95" y="48"/>
                  </a:lnTo>
                  <a:lnTo>
                    <a:pt x="95" y="48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5"/>
            <p:cNvSpPr/>
            <p:nvPr/>
          </p:nvSpPr>
          <p:spPr>
            <a:xfrm>
              <a:off x="3036704" y="1802279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6" y="1"/>
                    <a:pt x="1" y="16"/>
                    <a:pt x="16" y="32"/>
                  </a:cubicBezTo>
                  <a:lnTo>
                    <a:pt x="16" y="48"/>
                  </a:lnTo>
                  <a:lnTo>
                    <a:pt x="16" y="64"/>
                  </a:lnTo>
                  <a:lnTo>
                    <a:pt x="32" y="79"/>
                  </a:lnTo>
                  <a:cubicBezTo>
                    <a:pt x="32" y="95"/>
                    <a:pt x="47" y="95"/>
                    <a:pt x="64" y="95"/>
                  </a:cubicBezTo>
                  <a:lnTo>
                    <a:pt x="79" y="95"/>
                  </a:lnTo>
                  <a:cubicBezTo>
                    <a:pt x="95" y="95"/>
                    <a:pt x="95" y="79"/>
                    <a:pt x="95" y="64"/>
                  </a:cubicBezTo>
                  <a:lnTo>
                    <a:pt x="95" y="48"/>
                  </a:lnTo>
                  <a:lnTo>
                    <a:pt x="79" y="16"/>
                  </a:lnTo>
                  <a:cubicBezTo>
                    <a:pt x="64" y="1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5"/>
            <p:cNvSpPr/>
            <p:nvPr/>
          </p:nvSpPr>
          <p:spPr>
            <a:xfrm>
              <a:off x="3124896" y="179327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79" y="0"/>
                  </a:moveTo>
                  <a:lnTo>
                    <a:pt x="79" y="0"/>
                  </a:lnTo>
                  <a:lnTo>
                    <a:pt x="32" y="0"/>
                  </a:lnTo>
                  <a:cubicBezTo>
                    <a:pt x="32" y="15"/>
                    <a:pt x="16" y="15"/>
                    <a:pt x="16" y="15"/>
                  </a:cubicBezTo>
                  <a:cubicBezTo>
                    <a:pt x="1" y="32"/>
                    <a:pt x="1" y="47"/>
                    <a:pt x="1" y="47"/>
                  </a:cubicBezTo>
                  <a:lnTo>
                    <a:pt x="16" y="78"/>
                  </a:lnTo>
                  <a:cubicBezTo>
                    <a:pt x="16" y="78"/>
                    <a:pt x="16" y="95"/>
                    <a:pt x="32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78"/>
                  </a:lnTo>
                  <a:cubicBezTo>
                    <a:pt x="127" y="63"/>
                    <a:pt x="127" y="47"/>
                    <a:pt x="127" y="32"/>
                  </a:cubicBezTo>
                  <a:cubicBezTo>
                    <a:pt x="127" y="32"/>
                    <a:pt x="127" y="15"/>
                    <a:pt x="110" y="15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35"/>
            <p:cNvSpPr/>
            <p:nvPr/>
          </p:nvSpPr>
          <p:spPr>
            <a:xfrm>
              <a:off x="3434059" y="1757691"/>
              <a:ext cx="4548" cy="4039"/>
            </a:xfrm>
            <a:custGeom>
              <a:avLst/>
              <a:gdLst/>
              <a:ahLst/>
              <a:cxnLst/>
              <a:rect l="l" t="t" r="r" b="b"/>
              <a:pathLst>
                <a:path w="143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6"/>
                    <a:pt x="0" y="16"/>
                  </a:cubicBezTo>
                  <a:lnTo>
                    <a:pt x="0" y="48"/>
                  </a:lnTo>
                  <a:cubicBezTo>
                    <a:pt x="0" y="48"/>
                    <a:pt x="17" y="48"/>
                    <a:pt x="17" y="63"/>
                  </a:cubicBezTo>
                  <a:lnTo>
                    <a:pt x="0" y="95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7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111" y="95"/>
                  </a:lnTo>
                  <a:cubicBezTo>
                    <a:pt x="126" y="95"/>
                    <a:pt x="143" y="63"/>
                    <a:pt x="126" y="48"/>
                  </a:cubicBezTo>
                  <a:lnTo>
                    <a:pt x="126" y="48"/>
                  </a:lnTo>
                  <a:cubicBezTo>
                    <a:pt x="126" y="48"/>
                    <a:pt x="111" y="48"/>
                    <a:pt x="111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5"/>
            <p:cNvSpPr/>
            <p:nvPr/>
          </p:nvSpPr>
          <p:spPr>
            <a:xfrm>
              <a:off x="3087304" y="1792261"/>
              <a:ext cx="4548" cy="5057"/>
            </a:xfrm>
            <a:custGeom>
              <a:avLst/>
              <a:gdLst/>
              <a:ahLst/>
              <a:cxnLst/>
              <a:rect l="l" t="t" r="r" b="b"/>
              <a:pathLst>
                <a:path w="143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32" y="16"/>
                  </a:lnTo>
                  <a:cubicBezTo>
                    <a:pt x="32" y="32"/>
                    <a:pt x="17" y="32"/>
                    <a:pt x="17" y="32"/>
                  </a:cubicBezTo>
                  <a:cubicBezTo>
                    <a:pt x="17" y="64"/>
                    <a:pt x="0" y="79"/>
                    <a:pt x="17" y="95"/>
                  </a:cubicBezTo>
                  <a:lnTo>
                    <a:pt x="17" y="110"/>
                  </a:lnTo>
                  <a:cubicBezTo>
                    <a:pt x="32" y="127"/>
                    <a:pt x="48" y="142"/>
                    <a:pt x="63" y="142"/>
                  </a:cubicBezTo>
                  <a:cubicBezTo>
                    <a:pt x="80" y="142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111" y="158"/>
                    <a:pt x="126" y="142"/>
                    <a:pt x="143" y="127"/>
                  </a:cubicBezTo>
                  <a:cubicBezTo>
                    <a:pt x="143" y="110"/>
                    <a:pt x="126" y="95"/>
                    <a:pt x="111" y="79"/>
                  </a:cubicBezTo>
                  <a:lnTo>
                    <a:pt x="80" y="79"/>
                  </a:lnTo>
                  <a:cubicBezTo>
                    <a:pt x="80" y="79"/>
                    <a:pt x="80" y="64"/>
                    <a:pt x="95" y="47"/>
                  </a:cubicBezTo>
                  <a:cubicBezTo>
                    <a:pt x="95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5"/>
            <p:cNvSpPr/>
            <p:nvPr/>
          </p:nvSpPr>
          <p:spPr>
            <a:xfrm>
              <a:off x="3054228" y="1797763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48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7" y="48"/>
                  </a:cubicBezTo>
                  <a:cubicBezTo>
                    <a:pt x="48" y="80"/>
                    <a:pt x="64" y="95"/>
                    <a:pt x="80" y="95"/>
                  </a:cubicBezTo>
                  <a:lnTo>
                    <a:pt x="95" y="95"/>
                  </a:lnTo>
                  <a:cubicBezTo>
                    <a:pt x="111" y="95"/>
                    <a:pt x="127" y="80"/>
                    <a:pt x="143" y="64"/>
                  </a:cubicBezTo>
                  <a:lnTo>
                    <a:pt x="143" y="64"/>
                  </a:lnTo>
                  <a:cubicBezTo>
                    <a:pt x="158" y="48"/>
                    <a:pt x="158" y="32"/>
                    <a:pt x="143" y="17"/>
                  </a:cubicBezTo>
                  <a:cubicBezTo>
                    <a:pt x="143" y="0"/>
                    <a:pt x="127" y="0"/>
                    <a:pt x="127" y="0"/>
                  </a:cubicBezTo>
                  <a:cubicBezTo>
                    <a:pt x="111" y="0"/>
                    <a:pt x="95" y="0"/>
                    <a:pt x="95" y="17"/>
                  </a:cubicBezTo>
                  <a:lnTo>
                    <a:pt x="80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35"/>
            <p:cNvSpPr/>
            <p:nvPr/>
          </p:nvSpPr>
          <p:spPr>
            <a:xfrm>
              <a:off x="3113891" y="1812806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7"/>
                  </a:cubicBezTo>
                  <a:cubicBezTo>
                    <a:pt x="15" y="17"/>
                    <a:pt x="0" y="48"/>
                    <a:pt x="0" y="80"/>
                  </a:cubicBezTo>
                  <a:lnTo>
                    <a:pt x="15" y="63"/>
                  </a:lnTo>
                  <a:lnTo>
                    <a:pt x="32" y="63"/>
                  </a:lnTo>
                  <a:lnTo>
                    <a:pt x="32" y="63"/>
                  </a:lnTo>
                  <a:cubicBezTo>
                    <a:pt x="47" y="80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cubicBezTo>
                    <a:pt x="95" y="95"/>
                    <a:pt x="110" y="80"/>
                    <a:pt x="110" y="63"/>
                  </a:cubicBezTo>
                  <a:lnTo>
                    <a:pt x="110" y="63"/>
                  </a:lnTo>
                  <a:cubicBezTo>
                    <a:pt x="126" y="63"/>
                    <a:pt x="141" y="48"/>
                    <a:pt x="141" y="32"/>
                  </a:cubicBezTo>
                  <a:cubicBezTo>
                    <a:pt x="141" y="17"/>
                    <a:pt x="141" y="0"/>
                    <a:pt x="110" y="0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35"/>
            <p:cNvSpPr/>
            <p:nvPr/>
          </p:nvSpPr>
          <p:spPr>
            <a:xfrm>
              <a:off x="3428557" y="1808290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6"/>
                  </a:lnTo>
                  <a:cubicBezTo>
                    <a:pt x="32" y="32"/>
                    <a:pt x="16" y="32"/>
                    <a:pt x="1" y="32"/>
                  </a:cubicBezTo>
                  <a:lnTo>
                    <a:pt x="1" y="48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96"/>
                  </a:lnTo>
                  <a:lnTo>
                    <a:pt x="16" y="96"/>
                  </a:lnTo>
                  <a:lnTo>
                    <a:pt x="32" y="111"/>
                  </a:lnTo>
                  <a:lnTo>
                    <a:pt x="64" y="127"/>
                  </a:lnTo>
                  <a:cubicBezTo>
                    <a:pt x="79" y="142"/>
                    <a:pt x="79" y="142"/>
                    <a:pt x="95" y="142"/>
                  </a:cubicBezTo>
                  <a:lnTo>
                    <a:pt x="110" y="127"/>
                  </a:lnTo>
                  <a:cubicBezTo>
                    <a:pt x="127" y="111"/>
                    <a:pt x="127" y="79"/>
                    <a:pt x="110" y="79"/>
                  </a:cubicBezTo>
                  <a:lnTo>
                    <a:pt x="95" y="64"/>
                  </a:lnTo>
                  <a:lnTo>
                    <a:pt x="79" y="64"/>
                  </a:lnTo>
                  <a:lnTo>
                    <a:pt x="64" y="48"/>
                  </a:lnTo>
                  <a:lnTo>
                    <a:pt x="79" y="48"/>
                  </a:lnTo>
                  <a:cubicBezTo>
                    <a:pt x="79" y="16"/>
                    <a:pt x="64" y="1"/>
                    <a:pt x="47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35"/>
            <p:cNvSpPr/>
            <p:nvPr/>
          </p:nvSpPr>
          <p:spPr>
            <a:xfrm>
              <a:off x="3380470" y="1815796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15" y="17"/>
                  </a:lnTo>
                  <a:cubicBezTo>
                    <a:pt x="0" y="17"/>
                    <a:pt x="0" y="32"/>
                    <a:pt x="0" y="49"/>
                  </a:cubicBezTo>
                  <a:cubicBezTo>
                    <a:pt x="0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78" y="64"/>
                  </a:lnTo>
                  <a:cubicBezTo>
                    <a:pt x="95" y="64"/>
                    <a:pt x="95" y="64"/>
                    <a:pt x="95" y="49"/>
                  </a:cubicBezTo>
                  <a:lnTo>
                    <a:pt x="95" y="49"/>
                  </a:lnTo>
                  <a:cubicBezTo>
                    <a:pt x="78" y="49"/>
                    <a:pt x="63" y="32"/>
                    <a:pt x="63" y="32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35"/>
            <p:cNvSpPr/>
            <p:nvPr/>
          </p:nvSpPr>
          <p:spPr>
            <a:xfrm>
              <a:off x="3422546" y="1783738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32"/>
                  </a:cubicBezTo>
                  <a:lnTo>
                    <a:pt x="1" y="32"/>
                  </a:lnTo>
                  <a:cubicBezTo>
                    <a:pt x="1" y="48"/>
                    <a:pt x="16" y="63"/>
                    <a:pt x="32" y="63"/>
                  </a:cubicBezTo>
                  <a:lnTo>
                    <a:pt x="47" y="63"/>
                  </a:lnTo>
                  <a:lnTo>
                    <a:pt x="64" y="63"/>
                  </a:lnTo>
                  <a:lnTo>
                    <a:pt x="127" y="80"/>
                  </a:lnTo>
                  <a:lnTo>
                    <a:pt x="142" y="80"/>
                  </a:lnTo>
                  <a:lnTo>
                    <a:pt x="142" y="80"/>
                  </a:lnTo>
                  <a:cubicBezTo>
                    <a:pt x="158" y="63"/>
                    <a:pt x="173" y="63"/>
                    <a:pt x="173" y="48"/>
                  </a:cubicBezTo>
                  <a:cubicBezTo>
                    <a:pt x="173" y="17"/>
                    <a:pt x="158" y="0"/>
                    <a:pt x="142" y="0"/>
                  </a:cubicBezTo>
                  <a:lnTo>
                    <a:pt x="11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35"/>
            <p:cNvSpPr/>
            <p:nvPr/>
          </p:nvSpPr>
          <p:spPr>
            <a:xfrm>
              <a:off x="3154982" y="1811312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32" y="64"/>
                  </a:lnTo>
                  <a:lnTo>
                    <a:pt x="110" y="64"/>
                  </a:lnTo>
                  <a:lnTo>
                    <a:pt x="141" y="79"/>
                  </a:lnTo>
                  <a:lnTo>
                    <a:pt x="158" y="79"/>
                  </a:lnTo>
                  <a:lnTo>
                    <a:pt x="158" y="79"/>
                  </a:lnTo>
                  <a:lnTo>
                    <a:pt x="173" y="64"/>
                  </a:lnTo>
                  <a:cubicBezTo>
                    <a:pt x="173" y="64"/>
                    <a:pt x="173" y="47"/>
                    <a:pt x="189" y="47"/>
                  </a:cubicBezTo>
                  <a:lnTo>
                    <a:pt x="189" y="32"/>
                  </a:lnTo>
                  <a:cubicBezTo>
                    <a:pt x="189" y="32"/>
                    <a:pt x="189" y="16"/>
                    <a:pt x="173" y="16"/>
                  </a:cubicBezTo>
                  <a:cubicBezTo>
                    <a:pt x="173" y="1"/>
                    <a:pt x="158" y="1"/>
                    <a:pt x="158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35"/>
            <p:cNvSpPr/>
            <p:nvPr/>
          </p:nvSpPr>
          <p:spPr>
            <a:xfrm>
              <a:off x="3331365" y="1816337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10" y="0"/>
                  </a:moveTo>
                  <a:lnTo>
                    <a:pt x="95" y="0"/>
                  </a:lnTo>
                  <a:cubicBezTo>
                    <a:pt x="78" y="0"/>
                    <a:pt x="63" y="0"/>
                    <a:pt x="63" y="15"/>
                  </a:cubicBezTo>
                  <a:lnTo>
                    <a:pt x="47" y="15"/>
                  </a:lnTo>
                  <a:lnTo>
                    <a:pt x="32" y="15"/>
                  </a:lnTo>
                  <a:cubicBezTo>
                    <a:pt x="32" y="15"/>
                    <a:pt x="32" y="32"/>
                    <a:pt x="15" y="32"/>
                  </a:cubicBezTo>
                  <a:cubicBezTo>
                    <a:pt x="15" y="32"/>
                    <a:pt x="0" y="47"/>
                    <a:pt x="0" y="63"/>
                  </a:cubicBezTo>
                  <a:cubicBezTo>
                    <a:pt x="15" y="78"/>
                    <a:pt x="15" y="95"/>
                    <a:pt x="32" y="95"/>
                  </a:cubicBezTo>
                  <a:lnTo>
                    <a:pt x="47" y="95"/>
                  </a:lnTo>
                  <a:lnTo>
                    <a:pt x="63" y="78"/>
                  </a:lnTo>
                  <a:lnTo>
                    <a:pt x="78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95" y="63"/>
                    <a:pt x="110" y="63"/>
                    <a:pt x="110" y="78"/>
                  </a:cubicBezTo>
                  <a:lnTo>
                    <a:pt x="110" y="78"/>
                  </a:lnTo>
                  <a:cubicBezTo>
                    <a:pt x="110" y="95"/>
                    <a:pt x="126" y="95"/>
                    <a:pt x="141" y="95"/>
                  </a:cubicBezTo>
                  <a:lnTo>
                    <a:pt x="158" y="95"/>
                  </a:lnTo>
                  <a:cubicBezTo>
                    <a:pt x="173" y="95"/>
                    <a:pt x="189" y="78"/>
                    <a:pt x="173" y="63"/>
                  </a:cubicBezTo>
                  <a:cubicBezTo>
                    <a:pt x="173" y="47"/>
                    <a:pt x="173" y="47"/>
                    <a:pt x="158" y="32"/>
                  </a:cubicBezTo>
                  <a:lnTo>
                    <a:pt x="158" y="15"/>
                  </a:lnTo>
                  <a:cubicBezTo>
                    <a:pt x="141" y="15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35"/>
            <p:cNvSpPr/>
            <p:nvPr/>
          </p:nvSpPr>
          <p:spPr>
            <a:xfrm>
              <a:off x="3399966" y="1811789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" y="32"/>
                    <a:pt x="1" y="32"/>
                  </a:cubicBezTo>
                  <a:cubicBezTo>
                    <a:pt x="1" y="49"/>
                    <a:pt x="1" y="64"/>
                    <a:pt x="32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64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112" y="32"/>
                    <a:pt x="95" y="17"/>
                    <a:pt x="80" y="1"/>
                  </a:cubicBezTo>
                  <a:lnTo>
                    <a:pt x="80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35"/>
            <p:cNvSpPr/>
            <p:nvPr/>
          </p:nvSpPr>
          <p:spPr>
            <a:xfrm>
              <a:off x="3437049" y="1805778"/>
              <a:ext cx="3562" cy="3562"/>
            </a:xfrm>
            <a:custGeom>
              <a:avLst/>
              <a:gdLst/>
              <a:ahLst/>
              <a:cxnLst/>
              <a:rect l="l" t="t" r="r" b="b"/>
              <a:pathLst>
                <a:path w="112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7"/>
                    <a:pt x="1" y="32"/>
                    <a:pt x="1" y="48"/>
                  </a:cubicBezTo>
                  <a:lnTo>
                    <a:pt x="1" y="48"/>
                  </a:lnTo>
                  <a:lnTo>
                    <a:pt x="32" y="80"/>
                  </a:lnTo>
                  <a:lnTo>
                    <a:pt x="49" y="80"/>
                  </a:lnTo>
                  <a:lnTo>
                    <a:pt x="49" y="64"/>
                  </a:lnTo>
                  <a:cubicBezTo>
                    <a:pt x="64" y="64"/>
                    <a:pt x="64" y="80"/>
                    <a:pt x="80" y="80"/>
                  </a:cubicBezTo>
                  <a:lnTo>
                    <a:pt x="80" y="111"/>
                  </a:lnTo>
                  <a:lnTo>
                    <a:pt x="95" y="111"/>
                  </a:lnTo>
                  <a:cubicBezTo>
                    <a:pt x="95" y="95"/>
                    <a:pt x="112" y="80"/>
                    <a:pt x="95" y="64"/>
                  </a:cubicBezTo>
                  <a:lnTo>
                    <a:pt x="80" y="32"/>
                  </a:lnTo>
                  <a:lnTo>
                    <a:pt x="64" y="17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35"/>
            <p:cNvSpPr/>
            <p:nvPr/>
          </p:nvSpPr>
          <p:spPr>
            <a:xfrm>
              <a:off x="3426045" y="180679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0" y="32"/>
                  </a:lnTo>
                  <a:cubicBezTo>
                    <a:pt x="0" y="48"/>
                    <a:pt x="17" y="63"/>
                    <a:pt x="32" y="79"/>
                  </a:cubicBezTo>
                  <a:lnTo>
                    <a:pt x="63" y="79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0" y="79"/>
                  </a:lnTo>
                  <a:cubicBezTo>
                    <a:pt x="95" y="79"/>
                    <a:pt x="111" y="79"/>
                    <a:pt x="111" y="63"/>
                  </a:cubicBezTo>
                  <a:lnTo>
                    <a:pt x="111" y="48"/>
                  </a:lnTo>
                  <a:cubicBezTo>
                    <a:pt x="111" y="32"/>
                    <a:pt x="95" y="16"/>
                    <a:pt x="95" y="16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35"/>
            <p:cNvSpPr/>
            <p:nvPr/>
          </p:nvSpPr>
          <p:spPr>
            <a:xfrm>
              <a:off x="3390965" y="178224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63" y="16"/>
                    <a:pt x="48" y="16"/>
                  </a:cubicBezTo>
                  <a:lnTo>
                    <a:pt x="32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0" y="47"/>
                    <a:pt x="0" y="64"/>
                    <a:pt x="0" y="79"/>
                  </a:cubicBezTo>
                  <a:cubicBezTo>
                    <a:pt x="0" y="95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79"/>
                  </a:lnTo>
                  <a:lnTo>
                    <a:pt x="80" y="79"/>
                  </a:lnTo>
                  <a:cubicBezTo>
                    <a:pt x="95" y="64"/>
                    <a:pt x="111" y="47"/>
                    <a:pt x="95" y="32"/>
                  </a:cubicBezTo>
                  <a:cubicBezTo>
                    <a:pt x="95" y="16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35"/>
            <p:cNvSpPr/>
            <p:nvPr/>
          </p:nvSpPr>
          <p:spPr>
            <a:xfrm>
              <a:off x="3336835" y="178974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lnTo>
                    <a:pt x="95" y="0"/>
                  </a:lnTo>
                  <a:cubicBezTo>
                    <a:pt x="80" y="0"/>
                    <a:pt x="80" y="17"/>
                    <a:pt x="64" y="17"/>
                  </a:cubicBezTo>
                  <a:lnTo>
                    <a:pt x="49" y="32"/>
                  </a:lnTo>
                  <a:lnTo>
                    <a:pt x="49" y="32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1" y="80"/>
                    <a:pt x="1" y="95"/>
                    <a:pt x="17" y="111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64" y="111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35"/>
            <p:cNvSpPr/>
            <p:nvPr/>
          </p:nvSpPr>
          <p:spPr>
            <a:xfrm>
              <a:off x="3437589" y="1779254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0"/>
                    <a:pt x="0" y="15"/>
                  </a:cubicBezTo>
                  <a:lnTo>
                    <a:pt x="0" y="15"/>
                  </a:lnTo>
                  <a:lnTo>
                    <a:pt x="0" y="47"/>
                  </a:lnTo>
                  <a:cubicBezTo>
                    <a:pt x="0" y="47"/>
                    <a:pt x="15" y="63"/>
                    <a:pt x="32" y="63"/>
                  </a:cubicBezTo>
                  <a:lnTo>
                    <a:pt x="32" y="63"/>
                  </a:lnTo>
                  <a:lnTo>
                    <a:pt x="15" y="110"/>
                  </a:lnTo>
                  <a:cubicBezTo>
                    <a:pt x="15" y="126"/>
                    <a:pt x="32" y="141"/>
                    <a:pt x="47" y="158"/>
                  </a:cubicBezTo>
                  <a:lnTo>
                    <a:pt x="47" y="158"/>
                  </a:lnTo>
                  <a:cubicBezTo>
                    <a:pt x="63" y="158"/>
                    <a:pt x="78" y="141"/>
                    <a:pt x="95" y="126"/>
                  </a:cubicBezTo>
                  <a:lnTo>
                    <a:pt x="110" y="47"/>
                  </a:lnTo>
                  <a:cubicBezTo>
                    <a:pt x="126" y="32"/>
                    <a:pt x="110" y="32"/>
                    <a:pt x="110" y="15"/>
                  </a:cubicBezTo>
                  <a:lnTo>
                    <a:pt x="95" y="0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35"/>
            <p:cNvSpPr/>
            <p:nvPr/>
          </p:nvSpPr>
          <p:spPr>
            <a:xfrm>
              <a:off x="3079798" y="1787745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32" y="63"/>
                  </a:lnTo>
                  <a:lnTo>
                    <a:pt x="79" y="63"/>
                  </a:lnTo>
                  <a:lnTo>
                    <a:pt x="79" y="80"/>
                  </a:lnTo>
                  <a:cubicBezTo>
                    <a:pt x="79" y="80"/>
                    <a:pt x="95" y="95"/>
                    <a:pt x="110" y="95"/>
                  </a:cubicBezTo>
                  <a:lnTo>
                    <a:pt x="110" y="95"/>
                  </a:lnTo>
                  <a:lnTo>
                    <a:pt x="142" y="80"/>
                  </a:lnTo>
                  <a:lnTo>
                    <a:pt x="158" y="80"/>
                  </a:lnTo>
                  <a:cubicBezTo>
                    <a:pt x="173" y="63"/>
                    <a:pt x="173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58" y="17"/>
                    <a:pt x="158" y="0"/>
                    <a:pt x="142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5"/>
            <p:cNvSpPr/>
            <p:nvPr/>
          </p:nvSpPr>
          <p:spPr>
            <a:xfrm>
              <a:off x="3160452" y="1812806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7" y="0"/>
                  </a:lnTo>
                  <a:cubicBezTo>
                    <a:pt x="1" y="0"/>
                    <a:pt x="1" y="17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63"/>
                  </a:lnTo>
                  <a:lnTo>
                    <a:pt x="1" y="48"/>
                  </a:lnTo>
                  <a:cubicBezTo>
                    <a:pt x="17" y="48"/>
                    <a:pt x="17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49" y="32"/>
                    <a:pt x="49" y="48"/>
                  </a:cubicBezTo>
                  <a:cubicBezTo>
                    <a:pt x="64" y="48"/>
                    <a:pt x="80" y="80"/>
                    <a:pt x="64" y="95"/>
                  </a:cubicBezTo>
                  <a:lnTo>
                    <a:pt x="49" y="111"/>
                  </a:lnTo>
                  <a:lnTo>
                    <a:pt x="64" y="111"/>
                  </a:lnTo>
                  <a:cubicBezTo>
                    <a:pt x="64" y="111"/>
                    <a:pt x="80" y="111"/>
                    <a:pt x="80" y="95"/>
                  </a:cubicBezTo>
                  <a:cubicBezTo>
                    <a:pt x="80" y="95"/>
                    <a:pt x="95" y="80"/>
                    <a:pt x="80" y="80"/>
                  </a:cubicBezTo>
                  <a:lnTo>
                    <a:pt x="80" y="63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80" y="17"/>
                    <a:pt x="64" y="17"/>
                    <a:pt x="64" y="17"/>
                  </a:cubicBez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5"/>
            <p:cNvSpPr/>
            <p:nvPr/>
          </p:nvSpPr>
          <p:spPr>
            <a:xfrm>
              <a:off x="3287730" y="1809785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95" y="17"/>
                  </a:lnTo>
                  <a:lnTo>
                    <a:pt x="80" y="17"/>
                  </a:lnTo>
                  <a:cubicBezTo>
                    <a:pt x="64" y="32"/>
                    <a:pt x="49" y="32"/>
                    <a:pt x="49" y="49"/>
                  </a:cubicBezTo>
                  <a:cubicBezTo>
                    <a:pt x="32" y="49"/>
                    <a:pt x="32" y="49"/>
                    <a:pt x="17" y="64"/>
                  </a:cubicBezTo>
                  <a:cubicBezTo>
                    <a:pt x="1" y="64"/>
                    <a:pt x="1" y="64"/>
                    <a:pt x="1" y="80"/>
                  </a:cubicBezTo>
                  <a:lnTo>
                    <a:pt x="1" y="112"/>
                  </a:lnTo>
                  <a:lnTo>
                    <a:pt x="17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95" y="127"/>
                  </a:lnTo>
                  <a:lnTo>
                    <a:pt x="112" y="143"/>
                  </a:lnTo>
                  <a:lnTo>
                    <a:pt x="127" y="127"/>
                  </a:lnTo>
                  <a:lnTo>
                    <a:pt x="143" y="127"/>
                  </a:lnTo>
                  <a:cubicBezTo>
                    <a:pt x="158" y="127"/>
                    <a:pt x="158" y="112"/>
                    <a:pt x="158" y="95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5"/>
            <p:cNvSpPr/>
            <p:nvPr/>
          </p:nvSpPr>
          <p:spPr>
            <a:xfrm>
              <a:off x="3120888" y="1817800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49"/>
                  </a:lnTo>
                  <a:lnTo>
                    <a:pt x="110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5"/>
            <p:cNvSpPr/>
            <p:nvPr/>
          </p:nvSpPr>
          <p:spPr>
            <a:xfrm>
              <a:off x="3288271" y="180530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15" y="32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lnTo>
                    <a:pt x="110" y="79"/>
                  </a:lnTo>
                  <a:cubicBezTo>
                    <a:pt x="126" y="63"/>
                    <a:pt x="126" y="47"/>
                    <a:pt x="110" y="32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35"/>
            <p:cNvSpPr/>
            <p:nvPr/>
          </p:nvSpPr>
          <p:spPr>
            <a:xfrm>
              <a:off x="3443060" y="1789272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cubicBezTo>
                    <a:pt x="95" y="15"/>
                    <a:pt x="80" y="32"/>
                    <a:pt x="64" y="47"/>
                  </a:cubicBezTo>
                  <a:cubicBezTo>
                    <a:pt x="64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49" y="63"/>
                  </a:lnTo>
                  <a:lnTo>
                    <a:pt x="32" y="63"/>
                  </a:lnTo>
                  <a:cubicBezTo>
                    <a:pt x="17" y="63"/>
                    <a:pt x="1" y="78"/>
                    <a:pt x="1" y="95"/>
                  </a:cubicBezTo>
                  <a:cubicBezTo>
                    <a:pt x="1" y="110"/>
                    <a:pt x="1" y="126"/>
                    <a:pt x="17" y="126"/>
                  </a:cubicBezTo>
                  <a:cubicBezTo>
                    <a:pt x="17" y="141"/>
                    <a:pt x="32" y="141"/>
                    <a:pt x="32" y="141"/>
                  </a:cubicBezTo>
                  <a:lnTo>
                    <a:pt x="49" y="141"/>
                  </a:lnTo>
                  <a:cubicBezTo>
                    <a:pt x="64" y="141"/>
                    <a:pt x="80" y="126"/>
                    <a:pt x="95" y="126"/>
                  </a:cubicBezTo>
                  <a:cubicBezTo>
                    <a:pt x="112" y="110"/>
                    <a:pt x="127" y="95"/>
                    <a:pt x="127" y="78"/>
                  </a:cubicBezTo>
                  <a:lnTo>
                    <a:pt x="143" y="78"/>
                  </a:lnTo>
                  <a:lnTo>
                    <a:pt x="143" y="63"/>
                  </a:lnTo>
                  <a:cubicBezTo>
                    <a:pt x="158" y="63"/>
                    <a:pt x="175" y="32"/>
                    <a:pt x="158" y="15"/>
                  </a:cubicBezTo>
                  <a:cubicBezTo>
                    <a:pt x="158" y="0"/>
                    <a:pt x="143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35"/>
            <p:cNvSpPr/>
            <p:nvPr/>
          </p:nvSpPr>
          <p:spPr>
            <a:xfrm>
              <a:off x="3333369" y="1798749"/>
              <a:ext cx="3498" cy="5057"/>
            </a:xfrm>
            <a:custGeom>
              <a:avLst/>
              <a:gdLst/>
              <a:ahLst/>
              <a:cxnLst/>
              <a:rect l="l" t="t" r="r" b="b"/>
              <a:pathLst>
                <a:path w="110" h="159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7"/>
                    <a:pt x="0" y="33"/>
                    <a:pt x="15" y="49"/>
                  </a:cubicBezTo>
                  <a:lnTo>
                    <a:pt x="15" y="49"/>
                  </a:lnTo>
                  <a:lnTo>
                    <a:pt x="32" y="96"/>
                  </a:lnTo>
                  <a:lnTo>
                    <a:pt x="32" y="112"/>
                  </a:lnTo>
                  <a:cubicBezTo>
                    <a:pt x="15" y="127"/>
                    <a:pt x="32" y="143"/>
                    <a:pt x="32" y="159"/>
                  </a:cubicBezTo>
                  <a:lnTo>
                    <a:pt x="63" y="159"/>
                  </a:lnTo>
                  <a:cubicBezTo>
                    <a:pt x="63" y="159"/>
                    <a:pt x="78" y="159"/>
                    <a:pt x="95" y="143"/>
                  </a:cubicBezTo>
                  <a:lnTo>
                    <a:pt x="95" y="143"/>
                  </a:lnTo>
                  <a:lnTo>
                    <a:pt x="95" y="143"/>
                  </a:lnTo>
                  <a:cubicBezTo>
                    <a:pt x="95" y="127"/>
                    <a:pt x="110" y="112"/>
                    <a:pt x="110" y="96"/>
                  </a:cubicBezTo>
                  <a:lnTo>
                    <a:pt x="110" y="80"/>
                  </a:lnTo>
                  <a:lnTo>
                    <a:pt x="95" y="64"/>
                  </a:lnTo>
                  <a:lnTo>
                    <a:pt x="78" y="17"/>
                  </a:lnTo>
                  <a:cubicBezTo>
                    <a:pt x="63" y="17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35"/>
            <p:cNvSpPr/>
            <p:nvPr/>
          </p:nvSpPr>
          <p:spPr>
            <a:xfrm>
              <a:off x="3411001" y="179426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1"/>
                  </a:moveTo>
                  <a:lnTo>
                    <a:pt x="64" y="1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7"/>
                    <a:pt x="1" y="64"/>
                    <a:pt x="1" y="79"/>
                  </a:cubicBezTo>
                  <a:lnTo>
                    <a:pt x="17" y="79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8" y="95"/>
                  </a:lnTo>
                  <a:lnTo>
                    <a:pt x="95" y="64"/>
                  </a:lnTo>
                  <a:cubicBezTo>
                    <a:pt x="95" y="64"/>
                    <a:pt x="111" y="64"/>
                    <a:pt x="111" y="47"/>
                  </a:cubicBezTo>
                  <a:cubicBezTo>
                    <a:pt x="111" y="32"/>
                    <a:pt x="111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5"/>
            <p:cNvSpPr/>
            <p:nvPr/>
          </p:nvSpPr>
          <p:spPr>
            <a:xfrm>
              <a:off x="3158448" y="1813792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7"/>
                    <a:pt x="64" y="17"/>
                  </a:cubicBezTo>
                  <a:lnTo>
                    <a:pt x="64" y="32"/>
                  </a:lnTo>
                  <a:lnTo>
                    <a:pt x="32" y="80"/>
                  </a:lnTo>
                  <a:lnTo>
                    <a:pt x="1" y="112"/>
                  </a:lnTo>
                  <a:cubicBezTo>
                    <a:pt x="1" y="127"/>
                    <a:pt x="1" y="143"/>
                    <a:pt x="17" y="158"/>
                  </a:cubicBezTo>
                  <a:lnTo>
                    <a:pt x="17" y="158"/>
                  </a:lnTo>
                  <a:lnTo>
                    <a:pt x="32" y="158"/>
                  </a:lnTo>
                  <a:lnTo>
                    <a:pt x="64" y="158"/>
                  </a:lnTo>
                  <a:lnTo>
                    <a:pt x="64" y="143"/>
                  </a:lnTo>
                  <a:lnTo>
                    <a:pt x="95" y="95"/>
                  </a:lnTo>
                  <a:lnTo>
                    <a:pt x="112" y="80"/>
                  </a:lnTo>
                  <a:lnTo>
                    <a:pt x="127" y="64"/>
                  </a:lnTo>
                  <a:cubicBezTo>
                    <a:pt x="143" y="49"/>
                    <a:pt x="127" y="17"/>
                    <a:pt x="112" y="17"/>
                  </a:cubicBezTo>
                  <a:cubicBezTo>
                    <a:pt x="112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5"/>
            <p:cNvSpPr/>
            <p:nvPr/>
          </p:nvSpPr>
          <p:spPr>
            <a:xfrm>
              <a:off x="3174000" y="1816337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142" y="0"/>
                  </a:moveTo>
                  <a:lnTo>
                    <a:pt x="142" y="0"/>
                  </a:lnTo>
                  <a:cubicBezTo>
                    <a:pt x="127" y="0"/>
                    <a:pt x="110" y="0"/>
                    <a:pt x="110" y="15"/>
                  </a:cubicBezTo>
                  <a:lnTo>
                    <a:pt x="95" y="47"/>
                  </a:lnTo>
                  <a:lnTo>
                    <a:pt x="79" y="63"/>
                  </a:lnTo>
                  <a:lnTo>
                    <a:pt x="79" y="63"/>
                  </a:lnTo>
                  <a:lnTo>
                    <a:pt x="64" y="63"/>
                  </a:lnTo>
                  <a:lnTo>
                    <a:pt x="16" y="78"/>
                  </a:lnTo>
                  <a:lnTo>
                    <a:pt x="16" y="78"/>
                  </a:lnTo>
                  <a:cubicBezTo>
                    <a:pt x="1" y="95"/>
                    <a:pt x="1" y="110"/>
                    <a:pt x="1" y="126"/>
                  </a:cubicBezTo>
                  <a:cubicBezTo>
                    <a:pt x="1" y="141"/>
                    <a:pt x="16" y="158"/>
                    <a:pt x="32" y="158"/>
                  </a:cubicBezTo>
                  <a:cubicBezTo>
                    <a:pt x="32" y="158"/>
                    <a:pt x="47" y="158"/>
                    <a:pt x="47" y="141"/>
                  </a:cubicBezTo>
                  <a:lnTo>
                    <a:pt x="64" y="141"/>
                  </a:lnTo>
                  <a:lnTo>
                    <a:pt x="79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0" y="141"/>
                  </a:lnTo>
                  <a:lnTo>
                    <a:pt x="127" y="126"/>
                  </a:lnTo>
                  <a:lnTo>
                    <a:pt x="158" y="78"/>
                  </a:lnTo>
                  <a:lnTo>
                    <a:pt x="158" y="47"/>
                  </a:lnTo>
                  <a:lnTo>
                    <a:pt x="173" y="47"/>
                  </a:lnTo>
                  <a:cubicBezTo>
                    <a:pt x="173" y="32"/>
                    <a:pt x="173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5"/>
            <p:cNvSpPr/>
            <p:nvPr/>
          </p:nvSpPr>
          <p:spPr>
            <a:xfrm>
              <a:off x="3292755" y="1815796"/>
              <a:ext cx="3562" cy="2576"/>
            </a:xfrm>
            <a:custGeom>
              <a:avLst/>
              <a:gdLst/>
              <a:ahLst/>
              <a:cxnLst/>
              <a:rect l="l" t="t" r="r" b="b"/>
              <a:pathLst>
                <a:path w="112" h="81" extrusionOk="0">
                  <a:moveTo>
                    <a:pt x="80" y="1"/>
                  </a:moveTo>
                  <a:lnTo>
                    <a:pt x="80" y="1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9"/>
                  </a:cubicBezTo>
                  <a:lnTo>
                    <a:pt x="0" y="64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11" y="49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35"/>
            <p:cNvSpPr/>
            <p:nvPr/>
          </p:nvSpPr>
          <p:spPr>
            <a:xfrm>
              <a:off x="3341860" y="181232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48" y="15"/>
                    <a:pt x="32" y="15"/>
                  </a:cubicBezTo>
                  <a:lnTo>
                    <a:pt x="32" y="0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0" y="32"/>
                    <a:pt x="0" y="32"/>
                    <a:pt x="0" y="47"/>
                  </a:cubicBezTo>
                  <a:cubicBezTo>
                    <a:pt x="0" y="63"/>
                    <a:pt x="0" y="63"/>
                    <a:pt x="17" y="78"/>
                  </a:cubicBezTo>
                  <a:lnTo>
                    <a:pt x="32" y="78"/>
                  </a:lnTo>
                  <a:lnTo>
                    <a:pt x="126" y="141"/>
                  </a:lnTo>
                  <a:cubicBezTo>
                    <a:pt x="126" y="158"/>
                    <a:pt x="143" y="158"/>
                    <a:pt x="143" y="158"/>
                  </a:cubicBezTo>
                  <a:lnTo>
                    <a:pt x="143" y="158"/>
                  </a:lnTo>
                  <a:cubicBezTo>
                    <a:pt x="158" y="158"/>
                    <a:pt x="174" y="141"/>
                    <a:pt x="174" y="141"/>
                  </a:cubicBezTo>
                  <a:cubicBezTo>
                    <a:pt x="189" y="126"/>
                    <a:pt x="189" y="110"/>
                    <a:pt x="174" y="95"/>
                  </a:cubicBezTo>
                  <a:lnTo>
                    <a:pt x="143" y="78"/>
                  </a:lnTo>
                  <a:lnTo>
                    <a:pt x="126" y="78"/>
                  </a:lnTo>
                  <a:cubicBezTo>
                    <a:pt x="126" y="78"/>
                    <a:pt x="111" y="78"/>
                    <a:pt x="111" y="6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35"/>
            <p:cNvSpPr/>
            <p:nvPr/>
          </p:nvSpPr>
          <p:spPr>
            <a:xfrm>
              <a:off x="3422037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7" y="64"/>
                  </a:lnTo>
                  <a:lnTo>
                    <a:pt x="17" y="64"/>
                  </a:lnTo>
                  <a:cubicBezTo>
                    <a:pt x="17" y="80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80"/>
                    <a:pt x="80" y="64"/>
                  </a:cubicBezTo>
                  <a:lnTo>
                    <a:pt x="80" y="32"/>
                  </a:lnTo>
                  <a:lnTo>
                    <a:pt x="63" y="17"/>
                  </a:lnTo>
                  <a:cubicBezTo>
                    <a:pt x="63" y="1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5"/>
            <p:cNvSpPr/>
            <p:nvPr/>
          </p:nvSpPr>
          <p:spPr>
            <a:xfrm>
              <a:off x="3343864" y="181178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17" y="1"/>
                  </a:moveTo>
                  <a:lnTo>
                    <a:pt x="0" y="17"/>
                  </a:lnTo>
                  <a:lnTo>
                    <a:pt x="48" y="80"/>
                  </a:lnTo>
                  <a:cubicBezTo>
                    <a:pt x="48" y="95"/>
                    <a:pt x="63" y="95"/>
                    <a:pt x="63" y="95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49"/>
                  </a:lnTo>
                  <a:lnTo>
                    <a:pt x="63" y="49"/>
                  </a:lnTo>
                  <a:cubicBezTo>
                    <a:pt x="48" y="49"/>
                    <a:pt x="32" y="49"/>
                    <a:pt x="32" y="32"/>
                  </a:cubicBezTo>
                  <a:cubicBezTo>
                    <a:pt x="17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5"/>
            <p:cNvSpPr/>
            <p:nvPr/>
          </p:nvSpPr>
          <p:spPr>
            <a:xfrm>
              <a:off x="3329838" y="1793279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80" y="0"/>
                  </a:moveTo>
                  <a:lnTo>
                    <a:pt x="63" y="0"/>
                  </a:lnTo>
                  <a:cubicBezTo>
                    <a:pt x="63" y="0"/>
                    <a:pt x="63" y="15"/>
                    <a:pt x="48" y="15"/>
                  </a:cubicBezTo>
                  <a:lnTo>
                    <a:pt x="17" y="32"/>
                  </a:lnTo>
                  <a:cubicBezTo>
                    <a:pt x="0" y="47"/>
                    <a:pt x="0" y="78"/>
                    <a:pt x="17" y="78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3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5"/>
            <p:cNvSpPr/>
            <p:nvPr/>
          </p:nvSpPr>
          <p:spPr>
            <a:xfrm>
              <a:off x="3362914" y="1805778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6" y="80"/>
                  </a:lnTo>
                  <a:cubicBezTo>
                    <a:pt x="16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95"/>
                    <a:pt x="79" y="80"/>
                    <a:pt x="79" y="64"/>
                  </a:cubicBezTo>
                  <a:lnTo>
                    <a:pt x="63" y="17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5"/>
            <p:cNvSpPr/>
            <p:nvPr/>
          </p:nvSpPr>
          <p:spPr>
            <a:xfrm>
              <a:off x="3190538" y="1824351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cubicBezTo>
                    <a:pt x="0" y="47"/>
                    <a:pt x="16" y="63"/>
                    <a:pt x="32" y="63"/>
                  </a:cubicBez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79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5"/>
            <p:cNvSpPr/>
            <p:nvPr/>
          </p:nvSpPr>
          <p:spPr>
            <a:xfrm>
              <a:off x="3113351" y="181732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1" y="1"/>
                  </a:moveTo>
                  <a:lnTo>
                    <a:pt x="64" y="64"/>
                  </a:lnTo>
                  <a:cubicBezTo>
                    <a:pt x="64" y="47"/>
                    <a:pt x="49" y="47"/>
                    <a:pt x="49" y="32"/>
                  </a:cubicBezTo>
                  <a:lnTo>
                    <a:pt x="49" y="32"/>
                  </a:lnTo>
                  <a:lnTo>
                    <a:pt x="49" y="32"/>
                  </a:lnTo>
                  <a:cubicBezTo>
                    <a:pt x="32" y="16"/>
                    <a:pt x="32" y="1"/>
                    <a:pt x="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35"/>
            <p:cNvSpPr/>
            <p:nvPr/>
          </p:nvSpPr>
          <p:spPr>
            <a:xfrm>
              <a:off x="3113351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49" y="48"/>
                  </a:moveTo>
                  <a:lnTo>
                    <a:pt x="49" y="48"/>
                  </a:lnTo>
                  <a:cubicBezTo>
                    <a:pt x="49" y="63"/>
                    <a:pt x="64" y="63"/>
                    <a:pt x="64" y="80"/>
                  </a:cubicBezTo>
                  <a:lnTo>
                    <a:pt x="64" y="80"/>
                  </a:lnTo>
                  <a:cubicBezTo>
                    <a:pt x="64" y="63"/>
                    <a:pt x="49" y="63"/>
                    <a:pt x="49" y="48"/>
                  </a:cubicBezTo>
                  <a:lnTo>
                    <a:pt x="49" y="48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ubicBezTo>
                    <a:pt x="32" y="17"/>
                    <a:pt x="32" y="32"/>
                    <a:pt x="49" y="48"/>
                  </a:cubicBezTo>
                  <a:cubicBezTo>
                    <a:pt x="49" y="32"/>
                    <a:pt x="17" y="1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35"/>
            <p:cNvSpPr/>
            <p:nvPr/>
          </p:nvSpPr>
          <p:spPr>
            <a:xfrm>
              <a:off x="3113351" y="181481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" y="48"/>
                  </a:lnTo>
                  <a:lnTo>
                    <a:pt x="1" y="63"/>
                  </a:lnTo>
                  <a:cubicBezTo>
                    <a:pt x="17" y="80"/>
                    <a:pt x="49" y="95"/>
                    <a:pt x="49" y="111"/>
                  </a:cubicBezTo>
                  <a:lnTo>
                    <a:pt x="49" y="111"/>
                  </a:lnTo>
                  <a:lnTo>
                    <a:pt x="49" y="111"/>
                  </a:lnTo>
                  <a:cubicBezTo>
                    <a:pt x="49" y="126"/>
                    <a:pt x="64" y="126"/>
                    <a:pt x="64" y="143"/>
                  </a:cubicBezTo>
                  <a:lnTo>
                    <a:pt x="64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27" y="143"/>
                    <a:pt x="127" y="126"/>
                    <a:pt x="112" y="111"/>
                  </a:cubicBez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64" y="17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5"/>
            <p:cNvSpPr/>
            <p:nvPr/>
          </p:nvSpPr>
          <p:spPr>
            <a:xfrm>
              <a:off x="3269221" y="1784724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7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17"/>
                  </a:lnTo>
                  <a:lnTo>
                    <a:pt x="0" y="64"/>
                  </a:lnTo>
                  <a:cubicBezTo>
                    <a:pt x="0" y="80"/>
                    <a:pt x="0" y="95"/>
                    <a:pt x="15" y="112"/>
                  </a:cubicBezTo>
                  <a:lnTo>
                    <a:pt x="32" y="112"/>
                  </a:lnTo>
                  <a:cubicBezTo>
                    <a:pt x="47" y="112"/>
                    <a:pt x="63" y="95"/>
                    <a:pt x="63" y="95"/>
                  </a:cubicBezTo>
                  <a:lnTo>
                    <a:pt x="78" y="49"/>
                  </a:lnTo>
                  <a:cubicBezTo>
                    <a:pt x="95" y="32"/>
                    <a:pt x="78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5"/>
            <p:cNvSpPr/>
            <p:nvPr/>
          </p:nvSpPr>
          <p:spPr>
            <a:xfrm>
              <a:off x="3176004" y="1794742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27" y="1"/>
                  </a:lnTo>
                  <a:cubicBezTo>
                    <a:pt x="110" y="1"/>
                    <a:pt x="95" y="17"/>
                    <a:pt x="95" y="32"/>
                  </a:cubicBezTo>
                  <a:cubicBezTo>
                    <a:pt x="95" y="49"/>
                    <a:pt x="95" y="49"/>
                    <a:pt x="64" y="64"/>
                  </a:cubicBezTo>
                  <a:lnTo>
                    <a:pt x="64" y="64"/>
                  </a:lnTo>
                  <a:cubicBezTo>
                    <a:pt x="47" y="64"/>
                    <a:pt x="32" y="64"/>
                    <a:pt x="16" y="80"/>
                  </a:cubicBezTo>
                  <a:cubicBezTo>
                    <a:pt x="16" y="80"/>
                    <a:pt x="16" y="95"/>
                    <a:pt x="1" y="95"/>
                  </a:cubicBezTo>
                  <a:lnTo>
                    <a:pt x="1" y="127"/>
                  </a:lnTo>
                  <a:cubicBezTo>
                    <a:pt x="16" y="143"/>
                    <a:pt x="32" y="143"/>
                    <a:pt x="32" y="143"/>
                  </a:cubicBezTo>
                  <a:lnTo>
                    <a:pt x="47" y="143"/>
                  </a:lnTo>
                  <a:cubicBezTo>
                    <a:pt x="64" y="143"/>
                    <a:pt x="64" y="127"/>
                    <a:pt x="79" y="127"/>
                  </a:cubicBezTo>
                  <a:cubicBezTo>
                    <a:pt x="95" y="127"/>
                    <a:pt x="110" y="112"/>
                    <a:pt x="142" y="95"/>
                  </a:cubicBezTo>
                  <a:cubicBezTo>
                    <a:pt x="142" y="95"/>
                    <a:pt x="158" y="80"/>
                    <a:pt x="158" y="64"/>
                  </a:cubicBezTo>
                  <a:lnTo>
                    <a:pt x="158" y="32"/>
                  </a:lnTo>
                  <a:cubicBezTo>
                    <a:pt x="158" y="17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5"/>
            <p:cNvSpPr/>
            <p:nvPr/>
          </p:nvSpPr>
          <p:spPr>
            <a:xfrm>
              <a:off x="3032697" y="1806796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16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1" y="79"/>
                  </a:lnTo>
                  <a:lnTo>
                    <a:pt x="32" y="111"/>
                  </a:lnTo>
                  <a:lnTo>
                    <a:pt x="47" y="111"/>
                  </a:lnTo>
                  <a:cubicBezTo>
                    <a:pt x="64" y="111"/>
                    <a:pt x="79" y="95"/>
                    <a:pt x="79" y="79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47" y="32"/>
                  </a:lnTo>
                  <a:cubicBezTo>
                    <a:pt x="32" y="16"/>
                    <a:pt x="16" y="16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5"/>
            <p:cNvSpPr/>
            <p:nvPr/>
          </p:nvSpPr>
          <p:spPr>
            <a:xfrm>
              <a:off x="3088290" y="180078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cubicBezTo>
                    <a:pt x="17" y="32"/>
                    <a:pt x="1" y="48"/>
                    <a:pt x="17" y="63"/>
                  </a:cubicBezTo>
                  <a:cubicBezTo>
                    <a:pt x="17" y="79"/>
                    <a:pt x="32" y="95"/>
                    <a:pt x="49" y="95"/>
                  </a:cubicBezTo>
                  <a:lnTo>
                    <a:pt x="49" y="95"/>
                  </a:lnTo>
                  <a:lnTo>
                    <a:pt x="64" y="95"/>
                  </a:lnTo>
                  <a:lnTo>
                    <a:pt x="80" y="95"/>
                  </a:lnTo>
                  <a:cubicBezTo>
                    <a:pt x="95" y="95"/>
                    <a:pt x="112" y="95"/>
                    <a:pt x="112" y="79"/>
                  </a:cubicBezTo>
                  <a:lnTo>
                    <a:pt x="112" y="48"/>
                  </a:lnTo>
                  <a:cubicBezTo>
                    <a:pt x="127" y="32"/>
                    <a:pt x="112" y="16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5"/>
            <p:cNvSpPr/>
            <p:nvPr/>
          </p:nvSpPr>
          <p:spPr>
            <a:xfrm>
              <a:off x="3206090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6"/>
                  </a:cubicBezTo>
                  <a:lnTo>
                    <a:pt x="15" y="16"/>
                  </a:lnTo>
                  <a:lnTo>
                    <a:pt x="0" y="47"/>
                  </a:lnTo>
                  <a:cubicBezTo>
                    <a:pt x="0" y="64"/>
                    <a:pt x="0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79"/>
                  </a:cubicBezTo>
                  <a:lnTo>
                    <a:pt x="95" y="47"/>
                  </a:lnTo>
                  <a:cubicBezTo>
                    <a:pt x="95" y="32"/>
                    <a:pt x="95" y="16"/>
                    <a:pt x="78" y="16"/>
                  </a:cubicBez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5"/>
            <p:cNvSpPr/>
            <p:nvPr/>
          </p:nvSpPr>
          <p:spPr>
            <a:xfrm>
              <a:off x="3318326" y="1776232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32"/>
                    <a:pt x="0" y="47"/>
                  </a:cubicBezTo>
                  <a:lnTo>
                    <a:pt x="16" y="95"/>
                  </a:lnTo>
                  <a:lnTo>
                    <a:pt x="16" y="110"/>
                  </a:lnTo>
                  <a:cubicBezTo>
                    <a:pt x="16" y="110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cubicBezTo>
                    <a:pt x="79" y="127"/>
                    <a:pt x="95" y="110"/>
                    <a:pt x="79" y="95"/>
                  </a:cubicBezTo>
                  <a:cubicBezTo>
                    <a:pt x="79" y="95"/>
                    <a:pt x="79" y="110"/>
                    <a:pt x="63" y="110"/>
                  </a:cubicBezTo>
                  <a:lnTo>
                    <a:pt x="63" y="110"/>
                  </a:lnTo>
                  <a:cubicBezTo>
                    <a:pt x="47" y="110"/>
                    <a:pt x="32" y="95"/>
                    <a:pt x="16" y="79"/>
                  </a:cubicBezTo>
                  <a:lnTo>
                    <a:pt x="16" y="47"/>
                  </a:lnTo>
                  <a:cubicBezTo>
                    <a:pt x="0" y="32"/>
                    <a:pt x="16" y="16"/>
                    <a:pt x="32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5"/>
            <p:cNvSpPr/>
            <p:nvPr/>
          </p:nvSpPr>
          <p:spPr>
            <a:xfrm>
              <a:off x="3118376" y="1799767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48" y="80"/>
                    <a:pt x="48" y="64"/>
                    <a:pt x="48" y="48"/>
                  </a:cubicBezTo>
                  <a:cubicBezTo>
                    <a:pt x="48" y="32"/>
                    <a:pt x="63" y="32"/>
                    <a:pt x="80" y="32"/>
                  </a:cubicBezTo>
                  <a:cubicBezTo>
                    <a:pt x="80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5"/>
            <p:cNvSpPr/>
            <p:nvPr/>
          </p:nvSpPr>
          <p:spPr>
            <a:xfrm>
              <a:off x="3196549" y="179226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8" y="1"/>
                  </a:moveTo>
                  <a:lnTo>
                    <a:pt x="63" y="1"/>
                  </a:lnTo>
                  <a:cubicBezTo>
                    <a:pt x="63" y="16"/>
                    <a:pt x="48" y="32"/>
                    <a:pt x="32" y="32"/>
                  </a:cubicBezTo>
                  <a:lnTo>
                    <a:pt x="17" y="47"/>
                  </a:lnTo>
                  <a:lnTo>
                    <a:pt x="0" y="47"/>
                  </a:lnTo>
                  <a:cubicBezTo>
                    <a:pt x="0" y="64"/>
                    <a:pt x="17" y="64"/>
                    <a:pt x="32" y="64"/>
                  </a:cubicBezTo>
                  <a:lnTo>
                    <a:pt x="95" y="64"/>
                  </a:lnTo>
                  <a:cubicBezTo>
                    <a:pt x="111" y="64"/>
                    <a:pt x="126" y="47"/>
                    <a:pt x="126" y="32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5"/>
            <p:cNvSpPr/>
            <p:nvPr/>
          </p:nvSpPr>
          <p:spPr>
            <a:xfrm>
              <a:off x="3039185" y="1806796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95" y="0"/>
                  </a:moveTo>
                  <a:lnTo>
                    <a:pt x="80" y="0"/>
                  </a:lnTo>
                  <a:lnTo>
                    <a:pt x="64" y="16"/>
                  </a:lnTo>
                  <a:lnTo>
                    <a:pt x="17" y="48"/>
                  </a:lnTo>
                  <a:lnTo>
                    <a:pt x="17" y="63"/>
                  </a:lnTo>
                  <a:lnTo>
                    <a:pt x="1" y="95"/>
                  </a:lnTo>
                  <a:cubicBezTo>
                    <a:pt x="1" y="111"/>
                    <a:pt x="17" y="143"/>
                    <a:pt x="32" y="143"/>
                  </a:cubicBezTo>
                  <a:lnTo>
                    <a:pt x="49" y="143"/>
                  </a:lnTo>
                  <a:cubicBezTo>
                    <a:pt x="64" y="143"/>
                    <a:pt x="80" y="126"/>
                    <a:pt x="80" y="111"/>
                  </a:cubicBezTo>
                  <a:lnTo>
                    <a:pt x="80" y="95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6"/>
                  </a:cubicBezTo>
                  <a:cubicBezTo>
                    <a:pt x="112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5"/>
            <p:cNvSpPr/>
            <p:nvPr/>
          </p:nvSpPr>
          <p:spPr>
            <a:xfrm>
              <a:off x="3193051" y="179073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0" y="17"/>
                    <a:pt x="0" y="32"/>
                    <a:pt x="0" y="64"/>
                  </a:cubicBezTo>
                  <a:lnTo>
                    <a:pt x="16" y="64"/>
                  </a:lnTo>
                  <a:cubicBezTo>
                    <a:pt x="32" y="95"/>
                    <a:pt x="47" y="95"/>
                    <a:pt x="79" y="95"/>
                  </a:cubicBez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80"/>
                    <a:pt x="173" y="64"/>
                    <a:pt x="173" y="49"/>
                  </a:cubicBezTo>
                  <a:lnTo>
                    <a:pt x="158" y="49"/>
                  </a:lnTo>
                  <a:cubicBezTo>
                    <a:pt x="158" y="32"/>
                    <a:pt x="158" y="17"/>
                    <a:pt x="142" y="17"/>
                  </a:cubicBezTo>
                  <a:lnTo>
                    <a:pt x="127" y="17"/>
                  </a:lnTo>
                  <a:lnTo>
                    <a:pt x="127" y="17"/>
                  </a:lnTo>
                  <a:cubicBezTo>
                    <a:pt x="127" y="17"/>
                    <a:pt x="110" y="17"/>
                    <a:pt x="110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32"/>
                    <a:pt x="63" y="32"/>
                    <a:pt x="63" y="17"/>
                  </a:cubicBez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5"/>
            <p:cNvSpPr/>
            <p:nvPr/>
          </p:nvSpPr>
          <p:spPr>
            <a:xfrm>
              <a:off x="3419557" y="1777727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63" y="80"/>
                  </a:lnTo>
                  <a:cubicBezTo>
                    <a:pt x="95" y="80"/>
                    <a:pt x="110" y="63"/>
                    <a:pt x="110" y="48"/>
                  </a:cubicBezTo>
                  <a:cubicBezTo>
                    <a:pt x="110" y="32"/>
                    <a:pt x="95" y="17"/>
                    <a:pt x="78" y="17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5"/>
            <p:cNvSpPr/>
            <p:nvPr/>
          </p:nvSpPr>
          <p:spPr>
            <a:xfrm>
              <a:off x="3412019" y="1777250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47"/>
                  </a:lnTo>
                  <a:cubicBezTo>
                    <a:pt x="0" y="63"/>
                    <a:pt x="16" y="63"/>
                    <a:pt x="16" y="63"/>
                  </a:cubicBezTo>
                  <a:lnTo>
                    <a:pt x="32" y="78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6"/>
                    <a:pt x="48" y="126"/>
                    <a:pt x="48" y="141"/>
                  </a:cubicBezTo>
                  <a:lnTo>
                    <a:pt x="63" y="141"/>
                  </a:lnTo>
                  <a:lnTo>
                    <a:pt x="63" y="141"/>
                  </a:lnTo>
                  <a:lnTo>
                    <a:pt x="63" y="141"/>
                  </a:lnTo>
                  <a:lnTo>
                    <a:pt x="79" y="141"/>
                  </a:lnTo>
                  <a:cubicBezTo>
                    <a:pt x="95" y="126"/>
                    <a:pt x="111" y="126"/>
                    <a:pt x="111" y="110"/>
                  </a:cubicBezTo>
                  <a:lnTo>
                    <a:pt x="111" y="95"/>
                  </a:lnTo>
                  <a:lnTo>
                    <a:pt x="111" y="95"/>
                  </a:lnTo>
                  <a:lnTo>
                    <a:pt x="111" y="47"/>
                  </a:lnTo>
                  <a:cubicBezTo>
                    <a:pt x="111" y="32"/>
                    <a:pt x="95" y="32"/>
                    <a:pt x="95" y="15"/>
                  </a:cubicBezTo>
                  <a:lnTo>
                    <a:pt x="79" y="15"/>
                  </a:lnTo>
                  <a:lnTo>
                    <a:pt x="63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5"/>
            <p:cNvSpPr/>
            <p:nvPr/>
          </p:nvSpPr>
          <p:spPr>
            <a:xfrm>
              <a:off x="3078812" y="1807304"/>
              <a:ext cx="2512" cy="3021"/>
            </a:xfrm>
            <a:custGeom>
              <a:avLst/>
              <a:gdLst/>
              <a:ahLst/>
              <a:cxnLst/>
              <a:rect l="l" t="t" r="r" b="b"/>
              <a:pathLst>
                <a:path w="79" h="95" extrusionOk="0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0"/>
                    <a:pt x="32" y="16"/>
                  </a:cubicBezTo>
                  <a:lnTo>
                    <a:pt x="15" y="16"/>
                  </a:lnTo>
                  <a:cubicBezTo>
                    <a:pt x="0" y="32"/>
                    <a:pt x="0" y="32"/>
                    <a:pt x="0" y="47"/>
                  </a:cubicBezTo>
                  <a:lnTo>
                    <a:pt x="0" y="63"/>
                  </a:lnTo>
                  <a:cubicBezTo>
                    <a:pt x="0" y="79"/>
                    <a:pt x="15" y="79"/>
                    <a:pt x="15" y="79"/>
                  </a:cubicBezTo>
                  <a:lnTo>
                    <a:pt x="15" y="79"/>
                  </a:lnTo>
                  <a:lnTo>
                    <a:pt x="32" y="95"/>
                  </a:lnTo>
                  <a:lnTo>
                    <a:pt x="47" y="95"/>
                  </a:lnTo>
                  <a:lnTo>
                    <a:pt x="78" y="95"/>
                  </a:lnTo>
                  <a:lnTo>
                    <a:pt x="63" y="95"/>
                  </a:lnTo>
                  <a:cubicBezTo>
                    <a:pt x="63" y="79"/>
                    <a:pt x="63" y="63"/>
                    <a:pt x="78" y="47"/>
                  </a:cubicBezTo>
                  <a:lnTo>
                    <a:pt x="78" y="47"/>
                  </a:lnTo>
                  <a:lnTo>
                    <a:pt x="78" y="47"/>
                  </a:lnTo>
                  <a:lnTo>
                    <a:pt x="78" y="16"/>
                  </a:lnTo>
                  <a:cubicBezTo>
                    <a:pt x="63" y="0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5"/>
            <p:cNvSpPr/>
            <p:nvPr/>
          </p:nvSpPr>
          <p:spPr>
            <a:xfrm>
              <a:off x="3186022" y="1797286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32" y="15"/>
                    <a:pt x="32" y="32"/>
                  </a:cubicBezTo>
                  <a:lnTo>
                    <a:pt x="16" y="63"/>
                  </a:lnTo>
                  <a:lnTo>
                    <a:pt x="16" y="63"/>
                  </a:lnTo>
                  <a:lnTo>
                    <a:pt x="16" y="63"/>
                  </a:lnTo>
                  <a:cubicBezTo>
                    <a:pt x="1" y="79"/>
                    <a:pt x="1" y="95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48" y="110"/>
                    <a:pt x="64" y="110"/>
                    <a:pt x="79" y="95"/>
                  </a:cubicBezTo>
                  <a:lnTo>
                    <a:pt x="79" y="79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47"/>
                  </a:lnTo>
                  <a:cubicBezTo>
                    <a:pt x="95" y="32"/>
                    <a:pt x="95" y="15"/>
                    <a:pt x="7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5"/>
            <p:cNvSpPr/>
            <p:nvPr/>
          </p:nvSpPr>
          <p:spPr>
            <a:xfrm>
              <a:off x="3386958" y="1777250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lnTo>
                    <a:pt x="80" y="15"/>
                  </a:lnTo>
                  <a:lnTo>
                    <a:pt x="17" y="15"/>
                  </a:lnTo>
                  <a:cubicBezTo>
                    <a:pt x="17" y="15"/>
                    <a:pt x="0" y="32"/>
                    <a:pt x="0" y="47"/>
                  </a:cubicBezTo>
                  <a:lnTo>
                    <a:pt x="0" y="47"/>
                  </a:lnTo>
                  <a:lnTo>
                    <a:pt x="0" y="63"/>
                  </a:lnTo>
                  <a:cubicBezTo>
                    <a:pt x="0" y="78"/>
                    <a:pt x="17" y="95"/>
                    <a:pt x="32" y="95"/>
                  </a:cubicBezTo>
                  <a:lnTo>
                    <a:pt x="48" y="78"/>
                  </a:lnTo>
                  <a:lnTo>
                    <a:pt x="143" y="63"/>
                  </a:lnTo>
                  <a:cubicBezTo>
                    <a:pt x="158" y="63"/>
                    <a:pt x="158" y="63"/>
                    <a:pt x="158" y="47"/>
                  </a:cubicBezTo>
                  <a:cubicBezTo>
                    <a:pt x="174" y="47"/>
                    <a:pt x="174" y="32"/>
                    <a:pt x="174" y="15"/>
                  </a:cubicBezTo>
                  <a:lnTo>
                    <a:pt x="174" y="15"/>
                  </a:lnTo>
                  <a:lnTo>
                    <a:pt x="174" y="15"/>
                  </a:lnTo>
                  <a:cubicBezTo>
                    <a:pt x="158" y="15"/>
                    <a:pt x="158" y="32"/>
                    <a:pt x="143" y="32"/>
                  </a:cubicBezTo>
                  <a:lnTo>
                    <a:pt x="111" y="32"/>
                  </a:lnTo>
                  <a:lnTo>
                    <a:pt x="111" y="32"/>
                  </a:lnTo>
                  <a:cubicBezTo>
                    <a:pt x="95" y="32"/>
                    <a:pt x="80" y="15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5"/>
            <p:cNvSpPr/>
            <p:nvPr/>
          </p:nvSpPr>
          <p:spPr>
            <a:xfrm>
              <a:off x="3268680" y="1766214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80" y="16"/>
                  </a:lnTo>
                  <a:lnTo>
                    <a:pt x="80" y="16"/>
                  </a:lnTo>
                  <a:lnTo>
                    <a:pt x="17" y="47"/>
                  </a:lnTo>
                  <a:cubicBezTo>
                    <a:pt x="1" y="64"/>
                    <a:pt x="1" y="79"/>
                    <a:pt x="1" y="95"/>
                  </a:cubicBezTo>
                  <a:cubicBezTo>
                    <a:pt x="17" y="95"/>
                    <a:pt x="17" y="79"/>
                    <a:pt x="17" y="79"/>
                  </a:cubicBezTo>
                  <a:lnTo>
                    <a:pt x="32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79"/>
                  </a:lnTo>
                  <a:lnTo>
                    <a:pt x="127" y="64"/>
                  </a:lnTo>
                  <a:cubicBezTo>
                    <a:pt x="143" y="64"/>
                    <a:pt x="143" y="64"/>
                    <a:pt x="143" y="47"/>
                  </a:cubicBezTo>
                  <a:lnTo>
                    <a:pt x="143" y="32"/>
                  </a:lnTo>
                  <a:cubicBezTo>
                    <a:pt x="143" y="16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5"/>
            <p:cNvSpPr/>
            <p:nvPr/>
          </p:nvSpPr>
          <p:spPr>
            <a:xfrm>
              <a:off x="3078812" y="1813792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0" y="17"/>
                    <a:pt x="0" y="32"/>
                    <a:pt x="15" y="49"/>
                  </a:cubicBezTo>
                  <a:lnTo>
                    <a:pt x="32" y="80"/>
                  </a:lnTo>
                  <a:cubicBezTo>
                    <a:pt x="32" y="95"/>
                    <a:pt x="47" y="95"/>
                    <a:pt x="63" y="95"/>
                  </a:cubicBezTo>
                  <a:lnTo>
                    <a:pt x="78" y="95"/>
                  </a:lnTo>
                  <a:lnTo>
                    <a:pt x="78" y="95"/>
                  </a:lnTo>
                  <a:cubicBezTo>
                    <a:pt x="95" y="80"/>
                    <a:pt x="95" y="64"/>
                    <a:pt x="78" y="49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5"/>
            <p:cNvSpPr/>
            <p:nvPr/>
          </p:nvSpPr>
          <p:spPr>
            <a:xfrm>
              <a:off x="3175495" y="180129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47"/>
                  </a:lnTo>
                  <a:cubicBezTo>
                    <a:pt x="0" y="63"/>
                    <a:pt x="0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cubicBezTo>
                    <a:pt x="48" y="95"/>
                    <a:pt x="63" y="95"/>
                    <a:pt x="80" y="79"/>
                  </a:cubicBez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95" y="32"/>
                    <a:pt x="80" y="32"/>
                  </a:cubicBezTo>
                  <a:cubicBezTo>
                    <a:pt x="80" y="16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5"/>
            <p:cNvSpPr/>
            <p:nvPr/>
          </p:nvSpPr>
          <p:spPr>
            <a:xfrm>
              <a:off x="3158448" y="1805301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32"/>
                  </a:cubicBezTo>
                  <a:lnTo>
                    <a:pt x="17" y="47"/>
                  </a:lnTo>
                  <a:lnTo>
                    <a:pt x="1" y="79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32" y="126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4" y="142"/>
                  </a:lnTo>
                  <a:cubicBezTo>
                    <a:pt x="80" y="126"/>
                    <a:pt x="95" y="126"/>
                    <a:pt x="95" y="110"/>
                  </a:cubicBezTo>
                  <a:lnTo>
                    <a:pt x="95" y="79"/>
                  </a:ln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80" y="16"/>
                    <a:pt x="64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5"/>
            <p:cNvSpPr/>
            <p:nvPr/>
          </p:nvSpPr>
          <p:spPr>
            <a:xfrm>
              <a:off x="3388961" y="1815319"/>
              <a:ext cx="6551" cy="3530"/>
            </a:xfrm>
            <a:custGeom>
              <a:avLst/>
              <a:gdLst/>
              <a:ahLst/>
              <a:cxnLst/>
              <a:rect l="l" t="t" r="r" b="b"/>
              <a:pathLst>
                <a:path w="206" h="111" extrusionOk="0">
                  <a:moveTo>
                    <a:pt x="48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cubicBezTo>
                    <a:pt x="32" y="64"/>
                    <a:pt x="48" y="64"/>
                    <a:pt x="48" y="79"/>
                  </a:cubicBezTo>
                  <a:cubicBezTo>
                    <a:pt x="80" y="95"/>
                    <a:pt x="95" y="110"/>
                    <a:pt x="126" y="110"/>
                  </a:cubicBezTo>
                  <a:lnTo>
                    <a:pt x="143" y="110"/>
                  </a:lnTo>
                  <a:lnTo>
                    <a:pt x="206" y="110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cubicBezTo>
                    <a:pt x="206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11" y="32"/>
                  </a:lnTo>
                  <a:lnTo>
                    <a:pt x="95" y="16"/>
                  </a:lnTo>
                  <a:cubicBezTo>
                    <a:pt x="80" y="16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5"/>
            <p:cNvSpPr/>
            <p:nvPr/>
          </p:nvSpPr>
          <p:spPr>
            <a:xfrm>
              <a:off x="3033174" y="1819803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112" y="1"/>
                  </a:moveTo>
                  <a:lnTo>
                    <a:pt x="112" y="1"/>
                  </a:lnTo>
                  <a:cubicBezTo>
                    <a:pt x="95" y="1"/>
                    <a:pt x="95" y="1"/>
                    <a:pt x="95" y="17"/>
                  </a:cubicBezTo>
                  <a:lnTo>
                    <a:pt x="49" y="32"/>
                  </a:lnTo>
                  <a:lnTo>
                    <a:pt x="32" y="49"/>
                  </a:lnTo>
                  <a:cubicBezTo>
                    <a:pt x="17" y="64"/>
                    <a:pt x="1" y="95"/>
                    <a:pt x="17" y="95"/>
                  </a:cubicBezTo>
                  <a:lnTo>
                    <a:pt x="17" y="112"/>
                  </a:lnTo>
                  <a:lnTo>
                    <a:pt x="32" y="112"/>
                  </a:lnTo>
                  <a:lnTo>
                    <a:pt x="49" y="112"/>
                  </a:lnTo>
                  <a:lnTo>
                    <a:pt x="64" y="112"/>
                  </a:lnTo>
                  <a:lnTo>
                    <a:pt x="112" y="80"/>
                  </a:lnTo>
                  <a:lnTo>
                    <a:pt x="127" y="64"/>
                  </a:lnTo>
                  <a:lnTo>
                    <a:pt x="127" y="64"/>
                  </a:lnTo>
                  <a:cubicBezTo>
                    <a:pt x="143" y="49"/>
                    <a:pt x="143" y="32"/>
                    <a:pt x="143" y="17"/>
                  </a:cubicBezTo>
                  <a:lnTo>
                    <a:pt x="127" y="17"/>
                  </a:lnTo>
                  <a:cubicBezTo>
                    <a:pt x="127" y="1"/>
                    <a:pt x="112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5"/>
            <p:cNvSpPr/>
            <p:nvPr/>
          </p:nvSpPr>
          <p:spPr>
            <a:xfrm>
              <a:off x="3354391" y="1779731"/>
              <a:ext cx="2035" cy="3562"/>
            </a:xfrm>
            <a:custGeom>
              <a:avLst/>
              <a:gdLst/>
              <a:ahLst/>
              <a:cxnLst/>
              <a:rect l="l" t="t" r="r" b="b"/>
              <a:pathLst>
                <a:path w="64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7"/>
                    <a:pt x="1" y="32"/>
                    <a:pt x="1" y="48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64" y="111"/>
                    <a:pt x="64" y="95"/>
                    <a:pt x="64" y="63"/>
                  </a:cubicBezTo>
                  <a:lnTo>
                    <a:pt x="64" y="32"/>
                  </a:lnTo>
                  <a:cubicBezTo>
                    <a:pt x="64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5"/>
            <p:cNvSpPr/>
            <p:nvPr/>
          </p:nvSpPr>
          <p:spPr>
            <a:xfrm>
              <a:off x="3277235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0" y="32"/>
                    <a:pt x="0" y="64"/>
                    <a:pt x="0" y="79"/>
                  </a:cubicBezTo>
                  <a:cubicBezTo>
                    <a:pt x="16" y="79"/>
                    <a:pt x="16" y="95"/>
                    <a:pt x="32" y="95"/>
                  </a:cubicBezTo>
                  <a:lnTo>
                    <a:pt x="47" y="79"/>
                  </a:lnTo>
                  <a:lnTo>
                    <a:pt x="79" y="64"/>
                  </a:lnTo>
                  <a:cubicBezTo>
                    <a:pt x="95" y="47"/>
                    <a:pt x="95" y="32"/>
                    <a:pt x="95" y="16"/>
                  </a:cubicBezTo>
                  <a:cubicBezTo>
                    <a:pt x="79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5"/>
            <p:cNvSpPr/>
            <p:nvPr/>
          </p:nvSpPr>
          <p:spPr>
            <a:xfrm>
              <a:off x="3299275" y="178672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cubicBezTo>
                    <a:pt x="47" y="17"/>
                    <a:pt x="32" y="32"/>
                    <a:pt x="32" y="49"/>
                  </a:cubicBezTo>
                  <a:lnTo>
                    <a:pt x="16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" y="112"/>
                    <a:pt x="16" y="127"/>
                    <a:pt x="32" y="127"/>
                  </a:cubicBezTo>
                  <a:lnTo>
                    <a:pt x="47" y="112"/>
                  </a:lnTo>
                  <a:lnTo>
                    <a:pt x="95" y="95"/>
                  </a:lnTo>
                  <a:cubicBezTo>
                    <a:pt x="110" y="95"/>
                    <a:pt x="110" y="64"/>
                    <a:pt x="110" y="49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5"/>
            <p:cNvSpPr/>
            <p:nvPr/>
          </p:nvSpPr>
          <p:spPr>
            <a:xfrm>
              <a:off x="3235127" y="1793279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5"/>
                  </a:cubicBezTo>
                  <a:lnTo>
                    <a:pt x="16" y="47"/>
                  </a:lnTo>
                  <a:cubicBezTo>
                    <a:pt x="1" y="63"/>
                    <a:pt x="16" y="95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79" y="95"/>
                    <a:pt x="79" y="78"/>
                  </a:cubicBezTo>
                  <a:lnTo>
                    <a:pt x="95" y="47"/>
                  </a:lnTo>
                  <a:cubicBezTo>
                    <a:pt x="95" y="32"/>
                    <a:pt x="95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5"/>
            <p:cNvSpPr/>
            <p:nvPr/>
          </p:nvSpPr>
          <p:spPr>
            <a:xfrm>
              <a:off x="3420034" y="1797763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0"/>
                  </a:moveTo>
                  <a:lnTo>
                    <a:pt x="80" y="0"/>
                  </a:lnTo>
                  <a:cubicBezTo>
                    <a:pt x="63" y="0"/>
                    <a:pt x="63" y="0"/>
                    <a:pt x="63" y="17"/>
                  </a:cubicBezTo>
                  <a:lnTo>
                    <a:pt x="63" y="17"/>
                  </a:lnTo>
                  <a:lnTo>
                    <a:pt x="17" y="48"/>
                  </a:lnTo>
                  <a:cubicBezTo>
                    <a:pt x="0" y="48"/>
                    <a:pt x="0" y="64"/>
                    <a:pt x="0" y="80"/>
                  </a:cubicBezTo>
                  <a:cubicBezTo>
                    <a:pt x="0" y="95"/>
                    <a:pt x="17" y="95"/>
                    <a:pt x="32" y="111"/>
                  </a:cubicBezTo>
                  <a:lnTo>
                    <a:pt x="80" y="127"/>
                  </a:lnTo>
                  <a:lnTo>
                    <a:pt x="80" y="127"/>
                  </a:lnTo>
                  <a:lnTo>
                    <a:pt x="95" y="127"/>
                  </a:lnTo>
                  <a:lnTo>
                    <a:pt x="111" y="127"/>
                  </a:lnTo>
                  <a:cubicBezTo>
                    <a:pt x="111" y="111"/>
                    <a:pt x="126" y="111"/>
                    <a:pt x="126" y="95"/>
                  </a:cubicBezTo>
                  <a:lnTo>
                    <a:pt x="126" y="95"/>
                  </a:lnTo>
                  <a:cubicBezTo>
                    <a:pt x="126" y="80"/>
                    <a:pt x="126" y="64"/>
                    <a:pt x="111" y="64"/>
                  </a:cubicBezTo>
                  <a:lnTo>
                    <a:pt x="111" y="17"/>
                  </a:lnTo>
                  <a:cubicBezTo>
                    <a:pt x="95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5"/>
            <p:cNvSpPr/>
            <p:nvPr/>
          </p:nvSpPr>
          <p:spPr>
            <a:xfrm>
              <a:off x="3247658" y="181681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cubicBezTo>
                    <a:pt x="48" y="17"/>
                    <a:pt x="48" y="17"/>
                    <a:pt x="32" y="32"/>
                  </a:cubicBezTo>
                  <a:lnTo>
                    <a:pt x="17" y="32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32" y="80"/>
                  </a:lnTo>
                  <a:lnTo>
                    <a:pt x="48" y="95"/>
                  </a:lnTo>
                  <a:cubicBezTo>
                    <a:pt x="63" y="95"/>
                    <a:pt x="63" y="80"/>
                    <a:pt x="80" y="80"/>
                  </a:cubicBezTo>
                  <a:cubicBezTo>
                    <a:pt x="95" y="80"/>
                    <a:pt x="95" y="48"/>
                    <a:pt x="80" y="3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5"/>
            <p:cNvSpPr/>
            <p:nvPr/>
          </p:nvSpPr>
          <p:spPr>
            <a:xfrm>
              <a:off x="3431578" y="179576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17"/>
                  </a:lnTo>
                  <a:lnTo>
                    <a:pt x="15" y="32"/>
                  </a:lnTo>
                  <a:cubicBezTo>
                    <a:pt x="0" y="48"/>
                    <a:pt x="0" y="63"/>
                    <a:pt x="0" y="80"/>
                  </a:cubicBezTo>
                  <a:cubicBezTo>
                    <a:pt x="15" y="95"/>
                    <a:pt x="15" y="95"/>
                    <a:pt x="32" y="95"/>
                  </a:cubicBezTo>
                  <a:lnTo>
                    <a:pt x="47" y="95"/>
                  </a:lnTo>
                  <a:lnTo>
                    <a:pt x="78" y="63"/>
                  </a:lnTo>
                  <a:cubicBezTo>
                    <a:pt x="95" y="63"/>
                    <a:pt x="95" y="32"/>
                    <a:pt x="95" y="17"/>
                  </a:cubicBezTo>
                  <a:cubicBezTo>
                    <a:pt x="78" y="17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5"/>
            <p:cNvSpPr/>
            <p:nvPr/>
          </p:nvSpPr>
          <p:spPr>
            <a:xfrm>
              <a:off x="3440579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16" y="64"/>
                  </a:lnTo>
                  <a:lnTo>
                    <a:pt x="64" y="95"/>
                  </a:lnTo>
                  <a:lnTo>
                    <a:pt x="79" y="111"/>
                  </a:lnTo>
                  <a:lnTo>
                    <a:pt x="79" y="111"/>
                  </a:lnTo>
                  <a:cubicBezTo>
                    <a:pt x="95" y="111"/>
                    <a:pt x="110" y="95"/>
                    <a:pt x="110" y="95"/>
                  </a:cubicBezTo>
                  <a:lnTo>
                    <a:pt x="110" y="80"/>
                  </a:lnTo>
                  <a:cubicBezTo>
                    <a:pt x="127" y="80"/>
                    <a:pt x="127" y="64"/>
                    <a:pt x="110" y="48"/>
                  </a:cubicBezTo>
                  <a:lnTo>
                    <a:pt x="110" y="48"/>
                  </a:lnTo>
                  <a:lnTo>
                    <a:pt x="110" y="48"/>
                  </a:lnTo>
                  <a:lnTo>
                    <a:pt x="64" y="17"/>
                  </a:lnTo>
                  <a:cubicBezTo>
                    <a:pt x="64" y="0"/>
                    <a:pt x="64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5"/>
            <p:cNvSpPr/>
            <p:nvPr/>
          </p:nvSpPr>
          <p:spPr>
            <a:xfrm>
              <a:off x="3269698" y="1815796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32"/>
                  </a:cubicBezTo>
                  <a:lnTo>
                    <a:pt x="17" y="49"/>
                  </a:ln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8" y="112"/>
                    <a:pt x="63" y="95"/>
                    <a:pt x="80" y="80"/>
                  </a:cubicBezTo>
                  <a:lnTo>
                    <a:pt x="80" y="64"/>
                  </a:lnTo>
                  <a:lnTo>
                    <a:pt x="80" y="49"/>
                  </a:lnTo>
                  <a:cubicBezTo>
                    <a:pt x="95" y="32"/>
                    <a:pt x="80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3396499" y="1803774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0" y="17"/>
                    <a:pt x="0" y="17"/>
                  </a:cubicBezTo>
                  <a:lnTo>
                    <a:pt x="0" y="17"/>
                  </a:lnTo>
                  <a:lnTo>
                    <a:pt x="0" y="48"/>
                  </a:lnTo>
                  <a:lnTo>
                    <a:pt x="0" y="48"/>
                  </a:lnTo>
                  <a:cubicBezTo>
                    <a:pt x="0" y="64"/>
                    <a:pt x="15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48"/>
                  </a:cubicBezTo>
                  <a:lnTo>
                    <a:pt x="95" y="32"/>
                  </a:lnTo>
                  <a:cubicBezTo>
                    <a:pt x="95" y="17"/>
                    <a:pt x="95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3387944" y="1804283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16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17" y="64"/>
                    <a:pt x="1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95"/>
                    <a:pt x="80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79"/>
                    <a:pt x="127" y="64"/>
                  </a:cubicBezTo>
                  <a:cubicBezTo>
                    <a:pt x="143" y="48"/>
                    <a:pt x="127" y="32"/>
                    <a:pt x="112" y="16"/>
                  </a:cubicBezTo>
                  <a:lnTo>
                    <a:pt x="95" y="16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5"/>
            <p:cNvSpPr/>
            <p:nvPr/>
          </p:nvSpPr>
          <p:spPr>
            <a:xfrm>
              <a:off x="3266676" y="181732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16"/>
                    <a:pt x="1" y="47"/>
                    <a:pt x="1" y="64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49" y="95"/>
                  </a:lnTo>
                  <a:lnTo>
                    <a:pt x="49" y="110"/>
                  </a:lnTo>
                  <a:cubicBezTo>
                    <a:pt x="64" y="110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79"/>
                    <a:pt x="95" y="64"/>
                    <a:pt x="80" y="47"/>
                  </a:cubicBezTo>
                  <a:lnTo>
                    <a:pt x="80" y="47"/>
                  </a:lnTo>
                  <a:lnTo>
                    <a:pt x="64" y="16"/>
                  </a:lnTo>
                  <a:cubicBezTo>
                    <a:pt x="64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5"/>
            <p:cNvSpPr/>
            <p:nvPr/>
          </p:nvSpPr>
          <p:spPr>
            <a:xfrm>
              <a:off x="3312792" y="1810803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95" y="111"/>
                  </a:lnTo>
                  <a:lnTo>
                    <a:pt x="111" y="111"/>
                  </a:lnTo>
                  <a:cubicBezTo>
                    <a:pt x="111" y="111"/>
                    <a:pt x="126" y="111"/>
                    <a:pt x="143" y="95"/>
                  </a:cubicBezTo>
                  <a:cubicBezTo>
                    <a:pt x="143" y="80"/>
                    <a:pt x="143" y="63"/>
                    <a:pt x="126" y="48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5"/>
            <p:cNvSpPr/>
            <p:nvPr/>
          </p:nvSpPr>
          <p:spPr>
            <a:xfrm>
              <a:off x="3287730" y="181379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9" y="1"/>
                  </a:move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7"/>
                  </a:cubicBezTo>
                  <a:cubicBezTo>
                    <a:pt x="17" y="17"/>
                    <a:pt x="1" y="32"/>
                    <a:pt x="17" y="49"/>
                  </a:cubicBezTo>
                  <a:lnTo>
                    <a:pt x="17" y="49"/>
                  </a:lnTo>
                  <a:lnTo>
                    <a:pt x="32" y="80"/>
                  </a:lnTo>
                  <a:cubicBezTo>
                    <a:pt x="32" y="95"/>
                    <a:pt x="49" y="95"/>
                    <a:pt x="64" y="95"/>
                  </a:cubicBezTo>
                  <a:lnTo>
                    <a:pt x="80" y="95"/>
                  </a:lnTo>
                  <a:lnTo>
                    <a:pt x="95" y="80"/>
                  </a:lnTo>
                  <a:cubicBezTo>
                    <a:pt x="112" y="64"/>
                    <a:pt x="127" y="64"/>
                    <a:pt x="127" y="49"/>
                  </a:cubicBezTo>
                  <a:cubicBezTo>
                    <a:pt x="127" y="32"/>
                    <a:pt x="112" y="17"/>
                    <a:pt x="112" y="17"/>
                  </a:cubicBezTo>
                  <a:lnTo>
                    <a:pt x="95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5"/>
            <p:cNvSpPr/>
            <p:nvPr/>
          </p:nvSpPr>
          <p:spPr>
            <a:xfrm>
              <a:off x="3309293" y="181178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" y="17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64" y="80"/>
                  </a:lnTo>
                  <a:lnTo>
                    <a:pt x="79" y="95"/>
                  </a:lnTo>
                  <a:cubicBezTo>
                    <a:pt x="95" y="95"/>
                    <a:pt x="110" y="80"/>
                    <a:pt x="110" y="64"/>
                  </a:cubicBezTo>
                  <a:cubicBezTo>
                    <a:pt x="127" y="64"/>
                    <a:pt x="127" y="49"/>
                    <a:pt x="110" y="49"/>
                  </a:cubicBezTo>
                  <a:cubicBezTo>
                    <a:pt x="110" y="32"/>
                    <a:pt x="110" y="32"/>
                    <a:pt x="95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5"/>
            <p:cNvSpPr/>
            <p:nvPr/>
          </p:nvSpPr>
          <p:spPr>
            <a:xfrm>
              <a:off x="3122892" y="183083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6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64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5"/>
            <p:cNvSpPr/>
            <p:nvPr/>
          </p:nvSpPr>
          <p:spPr>
            <a:xfrm>
              <a:off x="325166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80" y="80"/>
                    <a:pt x="95" y="63"/>
                    <a:pt x="80" y="48"/>
                  </a:cubicBezTo>
                  <a:lnTo>
                    <a:pt x="63" y="17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5"/>
            <p:cNvSpPr/>
            <p:nvPr/>
          </p:nvSpPr>
          <p:spPr>
            <a:xfrm>
              <a:off x="3249184" y="1807304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32" y="16"/>
                    <a:pt x="15" y="16"/>
                  </a:cubicBezTo>
                  <a:cubicBezTo>
                    <a:pt x="0" y="16"/>
                    <a:pt x="0" y="47"/>
                    <a:pt x="15" y="63"/>
                  </a:cubicBezTo>
                  <a:lnTo>
                    <a:pt x="32" y="95"/>
                  </a:lnTo>
                  <a:cubicBezTo>
                    <a:pt x="32" y="95"/>
                    <a:pt x="47" y="110"/>
                    <a:pt x="63" y="110"/>
                  </a:cubicBezTo>
                  <a:cubicBezTo>
                    <a:pt x="63" y="110"/>
                    <a:pt x="63" y="95"/>
                    <a:pt x="78" y="95"/>
                  </a:cubicBezTo>
                  <a:cubicBezTo>
                    <a:pt x="95" y="95"/>
                    <a:pt x="95" y="63"/>
                    <a:pt x="78" y="47"/>
                  </a:cubicBezTo>
                  <a:lnTo>
                    <a:pt x="63" y="16"/>
                  </a:lnTo>
                  <a:cubicBezTo>
                    <a:pt x="63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5"/>
            <p:cNvSpPr/>
            <p:nvPr/>
          </p:nvSpPr>
          <p:spPr>
            <a:xfrm>
              <a:off x="3446081" y="1793279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32" y="15"/>
                  </a:lnTo>
                  <a:lnTo>
                    <a:pt x="17" y="32"/>
                  </a:lnTo>
                  <a:cubicBezTo>
                    <a:pt x="0" y="47"/>
                    <a:pt x="17" y="63"/>
                    <a:pt x="17" y="78"/>
                  </a:cubicBezTo>
                  <a:lnTo>
                    <a:pt x="48" y="78"/>
                  </a:lnTo>
                  <a:lnTo>
                    <a:pt x="80" y="78"/>
                  </a:lnTo>
                  <a:lnTo>
                    <a:pt x="80" y="63"/>
                  </a:lnTo>
                  <a:lnTo>
                    <a:pt x="95" y="47"/>
                  </a:lnTo>
                  <a:cubicBezTo>
                    <a:pt x="111" y="32"/>
                    <a:pt x="95" y="15"/>
                    <a:pt x="95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5"/>
            <p:cNvSpPr/>
            <p:nvPr/>
          </p:nvSpPr>
          <p:spPr>
            <a:xfrm>
              <a:off x="3246163" y="1813792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cubicBezTo>
                    <a:pt x="64" y="1"/>
                    <a:pt x="47" y="1"/>
                    <a:pt x="47" y="17"/>
                  </a:cubicBezTo>
                  <a:lnTo>
                    <a:pt x="32" y="17"/>
                  </a:lnTo>
                  <a:cubicBezTo>
                    <a:pt x="16" y="17"/>
                    <a:pt x="16" y="17"/>
                    <a:pt x="16" y="1"/>
                  </a:cubicBez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cubicBezTo>
                    <a:pt x="1" y="17"/>
                    <a:pt x="1" y="32"/>
                    <a:pt x="16" y="32"/>
                  </a:cubicBezTo>
                  <a:lnTo>
                    <a:pt x="32" y="95"/>
                  </a:lnTo>
                  <a:cubicBezTo>
                    <a:pt x="32" y="112"/>
                    <a:pt x="47" y="112"/>
                    <a:pt x="47" y="127"/>
                  </a:cubicBezTo>
                  <a:lnTo>
                    <a:pt x="64" y="127"/>
                  </a:lnTo>
                  <a:lnTo>
                    <a:pt x="79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79" y="17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5"/>
            <p:cNvSpPr/>
            <p:nvPr/>
          </p:nvSpPr>
          <p:spPr>
            <a:xfrm>
              <a:off x="3271701" y="1810803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0"/>
                    <a:pt x="17" y="17"/>
                    <a:pt x="17" y="17"/>
                  </a:cubicBezTo>
                  <a:lnTo>
                    <a:pt x="17" y="32"/>
                  </a:lnTo>
                  <a:lnTo>
                    <a:pt x="0" y="63"/>
                  </a:lnTo>
                  <a:cubicBezTo>
                    <a:pt x="0" y="80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48" y="111"/>
                    <a:pt x="63" y="95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5"/>
            <p:cNvSpPr/>
            <p:nvPr/>
          </p:nvSpPr>
          <p:spPr>
            <a:xfrm>
              <a:off x="3415518" y="178774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lnTo>
                    <a:pt x="1" y="32"/>
                  </a:lnTo>
                  <a:cubicBezTo>
                    <a:pt x="1" y="48"/>
                    <a:pt x="1" y="63"/>
                    <a:pt x="16" y="80"/>
                  </a:cubicBez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cubicBezTo>
                    <a:pt x="16" y="95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79" y="111"/>
                    <a:pt x="96" y="95"/>
                  </a:cubicBezTo>
                  <a:lnTo>
                    <a:pt x="96" y="63"/>
                  </a:lnTo>
                  <a:lnTo>
                    <a:pt x="96" y="63"/>
                  </a:lnTo>
                  <a:cubicBezTo>
                    <a:pt x="96" y="48"/>
                    <a:pt x="96" y="17"/>
                    <a:pt x="79" y="17"/>
                  </a:cubicBezTo>
                  <a:lnTo>
                    <a:pt x="64" y="1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5"/>
            <p:cNvSpPr/>
            <p:nvPr/>
          </p:nvSpPr>
          <p:spPr>
            <a:xfrm>
              <a:off x="3361419" y="1800785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6"/>
                    <a:pt x="0" y="32"/>
                  </a:cubicBezTo>
                  <a:cubicBezTo>
                    <a:pt x="0" y="48"/>
                    <a:pt x="0" y="63"/>
                    <a:pt x="15" y="63"/>
                  </a:cubicBezTo>
                  <a:lnTo>
                    <a:pt x="47" y="79"/>
                  </a:lnTo>
                  <a:lnTo>
                    <a:pt x="63" y="79"/>
                  </a:lnTo>
                  <a:cubicBezTo>
                    <a:pt x="79" y="79"/>
                    <a:pt x="95" y="79"/>
                    <a:pt x="95" y="63"/>
                  </a:cubicBezTo>
                  <a:cubicBezTo>
                    <a:pt x="110" y="48"/>
                    <a:pt x="95" y="32"/>
                    <a:pt x="79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5"/>
            <p:cNvSpPr/>
            <p:nvPr/>
          </p:nvSpPr>
          <p:spPr>
            <a:xfrm>
              <a:off x="3296763" y="182282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lnTo>
                    <a:pt x="17" y="32"/>
                  </a:lnTo>
                  <a:cubicBezTo>
                    <a:pt x="0" y="32"/>
                    <a:pt x="17" y="48"/>
                    <a:pt x="17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95" y="80"/>
                  </a:lnTo>
                  <a:lnTo>
                    <a:pt x="111" y="80"/>
                  </a:lnTo>
                  <a:cubicBezTo>
                    <a:pt x="111" y="80"/>
                    <a:pt x="126" y="80"/>
                    <a:pt x="126" y="63"/>
                  </a:cubicBezTo>
                  <a:cubicBezTo>
                    <a:pt x="126" y="63"/>
                    <a:pt x="143" y="63"/>
                    <a:pt x="143" y="48"/>
                  </a:cubicBezTo>
                  <a:cubicBezTo>
                    <a:pt x="143" y="32"/>
                    <a:pt x="143" y="17"/>
                    <a:pt x="126" y="17"/>
                  </a:cubicBezTo>
                  <a:lnTo>
                    <a:pt x="111" y="0"/>
                  </a:lnTo>
                  <a:lnTo>
                    <a:pt x="80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5"/>
            <p:cNvSpPr/>
            <p:nvPr/>
          </p:nvSpPr>
          <p:spPr>
            <a:xfrm>
              <a:off x="3436572" y="1807781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lnTo>
                    <a:pt x="32" y="17"/>
                  </a:lnTo>
                  <a:lnTo>
                    <a:pt x="16" y="48"/>
                  </a:lnTo>
                  <a:cubicBezTo>
                    <a:pt x="1" y="64"/>
                    <a:pt x="1" y="80"/>
                    <a:pt x="16" y="95"/>
                  </a:cubicBezTo>
                  <a:lnTo>
                    <a:pt x="32" y="95"/>
                  </a:lnTo>
                  <a:lnTo>
                    <a:pt x="64" y="95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48"/>
                  </a:cubicBezTo>
                  <a:lnTo>
                    <a:pt x="95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3346853" y="1817323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49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3381456" y="1814333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79" y="32"/>
                  </a:moveTo>
                  <a:lnTo>
                    <a:pt x="79" y="32"/>
                  </a:lnTo>
                  <a:lnTo>
                    <a:pt x="79" y="32"/>
                  </a:lnTo>
                  <a:close/>
                  <a:moveTo>
                    <a:pt x="47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1" y="32"/>
                    <a:pt x="1" y="47"/>
                    <a:pt x="16" y="47"/>
                  </a:cubicBezTo>
                  <a:lnTo>
                    <a:pt x="16" y="63"/>
                  </a:lnTo>
                  <a:lnTo>
                    <a:pt x="32" y="78"/>
                  </a:lnTo>
                  <a:cubicBezTo>
                    <a:pt x="32" y="78"/>
                    <a:pt x="47" y="95"/>
                    <a:pt x="64" y="95"/>
                  </a:cubicBezTo>
                  <a:lnTo>
                    <a:pt x="64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2" y="95"/>
                    <a:pt x="158" y="78"/>
                    <a:pt x="158" y="63"/>
                  </a:cubicBezTo>
                  <a:cubicBezTo>
                    <a:pt x="158" y="47"/>
                    <a:pt x="142" y="32"/>
                    <a:pt x="127" y="32"/>
                  </a:cubicBezTo>
                  <a:lnTo>
                    <a:pt x="110" y="32"/>
                  </a:lnTo>
                  <a:lnTo>
                    <a:pt x="79" y="32"/>
                  </a:lnTo>
                  <a:lnTo>
                    <a:pt x="79" y="32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3383936" y="181531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3440070" y="1808799"/>
              <a:ext cx="2035" cy="3021"/>
            </a:xfrm>
            <a:custGeom>
              <a:avLst/>
              <a:gdLst/>
              <a:ahLst/>
              <a:cxnLst/>
              <a:rect l="l" t="t" r="r" b="b"/>
              <a:pathLst>
                <a:path w="6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32"/>
                  </a:cubicBezTo>
                  <a:lnTo>
                    <a:pt x="0" y="63"/>
                  </a:lnTo>
                  <a:lnTo>
                    <a:pt x="0" y="63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63" y="80"/>
                    <a:pt x="63" y="63"/>
                  </a:cubicBezTo>
                  <a:lnTo>
                    <a:pt x="63" y="63"/>
                  </a:lnTo>
                  <a:lnTo>
                    <a:pt x="63" y="32"/>
                  </a:lnTo>
                  <a:cubicBezTo>
                    <a:pt x="63" y="16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3109884" y="1816337"/>
              <a:ext cx="1495" cy="509"/>
            </a:xfrm>
            <a:custGeom>
              <a:avLst/>
              <a:gdLst/>
              <a:ahLst/>
              <a:cxnLst/>
              <a:rect l="l" t="t" r="r" b="b"/>
              <a:pathLst>
                <a:path w="47" h="16" extrusionOk="0">
                  <a:moveTo>
                    <a:pt x="47" y="0"/>
                  </a:moveTo>
                  <a:cubicBezTo>
                    <a:pt x="32" y="0"/>
                    <a:pt x="15" y="0"/>
                    <a:pt x="0" y="15"/>
                  </a:cubicBezTo>
                  <a:lnTo>
                    <a:pt x="0" y="15"/>
                  </a:lnTo>
                  <a:lnTo>
                    <a:pt x="15" y="15"/>
                  </a:lnTo>
                  <a:cubicBezTo>
                    <a:pt x="32" y="15"/>
                    <a:pt x="32" y="15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5"/>
            <p:cNvSpPr/>
            <p:nvPr/>
          </p:nvSpPr>
          <p:spPr>
            <a:xfrm>
              <a:off x="3108358" y="1814333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0"/>
                    <a:pt x="0" y="15"/>
                  </a:cubicBezTo>
                  <a:lnTo>
                    <a:pt x="0" y="15"/>
                  </a:lnTo>
                  <a:cubicBezTo>
                    <a:pt x="0" y="32"/>
                    <a:pt x="0" y="47"/>
                    <a:pt x="17" y="63"/>
                  </a:cubicBezTo>
                  <a:lnTo>
                    <a:pt x="48" y="78"/>
                  </a:lnTo>
                  <a:cubicBezTo>
                    <a:pt x="63" y="63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1" y="32"/>
                    <a:pt x="95" y="15"/>
                    <a:pt x="80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5"/>
            <p:cNvSpPr/>
            <p:nvPr/>
          </p:nvSpPr>
          <p:spPr>
            <a:xfrm>
              <a:off x="3414532" y="1784724"/>
              <a:ext cx="3530" cy="2576"/>
            </a:xfrm>
            <a:custGeom>
              <a:avLst/>
              <a:gdLst/>
              <a:ahLst/>
              <a:cxnLst/>
              <a:rect l="l" t="t" r="r" b="b"/>
              <a:pathLst>
                <a:path w="111" h="81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17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16" y="49"/>
                    <a:pt x="0" y="49"/>
                  </a:cubicBezTo>
                  <a:cubicBezTo>
                    <a:pt x="0" y="49"/>
                    <a:pt x="0" y="64"/>
                    <a:pt x="16" y="64"/>
                  </a:cubicBezTo>
                  <a:cubicBezTo>
                    <a:pt x="16" y="80"/>
                    <a:pt x="16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95" y="64"/>
                  </a:lnTo>
                  <a:cubicBezTo>
                    <a:pt x="95" y="64"/>
                    <a:pt x="110" y="49"/>
                    <a:pt x="110" y="32"/>
                  </a:cubicBezTo>
                  <a:lnTo>
                    <a:pt x="110" y="32"/>
                  </a:lnTo>
                  <a:cubicBezTo>
                    <a:pt x="110" y="32"/>
                    <a:pt x="110" y="17"/>
                    <a:pt x="95" y="17"/>
                  </a:cubicBezTo>
                  <a:cubicBezTo>
                    <a:pt x="95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5"/>
            <p:cNvSpPr/>
            <p:nvPr/>
          </p:nvSpPr>
          <p:spPr>
            <a:xfrm>
              <a:off x="3057249" y="182180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48" y="1"/>
                    <a:pt x="32" y="17"/>
                  </a:cubicBezTo>
                  <a:lnTo>
                    <a:pt x="0" y="64"/>
                  </a:lnTo>
                  <a:cubicBezTo>
                    <a:pt x="0" y="80"/>
                    <a:pt x="0" y="95"/>
                    <a:pt x="16" y="112"/>
                  </a:cubicBezTo>
                  <a:lnTo>
                    <a:pt x="32" y="112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48" y="112"/>
                  </a:lnTo>
                  <a:lnTo>
                    <a:pt x="48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95" y="127"/>
                  </a:lnTo>
                  <a:lnTo>
                    <a:pt x="95" y="112"/>
                  </a:lnTo>
                  <a:lnTo>
                    <a:pt x="111" y="95"/>
                  </a:lnTo>
                  <a:lnTo>
                    <a:pt x="95" y="32"/>
                  </a:lnTo>
                  <a:cubicBezTo>
                    <a:pt x="95" y="17"/>
                    <a:pt x="95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3399488" y="180879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" y="32"/>
                  </a:lnTo>
                  <a:cubicBezTo>
                    <a:pt x="32" y="32"/>
                    <a:pt x="32" y="48"/>
                    <a:pt x="47" y="63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6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5"/>
            <p:cNvSpPr/>
            <p:nvPr/>
          </p:nvSpPr>
          <p:spPr>
            <a:xfrm>
              <a:off x="3377926" y="1811789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1" y="64"/>
                  </a:lnTo>
                  <a:cubicBezTo>
                    <a:pt x="1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9" y="112"/>
                    <a:pt x="64" y="95"/>
                    <a:pt x="64" y="80"/>
                  </a:cubicBezTo>
                  <a:lnTo>
                    <a:pt x="80" y="49"/>
                  </a:lnTo>
                  <a:cubicBezTo>
                    <a:pt x="95" y="32"/>
                    <a:pt x="80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5"/>
            <p:cNvSpPr/>
            <p:nvPr/>
          </p:nvSpPr>
          <p:spPr>
            <a:xfrm>
              <a:off x="3405499" y="180879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79" y="0"/>
                  </a:lnTo>
                  <a:lnTo>
                    <a:pt x="32" y="32"/>
                  </a:lnTo>
                  <a:cubicBezTo>
                    <a:pt x="1" y="32"/>
                    <a:pt x="1" y="48"/>
                    <a:pt x="1" y="80"/>
                  </a:cubicBezTo>
                  <a:cubicBezTo>
                    <a:pt x="16" y="80"/>
                    <a:pt x="16" y="95"/>
                    <a:pt x="32" y="95"/>
                  </a:cubicBezTo>
                  <a:lnTo>
                    <a:pt x="47" y="95"/>
                  </a:lnTo>
                  <a:lnTo>
                    <a:pt x="111" y="63"/>
                  </a:lnTo>
                  <a:cubicBezTo>
                    <a:pt x="127" y="63"/>
                    <a:pt x="142" y="48"/>
                    <a:pt x="127" y="32"/>
                  </a:cubicBezTo>
                  <a:cubicBezTo>
                    <a:pt x="127" y="16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5"/>
            <p:cNvSpPr/>
            <p:nvPr/>
          </p:nvSpPr>
          <p:spPr>
            <a:xfrm>
              <a:off x="3187517" y="1781734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cubicBezTo>
                    <a:pt x="1" y="48"/>
                    <a:pt x="1" y="63"/>
                    <a:pt x="17" y="80"/>
                  </a:cubicBezTo>
                  <a:lnTo>
                    <a:pt x="48" y="80"/>
                  </a:lnTo>
                  <a:lnTo>
                    <a:pt x="64" y="80"/>
                  </a:lnTo>
                  <a:cubicBezTo>
                    <a:pt x="80" y="80"/>
                    <a:pt x="95" y="80"/>
                    <a:pt x="95" y="63"/>
                  </a:cubicBezTo>
                  <a:cubicBezTo>
                    <a:pt x="111" y="48"/>
                    <a:pt x="95" y="32"/>
                    <a:pt x="80" y="17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5"/>
            <p:cNvSpPr/>
            <p:nvPr/>
          </p:nvSpPr>
          <p:spPr>
            <a:xfrm>
              <a:off x="3437589" y="175667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lnTo>
                    <a:pt x="15" y="17"/>
                  </a:lnTo>
                  <a:cubicBezTo>
                    <a:pt x="32" y="32"/>
                    <a:pt x="32" y="48"/>
                    <a:pt x="32" y="64"/>
                  </a:cubicBezTo>
                  <a:lnTo>
                    <a:pt x="0" y="64"/>
                  </a:lnTo>
                  <a:cubicBezTo>
                    <a:pt x="0" y="80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78" y="64"/>
                  </a:lnTo>
                  <a:cubicBezTo>
                    <a:pt x="95" y="48"/>
                    <a:pt x="95" y="32"/>
                    <a:pt x="95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5"/>
            <p:cNvSpPr/>
            <p:nvPr/>
          </p:nvSpPr>
          <p:spPr>
            <a:xfrm>
              <a:off x="3052733" y="1795760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79" y="63"/>
                  </a:lnTo>
                  <a:lnTo>
                    <a:pt x="95" y="63"/>
                  </a:lnTo>
                  <a:cubicBezTo>
                    <a:pt x="95" y="48"/>
                    <a:pt x="111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5"/>
            <p:cNvSpPr/>
            <p:nvPr/>
          </p:nvSpPr>
          <p:spPr>
            <a:xfrm>
              <a:off x="3093823" y="1792738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7"/>
                    <a:pt x="16" y="32"/>
                  </a:cubicBezTo>
                  <a:lnTo>
                    <a:pt x="16" y="32"/>
                  </a:lnTo>
                  <a:lnTo>
                    <a:pt x="16" y="95"/>
                  </a:lnTo>
                  <a:cubicBezTo>
                    <a:pt x="1" y="112"/>
                    <a:pt x="16" y="143"/>
                    <a:pt x="47" y="143"/>
                  </a:cubicBezTo>
                  <a:lnTo>
                    <a:pt x="47" y="143"/>
                  </a:lnTo>
                  <a:lnTo>
                    <a:pt x="64" y="127"/>
                  </a:lnTo>
                  <a:cubicBezTo>
                    <a:pt x="79" y="127"/>
                    <a:pt x="79" y="127"/>
                    <a:pt x="79" y="112"/>
                  </a:cubicBezTo>
                  <a:lnTo>
                    <a:pt x="79" y="112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95" y="32"/>
                    <a:pt x="79" y="32"/>
                    <a:pt x="79" y="17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5"/>
            <p:cNvSpPr/>
            <p:nvPr/>
          </p:nvSpPr>
          <p:spPr>
            <a:xfrm>
              <a:off x="3114369" y="1791275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17" y="32"/>
                  </a:cubicBezTo>
                  <a:lnTo>
                    <a:pt x="17" y="63"/>
                  </a:lnTo>
                  <a:lnTo>
                    <a:pt x="17" y="78"/>
                  </a:lnTo>
                  <a:cubicBezTo>
                    <a:pt x="17" y="78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78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5"/>
            <p:cNvSpPr/>
            <p:nvPr/>
          </p:nvSpPr>
          <p:spPr>
            <a:xfrm>
              <a:off x="3267694" y="176869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32" y="17"/>
                  </a:lnTo>
                  <a:lnTo>
                    <a:pt x="17" y="49"/>
                  </a:lnTo>
                  <a:cubicBezTo>
                    <a:pt x="0" y="64"/>
                    <a:pt x="0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8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32"/>
                  </a:cubicBez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5"/>
            <p:cNvSpPr/>
            <p:nvPr/>
          </p:nvSpPr>
          <p:spPr>
            <a:xfrm>
              <a:off x="3048217" y="1790735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0" y="95"/>
                  </a:lnTo>
                  <a:cubicBezTo>
                    <a:pt x="0" y="112"/>
                    <a:pt x="17" y="127"/>
                    <a:pt x="32" y="127"/>
                  </a:cubicBezTo>
                  <a:lnTo>
                    <a:pt x="48" y="127"/>
                  </a:lnTo>
                  <a:cubicBezTo>
                    <a:pt x="63" y="127"/>
                    <a:pt x="80" y="127"/>
                    <a:pt x="80" y="95"/>
                  </a:cubicBezTo>
                  <a:lnTo>
                    <a:pt x="80" y="49"/>
                  </a:lnTo>
                  <a:cubicBezTo>
                    <a:pt x="95" y="17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5"/>
            <p:cNvSpPr/>
            <p:nvPr/>
          </p:nvSpPr>
          <p:spPr>
            <a:xfrm>
              <a:off x="3040711" y="1790258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95" y="1"/>
                  </a:moveTo>
                  <a:lnTo>
                    <a:pt x="95" y="1"/>
                  </a:lnTo>
                  <a:cubicBezTo>
                    <a:pt x="79" y="1"/>
                    <a:pt x="79" y="16"/>
                    <a:pt x="64" y="16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47"/>
                    <a:pt x="1" y="64"/>
                    <a:pt x="16" y="79"/>
                  </a:cubicBezTo>
                  <a:lnTo>
                    <a:pt x="32" y="110"/>
                  </a:lnTo>
                  <a:lnTo>
                    <a:pt x="47" y="127"/>
                  </a:lnTo>
                  <a:cubicBezTo>
                    <a:pt x="47" y="142"/>
                    <a:pt x="64" y="142"/>
                    <a:pt x="79" y="142"/>
                  </a:cubicBezTo>
                  <a:lnTo>
                    <a:pt x="79" y="142"/>
                  </a:lnTo>
                  <a:lnTo>
                    <a:pt x="79" y="142"/>
                  </a:lnTo>
                  <a:cubicBezTo>
                    <a:pt x="95" y="142"/>
                    <a:pt x="95" y="127"/>
                    <a:pt x="110" y="127"/>
                  </a:cubicBezTo>
                  <a:lnTo>
                    <a:pt x="127" y="47"/>
                  </a:lnTo>
                  <a:lnTo>
                    <a:pt x="127" y="47"/>
                  </a:lnTo>
                  <a:cubicBezTo>
                    <a:pt x="142" y="32"/>
                    <a:pt x="127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5"/>
            <p:cNvSpPr/>
            <p:nvPr/>
          </p:nvSpPr>
          <p:spPr>
            <a:xfrm>
              <a:off x="3105845" y="1788731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7"/>
                    <a:pt x="1" y="49"/>
                    <a:pt x="16" y="49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64" y="95"/>
                  </a:lnTo>
                  <a:lnTo>
                    <a:pt x="64" y="95"/>
                  </a:lnTo>
                  <a:cubicBezTo>
                    <a:pt x="64" y="112"/>
                    <a:pt x="79" y="112"/>
                    <a:pt x="79" y="112"/>
                  </a:cubicBezTo>
                  <a:cubicBezTo>
                    <a:pt x="96" y="112"/>
                    <a:pt x="96" y="95"/>
                    <a:pt x="111" y="95"/>
                  </a:cubicBezTo>
                  <a:lnTo>
                    <a:pt x="111" y="95"/>
                  </a:lnTo>
                  <a:lnTo>
                    <a:pt x="111" y="64"/>
                  </a:lnTo>
                  <a:lnTo>
                    <a:pt x="111" y="49"/>
                  </a:ln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5"/>
            <p:cNvSpPr/>
            <p:nvPr/>
          </p:nvSpPr>
          <p:spPr>
            <a:xfrm>
              <a:off x="3325831" y="17646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32" y="17"/>
                  </a:cubicBezTo>
                  <a:lnTo>
                    <a:pt x="16" y="17"/>
                  </a:lnTo>
                  <a:lnTo>
                    <a:pt x="16" y="32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0" y="64"/>
                    <a:pt x="0" y="80"/>
                    <a:pt x="16" y="80"/>
                  </a:cubicBezTo>
                  <a:lnTo>
                    <a:pt x="16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79" y="80"/>
                  </a:lnTo>
                  <a:cubicBezTo>
                    <a:pt x="79" y="80"/>
                    <a:pt x="79" y="64"/>
                    <a:pt x="95" y="64"/>
                  </a:cubicBezTo>
                  <a:cubicBezTo>
                    <a:pt x="95" y="49"/>
                    <a:pt x="79" y="49"/>
                    <a:pt x="79" y="32"/>
                  </a:cubicBezTo>
                  <a:lnTo>
                    <a:pt x="79" y="17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5"/>
            <p:cNvSpPr/>
            <p:nvPr/>
          </p:nvSpPr>
          <p:spPr>
            <a:xfrm>
              <a:off x="3103333" y="1784724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80" y="17"/>
                  </a:cubicBezTo>
                  <a:lnTo>
                    <a:pt x="64" y="32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cubicBezTo>
                    <a:pt x="32" y="49"/>
                    <a:pt x="17" y="64"/>
                    <a:pt x="17" y="80"/>
                  </a:cubicBezTo>
                  <a:lnTo>
                    <a:pt x="1" y="127"/>
                  </a:lnTo>
                  <a:cubicBezTo>
                    <a:pt x="1" y="143"/>
                    <a:pt x="17" y="158"/>
                    <a:pt x="32" y="175"/>
                  </a:cubicBezTo>
                  <a:lnTo>
                    <a:pt x="32" y="175"/>
                  </a:lnTo>
                  <a:lnTo>
                    <a:pt x="32" y="175"/>
                  </a:lnTo>
                  <a:cubicBezTo>
                    <a:pt x="48" y="175"/>
                    <a:pt x="64" y="158"/>
                    <a:pt x="64" y="158"/>
                  </a:cubicBezTo>
                  <a:lnTo>
                    <a:pt x="111" y="95"/>
                  </a:lnTo>
                  <a:lnTo>
                    <a:pt x="143" y="64"/>
                  </a:lnTo>
                  <a:lnTo>
                    <a:pt x="143" y="49"/>
                  </a:lnTo>
                  <a:cubicBezTo>
                    <a:pt x="143" y="32"/>
                    <a:pt x="143" y="17"/>
                    <a:pt x="127" y="17"/>
                  </a:cubicBezTo>
                  <a:cubicBezTo>
                    <a:pt x="127" y="1"/>
                    <a:pt x="127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5"/>
            <p:cNvSpPr/>
            <p:nvPr/>
          </p:nvSpPr>
          <p:spPr>
            <a:xfrm>
              <a:off x="3424041" y="1766691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32"/>
                    <a:pt x="0" y="49"/>
                    <a:pt x="0" y="64"/>
                  </a:cubicBezTo>
                  <a:lnTo>
                    <a:pt x="0" y="80"/>
                  </a:lnTo>
                  <a:cubicBezTo>
                    <a:pt x="17" y="80"/>
                    <a:pt x="17" y="95"/>
                    <a:pt x="32" y="95"/>
                  </a:cubicBezTo>
                  <a:cubicBezTo>
                    <a:pt x="48" y="95"/>
                    <a:pt x="48" y="95"/>
                    <a:pt x="48" y="80"/>
                  </a:cubicBezTo>
                  <a:lnTo>
                    <a:pt x="80" y="64"/>
                  </a:lnTo>
                  <a:cubicBezTo>
                    <a:pt x="95" y="49"/>
                    <a:pt x="111" y="32"/>
                    <a:pt x="95" y="17"/>
                  </a:cubicBezTo>
                  <a:cubicBezTo>
                    <a:pt x="95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5"/>
            <p:cNvSpPr/>
            <p:nvPr/>
          </p:nvSpPr>
          <p:spPr>
            <a:xfrm>
              <a:off x="3421560" y="1766214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lnTo>
                    <a:pt x="0" y="16"/>
                  </a:lnTo>
                  <a:lnTo>
                    <a:pt x="0" y="32"/>
                  </a:lnTo>
                  <a:lnTo>
                    <a:pt x="0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32" y="127"/>
                  </a:lnTo>
                  <a:cubicBezTo>
                    <a:pt x="63" y="127"/>
                    <a:pt x="78" y="110"/>
                    <a:pt x="78" y="95"/>
                  </a:cubicBezTo>
                  <a:lnTo>
                    <a:pt x="78" y="79"/>
                  </a:lnTo>
                  <a:lnTo>
                    <a:pt x="78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5"/>
            <p:cNvSpPr/>
            <p:nvPr/>
          </p:nvSpPr>
          <p:spPr>
            <a:xfrm>
              <a:off x="3436572" y="1765196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42" y="1"/>
                  </a:moveTo>
                  <a:lnTo>
                    <a:pt x="127" y="1"/>
                  </a:lnTo>
                  <a:lnTo>
                    <a:pt x="127" y="1"/>
                  </a:lnTo>
                  <a:lnTo>
                    <a:pt x="47" y="33"/>
                  </a:lnTo>
                  <a:lnTo>
                    <a:pt x="32" y="33"/>
                  </a:lnTo>
                  <a:lnTo>
                    <a:pt x="1" y="64"/>
                  </a:lnTo>
                  <a:lnTo>
                    <a:pt x="1" y="79"/>
                  </a:lnTo>
                  <a:lnTo>
                    <a:pt x="16" y="96"/>
                  </a:lnTo>
                  <a:lnTo>
                    <a:pt x="16" y="127"/>
                  </a:lnTo>
                  <a:lnTo>
                    <a:pt x="32" y="127"/>
                  </a:lnTo>
                  <a:cubicBezTo>
                    <a:pt x="32" y="142"/>
                    <a:pt x="47" y="142"/>
                    <a:pt x="64" y="142"/>
                  </a:cubicBezTo>
                  <a:lnTo>
                    <a:pt x="64" y="142"/>
                  </a:lnTo>
                  <a:cubicBezTo>
                    <a:pt x="95" y="142"/>
                    <a:pt x="95" y="111"/>
                    <a:pt x="95" y="96"/>
                  </a:cubicBezTo>
                  <a:lnTo>
                    <a:pt x="79" y="96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58" y="64"/>
                    <a:pt x="173" y="48"/>
                    <a:pt x="173" y="3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35"/>
            <p:cNvSpPr/>
            <p:nvPr/>
          </p:nvSpPr>
          <p:spPr>
            <a:xfrm>
              <a:off x="3119902" y="1800785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5" y="0"/>
                    <a:pt x="0" y="0"/>
                    <a:pt x="0" y="16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lnTo>
                    <a:pt x="47" y="79"/>
                  </a:lnTo>
                  <a:lnTo>
                    <a:pt x="63" y="79"/>
                  </a:lnTo>
                  <a:cubicBezTo>
                    <a:pt x="78" y="79"/>
                    <a:pt x="95" y="63"/>
                    <a:pt x="95" y="48"/>
                  </a:cubicBezTo>
                  <a:cubicBezTo>
                    <a:pt x="110" y="32"/>
                    <a:pt x="95" y="16"/>
                    <a:pt x="78" y="16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35"/>
            <p:cNvSpPr/>
            <p:nvPr/>
          </p:nvSpPr>
          <p:spPr>
            <a:xfrm>
              <a:off x="3271701" y="1779254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32"/>
                    <a:pt x="0" y="47"/>
                    <a:pt x="17" y="63"/>
                  </a:cubicBezTo>
                  <a:lnTo>
                    <a:pt x="32" y="63"/>
                  </a:lnTo>
                  <a:lnTo>
                    <a:pt x="63" y="78"/>
                  </a:lnTo>
                  <a:lnTo>
                    <a:pt x="80" y="78"/>
                  </a:lnTo>
                  <a:cubicBezTo>
                    <a:pt x="95" y="78"/>
                    <a:pt x="95" y="78"/>
                    <a:pt x="111" y="63"/>
                  </a:cubicBez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35"/>
            <p:cNvSpPr/>
            <p:nvPr/>
          </p:nvSpPr>
          <p:spPr>
            <a:xfrm>
              <a:off x="3198076" y="178625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lnTo>
                    <a:pt x="0" y="47"/>
                  </a:lnTo>
                  <a:lnTo>
                    <a:pt x="15" y="64"/>
                  </a:lnTo>
                  <a:lnTo>
                    <a:pt x="32" y="47"/>
                  </a:lnTo>
                  <a:lnTo>
                    <a:pt x="47" y="47"/>
                  </a:lnTo>
                  <a:cubicBezTo>
                    <a:pt x="47" y="47"/>
                    <a:pt x="63" y="47"/>
                    <a:pt x="63" y="64"/>
                  </a:cubicBezTo>
                  <a:lnTo>
                    <a:pt x="63" y="64"/>
                  </a:lnTo>
                  <a:cubicBezTo>
                    <a:pt x="78" y="64"/>
                    <a:pt x="95" y="47"/>
                    <a:pt x="95" y="32"/>
                  </a:cubicBezTo>
                  <a:cubicBezTo>
                    <a:pt x="95" y="16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5"/>
            <p:cNvSpPr/>
            <p:nvPr/>
          </p:nvSpPr>
          <p:spPr>
            <a:xfrm>
              <a:off x="3318326" y="1776232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6"/>
                    <a:pt x="0" y="32"/>
                    <a:pt x="16" y="47"/>
                  </a:cubicBezTo>
                  <a:lnTo>
                    <a:pt x="16" y="79"/>
                  </a:lnTo>
                  <a:cubicBezTo>
                    <a:pt x="32" y="95"/>
                    <a:pt x="47" y="110"/>
                    <a:pt x="63" y="110"/>
                  </a:cubicBezTo>
                  <a:lnTo>
                    <a:pt x="63" y="110"/>
                  </a:lnTo>
                  <a:cubicBezTo>
                    <a:pt x="79" y="110"/>
                    <a:pt x="79" y="95"/>
                    <a:pt x="79" y="95"/>
                  </a:cubicBezTo>
                  <a:lnTo>
                    <a:pt x="95" y="79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79" y="32"/>
                  </a:lnTo>
                  <a:cubicBezTo>
                    <a:pt x="79" y="16"/>
                    <a:pt x="63" y="16"/>
                    <a:pt x="63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35"/>
            <p:cNvSpPr/>
            <p:nvPr/>
          </p:nvSpPr>
          <p:spPr>
            <a:xfrm>
              <a:off x="3189521" y="1788254"/>
              <a:ext cx="3562" cy="5057"/>
            </a:xfrm>
            <a:custGeom>
              <a:avLst/>
              <a:gdLst/>
              <a:ahLst/>
              <a:cxnLst/>
              <a:rect l="l" t="t" r="r" b="b"/>
              <a:pathLst>
                <a:path w="112" h="15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17" y="79"/>
                  </a:lnTo>
                  <a:lnTo>
                    <a:pt x="1" y="79"/>
                  </a:lnTo>
                  <a:cubicBezTo>
                    <a:pt x="1" y="95"/>
                    <a:pt x="17" y="95"/>
                    <a:pt x="17" y="110"/>
                  </a:cubicBezTo>
                  <a:lnTo>
                    <a:pt x="48" y="142"/>
                  </a:lnTo>
                  <a:lnTo>
                    <a:pt x="48" y="142"/>
                  </a:lnTo>
                  <a:lnTo>
                    <a:pt x="64" y="158"/>
                  </a:lnTo>
                  <a:cubicBezTo>
                    <a:pt x="80" y="158"/>
                    <a:pt x="80" y="142"/>
                    <a:pt x="95" y="142"/>
                  </a:cubicBezTo>
                  <a:cubicBezTo>
                    <a:pt x="111" y="127"/>
                    <a:pt x="111" y="110"/>
                    <a:pt x="95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lnTo>
                    <a:pt x="95" y="47"/>
                  </a:lnTo>
                  <a:lnTo>
                    <a:pt x="95" y="32"/>
                  </a:lnTo>
                  <a:cubicBezTo>
                    <a:pt x="95" y="16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35"/>
            <p:cNvSpPr/>
            <p:nvPr/>
          </p:nvSpPr>
          <p:spPr>
            <a:xfrm>
              <a:off x="3033174" y="1804283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cubicBezTo>
                    <a:pt x="49" y="1"/>
                    <a:pt x="49" y="1"/>
                    <a:pt x="32" y="16"/>
                  </a:cubicBezTo>
                  <a:lnTo>
                    <a:pt x="17" y="32"/>
                  </a:lnTo>
                  <a:lnTo>
                    <a:pt x="17" y="64"/>
                  </a:lnTo>
                  <a:lnTo>
                    <a:pt x="1" y="64"/>
                  </a:lnTo>
                  <a:lnTo>
                    <a:pt x="1" y="79"/>
                  </a:lnTo>
                  <a:cubicBezTo>
                    <a:pt x="1" y="95"/>
                    <a:pt x="17" y="95"/>
                    <a:pt x="32" y="111"/>
                  </a:cubicBezTo>
                  <a:lnTo>
                    <a:pt x="49" y="111"/>
                  </a:lnTo>
                  <a:lnTo>
                    <a:pt x="64" y="111"/>
                  </a:lnTo>
                  <a:lnTo>
                    <a:pt x="64" y="95"/>
                  </a:lnTo>
                  <a:lnTo>
                    <a:pt x="95" y="48"/>
                  </a:lnTo>
                  <a:lnTo>
                    <a:pt x="95" y="48"/>
                  </a:lnTo>
                  <a:cubicBezTo>
                    <a:pt x="112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5"/>
            <p:cNvSpPr/>
            <p:nvPr/>
          </p:nvSpPr>
          <p:spPr>
            <a:xfrm>
              <a:off x="3197535" y="1787745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49" y="17"/>
                  </a:lnTo>
                  <a:cubicBezTo>
                    <a:pt x="64" y="17"/>
                    <a:pt x="64" y="48"/>
                    <a:pt x="64" y="63"/>
                  </a:cubicBezTo>
                  <a:cubicBezTo>
                    <a:pt x="49" y="63"/>
                    <a:pt x="32" y="80"/>
                    <a:pt x="32" y="80"/>
                  </a:cubicBezTo>
                  <a:lnTo>
                    <a:pt x="17" y="80"/>
                  </a:lnTo>
                  <a:lnTo>
                    <a:pt x="1" y="63"/>
                  </a:lnTo>
                  <a:cubicBezTo>
                    <a:pt x="1" y="80"/>
                    <a:pt x="1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9" y="95"/>
                    <a:pt x="64" y="95"/>
                    <a:pt x="64" y="80"/>
                  </a:cubicBez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lnTo>
                    <a:pt x="80" y="17"/>
                  </a:lnTo>
                  <a:cubicBezTo>
                    <a:pt x="80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35"/>
            <p:cNvSpPr/>
            <p:nvPr/>
          </p:nvSpPr>
          <p:spPr>
            <a:xfrm>
              <a:off x="3191524" y="1798272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6"/>
                    <a:pt x="32" y="16"/>
                  </a:cubicBezTo>
                  <a:lnTo>
                    <a:pt x="17" y="16"/>
                  </a:lnTo>
                  <a:cubicBezTo>
                    <a:pt x="1" y="32"/>
                    <a:pt x="17" y="48"/>
                    <a:pt x="32" y="64"/>
                  </a:cubicBezTo>
                  <a:lnTo>
                    <a:pt x="32" y="64"/>
                  </a:lnTo>
                  <a:lnTo>
                    <a:pt x="48" y="79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80" y="95"/>
                    <a:pt x="95" y="95"/>
                    <a:pt x="95" y="79"/>
                  </a:cubicBezTo>
                  <a:cubicBezTo>
                    <a:pt x="111" y="64"/>
                    <a:pt x="111" y="48"/>
                    <a:pt x="95" y="32"/>
                  </a:cubicBezTo>
                  <a:lnTo>
                    <a:pt x="95" y="32"/>
                  </a:ln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35"/>
            <p:cNvSpPr/>
            <p:nvPr/>
          </p:nvSpPr>
          <p:spPr>
            <a:xfrm>
              <a:off x="3363423" y="178373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17"/>
                  </a:lnTo>
                  <a:cubicBezTo>
                    <a:pt x="0" y="32"/>
                    <a:pt x="0" y="48"/>
                    <a:pt x="16" y="63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3"/>
                    <a:pt x="95" y="32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5"/>
            <p:cNvSpPr/>
            <p:nvPr/>
          </p:nvSpPr>
          <p:spPr>
            <a:xfrm>
              <a:off x="3361419" y="178574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17"/>
                  </a:cubicBezTo>
                  <a:cubicBezTo>
                    <a:pt x="0" y="48"/>
                    <a:pt x="0" y="63"/>
                    <a:pt x="32" y="63"/>
                  </a:cubicBezTo>
                  <a:lnTo>
                    <a:pt x="47" y="63"/>
                  </a:lnTo>
                  <a:lnTo>
                    <a:pt x="63" y="63"/>
                  </a:lnTo>
                  <a:cubicBezTo>
                    <a:pt x="79" y="63"/>
                    <a:pt x="79" y="63"/>
                    <a:pt x="95" y="48"/>
                  </a:cubicBezTo>
                  <a:cubicBezTo>
                    <a:pt x="95" y="32"/>
                    <a:pt x="79" y="0"/>
                    <a:pt x="63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5"/>
            <p:cNvSpPr/>
            <p:nvPr/>
          </p:nvSpPr>
          <p:spPr>
            <a:xfrm>
              <a:off x="3243650" y="179776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63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5"/>
            <p:cNvSpPr/>
            <p:nvPr/>
          </p:nvSpPr>
          <p:spPr>
            <a:xfrm>
              <a:off x="3046213" y="181732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48" y="16"/>
                  </a:lnTo>
                  <a:cubicBezTo>
                    <a:pt x="32" y="16"/>
                    <a:pt x="17" y="16"/>
                    <a:pt x="17" y="32"/>
                  </a:cubicBezTo>
                  <a:cubicBezTo>
                    <a:pt x="0" y="47"/>
                    <a:pt x="17" y="64"/>
                    <a:pt x="32" y="79"/>
                  </a:cubicBezTo>
                  <a:lnTo>
                    <a:pt x="80" y="95"/>
                  </a:lnTo>
                  <a:lnTo>
                    <a:pt x="95" y="95"/>
                  </a:lnTo>
                  <a:cubicBezTo>
                    <a:pt x="111" y="95"/>
                    <a:pt x="111" y="95"/>
                    <a:pt x="126" y="79"/>
                  </a:cubicBezTo>
                  <a:cubicBezTo>
                    <a:pt x="126" y="64"/>
                    <a:pt x="126" y="47"/>
                    <a:pt x="111" y="32"/>
                  </a:cubicBezTo>
                  <a:lnTo>
                    <a:pt x="63" y="16"/>
                  </a:lnTo>
                  <a:cubicBezTo>
                    <a:pt x="48" y="16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5"/>
            <p:cNvSpPr/>
            <p:nvPr/>
          </p:nvSpPr>
          <p:spPr>
            <a:xfrm>
              <a:off x="3161470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17" y="64"/>
                    <a:pt x="17" y="80"/>
                    <a:pt x="32" y="80"/>
                  </a:cubicBezTo>
                  <a:lnTo>
                    <a:pt x="48" y="80"/>
                  </a:lnTo>
                  <a:lnTo>
                    <a:pt x="63" y="80"/>
                  </a:lnTo>
                  <a:cubicBezTo>
                    <a:pt x="80" y="80"/>
                    <a:pt x="80" y="64"/>
                    <a:pt x="95" y="48"/>
                  </a:cubicBezTo>
                  <a:cubicBezTo>
                    <a:pt x="95" y="32"/>
                    <a:pt x="80" y="17"/>
                    <a:pt x="80" y="17"/>
                  </a:cubicBezTo>
                  <a:lnTo>
                    <a:pt x="63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5"/>
            <p:cNvSpPr/>
            <p:nvPr/>
          </p:nvSpPr>
          <p:spPr>
            <a:xfrm>
              <a:off x="3347394" y="1785264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5"/>
                  </a:cubicBezTo>
                  <a:lnTo>
                    <a:pt x="0" y="47"/>
                  </a:lnTo>
                  <a:lnTo>
                    <a:pt x="15" y="63"/>
                  </a:lnTo>
                  <a:lnTo>
                    <a:pt x="32" y="63"/>
                  </a:lnTo>
                  <a:cubicBezTo>
                    <a:pt x="32" y="78"/>
                    <a:pt x="47" y="78"/>
                    <a:pt x="47" y="78"/>
                  </a:cubicBezTo>
                  <a:lnTo>
                    <a:pt x="47" y="78"/>
                  </a:lnTo>
                  <a:cubicBezTo>
                    <a:pt x="63" y="78"/>
                    <a:pt x="63" y="78"/>
                    <a:pt x="78" y="63"/>
                  </a:cubicBezTo>
                  <a:lnTo>
                    <a:pt x="78" y="47"/>
                  </a:lnTo>
                  <a:cubicBezTo>
                    <a:pt x="95" y="32"/>
                    <a:pt x="78" y="32"/>
                    <a:pt x="78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5"/>
            <p:cNvSpPr/>
            <p:nvPr/>
          </p:nvSpPr>
          <p:spPr>
            <a:xfrm>
              <a:off x="3373918" y="1781734"/>
              <a:ext cx="2576" cy="3021"/>
            </a:xfrm>
            <a:custGeom>
              <a:avLst/>
              <a:gdLst/>
              <a:ahLst/>
              <a:cxnLst/>
              <a:rect l="l" t="t" r="r" b="b"/>
              <a:pathLst>
                <a:path w="81" h="95" extrusionOk="0">
                  <a:moveTo>
                    <a:pt x="64" y="32"/>
                  </a:moveTo>
                  <a:lnTo>
                    <a:pt x="64" y="32"/>
                  </a:lnTo>
                  <a:lnTo>
                    <a:pt x="64" y="32"/>
                  </a:lnTo>
                  <a:close/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" y="48"/>
                  </a:cubicBezTo>
                  <a:lnTo>
                    <a:pt x="1" y="63"/>
                  </a:lnTo>
                  <a:lnTo>
                    <a:pt x="17" y="80"/>
                  </a:lnTo>
                  <a:lnTo>
                    <a:pt x="17" y="80"/>
                  </a:lnTo>
                  <a:cubicBezTo>
                    <a:pt x="17" y="95"/>
                    <a:pt x="32" y="95"/>
                    <a:pt x="49" y="95"/>
                  </a:cubicBezTo>
                  <a:lnTo>
                    <a:pt x="64" y="95"/>
                  </a:lnTo>
                  <a:cubicBezTo>
                    <a:pt x="80" y="80"/>
                    <a:pt x="80" y="63"/>
                    <a:pt x="80" y="63"/>
                  </a:cubicBezTo>
                  <a:lnTo>
                    <a:pt x="80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17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5"/>
            <p:cNvSpPr/>
            <p:nvPr/>
          </p:nvSpPr>
          <p:spPr>
            <a:xfrm>
              <a:off x="3375922" y="178272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5"/>
            <p:cNvSpPr/>
            <p:nvPr/>
          </p:nvSpPr>
          <p:spPr>
            <a:xfrm>
              <a:off x="3420543" y="177171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7"/>
                  </a:cubicBezTo>
                  <a:lnTo>
                    <a:pt x="1" y="17"/>
                  </a:lnTo>
                  <a:lnTo>
                    <a:pt x="1" y="48"/>
                  </a:lnTo>
                  <a:cubicBezTo>
                    <a:pt x="1" y="48"/>
                    <a:pt x="1" y="63"/>
                    <a:pt x="16" y="63"/>
                  </a:cubicBezTo>
                  <a:lnTo>
                    <a:pt x="32" y="80"/>
                  </a:lnTo>
                  <a:lnTo>
                    <a:pt x="47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35"/>
            <p:cNvSpPr/>
            <p:nvPr/>
          </p:nvSpPr>
          <p:spPr>
            <a:xfrm>
              <a:off x="3254177" y="1788731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32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cubicBezTo>
                    <a:pt x="95" y="64"/>
                    <a:pt x="95" y="32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5"/>
            <p:cNvSpPr/>
            <p:nvPr/>
          </p:nvSpPr>
          <p:spPr>
            <a:xfrm>
              <a:off x="3031711" y="181178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15" y="32"/>
                  </a:lnTo>
                  <a:cubicBezTo>
                    <a:pt x="0" y="32"/>
                    <a:pt x="15" y="64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8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5"/>
            <p:cNvSpPr/>
            <p:nvPr/>
          </p:nvSpPr>
          <p:spPr>
            <a:xfrm>
              <a:off x="3080816" y="1808799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15" y="48"/>
                  </a:ln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cubicBezTo>
                    <a:pt x="78" y="80"/>
                    <a:pt x="78" y="63"/>
                    <a:pt x="78" y="48"/>
                  </a:cubicBezTo>
                  <a:lnTo>
                    <a:pt x="78" y="32"/>
                  </a:lnTo>
                  <a:lnTo>
                    <a:pt x="63" y="16"/>
                  </a:lnTo>
                  <a:lnTo>
                    <a:pt x="63" y="16"/>
                  </a:lnTo>
                  <a:cubicBezTo>
                    <a:pt x="63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35"/>
            <p:cNvSpPr/>
            <p:nvPr/>
          </p:nvSpPr>
          <p:spPr>
            <a:xfrm>
              <a:off x="3389470" y="1776232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64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cubicBezTo>
                    <a:pt x="1" y="47"/>
                    <a:pt x="16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5"/>
            <p:cNvSpPr/>
            <p:nvPr/>
          </p:nvSpPr>
          <p:spPr>
            <a:xfrm>
              <a:off x="3301756" y="18123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5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cubicBezTo>
                    <a:pt x="17" y="78"/>
                    <a:pt x="32" y="78"/>
                    <a:pt x="49" y="78"/>
                  </a:cubicBezTo>
                  <a:lnTo>
                    <a:pt x="64" y="78"/>
                  </a:lnTo>
                  <a:lnTo>
                    <a:pt x="80" y="47"/>
                  </a:lnTo>
                  <a:cubicBezTo>
                    <a:pt x="95" y="47"/>
                    <a:pt x="95" y="47"/>
                    <a:pt x="95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35"/>
            <p:cNvSpPr/>
            <p:nvPr/>
          </p:nvSpPr>
          <p:spPr>
            <a:xfrm>
              <a:off x="3171997" y="1825814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64" y="95"/>
                  </a:lnTo>
                  <a:cubicBezTo>
                    <a:pt x="79" y="112"/>
                    <a:pt x="79" y="112"/>
                    <a:pt x="95" y="112"/>
                  </a:cubicBezTo>
                  <a:cubicBezTo>
                    <a:pt x="95" y="112"/>
                    <a:pt x="110" y="112"/>
                    <a:pt x="110" y="95"/>
                  </a:cubicBezTo>
                  <a:cubicBezTo>
                    <a:pt x="127" y="80"/>
                    <a:pt x="127" y="64"/>
                    <a:pt x="110" y="49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35"/>
            <p:cNvSpPr/>
            <p:nvPr/>
          </p:nvSpPr>
          <p:spPr>
            <a:xfrm>
              <a:off x="3278221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78"/>
                  </a:lnTo>
                  <a:lnTo>
                    <a:pt x="48" y="78"/>
                  </a:lnTo>
                  <a:cubicBezTo>
                    <a:pt x="64" y="78"/>
                    <a:pt x="79" y="78"/>
                    <a:pt x="79" y="63"/>
                  </a:cubicBezTo>
                  <a:cubicBezTo>
                    <a:pt x="95" y="63"/>
                    <a:pt x="95" y="32"/>
                    <a:pt x="79" y="15"/>
                  </a:cubicBezTo>
                  <a:lnTo>
                    <a:pt x="64" y="15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5"/>
            <p:cNvSpPr/>
            <p:nvPr/>
          </p:nvSpPr>
          <p:spPr>
            <a:xfrm>
              <a:off x="3294282" y="1812806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47" y="0"/>
                  </a:lnTo>
                  <a:lnTo>
                    <a:pt x="32" y="0"/>
                  </a:lnTo>
                  <a:lnTo>
                    <a:pt x="15" y="17"/>
                  </a:lnTo>
                  <a:lnTo>
                    <a:pt x="15" y="32"/>
                  </a:lnTo>
                  <a:cubicBezTo>
                    <a:pt x="0" y="32"/>
                    <a:pt x="15" y="63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78" y="32"/>
                    <a:pt x="78" y="17"/>
                    <a:pt x="95" y="17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78" y="17"/>
                    <a:pt x="78" y="0"/>
                    <a:pt x="78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35"/>
            <p:cNvSpPr/>
            <p:nvPr/>
          </p:nvSpPr>
          <p:spPr>
            <a:xfrm>
              <a:off x="3296286" y="181331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16"/>
                  </a:cubicBez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cubicBezTo>
                    <a:pt x="0" y="79"/>
                    <a:pt x="15" y="95"/>
                    <a:pt x="32" y="95"/>
                  </a:cubicBezTo>
                  <a:lnTo>
                    <a:pt x="47" y="95"/>
                  </a:lnTo>
                  <a:cubicBezTo>
                    <a:pt x="63" y="95"/>
                    <a:pt x="63" y="79"/>
                    <a:pt x="78" y="64"/>
                  </a:cubicBezTo>
                  <a:lnTo>
                    <a:pt x="78" y="64"/>
                  </a:lnTo>
                  <a:lnTo>
                    <a:pt x="78" y="47"/>
                  </a:lnTo>
                  <a:cubicBezTo>
                    <a:pt x="78" y="32"/>
                    <a:pt x="63" y="32"/>
                    <a:pt x="63" y="32"/>
                  </a:cubicBezTo>
                  <a:lnTo>
                    <a:pt x="63" y="32"/>
                  </a:lnTo>
                  <a:cubicBezTo>
                    <a:pt x="63" y="16"/>
                    <a:pt x="47" y="16"/>
                    <a:pt x="47" y="16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5"/>
            <p:cNvSpPr/>
            <p:nvPr/>
          </p:nvSpPr>
          <p:spPr>
            <a:xfrm>
              <a:off x="3382951" y="1789749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cubicBezTo>
                    <a:pt x="17" y="80"/>
                    <a:pt x="17" y="80"/>
                    <a:pt x="32" y="80"/>
                  </a:cubicBezTo>
                  <a:lnTo>
                    <a:pt x="48" y="80"/>
                  </a:lnTo>
                  <a:lnTo>
                    <a:pt x="48" y="80"/>
                  </a:lnTo>
                  <a:cubicBezTo>
                    <a:pt x="63" y="80"/>
                    <a:pt x="63" y="80"/>
                    <a:pt x="63" y="63"/>
                  </a:cubicBezTo>
                  <a:cubicBezTo>
                    <a:pt x="63" y="63"/>
                    <a:pt x="80" y="63"/>
                    <a:pt x="80" y="48"/>
                  </a:cubicBezTo>
                  <a:lnTo>
                    <a:pt x="63" y="48"/>
                  </a:lnTo>
                  <a:lnTo>
                    <a:pt x="63" y="1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5"/>
            <p:cNvSpPr/>
            <p:nvPr/>
          </p:nvSpPr>
          <p:spPr>
            <a:xfrm>
              <a:off x="3309770" y="180930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0"/>
                  </a:lnTo>
                  <a:lnTo>
                    <a:pt x="17" y="16"/>
                  </a:lnTo>
                  <a:cubicBezTo>
                    <a:pt x="1" y="32"/>
                    <a:pt x="17" y="64"/>
                    <a:pt x="17" y="64"/>
                  </a:cubicBezTo>
                  <a:cubicBezTo>
                    <a:pt x="32" y="79"/>
                    <a:pt x="32" y="79"/>
                    <a:pt x="49" y="79"/>
                  </a:cubicBezTo>
                  <a:cubicBezTo>
                    <a:pt x="49" y="79"/>
                    <a:pt x="64" y="79"/>
                    <a:pt x="80" y="64"/>
                  </a:cubicBezTo>
                  <a:lnTo>
                    <a:pt x="80" y="47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5"/>
            <p:cNvSpPr/>
            <p:nvPr/>
          </p:nvSpPr>
          <p:spPr>
            <a:xfrm>
              <a:off x="3365904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48" y="1"/>
                  </a:lnTo>
                  <a:lnTo>
                    <a:pt x="17" y="1"/>
                  </a:lnTo>
                  <a:cubicBezTo>
                    <a:pt x="1" y="16"/>
                    <a:pt x="17" y="47"/>
                    <a:pt x="17" y="47"/>
                  </a:cubicBezTo>
                  <a:lnTo>
                    <a:pt x="48" y="64"/>
                  </a:lnTo>
                  <a:cubicBezTo>
                    <a:pt x="48" y="79"/>
                    <a:pt x="48" y="79"/>
                    <a:pt x="64" y="79"/>
                  </a:cubicBezTo>
                  <a:cubicBezTo>
                    <a:pt x="80" y="79"/>
                    <a:pt x="80" y="64"/>
                    <a:pt x="95" y="64"/>
                  </a:cubicBezTo>
                  <a:cubicBezTo>
                    <a:pt x="95" y="47"/>
                    <a:pt x="95" y="32"/>
                    <a:pt x="80" y="16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35"/>
            <p:cNvSpPr/>
            <p:nvPr/>
          </p:nvSpPr>
          <p:spPr>
            <a:xfrm>
              <a:off x="3121365" y="182435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1" y="15"/>
                    <a:pt x="17" y="47"/>
                    <a:pt x="32" y="47"/>
                  </a:cubicBezTo>
                  <a:lnTo>
                    <a:pt x="49" y="63"/>
                  </a:lnTo>
                  <a:cubicBezTo>
                    <a:pt x="49" y="78"/>
                    <a:pt x="64" y="78"/>
                    <a:pt x="64" y="78"/>
                  </a:cubicBezTo>
                  <a:cubicBezTo>
                    <a:pt x="64" y="78"/>
                    <a:pt x="80" y="78"/>
                    <a:pt x="80" y="63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47"/>
                    <a:pt x="95" y="32"/>
                    <a:pt x="80" y="15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35"/>
            <p:cNvSpPr/>
            <p:nvPr/>
          </p:nvSpPr>
          <p:spPr>
            <a:xfrm>
              <a:off x="3245654" y="1811312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6"/>
                    <a:pt x="0" y="32"/>
                    <a:pt x="0" y="47"/>
                  </a:cubicBezTo>
                  <a:lnTo>
                    <a:pt x="17" y="64"/>
                  </a:ln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63" y="79"/>
                    <a:pt x="80" y="79"/>
                    <a:pt x="80" y="79"/>
                  </a:cubicBezTo>
                  <a:lnTo>
                    <a:pt x="80" y="64"/>
                  </a:lnTo>
                  <a:lnTo>
                    <a:pt x="80" y="47"/>
                  </a:ln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5"/>
            <p:cNvSpPr/>
            <p:nvPr/>
          </p:nvSpPr>
          <p:spPr>
            <a:xfrm>
              <a:off x="3156985" y="1820821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5" y="17"/>
                    <a:pt x="0" y="32"/>
                    <a:pt x="15" y="48"/>
                  </a:cubicBezTo>
                  <a:lnTo>
                    <a:pt x="15" y="80"/>
                  </a:lnTo>
                  <a:cubicBezTo>
                    <a:pt x="32" y="80"/>
                    <a:pt x="32" y="80"/>
                    <a:pt x="32" y="95"/>
                  </a:cubicBezTo>
                  <a:lnTo>
                    <a:pt x="47" y="95"/>
                  </a:lnTo>
                  <a:lnTo>
                    <a:pt x="63" y="95"/>
                  </a:lnTo>
                  <a:cubicBezTo>
                    <a:pt x="78" y="80"/>
                    <a:pt x="95" y="63"/>
                    <a:pt x="78" y="48"/>
                  </a:cubicBez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35"/>
            <p:cNvSpPr/>
            <p:nvPr/>
          </p:nvSpPr>
          <p:spPr>
            <a:xfrm>
              <a:off x="3064246" y="1826832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8"/>
                    <a:pt x="1" y="48"/>
                    <a:pt x="1" y="63"/>
                  </a:cubicBezTo>
                  <a:cubicBezTo>
                    <a:pt x="1" y="63"/>
                    <a:pt x="17" y="63"/>
                    <a:pt x="17" y="80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80" y="63"/>
                    <a:pt x="80" y="48"/>
                    <a:pt x="95" y="48"/>
                  </a:cubicBezTo>
                  <a:cubicBezTo>
                    <a:pt x="95" y="32"/>
                    <a:pt x="95" y="17"/>
                    <a:pt x="80" y="17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35"/>
            <p:cNvSpPr/>
            <p:nvPr/>
          </p:nvSpPr>
          <p:spPr>
            <a:xfrm>
              <a:off x="3233632" y="180978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7"/>
                  </a:lnTo>
                  <a:lnTo>
                    <a:pt x="16" y="17"/>
                  </a:lnTo>
                  <a:lnTo>
                    <a:pt x="16" y="32"/>
                  </a:lnTo>
                  <a:cubicBezTo>
                    <a:pt x="0" y="49"/>
                    <a:pt x="0" y="80"/>
                    <a:pt x="16" y="80"/>
                  </a:cubicBezTo>
                  <a:cubicBezTo>
                    <a:pt x="16" y="95"/>
                    <a:pt x="32" y="95"/>
                    <a:pt x="32" y="95"/>
                  </a:cubicBezTo>
                  <a:cubicBezTo>
                    <a:pt x="48" y="95"/>
                    <a:pt x="63" y="95"/>
                    <a:pt x="63" y="80"/>
                  </a:cubicBezTo>
                  <a:lnTo>
                    <a:pt x="79" y="64"/>
                  </a:lnTo>
                  <a:cubicBezTo>
                    <a:pt x="95" y="49"/>
                    <a:pt x="79" y="32"/>
                    <a:pt x="79" y="17"/>
                  </a:cubicBez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35"/>
            <p:cNvSpPr/>
            <p:nvPr/>
          </p:nvSpPr>
          <p:spPr>
            <a:xfrm>
              <a:off x="3160452" y="181980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"/>
                    <a:pt x="1" y="17"/>
                  </a:cubicBezTo>
                  <a:lnTo>
                    <a:pt x="1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64" y="64"/>
                  </a:lnTo>
                  <a:cubicBezTo>
                    <a:pt x="80" y="64"/>
                    <a:pt x="95" y="64"/>
                    <a:pt x="95" y="49"/>
                  </a:cubicBezTo>
                  <a:cubicBezTo>
                    <a:pt x="95" y="32"/>
                    <a:pt x="95" y="17"/>
                    <a:pt x="80" y="1"/>
                  </a:cubicBez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5"/>
            <p:cNvSpPr/>
            <p:nvPr/>
          </p:nvSpPr>
          <p:spPr>
            <a:xfrm>
              <a:off x="3377926" y="179226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7" y="16"/>
                    <a:pt x="1" y="32"/>
                    <a:pt x="1" y="47"/>
                  </a:cubicBezTo>
                  <a:cubicBezTo>
                    <a:pt x="17" y="64"/>
                    <a:pt x="32" y="79"/>
                    <a:pt x="49" y="79"/>
                  </a:cubicBezTo>
                  <a:lnTo>
                    <a:pt x="49" y="79"/>
                  </a:lnTo>
                  <a:lnTo>
                    <a:pt x="64" y="79"/>
                  </a:lnTo>
                  <a:cubicBezTo>
                    <a:pt x="95" y="79"/>
                    <a:pt x="95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6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35"/>
            <p:cNvSpPr/>
            <p:nvPr/>
          </p:nvSpPr>
          <p:spPr>
            <a:xfrm>
              <a:off x="3383936" y="1799767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49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1" y="48"/>
                    <a:pt x="1" y="80"/>
                    <a:pt x="17" y="80"/>
                  </a:cubicBez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80" y="64"/>
                  </a:lnTo>
                  <a:cubicBezTo>
                    <a:pt x="95" y="48"/>
                    <a:pt x="95" y="32"/>
                    <a:pt x="80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35"/>
            <p:cNvSpPr/>
            <p:nvPr/>
          </p:nvSpPr>
          <p:spPr>
            <a:xfrm>
              <a:off x="3413005" y="179626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4" y="1"/>
                    <a:pt x="64" y="16"/>
                  </a:cubicBezTo>
                  <a:lnTo>
                    <a:pt x="48" y="1"/>
                  </a:lnTo>
                  <a:lnTo>
                    <a:pt x="32" y="16"/>
                  </a:lnTo>
                  <a:cubicBezTo>
                    <a:pt x="17" y="16"/>
                    <a:pt x="1" y="47"/>
                    <a:pt x="17" y="64"/>
                  </a:cubicBezTo>
                  <a:lnTo>
                    <a:pt x="32" y="95"/>
                  </a:lnTo>
                  <a:cubicBezTo>
                    <a:pt x="48" y="111"/>
                    <a:pt x="48" y="111"/>
                    <a:pt x="64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80" y="111"/>
                    <a:pt x="95" y="111"/>
                    <a:pt x="95" y="95"/>
                  </a:cubicBezTo>
                  <a:lnTo>
                    <a:pt x="111" y="79"/>
                  </a:lnTo>
                  <a:lnTo>
                    <a:pt x="111" y="64"/>
                  </a:lnTo>
                  <a:lnTo>
                    <a:pt x="111" y="47"/>
                  </a:lnTo>
                  <a:lnTo>
                    <a:pt x="127" y="47"/>
                  </a:lnTo>
                  <a:cubicBezTo>
                    <a:pt x="127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35"/>
            <p:cNvSpPr/>
            <p:nvPr/>
          </p:nvSpPr>
          <p:spPr>
            <a:xfrm>
              <a:off x="3284232" y="1802279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3" y="1"/>
                    <a:pt x="16" y="16"/>
                    <a:pt x="16" y="16"/>
                  </a:cubicBezTo>
                  <a:cubicBezTo>
                    <a:pt x="16" y="32"/>
                    <a:pt x="1" y="48"/>
                    <a:pt x="16" y="48"/>
                  </a:cubicBezTo>
                  <a:lnTo>
                    <a:pt x="16" y="64"/>
                  </a:lnTo>
                  <a:lnTo>
                    <a:pt x="33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96" y="79"/>
                  </a:lnTo>
                  <a:lnTo>
                    <a:pt x="96" y="64"/>
                  </a:lnTo>
                  <a:cubicBezTo>
                    <a:pt x="96" y="48"/>
                    <a:pt x="96" y="32"/>
                    <a:pt x="79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35"/>
            <p:cNvSpPr/>
            <p:nvPr/>
          </p:nvSpPr>
          <p:spPr>
            <a:xfrm>
              <a:off x="3408521" y="1814333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0" y="15"/>
                  </a:cubicBezTo>
                  <a:cubicBezTo>
                    <a:pt x="0" y="32"/>
                    <a:pt x="0" y="47"/>
                    <a:pt x="16" y="63"/>
                  </a:cubicBezTo>
                  <a:lnTo>
                    <a:pt x="32" y="78"/>
                  </a:lnTo>
                  <a:lnTo>
                    <a:pt x="47" y="78"/>
                  </a:lnTo>
                  <a:cubicBezTo>
                    <a:pt x="63" y="78"/>
                    <a:pt x="79" y="78"/>
                    <a:pt x="79" y="63"/>
                  </a:cubicBezTo>
                  <a:cubicBezTo>
                    <a:pt x="95" y="47"/>
                    <a:pt x="95" y="32"/>
                    <a:pt x="79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35"/>
            <p:cNvSpPr/>
            <p:nvPr/>
          </p:nvSpPr>
          <p:spPr>
            <a:xfrm>
              <a:off x="3357889" y="1786727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17" y="17"/>
                  </a:lnTo>
                  <a:cubicBezTo>
                    <a:pt x="0" y="17"/>
                    <a:pt x="0" y="32"/>
                    <a:pt x="0" y="49"/>
                  </a:cubicBezTo>
                  <a:lnTo>
                    <a:pt x="32" y="80"/>
                  </a:lnTo>
                  <a:lnTo>
                    <a:pt x="48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17"/>
                  </a:cubicBezTo>
                  <a:cubicBezTo>
                    <a:pt x="80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5"/>
            <p:cNvSpPr/>
            <p:nvPr/>
          </p:nvSpPr>
          <p:spPr>
            <a:xfrm>
              <a:off x="3312792" y="1791275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cubicBezTo>
                    <a:pt x="0" y="15"/>
                    <a:pt x="17" y="47"/>
                    <a:pt x="32" y="47"/>
                  </a:cubicBezTo>
                  <a:lnTo>
                    <a:pt x="48" y="63"/>
                  </a:lnTo>
                  <a:cubicBezTo>
                    <a:pt x="48" y="78"/>
                    <a:pt x="63" y="78"/>
                    <a:pt x="63" y="78"/>
                  </a:cubicBezTo>
                  <a:cubicBezTo>
                    <a:pt x="80" y="78"/>
                    <a:pt x="80" y="78"/>
                    <a:pt x="95" y="63"/>
                  </a:cubicBezTo>
                  <a:cubicBezTo>
                    <a:pt x="95" y="47"/>
                    <a:pt x="95" y="32"/>
                    <a:pt x="80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5"/>
            <p:cNvSpPr/>
            <p:nvPr/>
          </p:nvSpPr>
          <p:spPr>
            <a:xfrm>
              <a:off x="3052224" y="1817800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" y="32"/>
                  </a:lnTo>
                  <a:lnTo>
                    <a:pt x="1" y="49"/>
                  </a:lnTo>
                  <a:cubicBezTo>
                    <a:pt x="1" y="64"/>
                    <a:pt x="1" y="80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64" y="64"/>
                  </a:lnTo>
                  <a:cubicBezTo>
                    <a:pt x="80" y="49"/>
                    <a:pt x="80" y="17"/>
                    <a:pt x="64" y="17"/>
                  </a:cubicBez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5"/>
            <p:cNvSpPr/>
            <p:nvPr/>
          </p:nvSpPr>
          <p:spPr>
            <a:xfrm>
              <a:off x="3202560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17"/>
                  </a:cubicBezTo>
                  <a:lnTo>
                    <a:pt x="0" y="32"/>
                  </a:lnTo>
                  <a:cubicBezTo>
                    <a:pt x="0" y="48"/>
                    <a:pt x="0" y="64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48" y="95"/>
                    <a:pt x="63" y="80"/>
                  </a:cubicBezTo>
                  <a:lnTo>
                    <a:pt x="63" y="80"/>
                  </a:lnTo>
                  <a:lnTo>
                    <a:pt x="80" y="64"/>
                  </a:lnTo>
                  <a:cubicBezTo>
                    <a:pt x="80" y="48"/>
                    <a:pt x="80" y="32"/>
                    <a:pt x="63" y="17"/>
                  </a:cubicBezTo>
                  <a:cubicBezTo>
                    <a:pt x="63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35"/>
            <p:cNvSpPr/>
            <p:nvPr/>
          </p:nvSpPr>
          <p:spPr>
            <a:xfrm>
              <a:off x="3431578" y="1806287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lnTo>
                    <a:pt x="0" y="32"/>
                  </a:lnTo>
                  <a:lnTo>
                    <a:pt x="0" y="48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63" y="64"/>
                  </a:lnTo>
                  <a:cubicBezTo>
                    <a:pt x="78" y="64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35"/>
            <p:cNvSpPr/>
            <p:nvPr/>
          </p:nvSpPr>
          <p:spPr>
            <a:xfrm>
              <a:off x="3205550" y="182883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32"/>
                  </a:lnTo>
                  <a:cubicBezTo>
                    <a:pt x="1" y="32"/>
                    <a:pt x="1" y="63"/>
                    <a:pt x="17" y="80"/>
                  </a:cubicBezTo>
                  <a:lnTo>
                    <a:pt x="32" y="80"/>
                  </a:lnTo>
                  <a:lnTo>
                    <a:pt x="3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35"/>
            <p:cNvSpPr/>
            <p:nvPr/>
          </p:nvSpPr>
          <p:spPr>
            <a:xfrm>
              <a:off x="3318326" y="181780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9"/>
                    <a:pt x="0" y="49"/>
                    <a:pt x="16" y="64"/>
                  </a:cubicBez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cubicBezTo>
                    <a:pt x="79" y="64"/>
                    <a:pt x="95" y="49"/>
                    <a:pt x="95" y="32"/>
                  </a:cubicBezTo>
                  <a:cubicBezTo>
                    <a:pt x="95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35"/>
            <p:cNvSpPr/>
            <p:nvPr/>
          </p:nvSpPr>
          <p:spPr>
            <a:xfrm>
              <a:off x="3398503" y="180978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7"/>
                    <a:pt x="0" y="32"/>
                  </a:cubicBezTo>
                  <a:lnTo>
                    <a:pt x="0" y="32"/>
                  </a:lnTo>
                  <a:lnTo>
                    <a:pt x="0" y="49"/>
                  </a:lnTo>
                  <a:lnTo>
                    <a:pt x="0" y="49"/>
                  </a:lnTo>
                  <a:cubicBezTo>
                    <a:pt x="0" y="64"/>
                    <a:pt x="0" y="80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47" y="95"/>
                    <a:pt x="63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32"/>
                  </a:lnTo>
                  <a:cubicBezTo>
                    <a:pt x="63" y="17"/>
                    <a:pt x="63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5"/>
            <p:cNvSpPr/>
            <p:nvPr/>
          </p:nvSpPr>
          <p:spPr>
            <a:xfrm>
              <a:off x="3206567" y="1830362"/>
              <a:ext cx="2544" cy="2512"/>
            </a:xfrm>
            <a:custGeom>
              <a:avLst/>
              <a:gdLst/>
              <a:ahLst/>
              <a:cxnLst/>
              <a:rect l="l" t="t" r="r" b="b"/>
              <a:pathLst>
                <a:path w="80" h="79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7"/>
                  </a:lnTo>
                  <a:lnTo>
                    <a:pt x="17" y="63"/>
                  </a:lnTo>
                  <a:cubicBezTo>
                    <a:pt x="32" y="78"/>
                    <a:pt x="32" y="78"/>
                    <a:pt x="48" y="78"/>
                  </a:cubicBezTo>
                  <a:cubicBezTo>
                    <a:pt x="48" y="78"/>
                    <a:pt x="63" y="63"/>
                    <a:pt x="80" y="63"/>
                  </a:cubicBezTo>
                  <a:cubicBezTo>
                    <a:pt x="80" y="47"/>
                    <a:pt x="80" y="32"/>
                    <a:pt x="63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5"/>
            <p:cNvSpPr/>
            <p:nvPr/>
          </p:nvSpPr>
          <p:spPr>
            <a:xfrm>
              <a:off x="3429034" y="1781734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lnTo>
                    <a:pt x="17" y="32"/>
                  </a:lnTo>
                  <a:cubicBezTo>
                    <a:pt x="17" y="32"/>
                    <a:pt x="1" y="48"/>
                    <a:pt x="1" y="63"/>
                  </a:cubicBezTo>
                  <a:lnTo>
                    <a:pt x="1" y="80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9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2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35"/>
            <p:cNvSpPr/>
            <p:nvPr/>
          </p:nvSpPr>
          <p:spPr>
            <a:xfrm>
              <a:off x="3362914" y="1788731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7"/>
                    <a:pt x="0" y="32"/>
                    <a:pt x="16" y="49"/>
                  </a:cubicBezTo>
                  <a:lnTo>
                    <a:pt x="16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80"/>
                    <a:pt x="95" y="64"/>
                    <a:pt x="79" y="49"/>
                  </a:cubicBezTo>
                  <a:lnTo>
                    <a:pt x="79" y="32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5"/>
            <p:cNvSpPr/>
            <p:nvPr/>
          </p:nvSpPr>
          <p:spPr>
            <a:xfrm>
              <a:off x="3414532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cubicBezTo>
                    <a:pt x="0" y="32"/>
                    <a:pt x="0" y="48"/>
                    <a:pt x="0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32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9" y="17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35"/>
            <p:cNvSpPr/>
            <p:nvPr/>
          </p:nvSpPr>
          <p:spPr>
            <a:xfrm>
              <a:off x="3143946" y="183382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0" y="32"/>
                    <a:pt x="0" y="64"/>
                    <a:pt x="16" y="64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4"/>
                    <a:pt x="95" y="49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35"/>
            <p:cNvSpPr/>
            <p:nvPr/>
          </p:nvSpPr>
          <p:spPr>
            <a:xfrm>
              <a:off x="3191524" y="1829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7" y="64"/>
                    <a:pt x="32" y="64"/>
                  </a:cubicBezTo>
                  <a:cubicBezTo>
                    <a:pt x="32" y="79"/>
                    <a:pt x="32" y="79"/>
                    <a:pt x="48" y="79"/>
                  </a:cubicBezTo>
                  <a:cubicBezTo>
                    <a:pt x="64" y="79"/>
                    <a:pt x="64" y="79"/>
                    <a:pt x="80" y="64"/>
                  </a:cubicBezTo>
                  <a:lnTo>
                    <a:pt x="80" y="47"/>
                  </a:lnTo>
                  <a:cubicBezTo>
                    <a:pt x="95" y="32"/>
                    <a:pt x="95" y="16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5"/>
            <p:cNvSpPr/>
            <p:nvPr/>
          </p:nvSpPr>
          <p:spPr>
            <a:xfrm>
              <a:off x="3452601" y="1781257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16" y="0"/>
                    <a:pt x="16" y="15"/>
                    <a:pt x="1" y="15"/>
                  </a:cubicBezTo>
                  <a:cubicBezTo>
                    <a:pt x="1" y="47"/>
                    <a:pt x="16" y="63"/>
                    <a:pt x="32" y="63"/>
                  </a:cubicBezTo>
                  <a:lnTo>
                    <a:pt x="64" y="63"/>
                  </a:lnTo>
                  <a:lnTo>
                    <a:pt x="64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111" y="32"/>
                    <a:pt x="95" y="0"/>
                    <a:pt x="79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5"/>
            <p:cNvSpPr/>
            <p:nvPr/>
          </p:nvSpPr>
          <p:spPr>
            <a:xfrm>
              <a:off x="3260188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7"/>
                    <a:pt x="1" y="48"/>
                    <a:pt x="16" y="48"/>
                  </a:cubicBezTo>
                  <a:lnTo>
                    <a:pt x="32" y="63"/>
                  </a:lnTo>
                  <a:cubicBezTo>
                    <a:pt x="32" y="80"/>
                    <a:pt x="47" y="80"/>
                    <a:pt x="47" y="80"/>
                  </a:cubicBezTo>
                  <a:cubicBezTo>
                    <a:pt x="64" y="80"/>
                    <a:pt x="79" y="63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5"/>
            <p:cNvSpPr/>
            <p:nvPr/>
          </p:nvSpPr>
          <p:spPr>
            <a:xfrm>
              <a:off x="3039185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48"/>
                  </a:lnTo>
                  <a:lnTo>
                    <a:pt x="32" y="80"/>
                  </a:lnTo>
                  <a:lnTo>
                    <a:pt x="64" y="80"/>
                  </a:lnTo>
                  <a:lnTo>
                    <a:pt x="64" y="80"/>
                  </a:lnTo>
                  <a:cubicBezTo>
                    <a:pt x="80" y="80"/>
                    <a:pt x="95" y="63"/>
                    <a:pt x="95" y="48"/>
                  </a:cubicBezTo>
                  <a:lnTo>
                    <a:pt x="95" y="48"/>
                  </a:lnTo>
                  <a:lnTo>
                    <a:pt x="95" y="32"/>
                  </a:lnTo>
                  <a:cubicBezTo>
                    <a:pt x="95" y="17"/>
                    <a:pt x="80" y="17"/>
                    <a:pt x="80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5"/>
            <p:cNvSpPr/>
            <p:nvPr/>
          </p:nvSpPr>
          <p:spPr>
            <a:xfrm>
              <a:off x="3404513" y="1813315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15" y="1"/>
                  </a:lnTo>
                  <a:lnTo>
                    <a:pt x="15" y="16"/>
                  </a:lnTo>
                  <a:lnTo>
                    <a:pt x="0" y="16"/>
                  </a:lnTo>
                  <a:cubicBezTo>
                    <a:pt x="0" y="32"/>
                    <a:pt x="0" y="64"/>
                    <a:pt x="15" y="79"/>
                  </a:cubicBezTo>
                  <a:lnTo>
                    <a:pt x="32" y="79"/>
                  </a:lnTo>
                  <a:cubicBezTo>
                    <a:pt x="47" y="79"/>
                    <a:pt x="47" y="79"/>
                    <a:pt x="63" y="64"/>
                  </a:cubicBezTo>
                  <a:lnTo>
                    <a:pt x="78" y="47"/>
                  </a:lnTo>
                  <a:cubicBezTo>
                    <a:pt x="78" y="32"/>
                    <a:pt x="78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5"/>
            <p:cNvSpPr/>
            <p:nvPr/>
          </p:nvSpPr>
          <p:spPr>
            <a:xfrm>
              <a:off x="3200079" y="1831825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5" y="32"/>
                  </a:lnTo>
                  <a:cubicBezTo>
                    <a:pt x="0" y="49"/>
                    <a:pt x="0" y="64"/>
                    <a:pt x="15" y="80"/>
                  </a:cubicBezTo>
                  <a:lnTo>
                    <a:pt x="32" y="80"/>
                  </a:lnTo>
                  <a:cubicBezTo>
                    <a:pt x="47" y="80"/>
                    <a:pt x="63" y="80"/>
                    <a:pt x="63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5"/>
            <p:cNvSpPr/>
            <p:nvPr/>
          </p:nvSpPr>
          <p:spPr>
            <a:xfrm>
              <a:off x="3192033" y="1831825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8" y="1"/>
                  </a:moveTo>
                  <a:lnTo>
                    <a:pt x="48" y="1"/>
                  </a:lnTo>
                  <a:lnTo>
                    <a:pt x="32" y="17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4" y="80"/>
                  </a:lnTo>
                  <a:lnTo>
                    <a:pt x="79" y="64"/>
                  </a:lnTo>
                  <a:cubicBezTo>
                    <a:pt x="95" y="49"/>
                    <a:pt x="95" y="32"/>
                    <a:pt x="79" y="17"/>
                  </a:cubicBezTo>
                  <a:cubicBezTo>
                    <a:pt x="64" y="17"/>
                    <a:pt x="64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5"/>
            <p:cNvSpPr/>
            <p:nvPr/>
          </p:nvSpPr>
          <p:spPr>
            <a:xfrm>
              <a:off x="3433041" y="1807781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7"/>
                  </a:lnTo>
                  <a:cubicBezTo>
                    <a:pt x="17" y="17"/>
                    <a:pt x="17" y="17"/>
                    <a:pt x="17" y="32"/>
                  </a:cubicBezTo>
                  <a:cubicBezTo>
                    <a:pt x="1" y="32"/>
                    <a:pt x="1" y="48"/>
                    <a:pt x="17" y="64"/>
                  </a:cubicBezTo>
                  <a:lnTo>
                    <a:pt x="17" y="80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80" y="64"/>
                  </a:lnTo>
                  <a:cubicBezTo>
                    <a:pt x="95" y="64"/>
                    <a:pt x="95" y="48"/>
                    <a:pt x="95" y="17"/>
                  </a:cubicBezTo>
                  <a:cubicBezTo>
                    <a:pt x="95" y="17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5"/>
            <p:cNvSpPr/>
            <p:nvPr/>
          </p:nvSpPr>
          <p:spPr>
            <a:xfrm>
              <a:off x="3269698" y="182482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48" y="0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3" y="80"/>
                  </a:ln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cubicBezTo>
                    <a:pt x="80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35"/>
            <p:cNvSpPr/>
            <p:nvPr/>
          </p:nvSpPr>
          <p:spPr>
            <a:xfrm>
              <a:off x="3356395" y="1757182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6" y="16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64" y="79"/>
                  </a:lnTo>
                  <a:cubicBezTo>
                    <a:pt x="64" y="64"/>
                    <a:pt x="64" y="48"/>
                    <a:pt x="79" y="48"/>
                  </a:cubicBezTo>
                  <a:lnTo>
                    <a:pt x="79" y="48"/>
                  </a:ln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5"/>
            <p:cNvSpPr/>
            <p:nvPr/>
          </p:nvSpPr>
          <p:spPr>
            <a:xfrm>
              <a:off x="3020166" y="180530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0"/>
                  </a:moveTo>
                  <a:lnTo>
                    <a:pt x="48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0" y="16"/>
                    <a:pt x="0" y="16"/>
                    <a:pt x="0" y="32"/>
                  </a:cubicBezTo>
                  <a:lnTo>
                    <a:pt x="0" y="47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32" y="63"/>
                  </a:lnTo>
                  <a:lnTo>
                    <a:pt x="63" y="63"/>
                  </a:lnTo>
                  <a:cubicBezTo>
                    <a:pt x="80" y="63"/>
                    <a:pt x="95" y="47"/>
                    <a:pt x="95" y="32"/>
                  </a:cubicBezTo>
                  <a:cubicBezTo>
                    <a:pt x="95" y="16"/>
                    <a:pt x="80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35"/>
            <p:cNvSpPr/>
            <p:nvPr/>
          </p:nvSpPr>
          <p:spPr>
            <a:xfrm>
              <a:off x="3103333" y="1795283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15"/>
                    <a:pt x="1" y="15"/>
                    <a:pt x="1" y="32"/>
                  </a:cubicBezTo>
                  <a:lnTo>
                    <a:pt x="1" y="47"/>
                  </a:lnTo>
                  <a:lnTo>
                    <a:pt x="17" y="63"/>
                  </a:lnTo>
                  <a:lnTo>
                    <a:pt x="32" y="78"/>
                  </a:lnTo>
                  <a:lnTo>
                    <a:pt x="95" y="78"/>
                  </a:lnTo>
                  <a:lnTo>
                    <a:pt x="95" y="78"/>
                  </a:lnTo>
                  <a:cubicBezTo>
                    <a:pt x="111" y="78"/>
                    <a:pt x="111" y="63"/>
                    <a:pt x="127" y="47"/>
                  </a:cubicBezTo>
                  <a:lnTo>
                    <a:pt x="127" y="47"/>
                  </a:lnTo>
                  <a:lnTo>
                    <a:pt x="127" y="15"/>
                  </a:lnTo>
                  <a:lnTo>
                    <a:pt x="95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5"/>
            <p:cNvSpPr/>
            <p:nvPr/>
          </p:nvSpPr>
          <p:spPr>
            <a:xfrm>
              <a:off x="3442074" y="1751648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32" y="1"/>
                    <a:pt x="32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64"/>
                  </a:lnTo>
                  <a:cubicBezTo>
                    <a:pt x="95" y="49"/>
                    <a:pt x="95" y="17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5"/>
            <p:cNvSpPr/>
            <p:nvPr/>
          </p:nvSpPr>
          <p:spPr>
            <a:xfrm>
              <a:off x="3435586" y="1756196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6"/>
                    <a:pt x="15" y="16"/>
                  </a:cubicBezTo>
                  <a:lnTo>
                    <a:pt x="15" y="16"/>
                  </a:lnTo>
                  <a:cubicBezTo>
                    <a:pt x="15" y="32"/>
                    <a:pt x="0" y="32"/>
                    <a:pt x="15" y="47"/>
                  </a:cubicBezTo>
                  <a:lnTo>
                    <a:pt x="15" y="63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95" y="79"/>
                  </a:lnTo>
                  <a:cubicBezTo>
                    <a:pt x="95" y="63"/>
                    <a:pt x="95" y="47"/>
                    <a:pt x="78" y="32"/>
                  </a:cubicBezTo>
                  <a:lnTo>
                    <a:pt x="78" y="32"/>
                  </a:lnTo>
                  <a:lnTo>
                    <a:pt x="63" y="16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5"/>
            <p:cNvSpPr/>
            <p:nvPr/>
          </p:nvSpPr>
          <p:spPr>
            <a:xfrm>
              <a:off x="3280225" y="177069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48" y="1"/>
                    <a:pt x="48" y="17"/>
                  </a:cubicBezTo>
                  <a:lnTo>
                    <a:pt x="16" y="49"/>
                  </a:lnTo>
                  <a:cubicBezTo>
                    <a:pt x="1" y="49"/>
                    <a:pt x="16" y="80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64" y="95"/>
                    <a:pt x="79" y="80"/>
                  </a:cubicBezTo>
                  <a:lnTo>
                    <a:pt x="95" y="64"/>
                  </a:lnTo>
                  <a:cubicBezTo>
                    <a:pt x="111" y="49"/>
                    <a:pt x="111" y="17"/>
                    <a:pt x="95" y="17"/>
                  </a:cubicBez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5"/>
            <p:cNvSpPr/>
            <p:nvPr/>
          </p:nvSpPr>
          <p:spPr>
            <a:xfrm>
              <a:off x="3260665" y="1774229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1"/>
                  </a:moveTo>
                  <a:lnTo>
                    <a:pt x="17" y="1"/>
                  </a:lnTo>
                  <a:lnTo>
                    <a:pt x="1" y="16"/>
                  </a:lnTo>
                  <a:lnTo>
                    <a:pt x="1" y="32"/>
                  </a:lnTo>
                  <a:cubicBezTo>
                    <a:pt x="1" y="47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cubicBezTo>
                    <a:pt x="49" y="79"/>
                    <a:pt x="64" y="64"/>
                    <a:pt x="64" y="64"/>
                  </a:cubicBezTo>
                  <a:lnTo>
                    <a:pt x="64" y="47"/>
                  </a:lnTo>
                  <a:lnTo>
                    <a:pt x="80" y="32"/>
                  </a:lnTo>
                  <a:lnTo>
                    <a:pt x="80" y="1"/>
                  </a:lnTo>
                  <a:cubicBezTo>
                    <a:pt x="80" y="16"/>
                    <a:pt x="64" y="16"/>
                    <a:pt x="49" y="16"/>
                  </a:cubicBezTo>
                  <a:lnTo>
                    <a:pt x="32" y="16"/>
                  </a:lnTo>
                  <a:cubicBezTo>
                    <a:pt x="32" y="16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35"/>
            <p:cNvSpPr/>
            <p:nvPr/>
          </p:nvSpPr>
          <p:spPr>
            <a:xfrm>
              <a:off x="3401969" y="1761698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cubicBezTo>
                    <a:pt x="49" y="0"/>
                    <a:pt x="32" y="0"/>
                    <a:pt x="32" y="16"/>
                  </a:cubicBezTo>
                  <a:lnTo>
                    <a:pt x="17" y="32"/>
                  </a:lnTo>
                  <a:cubicBezTo>
                    <a:pt x="1" y="48"/>
                    <a:pt x="1" y="63"/>
                    <a:pt x="17" y="79"/>
                  </a:cubicBezTo>
                  <a:lnTo>
                    <a:pt x="49" y="79"/>
                  </a:lnTo>
                  <a:lnTo>
                    <a:pt x="64" y="79"/>
                  </a:lnTo>
                  <a:lnTo>
                    <a:pt x="80" y="63"/>
                  </a:lnTo>
                  <a:cubicBezTo>
                    <a:pt x="95" y="48"/>
                    <a:pt x="95" y="16"/>
                    <a:pt x="80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35"/>
            <p:cNvSpPr/>
            <p:nvPr/>
          </p:nvSpPr>
          <p:spPr>
            <a:xfrm>
              <a:off x="3279239" y="176370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16" y="32"/>
                  </a:lnTo>
                  <a:cubicBezTo>
                    <a:pt x="0" y="32"/>
                    <a:pt x="16" y="63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9" y="63"/>
                  </a:cubicBezTo>
                  <a:lnTo>
                    <a:pt x="79" y="48"/>
                  </a:lnTo>
                  <a:cubicBezTo>
                    <a:pt x="95" y="32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35"/>
            <p:cNvSpPr/>
            <p:nvPr/>
          </p:nvSpPr>
          <p:spPr>
            <a:xfrm>
              <a:off x="3236622" y="17742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" y="47"/>
                    <a:pt x="17" y="64"/>
                  </a:cubicBezTo>
                  <a:lnTo>
                    <a:pt x="32" y="79"/>
                  </a:lnTo>
                  <a:lnTo>
                    <a:pt x="64" y="79"/>
                  </a:lnTo>
                  <a:lnTo>
                    <a:pt x="80" y="79"/>
                  </a:lnTo>
                  <a:cubicBezTo>
                    <a:pt x="95" y="64"/>
                    <a:pt x="95" y="32"/>
                    <a:pt x="80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35"/>
            <p:cNvSpPr/>
            <p:nvPr/>
          </p:nvSpPr>
          <p:spPr>
            <a:xfrm>
              <a:off x="3261206" y="177171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15" y="17"/>
                  </a:cubicBezTo>
                  <a:lnTo>
                    <a:pt x="15" y="48"/>
                  </a:lnTo>
                  <a:lnTo>
                    <a:pt x="0" y="48"/>
                  </a:lnTo>
                  <a:lnTo>
                    <a:pt x="0" y="80"/>
                  </a:lnTo>
                  <a:cubicBezTo>
                    <a:pt x="15" y="80"/>
                    <a:pt x="15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78" y="63"/>
                  </a:lnTo>
                  <a:lnTo>
                    <a:pt x="78" y="48"/>
                  </a:lnTo>
                  <a:cubicBezTo>
                    <a:pt x="95" y="32"/>
                    <a:pt x="78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35"/>
            <p:cNvSpPr/>
            <p:nvPr/>
          </p:nvSpPr>
          <p:spPr>
            <a:xfrm>
              <a:off x="3333369" y="177670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"/>
                    <a:pt x="15" y="1"/>
                    <a:pt x="15" y="17"/>
                  </a:cubicBezTo>
                  <a:cubicBezTo>
                    <a:pt x="0" y="32"/>
                    <a:pt x="0" y="49"/>
                    <a:pt x="15" y="64"/>
                  </a:cubicBezTo>
                  <a:lnTo>
                    <a:pt x="32" y="80"/>
                  </a:lnTo>
                  <a:lnTo>
                    <a:pt x="63" y="80"/>
                  </a:lnTo>
                  <a:cubicBezTo>
                    <a:pt x="63" y="80"/>
                    <a:pt x="78" y="80"/>
                    <a:pt x="78" y="64"/>
                  </a:cubicBezTo>
                  <a:cubicBezTo>
                    <a:pt x="95" y="49"/>
                    <a:pt x="95" y="32"/>
                    <a:pt x="78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35"/>
            <p:cNvSpPr/>
            <p:nvPr/>
          </p:nvSpPr>
          <p:spPr>
            <a:xfrm>
              <a:off x="3287730" y="1781257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lnTo>
                    <a:pt x="32" y="78"/>
                  </a:lnTo>
                  <a:lnTo>
                    <a:pt x="49" y="95"/>
                  </a:lnTo>
                  <a:cubicBezTo>
                    <a:pt x="64" y="95"/>
                    <a:pt x="80" y="78"/>
                    <a:pt x="80" y="78"/>
                  </a:cubicBezTo>
                  <a:cubicBezTo>
                    <a:pt x="95" y="63"/>
                    <a:pt x="95" y="32"/>
                    <a:pt x="80" y="32"/>
                  </a:cubicBezTo>
                  <a:lnTo>
                    <a:pt x="64" y="15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35"/>
            <p:cNvSpPr/>
            <p:nvPr/>
          </p:nvSpPr>
          <p:spPr>
            <a:xfrm>
              <a:off x="3095827" y="1799767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6" y="32"/>
                  </a:ln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cubicBezTo>
                    <a:pt x="48" y="80"/>
                    <a:pt x="64" y="80"/>
                    <a:pt x="64" y="64"/>
                  </a:cubicBezTo>
                  <a:lnTo>
                    <a:pt x="79" y="48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5"/>
            <p:cNvSpPr/>
            <p:nvPr/>
          </p:nvSpPr>
          <p:spPr>
            <a:xfrm>
              <a:off x="3098339" y="179929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6" y="16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6" y="79"/>
                  </a:lnTo>
                  <a:lnTo>
                    <a:pt x="32" y="95"/>
                  </a:lnTo>
                  <a:cubicBezTo>
                    <a:pt x="48" y="95"/>
                    <a:pt x="63" y="79"/>
                    <a:pt x="63" y="79"/>
                  </a:cubicBezTo>
                  <a:lnTo>
                    <a:pt x="79" y="63"/>
                  </a:lnTo>
                  <a:cubicBezTo>
                    <a:pt x="95" y="47"/>
                    <a:pt x="79" y="16"/>
                    <a:pt x="79" y="16"/>
                  </a:cubicBez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35"/>
            <p:cNvSpPr/>
            <p:nvPr/>
          </p:nvSpPr>
          <p:spPr>
            <a:xfrm>
              <a:off x="3050729" y="1804792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0"/>
                    <a:pt x="16" y="16"/>
                  </a:cubicBezTo>
                  <a:lnTo>
                    <a:pt x="16" y="32"/>
                  </a:lnTo>
                  <a:lnTo>
                    <a:pt x="16" y="48"/>
                  </a:lnTo>
                  <a:lnTo>
                    <a:pt x="16" y="48"/>
                  </a:lnTo>
                  <a:cubicBezTo>
                    <a:pt x="1" y="63"/>
                    <a:pt x="16" y="79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cubicBezTo>
                    <a:pt x="64" y="95"/>
                    <a:pt x="64" y="79"/>
                    <a:pt x="79" y="63"/>
                  </a:cubicBezTo>
                  <a:lnTo>
                    <a:pt x="79" y="63"/>
                  </a:lnTo>
                  <a:lnTo>
                    <a:pt x="79" y="48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35"/>
            <p:cNvSpPr/>
            <p:nvPr/>
          </p:nvSpPr>
          <p:spPr>
            <a:xfrm>
              <a:off x="3206090" y="1774229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64"/>
                  </a:lnTo>
                  <a:cubicBezTo>
                    <a:pt x="32" y="79"/>
                    <a:pt x="47" y="79"/>
                    <a:pt x="47" y="79"/>
                  </a:cubicBezTo>
                  <a:cubicBezTo>
                    <a:pt x="63" y="79"/>
                    <a:pt x="78" y="79"/>
                    <a:pt x="78" y="64"/>
                  </a:cubicBezTo>
                  <a:cubicBezTo>
                    <a:pt x="95" y="47"/>
                    <a:pt x="95" y="32"/>
                    <a:pt x="78" y="16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35"/>
            <p:cNvSpPr/>
            <p:nvPr/>
          </p:nvSpPr>
          <p:spPr>
            <a:xfrm>
              <a:off x="3358398" y="1757691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79" y="0"/>
                  </a:lnTo>
                  <a:cubicBezTo>
                    <a:pt x="64" y="0"/>
                    <a:pt x="47" y="0"/>
                    <a:pt x="47" y="16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95"/>
                    <a:pt x="79" y="95"/>
                    <a:pt x="79" y="79"/>
                  </a:cubicBezTo>
                  <a:lnTo>
                    <a:pt x="110" y="48"/>
                  </a:lnTo>
                  <a:lnTo>
                    <a:pt x="110" y="48"/>
                  </a:lnTo>
                  <a:cubicBezTo>
                    <a:pt x="110" y="32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35"/>
            <p:cNvSpPr/>
            <p:nvPr/>
          </p:nvSpPr>
          <p:spPr>
            <a:xfrm>
              <a:off x="3432564" y="1766691"/>
              <a:ext cx="2512" cy="2576"/>
            </a:xfrm>
            <a:custGeom>
              <a:avLst/>
              <a:gdLst/>
              <a:ahLst/>
              <a:cxnLst/>
              <a:rect l="l" t="t" r="r" b="b"/>
              <a:pathLst>
                <a:path w="79" h="81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" y="17"/>
                  </a:lnTo>
                  <a:lnTo>
                    <a:pt x="1" y="49"/>
                  </a:lnTo>
                  <a:cubicBezTo>
                    <a:pt x="1" y="49"/>
                    <a:pt x="1" y="64"/>
                    <a:pt x="16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cubicBezTo>
                    <a:pt x="47" y="80"/>
                    <a:pt x="47" y="80"/>
                    <a:pt x="64" y="64"/>
                  </a:cubicBezTo>
                  <a:lnTo>
                    <a:pt x="79" y="49"/>
                  </a:lnTo>
                  <a:cubicBezTo>
                    <a:pt x="79" y="32"/>
                    <a:pt x="79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35"/>
            <p:cNvSpPr/>
            <p:nvPr/>
          </p:nvSpPr>
          <p:spPr>
            <a:xfrm>
              <a:off x="3053751" y="18062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6"/>
                  </a:lnTo>
                  <a:lnTo>
                    <a:pt x="16" y="32"/>
                  </a:lnTo>
                  <a:cubicBezTo>
                    <a:pt x="0" y="48"/>
                    <a:pt x="0" y="64"/>
                    <a:pt x="16" y="79"/>
                  </a:cubicBezTo>
                  <a:lnTo>
                    <a:pt x="32" y="95"/>
                  </a:lnTo>
                  <a:cubicBezTo>
                    <a:pt x="47" y="95"/>
                    <a:pt x="63" y="79"/>
                    <a:pt x="63" y="79"/>
                  </a:cubicBezTo>
                  <a:lnTo>
                    <a:pt x="79" y="64"/>
                  </a:lnTo>
                  <a:cubicBezTo>
                    <a:pt x="95" y="48"/>
                    <a:pt x="95" y="32"/>
                    <a:pt x="79" y="16"/>
                  </a:cubicBezTo>
                  <a:cubicBezTo>
                    <a:pt x="63" y="1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35"/>
            <p:cNvSpPr/>
            <p:nvPr/>
          </p:nvSpPr>
          <p:spPr>
            <a:xfrm>
              <a:off x="3330347" y="1777727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32"/>
                    <a:pt x="1" y="48"/>
                    <a:pt x="16" y="48"/>
                  </a:cubicBez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63"/>
                    <a:pt x="95" y="63"/>
                    <a:pt x="95" y="48"/>
                  </a:cubicBezTo>
                  <a:cubicBezTo>
                    <a:pt x="95" y="32"/>
                    <a:pt x="95" y="17"/>
                    <a:pt x="64" y="0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35"/>
            <p:cNvSpPr/>
            <p:nvPr/>
          </p:nvSpPr>
          <p:spPr>
            <a:xfrm>
              <a:off x="3257676" y="176971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48"/>
                  </a:lnTo>
                  <a:cubicBezTo>
                    <a:pt x="95" y="48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35"/>
            <p:cNvSpPr/>
            <p:nvPr/>
          </p:nvSpPr>
          <p:spPr>
            <a:xfrm>
              <a:off x="3434568" y="1750662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0"/>
                  </a:moveTo>
                  <a:lnTo>
                    <a:pt x="64" y="0"/>
                  </a:lnTo>
                  <a:cubicBezTo>
                    <a:pt x="64" y="17"/>
                    <a:pt x="64" y="17"/>
                    <a:pt x="47" y="17"/>
                  </a:cubicBezTo>
                  <a:lnTo>
                    <a:pt x="32" y="17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63"/>
                  </a:lnTo>
                  <a:lnTo>
                    <a:pt x="32" y="95"/>
                  </a:lnTo>
                  <a:cubicBezTo>
                    <a:pt x="32" y="111"/>
                    <a:pt x="47" y="111"/>
                    <a:pt x="47" y="111"/>
                  </a:cubicBezTo>
                  <a:lnTo>
                    <a:pt x="47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110" y="48"/>
                  </a:lnTo>
                  <a:cubicBezTo>
                    <a:pt x="110" y="32"/>
                    <a:pt x="110" y="17"/>
                    <a:pt x="95" y="17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35"/>
            <p:cNvSpPr/>
            <p:nvPr/>
          </p:nvSpPr>
          <p:spPr>
            <a:xfrm>
              <a:off x="3423023" y="1764687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49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" y="17"/>
                    <a:pt x="1" y="49"/>
                    <a:pt x="17" y="49"/>
                  </a:cubicBezTo>
                  <a:lnTo>
                    <a:pt x="32" y="64"/>
                  </a:lnTo>
                  <a:lnTo>
                    <a:pt x="49" y="80"/>
                  </a:lnTo>
                  <a:lnTo>
                    <a:pt x="64" y="80"/>
                  </a:lnTo>
                  <a:cubicBezTo>
                    <a:pt x="64" y="80"/>
                    <a:pt x="80" y="80"/>
                    <a:pt x="80" y="64"/>
                  </a:cubicBezTo>
                  <a:cubicBezTo>
                    <a:pt x="95" y="49"/>
                    <a:pt x="95" y="32"/>
                    <a:pt x="80" y="17"/>
                  </a:cubicBez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35"/>
            <p:cNvSpPr/>
            <p:nvPr/>
          </p:nvSpPr>
          <p:spPr>
            <a:xfrm>
              <a:off x="3195054" y="178726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16" y="15"/>
                  </a:lnTo>
                  <a:cubicBezTo>
                    <a:pt x="0" y="32"/>
                    <a:pt x="0" y="47"/>
                    <a:pt x="32" y="63"/>
                  </a:cubicBezTo>
                  <a:lnTo>
                    <a:pt x="32" y="63"/>
                  </a:lnTo>
                  <a:lnTo>
                    <a:pt x="79" y="78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7" y="78"/>
                    <a:pt x="142" y="78"/>
                  </a:cubicBezTo>
                  <a:cubicBezTo>
                    <a:pt x="142" y="63"/>
                    <a:pt x="142" y="32"/>
                    <a:pt x="127" y="32"/>
                  </a:cubicBezTo>
                  <a:lnTo>
                    <a:pt x="110" y="32"/>
                  </a:lnTo>
                  <a:lnTo>
                    <a:pt x="95" y="15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2" name="Google Shape;1052;p35"/>
          <p:cNvGrpSpPr/>
          <p:nvPr/>
        </p:nvGrpSpPr>
        <p:grpSpPr>
          <a:xfrm>
            <a:off x="6129764" y="2436373"/>
            <a:ext cx="2515990" cy="1966090"/>
            <a:chOff x="3360402" y="1405432"/>
            <a:chExt cx="341781" cy="267077"/>
          </a:xfrm>
        </p:grpSpPr>
        <p:sp>
          <p:nvSpPr>
            <p:cNvPr id="1053" name="Google Shape;1053;p35"/>
            <p:cNvSpPr/>
            <p:nvPr/>
          </p:nvSpPr>
          <p:spPr>
            <a:xfrm>
              <a:off x="3360402" y="1405910"/>
              <a:ext cx="341781" cy="266600"/>
            </a:xfrm>
            <a:custGeom>
              <a:avLst/>
              <a:gdLst/>
              <a:ahLst/>
              <a:cxnLst/>
              <a:rect l="l" t="t" r="r" b="b"/>
              <a:pathLst>
                <a:path w="10747" h="8383" extrusionOk="0">
                  <a:moveTo>
                    <a:pt x="10715" y="1057"/>
                  </a:moveTo>
                  <a:cubicBezTo>
                    <a:pt x="10715" y="1088"/>
                    <a:pt x="10715" y="1120"/>
                    <a:pt x="10698" y="1151"/>
                  </a:cubicBezTo>
                  <a:cubicBezTo>
                    <a:pt x="10698" y="1166"/>
                    <a:pt x="10683" y="1183"/>
                    <a:pt x="10667" y="1198"/>
                  </a:cubicBezTo>
                  <a:cubicBezTo>
                    <a:pt x="10635" y="1261"/>
                    <a:pt x="10683" y="1246"/>
                    <a:pt x="10746" y="1277"/>
                  </a:cubicBezTo>
                  <a:cubicBezTo>
                    <a:pt x="10730" y="1324"/>
                    <a:pt x="10652" y="1340"/>
                    <a:pt x="10652" y="1387"/>
                  </a:cubicBezTo>
                  <a:cubicBezTo>
                    <a:pt x="10572" y="1356"/>
                    <a:pt x="10620" y="1450"/>
                    <a:pt x="10635" y="1466"/>
                  </a:cubicBezTo>
                  <a:cubicBezTo>
                    <a:pt x="10667" y="1513"/>
                    <a:pt x="10667" y="1482"/>
                    <a:pt x="10667" y="1530"/>
                  </a:cubicBezTo>
                  <a:cubicBezTo>
                    <a:pt x="10667" y="1561"/>
                    <a:pt x="10652" y="1608"/>
                    <a:pt x="10635" y="1639"/>
                  </a:cubicBezTo>
                  <a:cubicBezTo>
                    <a:pt x="10604" y="1639"/>
                    <a:pt x="10589" y="1624"/>
                    <a:pt x="10572" y="1639"/>
                  </a:cubicBezTo>
                  <a:cubicBezTo>
                    <a:pt x="10557" y="1656"/>
                    <a:pt x="10557" y="1719"/>
                    <a:pt x="10557" y="1734"/>
                  </a:cubicBezTo>
                  <a:cubicBezTo>
                    <a:pt x="10541" y="1782"/>
                    <a:pt x="10541" y="1828"/>
                    <a:pt x="10526" y="1876"/>
                  </a:cubicBezTo>
                  <a:cubicBezTo>
                    <a:pt x="10509" y="1923"/>
                    <a:pt x="10509" y="1971"/>
                    <a:pt x="10494" y="2017"/>
                  </a:cubicBezTo>
                  <a:cubicBezTo>
                    <a:pt x="10478" y="2097"/>
                    <a:pt x="10463" y="2097"/>
                    <a:pt x="10383" y="2097"/>
                  </a:cubicBezTo>
                  <a:cubicBezTo>
                    <a:pt x="10383" y="2143"/>
                    <a:pt x="10415" y="2128"/>
                    <a:pt x="10446" y="2160"/>
                  </a:cubicBezTo>
                  <a:cubicBezTo>
                    <a:pt x="10446" y="2160"/>
                    <a:pt x="10446" y="2175"/>
                    <a:pt x="10463" y="2191"/>
                  </a:cubicBezTo>
                  <a:lnTo>
                    <a:pt x="10494" y="2206"/>
                  </a:lnTo>
                  <a:cubicBezTo>
                    <a:pt x="10509" y="2254"/>
                    <a:pt x="10478" y="2238"/>
                    <a:pt x="10446" y="2254"/>
                  </a:cubicBezTo>
                  <a:cubicBezTo>
                    <a:pt x="10415" y="2269"/>
                    <a:pt x="10415" y="2286"/>
                    <a:pt x="10415" y="2332"/>
                  </a:cubicBezTo>
                  <a:cubicBezTo>
                    <a:pt x="10400" y="2395"/>
                    <a:pt x="10431" y="2490"/>
                    <a:pt x="10415" y="2553"/>
                  </a:cubicBezTo>
                  <a:cubicBezTo>
                    <a:pt x="10400" y="2601"/>
                    <a:pt x="10257" y="2695"/>
                    <a:pt x="10352" y="2711"/>
                  </a:cubicBezTo>
                  <a:cubicBezTo>
                    <a:pt x="10320" y="2758"/>
                    <a:pt x="10257" y="2758"/>
                    <a:pt x="10242" y="2821"/>
                  </a:cubicBezTo>
                  <a:cubicBezTo>
                    <a:pt x="10211" y="2884"/>
                    <a:pt x="10274" y="2948"/>
                    <a:pt x="10274" y="3011"/>
                  </a:cubicBezTo>
                  <a:cubicBezTo>
                    <a:pt x="10274" y="3057"/>
                    <a:pt x="10257" y="3089"/>
                    <a:pt x="10242" y="3120"/>
                  </a:cubicBezTo>
                  <a:cubicBezTo>
                    <a:pt x="10226" y="3200"/>
                    <a:pt x="10257" y="3278"/>
                    <a:pt x="10257" y="3341"/>
                  </a:cubicBezTo>
                  <a:cubicBezTo>
                    <a:pt x="10274" y="3404"/>
                    <a:pt x="10305" y="3546"/>
                    <a:pt x="10194" y="3498"/>
                  </a:cubicBezTo>
                  <a:cubicBezTo>
                    <a:pt x="10226" y="3515"/>
                    <a:pt x="10289" y="3515"/>
                    <a:pt x="10305" y="3530"/>
                  </a:cubicBezTo>
                  <a:cubicBezTo>
                    <a:pt x="10352" y="3561"/>
                    <a:pt x="10305" y="3593"/>
                    <a:pt x="10274" y="3609"/>
                  </a:cubicBezTo>
                  <a:cubicBezTo>
                    <a:pt x="10242" y="3641"/>
                    <a:pt x="10242" y="3656"/>
                    <a:pt x="10194" y="3656"/>
                  </a:cubicBezTo>
                  <a:lnTo>
                    <a:pt x="10163" y="3656"/>
                  </a:lnTo>
                  <a:cubicBezTo>
                    <a:pt x="10131" y="3656"/>
                    <a:pt x="10131" y="3656"/>
                    <a:pt x="10163" y="3704"/>
                  </a:cubicBezTo>
                  <a:cubicBezTo>
                    <a:pt x="10179" y="3750"/>
                    <a:pt x="10194" y="3861"/>
                    <a:pt x="10163" y="3893"/>
                  </a:cubicBezTo>
                  <a:cubicBezTo>
                    <a:pt x="10147" y="3908"/>
                    <a:pt x="10084" y="3893"/>
                    <a:pt x="10100" y="3939"/>
                  </a:cubicBezTo>
                  <a:cubicBezTo>
                    <a:pt x="10100" y="3987"/>
                    <a:pt x="10147" y="3987"/>
                    <a:pt x="10147" y="4034"/>
                  </a:cubicBezTo>
                  <a:cubicBezTo>
                    <a:pt x="10147" y="4050"/>
                    <a:pt x="10147" y="4066"/>
                    <a:pt x="10131" y="4082"/>
                  </a:cubicBezTo>
                  <a:cubicBezTo>
                    <a:pt x="10131" y="4113"/>
                    <a:pt x="10147" y="4129"/>
                    <a:pt x="10147" y="4160"/>
                  </a:cubicBezTo>
                  <a:cubicBezTo>
                    <a:pt x="10131" y="4160"/>
                    <a:pt x="10100" y="4145"/>
                    <a:pt x="10084" y="4145"/>
                  </a:cubicBezTo>
                  <a:cubicBezTo>
                    <a:pt x="10053" y="4208"/>
                    <a:pt x="10053" y="4302"/>
                    <a:pt x="10037" y="4366"/>
                  </a:cubicBezTo>
                  <a:cubicBezTo>
                    <a:pt x="10021" y="4460"/>
                    <a:pt x="9958" y="4618"/>
                    <a:pt x="9990" y="4696"/>
                  </a:cubicBezTo>
                  <a:cubicBezTo>
                    <a:pt x="10021" y="4744"/>
                    <a:pt x="10037" y="4727"/>
                    <a:pt x="10021" y="4790"/>
                  </a:cubicBezTo>
                  <a:cubicBezTo>
                    <a:pt x="10005" y="4822"/>
                    <a:pt x="10005" y="4870"/>
                    <a:pt x="9974" y="4901"/>
                  </a:cubicBezTo>
                  <a:cubicBezTo>
                    <a:pt x="9958" y="4916"/>
                    <a:pt x="9895" y="4901"/>
                    <a:pt x="9879" y="4916"/>
                  </a:cubicBezTo>
                  <a:cubicBezTo>
                    <a:pt x="9864" y="4933"/>
                    <a:pt x="9864" y="4996"/>
                    <a:pt x="9864" y="5011"/>
                  </a:cubicBezTo>
                  <a:lnTo>
                    <a:pt x="9864" y="5137"/>
                  </a:lnTo>
                  <a:cubicBezTo>
                    <a:pt x="9864" y="5153"/>
                    <a:pt x="9895" y="5185"/>
                    <a:pt x="9895" y="5200"/>
                  </a:cubicBezTo>
                  <a:cubicBezTo>
                    <a:pt x="9895" y="5294"/>
                    <a:pt x="9832" y="5357"/>
                    <a:pt x="9801" y="5437"/>
                  </a:cubicBezTo>
                  <a:cubicBezTo>
                    <a:pt x="9784" y="5468"/>
                    <a:pt x="9784" y="5515"/>
                    <a:pt x="9769" y="5547"/>
                  </a:cubicBezTo>
                  <a:cubicBezTo>
                    <a:pt x="9769" y="5578"/>
                    <a:pt x="9753" y="5610"/>
                    <a:pt x="9753" y="5641"/>
                  </a:cubicBezTo>
                  <a:lnTo>
                    <a:pt x="9801" y="5689"/>
                  </a:lnTo>
                  <a:cubicBezTo>
                    <a:pt x="9816" y="5721"/>
                    <a:pt x="9832" y="5767"/>
                    <a:pt x="9816" y="5799"/>
                  </a:cubicBezTo>
                  <a:cubicBezTo>
                    <a:pt x="9784" y="5847"/>
                    <a:pt x="9721" y="5815"/>
                    <a:pt x="9675" y="5815"/>
                  </a:cubicBezTo>
                  <a:cubicBezTo>
                    <a:pt x="9738" y="5815"/>
                    <a:pt x="9864" y="5862"/>
                    <a:pt x="9738" y="5910"/>
                  </a:cubicBezTo>
                  <a:cubicBezTo>
                    <a:pt x="9721" y="5910"/>
                    <a:pt x="9675" y="5910"/>
                    <a:pt x="9658" y="5925"/>
                  </a:cubicBezTo>
                  <a:cubicBezTo>
                    <a:pt x="9643" y="5941"/>
                    <a:pt x="9627" y="6004"/>
                    <a:pt x="9627" y="6036"/>
                  </a:cubicBezTo>
                  <a:cubicBezTo>
                    <a:pt x="9627" y="6067"/>
                    <a:pt x="9627" y="6114"/>
                    <a:pt x="9643" y="6130"/>
                  </a:cubicBezTo>
                  <a:cubicBezTo>
                    <a:pt x="9658" y="6193"/>
                    <a:pt x="9675" y="6162"/>
                    <a:pt x="9706" y="6177"/>
                  </a:cubicBezTo>
                  <a:cubicBezTo>
                    <a:pt x="9769" y="6225"/>
                    <a:pt x="9690" y="6240"/>
                    <a:pt x="9658" y="6240"/>
                  </a:cubicBezTo>
                  <a:cubicBezTo>
                    <a:pt x="9643" y="6256"/>
                    <a:pt x="9627" y="6256"/>
                    <a:pt x="9595" y="6256"/>
                  </a:cubicBezTo>
                  <a:lnTo>
                    <a:pt x="9564" y="6256"/>
                  </a:lnTo>
                  <a:cubicBezTo>
                    <a:pt x="9549" y="6288"/>
                    <a:pt x="9580" y="6303"/>
                    <a:pt x="9580" y="6334"/>
                  </a:cubicBezTo>
                  <a:cubicBezTo>
                    <a:pt x="9595" y="6382"/>
                    <a:pt x="9564" y="6445"/>
                    <a:pt x="9549" y="6492"/>
                  </a:cubicBezTo>
                  <a:cubicBezTo>
                    <a:pt x="9549" y="6540"/>
                    <a:pt x="9517" y="6618"/>
                    <a:pt x="9517" y="6666"/>
                  </a:cubicBezTo>
                  <a:cubicBezTo>
                    <a:pt x="9532" y="6681"/>
                    <a:pt x="9549" y="6681"/>
                    <a:pt x="9564" y="6681"/>
                  </a:cubicBezTo>
                  <a:cubicBezTo>
                    <a:pt x="9564" y="6744"/>
                    <a:pt x="9549" y="6870"/>
                    <a:pt x="9486" y="6886"/>
                  </a:cubicBezTo>
                  <a:cubicBezTo>
                    <a:pt x="9532" y="6933"/>
                    <a:pt x="9501" y="7012"/>
                    <a:pt x="9486" y="7075"/>
                  </a:cubicBezTo>
                  <a:cubicBezTo>
                    <a:pt x="9469" y="7122"/>
                    <a:pt x="9423" y="7248"/>
                    <a:pt x="9454" y="7280"/>
                  </a:cubicBezTo>
                  <a:cubicBezTo>
                    <a:pt x="9469" y="7296"/>
                    <a:pt x="9501" y="7280"/>
                    <a:pt x="9501" y="7296"/>
                  </a:cubicBezTo>
                  <a:cubicBezTo>
                    <a:pt x="9532" y="7311"/>
                    <a:pt x="9532" y="7374"/>
                    <a:pt x="9532" y="7406"/>
                  </a:cubicBezTo>
                  <a:cubicBezTo>
                    <a:pt x="9517" y="7500"/>
                    <a:pt x="9486" y="7469"/>
                    <a:pt x="9406" y="7485"/>
                  </a:cubicBezTo>
                  <a:cubicBezTo>
                    <a:pt x="9391" y="7500"/>
                    <a:pt x="9391" y="7532"/>
                    <a:pt x="9375" y="7563"/>
                  </a:cubicBezTo>
                  <a:cubicBezTo>
                    <a:pt x="9375" y="7611"/>
                    <a:pt x="9328" y="7689"/>
                    <a:pt x="9343" y="7737"/>
                  </a:cubicBezTo>
                  <a:cubicBezTo>
                    <a:pt x="9343" y="7769"/>
                    <a:pt x="9391" y="7784"/>
                    <a:pt x="9375" y="7815"/>
                  </a:cubicBezTo>
                  <a:cubicBezTo>
                    <a:pt x="9360" y="7847"/>
                    <a:pt x="9312" y="7847"/>
                    <a:pt x="9312" y="7895"/>
                  </a:cubicBezTo>
                  <a:cubicBezTo>
                    <a:pt x="9312" y="7941"/>
                    <a:pt x="9328" y="7973"/>
                    <a:pt x="9343" y="8021"/>
                  </a:cubicBezTo>
                  <a:cubicBezTo>
                    <a:pt x="9343" y="8036"/>
                    <a:pt x="9328" y="8067"/>
                    <a:pt x="9328" y="8084"/>
                  </a:cubicBezTo>
                  <a:cubicBezTo>
                    <a:pt x="9312" y="8130"/>
                    <a:pt x="9312" y="8210"/>
                    <a:pt x="9280" y="8257"/>
                  </a:cubicBezTo>
                  <a:lnTo>
                    <a:pt x="9249" y="8320"/>
                  </a:lnTo>
                  <a:cubicBezTo>
                    <a:pt x="9249" y="8336"/>
                    <a:pt x="9297" y="8351"/>
                    <a:pt x="9234" y="8367"/>
                  </a:cubicBezTo>
                  <a:cubicBezTo>
                    <a:pt x="9202" y="8367"/>
                    <a:pt x="9108" y="8336"/>
                    <a:pt x="9060" y="8320"/>
                  </a:cubicBezTo>
                  <a:cubicBezTo>
                    <a:pt x="8997" y="8320"/>
                    <a:pt x="8950" y="8320"/>
                    <a:pt x="8887" y="8336"/>
                  </a:cubicBezTo>
                  <a:cubicBezTo>
                    <a:pt x="8871" y="8336"/>
                    <a:pt x="8808" y="8336"/>
                    <a:pt x="8792" y="8351"/>
                  </a:cubicBezTo>
                  <a:cubicBezTo>
                    <a:pt x="8761" y="8351"/>
                    <a:pt x="8745" y="8383"/>
                    <a:pt x="8713" y="8383"/>
                  </a:cubicBezTo>
                  <a:lnTo>
                    <a:pt x="8713" y="8320"/>
                  </a:lnTo>
                  <a:cubicBezTo>
                    <a:pt x="8666" y="8304"/>
                    <a:pt x="8587" y="8304"/>
                    <a:pt x="8524" y="8304"/>
                  </a:cubicBezTo>
                  <a:cubicBezTo>
                    <a:pt x="8509" y="8320"/>
                    <a:pt x="8477" y="8320"/>
                    <a:pt x="8446" y="8320"/>
                  </a:cubicBezTo>
                  <a:cubicBezTo>
                    <a:pt x="8429" y="8320"/>
                    <a:pt x="8414" y="8336"/>
                    <a:pt x="8398" y="8336"/>
                  </a:cubicBezTo>
                  <a:cubicBezTo>
                    <a:pt x="8366" y="8320"/>
                    <a:pt x="8366" y="8304"/>
                    <a:pt x="8366" y="8288"/>
                  </a:cubicBezTo>
                  <a:cubicBezTo>
                    <a:pt x="8320" y="8241"/>
                    <a:pt x="8240" y="8257"/>
                    <a:pt x="8194" y="8257"/>
                  </a:cubicBezTo>
                  <a:cubicBezTo>
                    <a:pt x="8114" y="8273"/>
                    <a:pt x="8068" y="8304"/>
                    <a:pt x="8005" y="8273"/>
                  </a:cubicBezTo>
                  <a:cubicBezTo>
                    <a:pt x="8020" y="8178"/>
                    <a:pt x="7894" y="8178"/>
                    <a:pt x="7831" y="8162"/>
                  </a:cubicBezTo>
                  <a:lnTo>
                    <a:pt x="7547" y="8115"/>
                  </a:lnTo>
                  <a:cubicBezTo>
                    <a:pt x="7469" y="8099"/>
                    <a:pt x="7406" y="8067"/>
                    <a:pt x="7327" y="8067"/>
                  </a:cubicBezTo>
                  <a:cubicBezTo>
                    <a:pt x="7295" y="8052"/>
                    <a:pt x="7264" y="8052"/>
                    <a:pt x="7232" y="8067"/>
                  </a:cubicBezTo>
                  <a:cubicBezTo>
                    <a:pt x="7217" y="8067"/>
                    <a:pt x="7217" y="8099"/>
                    <a:pt x="7201" y="8099"/>
                  </a:cubicBezTo>
                  <a:cubicBezTo>
                    <a:pt x="7138" y="8130"/>
                    <a:pt x="7138" y="8067"/>
                    <a:pt x="7138" y="8021"/>
                  </a:cubicBezTo>
                  <a:cubicBezTo>
                    <a:pt x="7122" y="8021"/>
                    <a:pt x="7106" y="8004"/>
                    <a:pt x="7091" y="8004"/>
                  </a:cubicBezTo>
                  <a:cubicBezTo>
                    <a:pt x="7043" y="8004"/>
                    <a:pt x="7043" y="8036"/>
                    <a:pt x="7011" y="8036"/>
                  </a:cubicBezTo>
                  <a:cubicBezTo>
                    <a:pt x="6948" y="8052"/>
                    <a:pt x="6948" y="7989"/>
                    <a:pt x="6917" y="7973"/>
                  </a:cubicBezTo>
                  <a:cubicBezTo>
                    <a:pt x="6870" y="7958"/>
                    <a:pt x="6791" y="7958"/>
                    <a:pt x="6744" y="7941"/>
                  </a:cubicBezTo>
                  <a:cubicBezTo>
                    <a:pt x="6665" y="7926"/>
                    <a:pt x="6602" y="7910"/>
                    <a:pt x="6524" y="7926"/>
                  </a:cubicBezTo>
                  <a:cubicBezTo>
                    <a:pt x="6524" y="7941"/>
                    <a:pt x="6524" y="7958"/>
                    <a:pt x="6507" y="7958"/>
                  </a:cubicBezTo>
                  <a:cubicBezTo>
                    <a:pt x="6492" y="7958"/>
                    <a:pt x="6507" y="7941"/>
                    <a:pt x="6492" y="7926"/>
                  </a:cubicBezTo>
                  <a:lnTo>
                    <a:pt x="6444" y="7878"/>
                  </a:lnTo>
                  <a:cubicBezTo>
                    <a:pt x="6413" y="7863"/>
                    <a:pt x="6413" y="7847"/>
                    <a:pt x="6366" y="7847"/>
                  </a:cubicBezTo>
                  <a:cubicBezTo>
                    <a:pt x="6303" y="7832"/>
                    <a:pt x="6224" y="7800"/>
                    <a:pt x="6161" y="7800"/>
                  </a:cubicBezTo>
                  <a:cubicBezTo>
                    <a:pt x="6146" y="7800"/>
                    <a:pt x="6114" y="7815"/>
                    <a:pt x="6098" y="7815"/>
                  </a:cubicBezTo>
                  <a:cubicBezTo>
                    <a:pt x="6066" y="7815"/>
                    <a:pt x="6020" y="7784"/>
                    <a:pt x="6003" y="7784"/>
                  </a:cubicBezTo>
                  <a:cubicBezTo>
                    <a:pt x="5956" y="7800"/>
                    <a:pt x="5956" y="7863"/>
                    <a:pt x="5909" y="7878"/>
                  </a:cubicBezTo>
                  <a:cubicBezTo>
                    <a:pt x="5862" y="7895"/>
                    <a:pt x="5799" y="7878"/>
                    <a:pt x="5767" y="7847"/>
                  </a:cubicBezTo>
                  <a:cubicBezTo>
                    <a:pt x="5751" y="7832"/>
                    <a:pt x="5767" y="7815"/>
                    <a:pt x="5751" y="7800"/>
                  </a:cubicBezTo>
                  <a:lnTo>
                    <a:pt x="5688" y="7800"/>
                  </a:lnTo>
                  <a:lnTo>
                    <a:pt x="5625" y="7800"/>
                  </a:lnTo>
                  <a:cubicBezTo>
                    <a:pt x="5578" y="7800"/>
                    <a:pt x="5530" y="7800"/>
                    <a:pt x="5515" y="7784"/>
                  </a:cubicBezTo>
                  <a:cubicBezTo>
                    <a:pt x="5499" y="7769"/>
                    <a:pt x="5499" y="7737"/>
                    <a:pt x="5484" y="7706"/>
                  </a:cubicBezTo>
                  <a:cubicBezTo>
                    <a:pt x="5467" y="7689"/>
                    <a:pt x="5436" y="7658"/>
                    <a:pt x="5404" y="7643"/>
                  </a:cubicBezTo>
                  <a:cubicBezTo>
                    <a:pt x="5373" y="7626"/>
                    <a:pt x="5310" y="7626"/>
                    <a:pt x="5278" y="7611"/>
                  </a:cubicBezTo>
                  <a:cubicBezTo>
                    <a:pt x="5263" y="7611"/>
                    <a:pt x="5247" y="7611"/>
                    <a:pt x="5232" y="7626"/>
                  </a:cubicBezTo>
                  <a:cubicBezTo>
                    <a:pt x="5200" y="7626"/>
                    <a:pt x="5184" y="7626"/>
                    <a:pt x="5152" y="7611"/>
                  </a:cubicBezTo>
                  <a:cubicBezTo>
                    <a:pt x="5121" y="7595"/>
                    <a:pt x="5089" y="7548"/>
                    <a:pt x="5043" y="7517"/>
                  </a:cubicBezTo>
                  <a:lnTo>
                    <a:pt x="4995" y="7517"/>
                  </a:lnTo>
                  <a:cubicBezTo>
                    <a:pt x="4995" y="7517"/>
                    <a:pt x="4980" y="7500"/>
                    <a:pt x="4963" y="7517"/>
                  </a:cubicBezTo>
                  <a:cubicBezTo>
                    <a:pt x="4963" y="7517"/>
                    <a:pt x="4948" y="7517"/>
                    <a:pt x="4948" y="7532"/>
                  </a:cubicBezTo>
                  <a:lnTo>
                    <a:pt x="4932" y="7548"/>
                  </a:lnTo>
                  <a:cubicBezTo>
                    <a:pt x="4917" y="7563"/>
                    <a:pt x="4900" y="7563"/>
                    <a:pt x="4885" y="7563"/>
                  </a:cubicBezTo>
                  <a:lnTo>
                    <a:pt x="4869" y="7563"/>
                  </a:lnTo>
                  <a:cubicBezTo>
                    <a:pt x="4822" y="7580"/>
                    <a:pt x="4791" y="7595"/>
                    <a:pt x="4743" y="7580"/>
                  </a:cubicBezTo>
                  <a:cubicBezTo>
                    <a:pt x="4665" y="7548"/>
                    <a:pt x="4554" y="7548"/>
                    <a:pt x="4491" y="7517"/>
                  </a:cubicBezTo>
                  <a:cubicBezTo>
                    <a:pt x="4475" y="7500"/>
                    <a:pt x="4444" y="7485"/>
                    <a:pt x="4412" y="7469"/>
                  </a:cubicBezTo>
                  <a:cubicBezTo>
                    <a:pt x="4396" y="7469"/>
                    <a:pt x="4381" y="7454"/>
                    <a:pt x="4349" y="7437"/>
                  </a:cubicBezTo>
                  <a:cubicBezTo>
                    <a:pt x="4349" y="7422"/>
                    <a:pt x="4333" y="7406"/>
                    <a:pt x="4333" y="7374"/>
                  </a:cubicBezTo>
                  <a:cubicBezTo>
                    <a:pt x="4302" y="7359"/>
                    <a:pt x="4238" y="7406"/>
                    <a:pt x="4207" y="7422"/>
                  </a:cubicBezTo>
                  <a:cubicBezTo>
                    <a:pt x="4144" y="7437"/>
                    <a:pt x="4112" y="7422"/>
                    <a:pt x="4049" y="7422"/>
                  </a:cubicBezTo>
                  <a:cubicBezTo>
                    <a:pt x="4003" y="7406"/>
                    <a:pt x="3955" y="7391"/>
                    <a:pt x="3908" y="7391"/>
                  </a:cubicBezTo>
                  <a:cubicBezTo>
                    <a:pt x="3845" y="7374"/>
                    <a:pt x="3829" y="7374"/>
                    <a:pt x="3782" y="7374"/>
                  </a:cubicBezTo>
                  <a:cubicBezTo>
                    <a:pt x="3671" y="7391"/>
                    <a:pt x="3625" y="7311"/>
                    <a:pt x="3530" y="7265"/>
                  </a:cubicBezTo>
                  <a:cubicBezTo>
                    <a:pt x="3451" y="7233"/>
                    <a:pt x="3341" y="7233"/>
                    <a:pt x="3247" y="7202"/>
                  </a:cubicBezTo>
                  <a:cubicBezTo>
                    <a:pt x="3183" y="7170"/>
                    <a:pt x="3167" y="7154"/>
                    <a:pt x="3089" y="7170"/>
                  </a:cubicBezTo>
                  <a:cubicBezTo>
                    <a:pt x="3041" y="7185"/>
                    <a:pt x="2994" y="7202"/>
                    <a:pt x="2947" y="7170"/>
                  </a:cubicBezTo>
                  <a:cubicBezTo>
                    <a:pt x="2915" y="7154"/>
                    <a:pt x="2900" y="7122"/>
                    <a:pt x="2852" y="7122"/>
                  </a:cubicBezTo>
                  <a:cubicBezTo>
                    <a:pt x="2805" y="7122"/>
                    <a:pt x="2774" y="7154"/>
                    <a:pt x="2726" y="7139"/>
                  </a:cubicBezTo>
                  <a:cubicBezTo>
                    <a:pt x="2711" y="7139"/>
                    <a:pt x="2679" y="7139"/>
                    <a:pt x="2663" y="7122"/>
                  </a:cubicBezTo>
                  <a:cubicBezTo>
                    <a:pt x="2616" y="7122"/>
                    <a:pt x="2585" y="7107"/>
                    <a:pt x="2537" y="7122"/>
                  </a:cubicBezTo>
                  <a:cubicBezTo>
                    <a:pt x="2522" y="7122"/>
                    <a:pt x="2459" y="7139"/>
                    <a:pt x="2459" y="7139"/>
                  </a:cubicBezTo>
                  <a:cubicBezTo>
                    <a:pt x="2427" y="7122"/>
                    <a:pt x="2442" y="7091"/>
                    <a:pt x="2442" y="7059"/>
                  </a:cubicBezTo>
                  <a:cubicBezTo>
                    <a:pt x="2411" y="7044"/>
                    <a:pt x="2379" y="7044"/>
                    <a:pt x="2333" y="7044"/>
                  </a:cubicBezTo>
                  <a:cubicBezTo>
                    <a:pt x="2316" y="7044"/>
                    <a:pt x="2253" y="7091"/>
                    <a:pt x="2222" y="7091"/>
                  </a:cubicBezTo>
                  <a:cubicBezTo>
                    <a:pt x="2190" y="7075"/>
                    <a:pt x="2175" y="7059"/>
                    <a:pt x="2144" y="7044"/>
                  </a:cubicBezTo>
                  <a:cubicBezTo>
                    <a:pt x="2112" y="7028"/>
                    <a:pt x="2064" y="7028"/>
                    <a:pt x="2018" y="7012"/>
                  </a:cubicBezTo>
                  <a:cubicBezTo>
                    <a:pt x="1955" y="7012"/>
                    <a:pt x="1938" y="6933"/>
                    <a:pt x="1860" y="6949"/>
                  </a:cubicBezTo>
                  <a:cubicBezTo>
                    <a:pt x="1797" y="6949"/>
                    <a:pt x="1671" y="6996"/>
                    <a:pt x="1623" y="6918"/>
                  </a:cubicBezTo>
                  <a:cubicBezTo>
                    <a:pt x="1623" y="7012"/>
                    <a:pt x="1465" y="6949"/>
                    <a:pt x="1419" y="6949"/>
                  </a:cubicBezTo>
                  <a:cubicBezTo>
                    <a:pt x="1356" y="6933"/>
                    <a:pt x="1308" y="6886"/>
                    <a:pt x="1261" y="6870"/>
                  </a:cubicBezTo>
                  <a:cubicBezTo>
                    <a:pt x="1230" y="6855"/>
                    <a:pt x="1182" y="6839"/>
                    <a:pt x="1150" y="6839"/>
                  </a:cubicBezTo>
                  <a:lnTo>
                    <a:pt x="1104" y="6839"/>
                  </a:lnTo>
                  <a:lnTo>
                    <a:pt x="1056" y="6839"/>
                  </a:lnTo>
                  <a:lnTo>
                    <a:pt x="1056" y="6807"/>
                  </a:lnTo>
                  <a:cubicBezTo>
                    <a:pt x="993" y="6792"/>
                    <a:pt x="993" y="6681"/>
                    <a:pt x="915" y="6681"/>
                  </a:cubicBezTo>
                  <a:cubicBezTo>
                    <a:pt x="898" y="6666"/>
                    <a:pt x="883" y="6681"/>
                    <a:pt x="852" y="6681"/>
                  </a:cubicBezTo>
                  <a:cubicBezTo>
                    <a:pt x="835" y="6697"/>
                    <a:pt x="820" y="6697"/>
                    <a:pt x="804" y="6697"/>
                  </a:cubicBezTo>
                  <a:cubicBezTo>
                    <a:pt x="757" y="6697"/>
                    <a:pt x="757" y="6666"/>
                    <a:pt x="741" y="6634"/>
                  </a:cubicBezTo>
                  <a:cubicBezTo>
                    <a:pt x="694" y="6603"/>
                    <a:pt x="646" y="6586"/>
                    <a:pt x="600" y="6586"/>
                  </a:cubicBezTo>
                  <a:cubicBezTo>
                    <a:pt x="568" y="6586"/>
                    <a:pt x="537" y="6618"/>
                    <a:pt x="520" y="6618"/>
                  </a:cubicBezTo>
                  <a:cubicBezTo>
                    <a:pt x="489" y="6618"/>
                    <a:pt x="457" y="6603"/>
                    <a:pt x="426" y="6603"/>
                  </a:cubicBezTo>
                  <a:cubicBezTo>
                    <a:pt x="363" y="6603"/>
                    <a:pt x="284" y="6586"/>
                    <a:pt x="237" y="6603"/>
                  </a:cubicBezTo>
                  <a:lnTo>
                    <a:pt x="221" y="6649"/>
                  </a:lnTo>
                  <a:cubicBezTo>
                    <a:pt x="190" y="6666"/>
                    <a:pt x="142" y="6681"/>
                    <a:pt x="127" y="6681"/>
                  </a:cubicBezTo>
                  <a:cubicBezTo>
                    <a:pt x="79" y="6666"/>
                    <a:pt x="79" y="6618"/>
                    <a:pt x="95" y="6586"/>
                  </a:cubicBezTo>
                  <a:cubicBezTo>
                    <a:pt x="32" y="6555"/>
                    <a:pt x="16" y="6540"/>
                    <a:pt x="1" y="6460"/>
                  </a:cubicBezTo>
                  <a:cubicBezTo>
                    <a:pt x="1" y="6429"/>
                    <a:pt x="16" y="6319"/>
                    <a:pt x="32" y="6288"/>
                  </a:cubicBezTo>
                  <a:cubicBezTo>
                    <a:pt x="64" y="6240"/>
                    <a:pt x="95" y="6240"/>
                    <a:pt x="127" y="6240"/>
                  </a:cubicBezTo>
                  <a:cubicBezTo>
                    <a:pt x="158" y="6240"/>
                    <a:pt x="174" y="6240"/>
                    <a:pt x="158" y="6162"/>
                  </a:cubicBezTo>
                  <a:cubicBezTo>
                    <a:pt x="127" y="6067"/>
                    <a:pt x="127" y="5941"/>
                    <a:pt x="190" y="5862"/>
                  </a:cubicBezTo>
                  <a:cubicBezTo>
                    <a:pt x="205" y="5847"/>
                    <a:pt x="221" y="5862"/>
                    <a:pt x="221" y="5830"/>
                  </a:cubicBezTo>
                  <a:cubicBezTo>
                    <a:pt x="237" y="5784"/>
                    <a:pt x="221" y="5736"/>
                    <a:pt x="221" y="5689"/>
                  </a:cubicBezTo>
                  <a:cubicBezTo>
                    <a:pt x="237" y="5626"/>
                    <a:pt x="268" y="5563"/>
                    <a:pt x="268" y="5515"/>
                  </a:cubicBezTo>
                  <a:cubicBezTo>
                    <a:pt x="268" y="5484"/>
                    <a:pt x="253" y="5484"/>
                    <a:pt x="253" y="5468"/>
                  </a:cubicBezTo>
                  <a:cubicBezTo>
                    <a:pt x="253" y="5421"/>
                    <a:pt x="300" y="5437"/>
                    <a:pt x="331" y="5405"/>
                  </a:cubicBezTo>
                  <a:cubicBezTo>
                    <a:pt x="379" y="5342"/>
                    <a:pt x="316" y="5248"/>
                    <a:pt x="331" y="5185"/>
                  </a:cubicBezTo>
                  <a:cubicBezTo>
                    <a:pt x="410" y="5168"/>
                    <a:pt x="379" y="5059"/>
                    <a:pt x="379" y="5011"/>
                  </a:cubicBezTo>
                  <a:cubicBezTo>
                    <a:pt x="379" y="4996"/>
                    <a:pt x="347" y="4948"/>
                    <a:pt x="363" y="4933"/>
                  </a:cubicBezTo>
                  <a:cubicBezTo>
                    <a:pt x="363" y="4901"/>
                    <a:pt x="410" y="4901"/>
                    <a:pt x="426" y="4885"/>
                  </a:cubicBezTo>
                  <a:cubicBezTo>
                    <a:pt x="474" y="4790"/>
                    <a:pt x="410" y="4664"/>
                    <a:pt x="426" y="4586"/>
                  </a:cubicBezTo>
                  <a:cubicBezTo>
                    <a:pt x="442" y="4523"/>
                    <a:pt x="474" y="4475"/>
                    <a:pt x="489" y="4412"/>
                  </a:cubicBezTo>
                  <a:cubicBezTo>
                    <a:pt x="505" y="4366"/>
                    <a:pt x="505" y="4318"/>
                    <a:pt x="537" y="4271"/>
                  </a:cubicBezTo>
                  <a:lnTo>
                    <a:pt x="583" y="4223"/>
                  </a:lnTo>
                  <a:cubicBezTo>
                    <a:pt x="583" y="4176"/>
                    <a:pt x="520" y="4145"/>
                    <a:pt x="537" y="4082"/>
                  </a:cubicBezTo>
                  <a:cubicBezTo>
                    <a:pt x="537" y="4066"/>
                    <a:pt x="568" y="4050"/>
                    <a:pt x="568" y="4003"/>
                  </a:cubicBezTo>
                  <a:cubicBezTo>
                    <a:pt x="583" y="3971"/>
                    <a:pt x="568" y="3971"/>
                    <a:pt x="552" y="3924"/>
                  </a:cubicBezTo>
                  <a:cubicBezTo>
                    <a:pt x="505" y="3830"/>
                    <a:pt x="552" y="3845"/>
                    <a:pt x="600" y="3861"/>
                  </a:cubicBezTo>
                  <a:lnTo>
                    <a:pt x="663" y="3861"/>
                  </a:lnTo>
                  <a:cubicBezTo>
                    <a:pt x="663" y="3830"/>
                    <a:pt x="615" y="3767"/>
                    <a:pt x="583" y="3750"/>
                  </a:cubicBezTo>
                  <a:cubicBezTo>
                    <a:pt x="600" y="3719"/>
                    <a:pt x="646" y="3735"/>
                    <a:pt x="663" y="3704"/>
                  </a:cubicBezTo>
                  <a:cubicBezTo>
                    <a:pt x="694" y="3624"/>
                    <a:pt x="600" y="3530"/>
                    <a:pt x="568" y="3483"/>
                  </a:cubicBezTo>
                  <a:cubicBezTo>
                    <a:pt x="583" y="3452"/>
                    <a:pt x="615" y="3452"/>
                    <a:pt x="646" y="3452"/>
                  </a:cubicBezTo>
                  <a:cubicBezTo>
                    <a:pt x="709" y="3435"/>
                    <a:pt x="789" y="3420"/>
                    <a:pt x="820" y="3357"/>
                  </a:cubicBezTo>
                  <a:cubicBezTo>
                    <a:pt x="852" y="3309"/>
                    <a:pt x="835" y="3246"/>
                    <a:pt x="835" y="3183"/>
                  </a:cubicBezTo>
                  <a:cubicBezTo>
                    <a:pt x="852" y="3120"/>
                    <a:pt x="867" y="3089"/>
                    <a:pt x="946" y="3074"/>
                  </a:cubicBezTo>
                  <a:cubicBezTo>
                    <a:pt x="1009" y="3042"/>
                    <a:pt x="1087" y="3042"/>
                    <a:pt x="1150" y="3057"/>
                  </a:cubicBezTo>
                  <a:lnTo>
                    <a:pt x="1276" y="3057"/>
                  </a:lnTo>
                  <a:cubicBezTo>
                    <a:pt x="1324" y="3042"/>
                    <a:pt x="1339" y="3042"/>
                    <a:pt x="1371" y="3011"/>
                  </a:cubicBezTo>
                  <a:cubicBezTo>
                    <a:pt x="1387" y="2994"/>
                    <a:pt x="1387" y="2963"/>
                    <a:pt x="1402" y="2931"/>
                  </a:cubicBezTo>
                  <a:cubicBezTo>
                    <a:pt x="1450" y="2868"/>
                    <a:pt x="1529" y="2837"/>
                    <a:pt x="1576" y="2774"/>
                  </a:cubicBezTo>
                  <a:cubicBezTo>
                    <a:pt x="1655" y="2711"/>
                    <a:pt x="1718" y="2632"/>
                    <a:pt x="1781" y="2569"/>
                  </a:cubicBezTo>
                  <a:cubicBezTo>
                    <a:pt x="1829" y="2538"/>
                    <a:pt x="1875" y="2475"/>
                    <a:pt x="1923" y="2475"/>
                  </a:cubicBezTo>
                  <a:lnTo>
                    <a:pt x="1970" y="2475"/>
                  </a:lnTo>
                  <a:lnTo>
                    <a:pt x="2018" y="2475"/>
                  </a:lnTo>
                  <a:cubicBezTo>
                    <a:pt x="2049" y="2475"/>
                    <a:pt x="2096" y="2458"/>
                    <a:pt x="2127" y="2443"/>
                  </a:cubicBezTo>
                  <a:cubicBezTo>
                    <a:pt x="2190" y="2395"/>
                    <a:pt x="2159" y="2332"/>
                    <a:pt x="2190" y="2269"/>
                  </a:cubicBezTo>
                  <a:cubicBezTo>
                    <a:pt x="2270" y="2128"/>
                    <a:pt x="2411" y="2191"/>
                    <a:pt x="2537" y="2206"/>
                  </a:cubicBezTo>
                  <a:cubicBezTo>
                    <a:pt x="2537" y="2128"/>
                    <a:pt x="2474" y="2065"/>
                    <a:pt x="2553" y="1986"/>
                  </a:cubicBezTo>
                  <a:cubicBezTo>
                    <a:pt x="2648" y="1954"/>
                    <a:pt x="2757" y="1939"/>
                    <a:pt x="2852" y="1923"/>
                  </a:cubicBezTo>
                  <a:cubicBezTo>
                    <a:pt x="2963" y="1908"/>
                    <a:pt x="3057" y="1876"/>
                    <a:pt x="3152" y="1845"/>
                  </a:cubicBezTo>
                  <a:cubicBezTo>
                    <a:pt x="3230" y="1782"/>
                    <a:pt x="3167" y="1687"/>
                    <a:pt x="3278" y="1639"/>
                  </a:cubicBezTo>
                  <a:cubicBezTo>
                    <a:pt x="3262" y="1608"/>
                    <a:pt x="3247" y="1561"/>
                    <a:pt x="3278" y="1545"/>
                  </a:cubicBezTo>
                  <a:cubicBezTo>
                    <a:pt x="3293" y="1530"/>
                    <a:pt x="3310" y="1530"/>
                    <a:pt x="3325" y="1545"/>
                  </a:cubicBezTo>
                  <a:cubicBezTo>
                    <a:pt x="3356" y="1482"/>
                    <a:pt x="3356" y="1466"/>
                    <a:pt x="3404" y="1419"/>
                  </a:cubicBezTo>
                  <a:lnTo>
                    <a:pt x="3451" y="1372"/>
                  </a:lnTo>
                  <a:lnTo>
                    <a:pt x="3482" y="1372"/>
                  </a:lnTo>
                  <a:cubicBezTo>
                    <a:pt x="3530" y="1340"/>
                    <a:pt x="3562" y="1261"/>
                    <a:pt x="3625" y="1246"/>
                  </a:cubicBezTo>
                  <a:cubicBezTo>
                    <a:pt x="3656" y="1246"/>
                    <a:pt x="3671" y="1277"/>
                    <a:pt x="3703" y="1293"/>
                  </a:cubicBezTo>
                  <a:cubicBezTo>
                    <a:pt x="3751" y="1246"/>
                    <a:pt x="3719" y="1246"/>
                    <a:pt x="3719" y="1183"/>
                  </a:cubicBezTo>
                  <a:cubicBezTo>
                    <a:pt x="3766" y="1183"/>
                    <a:pt x="3797" y="1198"/>
                    <a:pt x="3829" y="1198"/>
                  </a:cubicBezTo>
                  <a:cubicBezTo>
                    <a:pt x="3877" y="1214"/>
                    <a:pt x="3923" y="1230"/>
                    <a:pt x="3971" y="1214"/>
                  </a:cubicBezTo>
                  <a:cubicBezTo>
                    <a:pt x="3986" y="1183"/>
                    <a:pt x="3986" y="1151"/>
                    <a:pt x="3986" y="1120"/>
                  </a:cubicBezTo>
                  <a:cubicBezTo>
                    <a:pt x="4018" y="1057"/>
                    <a:pt x="4081" y="1025"/>
                    <a:pt x="4129" y="962"/>
                  </a:cubicBezTo>
                  <a:cubicBezTo>
                    <a:pt x="4160" y="931"/>
                    <a:pt x="4175" y="914"/>
                    <a:pt x="4238" y="914"/>
                  </a:cubicBezTo>
                  <a:cubicBezTo>
                    <a:pt x="4270" y="868"/>
                    <a:pt x="4238" y="836"/>
                    <a:pt x="4302" y="805"/>
                  </a:cubicBezTo>
                  <a:cubicBezTo>
                    <a:pt x="4365" y="757"/>
                    <a:pt x="4428" y="742"/>
                    <a:pt x="4491" y="710"/>
                  </a:cubicBezTo>
                  <a:cubicBezTo>
                    <a:pt x="4507" y="694"/>
                    <a:pt x="4538" y="679"/>
                    <a:pt x="4554" y="662"/>
                  </a:cubicBezTo>
                  <a:lnTo>
                    <a:pt x="4665" y="662"/>
                  </a:lnTo>
                  <a:cubicBezTo>
                    <a:pt x="4711" y="679"/>
                    <a:pt x="4759" y="679"/>
                    <a:pt x="4791" y="631"/>
                  </a:cubicBezTo>
                  <a:cubicBezTo>
                    <a:pt x="4806" y="599"/>
                    <a:pt x="4791" y="553"/>
                    <a:pt x="4806" y="521"/>
                  </a:cubicBezTo>
                  <a:cubicBezTo>
                    <a:pt x="4822" y="473"/>
                    <a:pt x="4869" y="442"/>
                    <a:pt x="4917" y="427"/>
                  </a:cubicBezTo>
                  <a:cubicBezTo>
                    <a:pt x="4948" y="410"/>
                    <a:pt x="4980" y="410"/>
                    <a:pt x="5011" y="395"/>
                  </a:cubicBezTo>
                  <a:cubicBezTo>
                    <a:pt x="5058" y="379"/>
                    <a:pt x="5026" y="364"/>
                    <a:pt x="5058" y="316"/>
                  </a:cubicBezTo>
                  <a:cubicBezTo>
                    <a:pt x="5089" y="238"/>
                    <a:pt x="5184" y="269"/>
                    <a:pt x="5247" y="269"/>
                  </a:cubicBezTo>
                  <a:cubicBezTo>
                    <a:pt x="5263" y="238"/>
                    <a:pt x="5247" y="190"/>
                    <a:pt x="5278" y="158"/>
                  </a:cubicBezTo>
                  <a:cubicBezTo>
                    <a:pt x="5326" y="111"/>
                    <a:pt x="5389" y="95"/>
                    <a:pt x="5436" y="111"/>
                  </a:cubicBezTo>
                  <a:cubicBezTo>
                    <a:pt x="5452" y="64"/>
                    <a:pt x="5436" y="64"/>
                    <a:pt x="5484" y="48"/>
                  </a:cubicBezTo>
                  <a:cubicBezTo>
                    <a:pt x="5515" y="32"/>
                    <a:pt x="5578" y="1"/>
                    <a:pt x="5610" y="1"/>
                  </a:cubicBezTo>
                  <a:cubicBezTo>
                    <a:pt x="5720" y="17"/>
                    <a:pt x="5720" y="158"/>
                    <a:pt x="5783" y="221"/>
                  </a:cubicBezTo>
                  <a:cubicBezTo>
                    <a:pt x="5783" y="175"/>
                    <a:pt x="5814" y="64"/>
                    <a:pt x="5877" y="48"/>
                  </a:cubicBezTo>
                  <a:cubicBezTo>
                    <a:pt x="5925" y="32"/>
                    <a:pt x="5940" y="80"/>
                    <a:pt x="5956" y="95"/>
                  </a:cubicBezTo>
                  <a:cubicBezTo>
                    <a:pt x="5988" y="127"/>
                    <a:pt x="6020" y="143"/>
                    <a:pt x="6051" y="143"/>
                  </a:cubicBezTo>
                  <a:cubicBezTo>
                    <a:pt x="6114" y="158"/>
                    <a:pt x="6098" y="127"/>
                    <a:pt x="6146" y="95"/>
                  </a:cubicBezTo>
                  <a:cubicBezTo>
                    <a:pt x="6161" y="80"/>
                    <a:pt x="6224" y="64"/>
                    <a:pt x="6240" y="80"/>
                  </a:cubicBezTo>
                  <a:cubicBezTo>
                    <a:pt x="6303" y="95"/>
                    <a:pt x="6303" y="111"/>
                    <a:pt x="6303" y="158"/>
                  </a:cubicBezTo>
                  <a:cubicBezTo>
                    <a:pt x="6303" y="175"/>
                    <a:pt x="6287" y="190"/>
                    <a:pt x="6318" y="206"/>
                  </a:cubicBezTo>
                  <a:cubicBezTo>
                    <a:pt x="6318" y="221"/>
                    <a:pt x="6413" y="190"/>
                    <a:pt x="6429" y="175"/>
                  </a:cubicBezTo>
                  <a:cubicBezTo>
                    <a:pt x="6507" y="175"/>
                    <a:pt x="6650" y="175"/>
                    <a:pt x="6728" y="238"/>
                  </a:cubicBezTo>
                  <a:cubicBezTo>
                    <a:pt x="6759" y="238"/>
                    <a:pt x="6759" y="253"/>
                    <a:pt x="6759" y="284"/>
                  </a:cubicBezTo>
                  <a:lnTo>
                    <a:pt x="6759" y="316"/>
                  </a:lnTo>
                  <a:cubicBezTo>
                    <a:pt x="6759" y="364"/>
                    <a:pt x="6807" y="395"/>
                    <a:pt x="6854" y="427"/>
                  </a:cubicBezTo>
                  <a:cubicBezTo>
                    <a:pt x="6902" y="395"/>
                    <a:pt x="6854" y="269"/>
                    <a:pt x="6917" y="269"/>
                  </a:cubicBezTo>
                  <a:cubicBezTo>
                    <a:pt x="6965" y="269"/>
                    <a:pt x="6965" y="347"/>
                    <a:pt x="6996" y="364"/>
                  </a:cubicBezTo>
                  <a:cubicBezTo>
                    <a:pt x="7011" y="379"/>
                    <a:pt x="7043" y="379"/>
                    <a:pt x="7059" y="379"/>
                  </a:cubicBezTo>
                  <a:cubicBezTo>
                    <a:pt x="7106" y="379"/>
                    <a:pt x="7138" y="395"/>
                    <a:pt x="7169" y="427"/>
                  </a:cubicBezTo>
                  <a:cubicBezTo>
                    <a:pt x="7185" y="442"/>
                    <a:pt x="7201" y="473"/>
                    <a:pt x="7232" y="490"/>
                  </a:cubicBezTo>
                  <a:cubicBezTo>
                    <a:pt x="7280" y="505"/>
                    <a:pt x="7295" y="490"/>
                    <a:pt x="7343" y="458"/>
                  </a:cubicBezTo>
                  <a:cubicBezTo>
                    <a:pt x="7390" y="427"/>
                    <a:pt x="7438" y="427"/>
                    <a:pt x="7501" y="410"/>
                  </a:cubicBezTo>
                  <a:cubicBezTo>
                    <a:pt x="7579" y="395"/>
                    <a:pt x="7579" y="379"/>
                    <a:pt x="7642" y="427"/>
                  </a:cubicBezTo>
                  <a:cubicBezTo>
                    <a:pt x="7721" y="490"/>
                    <a:pt x="7799" y="490"/>
                    <a:pt x="7894" y="505"/>
                  </a:cubicBezTo>
                  <a:lnTo>
                    <a:pt x="7910" y="505"/>
                  </a:lnTo>
                  <a:cubicBezTo>
                    <a:pt x="7925" y="505"/>
                    <a:pt x="7942" y="505"/>
                    <a:pt x="7957" y="521"/>
                  </a:cubicBezTo>
                  <a:cubicBezTo>
                    <a:pt x="7957" y="536"/>
                    <a:pt x="7973" y="553"/>
                    <a:pt x="7973" y="568"/>
                  </a:cubicBezTo>
                  <a:cubicBezTo>
                    <a:pt x="8005" y="568"/>
                    <a:pt x="8020" y="584"/>
                    <a:pt x="8051" y="584"/>
                  </a:cubicBezTo>
                  <a:cubicBezTo>
                    <a:pt x="8099" y="599"/>
                    <a:pt x="8162" y="599"/>
                    <a:pt x="8209" y="616"/>
                  </a:cubicBezTo>
                  <a:cubicBezTo>
                    <a:pt x="8303" y="631"/>
                    <a:pt x="8414" y="694"/>
                    <a:pt x="8524" y="694"/>
                  </a:cubicBezTo>
                  <a:cubicBezTo>
                    <a:pt x="8524" y="679"/>
                    <a:pt x="8509" y="631"/>
                    <a:pt x="8540" y="616"/>
                  </a:cubicBezTo>
                  <a:cubicBezTo>
                    <a:pt x="8572" y="599"/>
                    <a:pt x="8635" y="631"/>
                    <a:pt x="8635" y="662"/>
                  </a:cubicBezTo>
                  <a:cubicBezTo>
                    <a:pt x="8635" y="694"/>
                    <a:pt x="8603" y="725"/>
                    <a:pt x="8635" y="742"/>
                  </a:cubicBezTo>
                  <a:cubicBezTo>
                    <a:pt x="8666" y="788"/>
                    <a:pt x="8808" y="757"/>
                    <a:pt x="8856" y="742"/>
                  </a:cubicBezTo>
                  <a:cubicBezTo>
                    <a:pt x="8887" y="742"/>
                    <a:pt x="8950" y="757"/>
                    <a:pt x="8982" y="773"/>
                  </a:cubicBezTo>
                  <a:cubicBezTo>
                    <a:pt x="9013" y="805"/>
                    <a:pt x="9013" y="883"/>
                    <a:pt x="9060" y="851"/>
                  </a:cubicBezTo>
                  <a:cubicBezTo>
                    <a:pt x="9123" y="836"/>
                    <a:pt x="9154" y="710"/>
                    <a:pt x="9234" y="757"/>
                  </a:cubicBezTo>
                  <a:cubicBezTo>
                    <a:pt x="9280" y="773"/>
                    <a:pt x="9249" y="836"/>
                    <a:pt x="9265" y="868"/>
                  </a:cubicBezTo>
                  <a:cubicBezTo>
                    <a:pt x="9297" y="883"/>
                    <a:pt x="9328" y="868"/>
                    <a:pt x="9360" y="851"/>
                  </a:cubicBezTo>
                  <a:cubicBezTo>
                    <a:pt x="9391" y="851"/>
                    <a:pt x="9423" y="836"/>
                    <a:pt x="9454" y="836"/>
                  </a:cubicBezTo>
                  <a:cubicBezTo>
                    <a:pt x="9486" y="851"/>
                    <a:pt x="9501" y="899"/>
                    <a:pt x="9532" y="914"/>
                  </a:cubicBezTo>
                  <a:cubicBezTo>
                    <a:pt x="9564" y="931"/>
                    <a:pt x="9627" y="899"/>
                    <a:pt x="9658" y="899"/>
                  </a:cubicBezTo>
                  <a:cubicBezTo>
                    <a:pt x="9675" y="883"/>
                    <a:pt x="9675" y="883"/>
                    <a:pt x="9690" y="883"/>
                  </a:cubicBezTo>
                  <a:cubicBezTo>
                    <a:pt x="9738" y="883"/>
                    <a:pt x="9769" y="883"/>
                    <a:pt x="9801" y="899"/>
                  </a:cubicBezTo>
                  <a:cubicBezTo>
                    <a:pt x="9864" y="899"/>
                    <a:pt x="9911" y="914"/>
                    <a:pt x="9974" y="931"/>
                  </a:cubicBezTo>
                  <a:cubicBezTo>
                    <a:pt x="10005" y="931"/>
                    <a:pt x="10037" y="946"/>
                    <a:pt x="10068" y="946"/>
                  </a:cubicBezTo>
                  <a:lnTo>
                    <a:pt x="10147" y="946"/>
                  </a:lnTo>
                  <a:cubicBezTo>
                    <a:pt x="10163" y="931"/>
                    <a:pt x="10194" y="931"/>
                    <a:pt x="10211" y="931"/>
                  </a:cubicBezTo>
                  <a:cubicBezTo>
                    <a:pt x="10242" y="962"/>
                    <a:pt x="10211" y="1009"/>
                    <a:pt x="10211" y="1040"/>
                  </a:cubicBezTo>
                  <a:cubicBezTo>
                    <a:pt x="10242" y="1040"/>
                    <a:pt x="10274" y="1009"/>
                    <a:pt x="10305" y="994"/>
                  </a:cubicBezTo>
                  <a:cubicBezTo>
                    <a:pt x="10337" y="994"/>
                    <a:pt x="10368" y="977"/>
                    <a:pt x="10383" y="994"/>
                  </a:cubicBezTo>
                  <a:cubicBezTo>
                    <a:pt x="10400" y="994"/>
                    <a:pt x="10400" y="1009"/>
                    <a:pt x="10415" y="1009"/>
                  </a:cubicBezTo>
                  <a:cubicBezTo>
                    <a:pt x="10431" y="1025"/>
                    <a:pt x="10478" y="1009"/>
                    <a:pt x="10494" y="994"/>
                  </a:cubicBezTo>
                  <a:cubicBezTo>
                    <a:pt x="10509" y="994"/>
                    <a:pt x="10526" y="977"/>
                    <a:pt x="10541" y="977"/>
                  </a:cubicBezTo>
                  <a:cubicBezTo>
                    <a:pt x="10557" y="977"/>
                    <a:pt x="10698" y="1057"/>
                    <a:pt x="10715" y="10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35"/>
            <p:cNvSpPr/>
            <p:nvPr/>
          </p:nvSpPr>
          <p:spPr>
            <a:xfrm>
              <a:off x="3515222" y="1418949"/>
              <a:ext cx="119800" cy="9573"/>
            </a:xfrm>
            <a:custGeom>
              <a:avLst/>
              <a:gdLst/>
              <a:ahLst/>
              <a:cxnLst/>
              <a:rect l="l" t="t" r="r" b="b"/>
              <a:pathLst>
                <a:path w="3767" h="301" extrusionOk="0">
                  <a:moveTo>
                    <a:pt x="3767" y="284"/>
                  </a:moveTo>
                  <a:cubicBezTo>
                    <a:pt x="3767" y="284"/>
                    <a:pt x="3767" y="300"/>
                    <a:pt x="3751" y="300"/>
                  </a:cubicBezTo>
                  <a:cubicBezTo>
                    <a:pt x="3767" y="300"/>
                    <a:pt x="3767" y="284"/>
                    <a:pt x="3767" y="284"/>
                  </a:cubicBezTo>
                  <a:close/>
                  <a:moveTo>
                    <a:pt x="49" y="0"/>
                  </a:moveTo>
                  <a:lnTo>
                    <a:pt x="17" y="0"/>
                  </a:lnTo>
                  <a:cubicBezTo>
                    <a:pt x="17" y="0"/>
                    <a:pt x="1" y="17"/>
                    <a:pt x="1" y="32"/>
                  </a:cubicBezTo>
                  <a:cubicBezTo>
                    <a:pt x="1" y="32"/>
                    <a:pt x="17" y="32"/>
                    <a:pt x="32" y="17"/>
                  </a:cubicBezTo>
                  <a:cubicBezTo>
                    <a:pt x="32" y="17"/>
                    <a:pt x="32" y="0"/>
                    <a:pt x="49" y="0"/>
                  </a:cubicBezTo>
                  <a:close/>
                </a:path>
              </a:pathLst>
            </a:custGeom>
            <a:solidFill>
              <a:srgbClr val="F7EA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35"/>
            <p:cNvSpPr/>
            <p:nvPr/>
          </p:nvSpPr>
          <p:spPr>
            <a:xfrm>
              <a:off x="3361419" y="1406927"/>
              <a:ext cx="335739" cy="261576"/>
            </a:xfrm>
            <a:custGeom>
              <a:avLst/>
              <a:gdLst/>
              <a:ahLst/>
              <a:cxnLst/>
              <a:rect l="l" t="t" r="r" b="b"/>
              <a:pathLst>
                <a:path w="10557" h="8225" extrusionOk="0">
                  <a:moveTo>
                    <a:pt x="8004" y="8083"/>
                  </a:moveTo>
                  <a:cubicBezTo>
                    <a:pt x="8019" y="8052"/>
                    <a:pt x="8036" y="8035"/>
                    <a:pt x="8067" y="8035"/>
                  </a:cubicBezTo>
                  <a:lnTo>
                    <a:pt x="8082" y="8035"/>
                  </a:lnTo>
                  <a:cubicBezTo>
                    <a:pt x="8099" y="8035"/>
                    <a:pt x="8114" y="8052"/>
                    <a:pt x="8130" y="8067"/>
                  </a:cubicBezTo>
                  <a:lnTo>
                    <a:pt x="8114" y="8067"/>
                  </a:lnTo>
                  <a:lnTo>
                    <a:pt x="8067" y="8067"/>
                  </a:lnTo>
                  <a:cubicBezTo>
                    <a:pt x="8036" y="8067"/>
                    <a:pt x="8019" y="8067"/>
                    <a:pt x="8004" y="8083"/>
                  </a:cubicBezTo>
                  <a:close/>
                  <a:moveTo>
                    <a:pt x="7484" y="7926"/>
                  </a:moveTo>
                  <a:lnTo>
                    <a:pt x="7515" y="7926"/>
                  </a:lnTo>
                  <a:lnTo>
                    <a:pt x="7532" y="7926"/>
                  </a:lnTo>
                  <a:cubicBezTo>
                    <a:pt x="7547" y="7926"/>
                    <a:pt x="7547" y="7941"/>
                    <a:pt x="7563" y="7941"/>
                  </a:cubicBezTo>
                  <a:cubicBezTo>
                    <a:pt x="7532" y="7941"/>
                    <a:pt x="7515" y="7926"/>
                    <a:pt x="7484" y="7926"/>
                  </a:cubicBezTo>
                  <a:close/>
                  <a:moveTo>
                    <a:pt x="6870" y="7846"/>
                  </a:moveTo>
                  <a:cubicBezTo>
                    <a:pt x="6885" y="7815"/>
                    <a:pt x="6916" y="7800"/>
                    <a:pt x="6948" y="7800"/>
                  </a:cubicBezTo>
                  <a:lnTo>
                    <a:pt x="6964" y="7800"/>
                  </a:lnTo>
                  <a:lnTo>
                    <a:pt x="6996" y="7831"/>
                  </a:lnTo>
                  <a:cubicBezTo>
                    <a:pt x="6996" y="7831"/>
                    <a:pt x="6996" y="7815"/>
                    <a:pt x="6979" y="7815"/>
                  </a:cubicBezTo>
                  <a:lnTo>
                    <a:pt x="6979" y="7815"/>
                  </a:lnTo>
                  <a:cubicBezTo>
                    <a:pt x="6948" y="7831"/>
                    <a:pt x="6933" y="7846"/>
                    <a:pt x="6916" y="7846"/>
                  </a:cubicBezTo>
                  <a:lnTo>
                    <a:pt x="6901" y="7846"/>
                  </a:lnTo>
                  <a:lnTo>
                    <a:pt x="6870" y="7846"/>
                  </a:lnTo>
                  <a:close/>
                  <a:moveTo>
                    <a:pt x="6349" y="7689"/>
                  </a:moveTo>
                  <a:lnTo>
                    <a:pt x="6381" y="7689"/>
                  </a:lnTo>
                  <a:lnTo>
                    <a:pt x="6397" y="7689"/>
                  </a:lnTo>
                  <a:cubicBezTo>
                    <a:pt x="6429" y="7705"/>
                    <a:pt x="6444" y="7720"/>
                    <a:pt x="6460" y="7737"/>
                  </a:cubicBezTo>
                  <a:lnTo>
                    <a:pt x="6444" y="7737"/>
                  </a:lnTo>
                  <a:cubicBezTo>
                    <a:pt x="6444" y="7752"/>
                    <a:pt x="6429" y="7768"/>
                    <a:pt x="6429" y="7768"/>
                  </a:cubicBezTo>
                  <a:cubicBezTo>
                    <a:pt x="6412" y="7768"/>
                    <a:pt x="6412" y="7752"/>
                    <a:pt x="6412" y="7737"/>
                  </a:cubicBezTo>
                  <a:cubicBezTo>
                    <a:pt x="6397" y="7720"/>
                    <a:pt x="6381" y="7720"/>
                    <a:pt x="6366" y="7705"/>
                  </a:cubicBezTo>
                  <a:cubicBezTo>
                    <a:pt x="6349" y="7705"/>
                    <a:pt x="6349" y="7689"/>
                    <a:pt x="6349" y="7689"/>
                  </a:cubicBezTo>
                  <a:close/>
                  <a:moveTo>
                    <a:pt x="5735" y="7674"/>
                  </a:moveTo>
                  <a:lnTo>
                    <a:pt x="5735" y="7642"/>
                  </a:lnTo>
                  <a:lnTo>
                    <a:pt x="5735" y="7642"/>
                  </a:lnTo>
                  <a:lnTo>
                    <a:pt x="5861" y="7674"/>
                  </a:lnTo>
                  <a:lnTo>
                    <a:pt x="5845" y="7689"/>
                  </a:lnTo>
                  <a:lnTo>
                    <a:pt x="5798" y="7689"/>
                  </a:lnTo>
                  <a:cubicBezTo>
                    <a:pt x="5782" y="7689"/>
                    <a:pt x="5751" y="7689"/>
                    <a:pt x="5735" y="7674"/>
                  </a:cubicBezTo>
                  <a:close/>
                  <a:moveTo>
                    <a:pt x="8744" y="7752"/>
                  </a:moveTo>
                  <a:lnTo>
                    <a:pt x="8729" y="7752"/>
                  </a:lnTo>
                  <a:cubicBezTo>
                    <a:pt x="8681" y="7752"/>
                    <a:pt x="8666" y="7705"/>
                    <a:pt x="8666" y="7657"/>
                  </a:cubicBezTo>
                  <a:cubicBezTo>
                    <a:pt x="8681" y="7611"/>
                    <a:pt x="8713" y="7594"/>
                    <a:pt x="8744" y="7594"/>
                  </a:cubicBezTo>
                  <a:lnTo>
                    <a:pt x="8776" y="7594"/>
                  </a:lnTo>
                  <a:cubicBezTo>
                    <a:pt x="8807" y="7594"/>
                    <a:pt x="8839" y="7642"/>
                    <a:pt x="8839" y="7689"/>
                  </a:cubicBezTo>
                  <a:cubicBezTo>
                    <a:pt x="8824" y="7737"/>
                    <a:pt x="8792" y="7752"/>
                    <a:pt x="8744" y="7752"/>
                  </a:cubicBezTo>
                  <a:close/>
                  <a:moveTo>
                    <a:pt x="5735" y="7642"/>
                  </a:moveTo>
                  <a:cubicBezTo>
                    <a:pt x="5735" y="7594"/>
                    <a:pt x="5782" y="7579"/>
                    <a:pt x="5814" y="7579"/>
                  </a:cubicBezTo>
                  <a:lnTo>
                    <a:pt x="5830" y="7579"/>
                  </a:lnTo>
                  <a:cubicBezTo>
                    <a:pt x="5861" y="7579"/>
                    <a:pt x="5893" y="7611"/>
                    <a:pt x="5893" y="7626"/>
                  </a:cubicBezTo>
                  <a:cubicBezTo>
                    <a:pt x="5893" y="7642"/>
                    <a:pt x="5877" y="7657"/>
                    <a:pt x="5861" y="7674"/>
                  </a:cubicBezTo>
                  <a:lnTo>
                    <a:pt x="5735" y="7642"/>
                  </a:lnTo>
                  <a:close/>
                  <a:moveTo>
                    <a:pt x="8193" y="7642"/>
                  </a:moveTo>
                  <a:lnTo>
                    <a:pt x="8177" y="7642"/>
                  </a:lnTo>
                  <a:cubicBezTo>
                    <a:pt x="8130" y="7626"/>
                    <a:pt x="8099" y="7579"/>
                    <a:pt x="8099" y="7548"/>
                  </a:cubicBezTo>
                  <a:cubicBezTo>
                    <a:pt x="8114" y="7500"/>
                    <a:pt x="8145" y="7468"/>
                    <a:pt x="8193" y="7468"/>
                  </a:cubicBezTo>
                  <a:lnTo>
                    <a:pt x="8208" y="7468"/>
                  </a:lnTo>
                  <a:cubicBezTo>
                    <a:pt x="8256" y="7485"/>
                    <a:pt x="8288" y="7531"/>
                    <a:pt x="8271" y="7579"/>
                  </a:cubicBezTo>
                  <a:cubicBezTo>
                    <a:pt x="8256" y="7611"/>
                    <a:pt x="8225" y="7642"/>
                    <a:pt x="8193" y="7642"/>
                  </a:cubicBezTo>
                  <a:close/>
                  <a:moveTo>
                    <a:pt x="7626" y="7531"/>
                  </a:moveTo>
                  <a:lnTo>
                    <a:pt x="7610" y="7531"/>
                  </a:lnTo>
                  <a:cubicBezTo>
                    <a:pt x="7563" y="7516"/>
                    <a:pt x="7532" y="7468"/>
                    <a:pt x="7547" y="7422"/>
                  </a:cubicBezTo>
                  <a:cubicBezTo>
                    <a:pt x="7547" y="7390"/>
                    <a:pt x="7578" y="7359"/>
                    <a:pt x="7626" y="7359"/>
                  </a:cubicBezTo>
                  <a:lnTo>
                    <a:pt x="7641" y="7359"/>
                  </a:lnTo>
                  <a:cubicBezTo>
                    <a:pt x="7689" y="7374"/>
                    <a:pt x="7721" y="7405"/>
                    <a:pt x="7704" y="7453"/>
                  </a:cubicBezTo>
                  <a:cubicBezTo>
                    <a:pt x="7704" y="7500"/>
                    <a:pt x="7658" y="7531"/>
                    <a:pt x="7626" y="7531"/>
                  </a:cubicBezTo>
                  <a:close/>
                  <a:moveTo>
                    <a:pt x="4616" y="7374"/>
                  </a:moveTo>
                  <a:cubicBezTo>
                    <a:pt x="4633" y="7359"/>
                    <a:pt x="4664" y="7342"/>
                    <a:pt x="4679" y="7342"/>
                  </a:cubicBezTo>
                  <a:lnTo>
                    <a:pt x="4696" y="7342"/>
                  </a:lnTo>
                  <a:cubicBezTo>
                    <a:pt x="4742" y="7359"/>
                    <a:pt x="4759" y="7374"/>
                    <a:pt x="4774" y="7405"/>
                  </a:cubicBezTo>
                  <a:lnTo>
                    <a:pt x="4742" y="7405"/>
                  </a:lnTo>
                  <a:lnTo>
                    <a:pt x="4696" y="7405"/>
                  </a:lnTo>
                  <a:cubicBezTo>
                    <a:pt x="4679" y="7390"/>
                    <a:pt x="4648" y="7390"/>
                    <a:pt x="4616" y="7374"/>
                  </a:cubicBezTo>
                  <a:close/>
                  <a:moveTo>
                    <a:pt x="7059" y="7405"/>
                  </a:moveTo>
                  <a:lnTo>
                    <a:pt x="7043" y="7405"/>
                  </a:lnTo>
                  <a:cubicBezTo>
                    <a:pt x="6996" y="7405"/>
                    <a:pt x="6964" y="7359"/>
                    <a:pt x="6979" y="7311"/>
                  </a:cubicBezTo>
                  <a:cubicBezTo>
                    <a:pt x="6979" y="7264"/>
                    <a:pt x="7027" y="7248"/>
                    <a:pt x="7059" y="7248"/>
                  </a:cubicBezTo>
                  <a:lnTo>
                    <a:pt x="7074" y="7248"/>
                  </a:lnTo>
                  <a:cubicBezTo>
                    <a:pt x="7122" y="7248"/>
                    <a:pt x="7153" y="7296"/>
                    <a:pt x="7137" y="7342"/>
                  </a:cubicBezTo>
                  <a:cubicBezTo>
                    <a:pt x="7137" y="7390"/>
                    <a:pt x="7106" y="7405"/>
                    <a:pt x="7059" y="7405"/>
                  </a:cubicBezTo>
                  <a:close/>
                  <a:moveTo>
                    <a:pt x="4065" y="7248"/>
                  </a:moveTo>
                  <a:cubicBezTo>
                    <a:pt x="4080" y="7233"/>
                    <a:pt x="4097" y="7233"/>
                    <a:pt x="4128" y="7233"/>
                  </a:cubicBezTo>
                  <a:lnTo>
                    <a:pt x="4143" y="7233"/>
                  </a:lnTo>
                  <a:cubicBezTo>
                    <a:pt x="4160" y="7233"/>
                    <a:pt x="4175" y="7233"/>
                    <a:pt x="4175" y="7248"/>
                  </a:cubicBezTo>
                  <a:cubicBezTo>
                    <a:pt x="4160" y="7264"/>
                    <a:pt x="4143" y="7264"/>
                    <a:pt x="4128" y="7264"/>
                  </a:cubicBezTo>
                  <a:cubicBezTo>
                    <a:pt x="4112" y="7264"/>
                    <a:pt x="4097" y="7248"/>
                    <a:pt x="4065" y="7248"/>
                  </a:cubicBezTo>
                  <a:close/>
                  <a:moveTo>
                    <a:pt x="9359" y="7264"/>
                  </a:moveTo>
                  <a:cubicBezTo>
                    <a:pt x="9343" y="7248"/>
                    <a:pt x="9343" y="7233"/>
                    <a:pt x="9343" y="7201"/>
                  </a:cubicBezTo>
                  <a:lnTo>
                    <a:pt x="9359" y="7216"/>
                  </a:lnTo>
                  <a:lnTo>
                    <a:pt x="9359" y="7233"/>
                  </a:lnTo>
                  <a:lnTo>
                    <a:pt x="9359" y="7264"/>
                  </a:lnTo>
                  <a:close/>
                  <a:moveTo>
                    <a:pt x="9343" y="7201"/>
                  </a:moveTo>
                  <a:lnTo>
                    <a:pt x="9343" y="7201"/>
                  </a:lnTo>
                  <a:cubicBezTo>
                    <a:pt x="9359" y="7201"/>
                    <a:pt x="9359" y="7185"/>
                    <a:pt x="9359" y="7170"/>
                  </a:cubicBezTo>
                  <a:lnTo>
                    <a:pt x="9359" y="7216"/>
                  </a:lnTo>
                  <a:lnTo>
                    <a:pt x="9343" y="7201"/>
                  </a:lnTo>
                  <a:close/>
                  <a:moveTo>
                    <a:pt x="6492" y="7296"/>
                  </a:moveTo>
                  <a:lnTo>
                    <a:pt x="6475" y="7296"/>
                  </a:lnTo>
                  <a:cubicBezTo>
                    <a:pt x="6429" y="7279"/>
                    <a:pt x="6397" y="7233"/>
                    <a:pt x="6412" y="7201"/>
                  </a:cubicBezTo>
                  <a:cubicBezTo>
                    <a:pt x="6412" y="7153"/>
                    <a:pt x="6460" y="7122"/>
                    <a:pt x="6492" y="7122"/>
                  </a:cubicBezTo>
                  <a:lnTo>
                    <a:pt x="6507" y="7122"/>
                  </a:lnTo>
                  <a:cubicBezTo>
                    <a:pt x="6555" y="7138"/>
                    <a:pt x="6586" y="7185"/>
                    <a:pt x="6570" y="7233"/>
                  </a:cubicBezTo>
                  <a:cubicBezTo>
                    <a:pt x="6570" y="7264"/>
                    <a:pt x="6538" y="7296"/>
                    <a:pt x="6492" y="7296"/>
                  </a:cubicBezTo>
                  <a:close/>
                  <a:moveTo>
                    <a:pt x="3561" y="7107"/>
                  </a:moveTo>
                  <a:lnTo>
                    <a:pt x="3561" y="7107"/>
                  </a:lnTo>
                  <a:lnTo>
                    <a:pt x="3576" y="7107"/>
                  </a:lnTo>
                  <a:cubicBezTo>
                    <a:pt x="3608" y="7122"/>
                    <a:pt x="3624" y="7138"/>
                    <a:pt x="3639" y="7170"/>
                  </a:cubicBezTo>
                  <a:cubicBezTo>
                    <a:pt x="3608" y="7153"/>
                    <a:pt x="3593" y="7122"/>
                    <a:pt x="3561" y="7107"/>
                  </a:cubicBezTo>
                  <a:close/>
                  <a:moveTo>
                    <a:pt x="8870" y="7201"/>
                  </a:moveTo>
                  <a:cubicBezTo>
                    <a:pt x="8870" y="7201"/>
                    <a:pt x="8855" y="7201"/>
                    <a:pt x="8855" y="7185"/>
                  </a:cubicBezTo>
                  <a:cubicBezTo>
                    <a:pt x="8807" y="7185"/>
                    <a:pt x="8776" y="7138"/>
                    <a:pt x="8792" y="7090"/>
                  </a:cubicBezTo>
                  <a:lnTo>
                    <a:pt x="8792" y="7090"/>
                  </a:lnTo>
                  <a:lnTo>
                    <a:pt x="8950" y="7122"/>
                  </a:lnTo>
                  <a:lnTo>
                    <a:pt x="8950" y="7122"/>
                  </a:lnTo>
                  <a:cubicBezTo>
                    <a:pt x="8950" y="7170"/>
                    <a:pt x="8902" y="7201"/>
                    <a:pt x="8870" y="7201"/>
                  </a:cubicBezTo>
                  <a:close/>
                  <a:moveTo>
                    <a:pt x="8792" y="7090"/>
                  </a:moveTo>
                  <a:cubicBezTo>
                    <a:pt x="8792" y="7059"/>
                    <a:pt x="8824" y="7027"/>
                    <a:pt x="8870" y="7027"/>
                  </a:cubicBezTo>
                  <a:lnTo>
                    <a:pt x="8887" y="7027"/>
                  </a:lnTo>
                  <a:cubicBezTo>
                    <a:pt x="8933" y="7043"/>
                    <a:pt x="8965" y="7075"/>
                    <a:pt x="8950" y="7122"/>
                  </a:cubicBezTo>
                  <a:lnTo>
                    <a:pt x="8792" y="7090"/>
                  </a:lnTo>
                  <a:close/>
                  <a:moveTo>
                    <a:pt x="5924" y="7185"/>
                  </a:moveTo>
                  <a:lnTo>
                    <a:pt x="5908" y="7185"/>
                  </a:lnTo>
                  <a:cubicBezTo>
                    <a:pt x="5861" y="7170"/>
                    <a:pt x="5845" y="7122"/>
                    <a:pt x="5845" y="7075"/>
                  </a:cubicBezTo>
                  <a:cubicBezTo>
                    <a:pt x="5861" y="7043"/>
                    <a:pt x="5893" y="7012"/>
                    <a:pt x="5924" y="7012"/>
                  </a:cubicBezTo>
                  <a:lnTo>
                    <a:pt x="5940" y="7012"/>
                  </a:lnTo>
                  <a:cubicBezTo>
                    <a:pt x="5988" y="7027"/>
                    <a:pt x="6019" y="7059"/>
                    <a:pt x="6019" y="7107"/>
                  </a:cubicBezTo>
                  <a:cubicBezTo>
                    <a:pt x="6003" y="7153"/>
                    <a:pt x="5971" y="7185"/>
                    <a:pt x="5924" y="7185"/>
                  </a:cubicBezTo>
                  <a:close/>
                  <a:moveTo>
                    <a:pt x="2962" y="6996"/>
                  </a:moveTo>
                  <a:lnTo>
                    <a:pt x="2994" y="6996"/>
                  </a:lnTo>
                  <a:lnTo>
                    <a:pt x="3009" y="6996"/>
                  </a:lnTo>
                  <a:cubicBezTo>
                    <a:pt x="3025" y="6996"/>
                    <a:pt x="3041" y="7012"/>
                    <a:pt x="3057" y="7027"/>
                  </a:cubicBezTo>
                  <a:lnTo>
                    <a:pt x="3025" y="7027"/>
                  </a:lnTo>
                  <a:cubicBezTo>
                    <a:pt x="2994" y="7027"/>
                    <a:pt x="2978" y="7027"/>
                    <a:pt x="2962" y="7012"/>
                  </a:cubicBezTo>
                  <a:lnTo>
                    <a:pt x="2962" y="6996"/>
                  </a:lnTo>
                  <a:close/>
                  <a:moveTo>
                    <a:pt x="8303" y="7075"/>
                  </a:moveTo>
                  <a:lnTo>
                    <a:pt x="8288" y="7075"/>
                  </a:lnTo>
                  <a:cubicBezTo>
                    <a:pt x="8240" y="7075"/>
                    <a:pt x="8208" y="7027"/>
                    <a:pt x="8225" y="6980"/>
                  </a:cubicBezTo>
                  <a:lnTo>
                    <a:pt x="8225" y="6980"/>
                  </a:lnTo>
                  <a:lnTo>
                    <a:pt x="8382" y="7012"/>
                  </a:lnTo>
                  <a:lnTo>
                    <a:pt x="8382" y="7012"/>
                  </a:lnTo>
                  <a:cubicBezTo>
                    <a:pt x="8382" y="7043"/>
                    <a:pt x="8334" y="7075"/>
                    <a:pt x="8303" y="7075"/>
                  </a:cubicBezTo>
                  <a:close/>
                  <a:moveTo>
                    <a:pt x="8225" y="6980"/>
                  </a:moveTo>
                  <a:cubicBezTo>
                    <a:pt x="8225" y="6933"/>
                    <a:pt x="8256" y="6901"/>
                    <a:pt x="8303" y="6901"/>
                  </a:cubicBezTo>
                  <a:lnTo>
                    <a:pt x="8319" y="6917"/>
                  </a:lnTo>
                  <a:cubicBezTo>
                    <a:pt x="8366" y="6917"/>
                    <a:pt x="8397" y="6964"/>
                    <a:pt x="8382" y="7012"/>
                  </a:cubicBezTo>
                  <a:lnTo>
                    <a:pt x="8225" y="6980"/>
                  </a:lnTo>
                  <a:close/>
                  <a:moveTo>
                    <a:pt x="5372" y="7059"/>
                  </a:moveTo>
                  <a:lnTo>
                    <a:pt x="5341" y="7059"/>
                  </a:lnTo>
                  <a:cubicBezTo>
                    <a:pt x="5309" y="7059"/>
                    <a:pt x="5278" y="7012"/>
                    <a:pt x="5278" y="6964"/>
                  </a:cubicBezTo>
                  <a:cubicBezTo>
                    <a:pt x="5294" y="6917"/>
                    <a:pt x="5326" y="6901"/>
                    <a:pt x="5372" y="6901"/>
                  </a:cubicBezTo>
                  <a:lnTo>
                    <a:pt x="5389" y="6901"/>
                  </a:lnTo>
                  <a:cubicBezTo>
                    <a:pt x="5435" y="6901"/>
                    <a:pt x="5452" y="6949"/>
                    <a:pt x="5452" y="6996"/>
                  </a:cubicBezTo>
                  <a:cubicBezTo>
                    <a:pt x="5435" y="7043"/>
                    <a:pt x="5404" y="7059"/>
                    <a:pt x="5372" y="7059"/>
                  </a:cubicBezTo>
                  <a:close/>
                  <a:moveTo>
                    <a:pt x="7736" y="6964"/>
                  </a:moveTo>
                  <a:lnTo>
                    <a:pt x="7721" y="6964"/>
                  </a:lnTo>
                  <a:cubicBezTo>
                    <a:pt x="7673" y="6949"/>
                    <a:pt x="7641" y="6901"/>
                    <a:pt x="7658" y="6854"/>
                  </a:cubicBezTo>
                  <a:lnTo>
                    <a:pt x="7815" y="6901"/>
                  </a:lnTo>
                  <a:cubicBezTo>
                    <a:pt x="7815" y="6933"/>
                    <a:pt x="7784" y="6964"/>
                    <a:pt x="7736" y="6964"/>
                  </a:cubicBezTo>
                  <a:close/>
                  <a:moveTo>
                    <a:pt x="7658" y="6854"/>
                  </a:moveTo>
                  <a:lnTo>
                    <a:pt x="7658" y="6854"/>
                  </a:lnTo>
                  <a:cubicBezTo>
                    <a:pt x="7658" y="6823"/>
                    <a:pt x="7704" y="6791"/>
                    <a:pt x="7736" y="6791"/>
                  </a:cubicBezTo>
                  <a:lnTo>
                    <a:pt x="7752" y="6791"/>
                  </a:lnTo>
                  <a:cubicBezTo>
                    <a:pt x="7799" y="6807"/>
                    <a:pt x="7830" y="6854"/>
                    <a:pt x="7815" y="6901"/>
                  </a:cubicBezTo>
                  <a:lnTo>
                    <a:pt x="7815" y="6901"/>
                  </a:lnTo>
                  <a:lnTo>
                    <a:pt x="7658" y="6854"/>
                  </a:lnTo>
                  <a:close/>
                  <a:moveTo>
                    <a:pt x="4805" y="6949"/>
                  </a:moveTo>
                  <a:lnTo>
                    <a:pt x="4790" y="6949"/>
                  </a:lnTo>
                  <a:cubicBezTo>
                    <a:pt x="4742" y="6933"/>
                    <a:pt x="4711" y="6886"/>
                    <a:pt x="4711" y="6838"/>
                  </a:cubicBezTo>
                  <a:cubicBezTo>
                    <a:pt x="4727" y="6807"/>
                    <a:pt x="4759" y="6775"/>
                    <a:pt x="4805" y="6775"/>
                  </a:cubicBezTo>
                  <a:lnTo>
                    <a:pt x="4822" y="6775"/>
                  </a:lnTo>
                  <a:cubicBezTo>
                    <a:pt x="4868" y="6791"/>
                    <a:pt x="4900" y="6838"/>
                    <a:pt x="4885" y="6886"/>
                  </a:cubicBezTo>
                  <a:cubicBezTo>
                    <a:pt x="4868" y="6917"/>
                    <a:pt x="4837" y="6949"/>
                    <a:pt x="4805" y="6949"/>
                  </a:cubicBezTo>
                  <a:close/>
                  <a:moveTo>
                    <a:pt x="1797" y="6807"/>
                  </a:moveTo>
                  <a:cubicBezTo>
                    <a:pt x="1812" y="6775"/>
                    <a:pt x="1828" y="6760"/>
                    <a:pt x="1860" y="6760"/>
                  </a:cubicBezTo>
                  <a:lnTo>
                    <a:pt x="1875" y="6760"/>
                  </a:lnTo>
                  <a:cubicBezTo>
                    <a:pt x="1891" y="6775"/>
                    <a:pt x="1906" y="6775"/>
                    <a:pt x="1923" y="6791"/>
                  </a:cubicBezTo>
                  <a:lnTo>
                    <a:pt x="1906" y="6791"/>
                  </a:lnTo>
                  <a:lnTo>
                    <a:pt x="1906" y="6791"/>
                  </a:lnTo>
                  <a:cubicBezTo>
                    <a:pt x="1875" y="6791"/>
                    <a:pt x="1828" y="6791"/>
                    <a:pt x="1797" y="6807"/>
                  </a:cubicBezTo>
                  <a:close/>
                  <a:moveTo>
                    <a:pt x="7169" y="6854"/>
                  </a:moveTo>
                  <a:cubicBezTo>
                    <a:pt x="7169" y="6854"/>
                    <a:pt x="7169" y="6838"/>
                    <a:pt x="7153" y="6838"/>
                  </a:cubicBezTo>
                  <a:cubicBezTo>
                    <a:pt x="7106" y="6838"/>
                    <a:pt x="7090" y="6791"/>
                    <a:pt x="7090" y="6744"/>
                  </a:cubicBezTo>
                  <a:lnTo>
                    <a:pt x="7263" y="6775"/>
                  </a:lnTo>
                  <a:cubicBezTo>
                    <a:pt x="7248" y="6823"/>
                    <a:pt x="7216" y="6854"/>
                    <a:pt x="7169" y="6854"/>
                  </a:cubicBezTo>
                  <a:close/>
                  <a:moveTo>
                    <a:pt x="7090" y="6744"/>
                  </a:moveTo>
                  <a:lnTo>
                    <a:pt x="7090" y="6744"/>
                  </a:lnTo>
                  <a:cubicBezTo>
                    <a:pt x="7106" y="6712"/>
                    <a:pt x="7137" y="6680"/>
                    <a:pt x="7169" y="6680"/>
                  </a:cubicBezTo>
                  <a:lnTo>
                    <a:pt x="7185" y="6680"/>
                  </a:lnTo>
                  <a:cubicBezTo>
                    <a:pt x="7232" y="6680"/>
                    <a:pt x="7263" y="6728"/>
                    <a:pt x="7263" y="6775"/>
                  </a:cubicBezTo>
                  <a:lnTo>
                    <a:pt x="7263" y="6775"/>
                  </a:lnTo>
                  <a:lnTo>
                    <a:pt x="7090" y="6744"/>
                  </a:lnTo>
                  <a:close/>
                  <a:moveTo>
                    <a:pt x="4238" y="6838"/>
                  </a:moveTo>
                  <a:cubicBezTo>
                    <a:pt x="4238" y="6838"/>
                    <a:pt x="4223" y="6838"/>
                    <a:pt x="4223" y="6823"/>
                  </a:cubicBezTo>
                  <a:cubicBezTo>
                    <a:pt x="4175" y="6823"/>
                    <a:pt x="4143" y="6775"/>
                    <a:pt x="4160" y="6728"/>
                  </a:cubicBezTo>
                  <a:cubicBezTo>
                    <a:pt x="4160" y="6697"/>
                    <a:pt x="4191" y="6665"/>
                    <a:pt x="4238" y="6665"/>
                  </a:cubicBezTo>
                  <a:lnTo>
                    <a:pt x="4254" y="6665"/>
                  </a:lnTo>
                  <a:cubicBezTo>
                    <a:pt x="4301" y="6680"/>
                    <a:pt x="4333" y="6712"/>
                    <a:pt x="4317" y="6760"/>
                  </a:cubicBezTo>
                  <a:cubicBezTo>
                    <a:pt x="4317" y="6807"/>
                    <a:pt x="4270" y="6838"/>
                    <a:pt x="4238" y="6838"/>
                  </a:cubicBezTo>
                  <a:close/>
                  <a:moveTo>
                    <a:pt x="1229" y="6680"/>
                  </a:moveTo>
                  <a:cubicBezTo>
                    <a:pt x="1244" y="6665"/>
                    <a:pt x="1276" y="6649"/>
                    <a:pt x="1292" y="6649"/>
                  </a:cubicBezTo>
                  <a:lnTo>
                    <a:pt x="1324" y="6649"/>
                  </a:lnTo>
                  <a:cubicBezTo>
                    <a:pt x="1355" y="6665"/>
                    <a:pt x="1387" y="6697"/>
                    <a:pt x="1387" y="6744"/>
                  </a:cubicBezTo>
                  <a:cubicBezTo>
                    <a:pt x="1355" y="6728"/>
                    <a:pt x="1339" y="6728"/>
                    <a:pt x="1324" y="6712"/>
                  </a:cubicBezTo>
                  <a:cubicBezTo>
                    <a:pt x="1292" y="6697"/>
                    <a:pt x="1261" y="6697"/>
                    <a:pt x="1229" y="6680"/>
                  </a:cubicBezTo>
                  <a:close/>
                  <a:moveTo>
                    <a:pt x="6618" y="6728"/>
                  </a:moveTo>
                  <a:lnTo>
                    <a:pt x="6586" y="6728"/>
                  </a:lnTo>
                  <a:cubicBezTo>
                    <a:pt x="6555" y="6712"/>
                    <a:pt x="6523" y="6680"/>
                    <a:pt x="6523" y="6634"/>
                  </a:cubicBezTo>
                  <a:lnTo>
                    <a:pt x="6523" y="6634"/>
                  </a:lnTo>
                  <a:lnTo>
                    <a:pt x="6696" y="6665"/>
                  </a:lnTo>
                  <a:lnTo>
                    <a:pt x="6696" y="6665"/>
                  </a:lnTo>
                  <a:cubicBezTo>
                    <a:pt x="6681" y="6697"/>
                    <a:pt x="6649" y="6728"/>
                    <a:pt x="6618" y="6728"/>
                  </a:cubicBezTo>
                  <a:close/>
                  <a:moveTo>
                    <a:pt x="6523" y="6634"/>
                  </a:moveTo>
                  <a:cubicBezTo>
                    <a:pt x="6538" y="6586"/>
                    <a:pt x="6570" y="6554"/>
                    <a:pt x="6618" y="6554"/>
                  </a:cubicBezTo>
                  <a:lnTo>
                    <a:pt x="6633" y="6571"/>
                  </a:lnTo>
                  <a:cubicBezTo>
                    <a:pt x="6681" y="6571"/>
                    <a:pt x="6696" y="6617"/>
                    <a:pt x="6696" y="6665"/>
                  </a:cubicBezTo>
                  <a:lnTo>
                    <a:pt x="6523" y="6634"/>
                  </a:lnTo>
                  <a:close/>
                  <a:moveTo>
                    <a:pt x="3671" y="6712"/>
                  </a:moveTo>
                  <a:lnTo>
                    <a:pt x="3656" y="6712"/>
                  </a:lnTo>
                  <a:cubicBezTo>
                    <a:pt x="3608" y="6712"/>
                    <a:pt x="3576" y="6665"/>
                    <a:pt x="3593" y="6617"/>
                  </a:cubicBezTo>
                  <a:cubicBezTo>
                    <a:pt x="3593" y="6571"/>
                    <a:pt x="3639" y="6539"/>
                    <a:pt x="3671" y="6539"/>
                  </a:cubicBezTo>
                  <a:lnTo>
                    <a:pt x="3687" y="6554"/>
                  </a:lnTo>
                  <a:cubicBezTo>
                    <a:pt x="3734" y="6554"/>
                    <a:pt x="3765" y="6602"/>
                    <a:pt x="3750" y="6649"/>
                  </a:cubicBezTo>
                  <a:cubicBezTo>
                    <a:pt x="3750" y="6680"/>
                    <a:pt x="3719" y="6712"/>
                    <a:pt x="3671" y="6712"/>
                  </a:cubicBezTo>
                  <a:close/>
                  <a:moveTo>
                    <a:pt x="6051" y="6617"/>
                  </a:moveTo>
                  <a:lnTo>
                    <a:pt x="6034" y="6617"/>
                  </a:lnTo>
                  <a:cubicBezTo>
                    <a:pt x="5988" y="6602"/>
                    <a:pt x="5956" y="6554"/>
                    <a:pt x="5956" y="6508"/>
                  </a:cubicBezTo>
                  <a:lnTo>
                    <a:pt x="5956" y="6508"/>
                  </a:lnTo>
                  <a:lnTo>
                    <a:pt x="6129" y="6554"/>
                  </a:lnTo>
                  <a:lnTo>
                    <a:pt x="6129" y="6554"/>
                  </a:lnTo>
                  <a:cubicBezTo>
                    <a:pt x="6114" y="6586"/>
                    <a:pt x="6082" y="6617"/>
                    <a:pt x="6051" y="6617"/>
                  </a:cubicBezTo>
                  <a:close/>
                  <a:moveTo>
                    <a:pt x="8981" y="6634"/>
                  </a:moveTo>
                  <a:lnTo>
                    <a:pt x="8965" y="6634"/>
                  </a:lnTo>
                  <a:cubicBezTo>
                    <a:pt x="8918" y="6617"/>
                    <a:pt x="8887" y="6571"/>
                    <a:pt x="8902" y="6523"/>
                  </a:cubicBezTo>
                  <a:cubicBezTo>
                    <a:pt x="8902" y="6491"/>
                    <a:pt x="8950" y="6460"/>
                    <a:pt x="8981" y="6460"/>
                  </a:cubicBezTo>
                  <a:lnTo>
                    <a:pt x="8996" y="6460"/>
                  </a:lnTo>
                  <a:cubicBezTo>
                    <a:pt x="9044" y="6476"/>
                    <a:pt x="9076" y="6523"/>
                    <a:pt x="9059" y="6554"/>
                  </a:cubicBezTo>
                  <a:cubicBezTo>
                    <a:pt x="9059" y="6602"/>
                    <a:pt x="9028" y="6634"/>
                    <a:pt x="8981" y="6634"/>
                  </a:cubicBezTo>
                  <a:close/>
                  <a:moveTo>
                    <a:pt x="5956" y="6508"/>
                  </a:moveTo>
                  <a:cubicBezTo>
                    <a:pt x="5971" y="6476"/>
                    <a:pt x="6003" y="6445"/>
                    <a:pt x="6051" y="6445"/>
                  </a:cubicBezTo>
                  <a:lnTo>
                    <a:pt x="6066" y="6445"/>
                  </a:lnTo>
                  <a:cubicBezTo>
                    <a:pt x="6114" y="6460"/>
                    <a:pt x="6145" y="6508"/>
                    <a:pt x="6129" y="6554"/>
                  </a:cubicBezTo>
                  <a:lnTo>
                    <a:pt x="5956" y="6508"/>
                  </a:lnTo>
                  <a:close/>
                  <a:moveTo>
                    <a:pt x="3104" y="6602"/>
                  </a:moveTo>
                  <a:lnTo>
                    <a:pt x="3088" y="6602"/>
                  </a:lnTo>
                  <a:cubicBezTo>
                    <a:pt x="3041" y="6586"/>
                    <a:pt x="3009" y="6539"/>
                    <a:pt x="3025" y="6491"/>
                  </a:cubicBezTo>
                  <a:cubicBezTo>
                    <a:pt x="3041" y="6460"/>
                    <a:pt x="3072" y="6428"/>
                    <a:pt x="3104" y="6428"/>
                  </a:cubicBezTo>
                  <a:lnTo>
                    <a:pt x="3120" y="6428"/>
                  </a:lnTo>
                  <a:cubicBezTo>
                    <a:pt x="3167" y="6445"/>
                    <a:pt x="3198" y="6491"/>
                    <a:pt x="3183" y="6539"/>
                  </a:cubicBezTo>
                  <a:cubicBezTo>
                    <a:pt x="3183" y="6571"/>
                    <a:pt x="3151" y="6602"/>
                    <a:pt x="3104" y="6602"/>
                  </a:cubicBezTo>
                  <a:close/>
                  <a:moveTo>
                    <a:pt x="95" y="6476"/>
                  </a:moveTo>
                  <a:cubicBezTo>
                    <a:pt x="95" y="6445"/>
                    <a:pt x="126" y="6413"/>
                    <a:pt x="173" y="6413"/>
                  </a:cubicBezTo>
                  <a:lnTo>
                    <a:pt x="189" y="6413"/>
                  </a:lnTo>
                  <a:cubicBezTo>
                    <a:pt x="221" y="6428"/>
                    <a:pt x="252" y="6460"/>
                    <a:pt x="252" y="6491"/>
                  </a:cubicBezTo>
                  <a:cubicBezTo>
                    <a:pt x="252" y="6491"/>
                    <a:pt x="236" y="6508"/>
                    <a:pt x="221" y="6508"/>
                  </a:cubicBezTo>
                  <a:lnTo>
                    <a:pt x="95" y="6476"/>
                  </a:lnTo>
                  <a:close/>
                  <a:moveTo>
                    <a:pt x="5483" y="6491"/>
                  </a:moveTo>
                  <a:lnTo>
                    <a:pt x="5467" y="6491"/>
                  </a:lnTo>
                  <a:cubicBezTo>
                    <a:pt x="5420" y="6491"/>
                    <a:pt x="5389" y="6445"/>
                    <a:pt x="5404" y="6397"/>
                  </a:cubicBezTo>
                  <a:lnTo>
                    <a:pt x="5404" y="6397"/>
                  </a:lnTo>
                  <a:lnTo>
                    <a:pt x="5561" y="6428"/>
                  </a:lnTo>
                  <a:lnTo>
                    <a:pt x="5561" y="6428"/>
                  </a:lnTo>
                  <a:cubicBezTo>
                    <a:pt x="5561" y="6476"/>
                    <a:pt x="5515" y="6491"/>
                    <a:pt x="5483" y="6491"/>
                  </a:cubicBezTo>
                  <a:close/>
                  <a:moveTo>
                    <a:pt x="8414" y="6508"/>
                  </a:moveTo>
                  <a:lnTo>
                    <a:pt x="8397" y="6508"/>
                  </a:lnTo>
                  <a:cubicBezTo>
                    <a:pt x="8351" y="6508"/>
                    <a:pt x="8334" y="6460"/>
                    <a:pt x="8334" y="6413"/>
                  </a:cubicBezTo>
                  <a:cubicBezTo>
                    <a:pt x="8351" y="6365"/>
                    <a:pt x="8382" y="6350"/>
                    <a:pt x="8414" y="6350"/>
                  </a:cubicBezTo>
                  <a:lnTo>
                    <a:pt x="8429" y="6350"/>
                  </a:lnTo>
                  <a:cubicBezTo>
                    <a:pt x="8477" y="6350"/>
                    <a:pt x="8508" y="6397"/>
                    <a:pt x="8508" y="6445"/>
                  </a:cubicBezTo>
                  <a:cubicBezTo>
                    <a:pt x="8492" y="6491"/>
                    <a:pt x="8461" y="6508"/>
                    <a:pt x="8414" y="6508"/>
                  </a:cubicBezTo>
                  <a:close/>
                  <a:moveTo>
                    <a:pt x="5404" y="6397"/>
                  </a:moveTo>
                  <a:cubicBezTo>
                    <a:pt x="5404" y="6350"/>
                    <a:pt x="5435" y="6334"/>
                    <a:pt x="5483" y="6334"/>
                  </a:cubicBezTo>
                  <a:lnTo>
                    <a:pt x="5498" y="6334"/>
                  </a:lnTo>
                  <a:cubicBezTo>
                    <a:pt x="5546" y="6334"/>
                    <a:pt x="5578" y="6382"/>
                    <a:pt x="5561" y="6428"/>
                  </a:cubicBezTo>
                  <a:lnTo>
                    <a:pt x="5404" y="6397"/>
                  </a:lnTo>
                  <a:close/>
                  <a:moveTo>
                    <a:pt x="2536" y="6491"/>
                  </a:moveTo>
                  <a:cubicBezTo>
                    <a:pt x="2536" y="6491"/>
                    <a:pt x="2536" y="6476"/>
                    <a:pt x="2521" y="6476"/>
                  </a:cubicBezTo>
                  <a:cubicBezTo>
                    <a:pt x="2473" y="6476"/>
                    <a:pt x="2458" y="6428"/>
                    <a:pt x="2458" y="6382"/>
                  </a:cubicBezTo>
                  <a:cubicBezTo>
                    <a:pt x="2473" y="6350"/>
                    <a:pt x="2505" y="6319"/>
                    <a:pt x="2536" y="6319"/>
                  </a:cubicBezTo>
                  <a:lnTo>
                    <a:pt x="2568" y="6319"/>
                  </a:lnTo>
                  <a:cubicBezTo>
                    <a:pt x="2599" y="6319"/>
                    <a:pt x="2631" y="6365"/>
                    <a:pt x="2631" y="6413"/>
                  </a:cubicBezTo>
                  <a:cubicBezTo>
                    <a:pt x="2616" y="6460"/>
                    <a:pt x="2584" y="6491"/>
                    <a:pt x="2536" y="6491"/>
                  </a:cubicBezTo>
                  <a:close/>
                  <a:moveTo>
                    <a:pt x="4916" y="6382"/>
                  </a:moveTo>
                  <a:lnTo>
                    <a:pt x="4900" y="6382"/>
                  </a:lnTo>
                  <a:cubicBezTo>
                    <a:pt x="4853" y="6365"/>
                    <a:pt x="4822" y="6334"/>
                    <a:pt x="4837" y="6287"/>
                  </a:cubicBezTo>
                  <a:lnTo>
                    <a:pt x="4837" y="6287"/>
                  </a:lnTo>
                  <a:lnTo>
                    <a:pt x="4994" y="6319"/>
                  </a:lnTo>
                  <a:lnTo>
                    <a:pt x="4994" y="6319"/>
                  </a:lnTo>
                  <a:cubicBezTo>
                    <a:pt x="4994" y="6350"/>
                    <a:pt x="4963" y="6382"/>
                    <a:pt x="4916" y="6382"/>
                  </a:cubicBezTo>
                  <a:close/>
                  <a:moveTo>
                    <a:pt x="7862" y="6397"/>
                  </a:moveTo>
                  <a:lnTo>
                    <a:pt x="7830" y="6397"/>
                  </a:lnTo>
                  <a:cubicBezTo>
                    <a:pt x="7799" y="6382"/>
                    <a:pt x="7767" y="6350"/>
                    <a:pt x="7767" y="6302"/>
                  </a:cubicBezTo>
                  <a:cubicBezTo>
                    <a:pt x="7784" y="6256"/>
                    <a:pt x="7815" y="6224"/>
                    <a:pt x="7862" y="6224"/>
                  </a:cubicBezTo>
                  <a:lnTo>
                    <a:pt x="7878" y="6224"/>
                  </a:lnTo>
                  <a:cubicBezTo>
                    <a:pt x="7925" y="6239"/>
                    <a:pt x="7941" y="6287"/>
                    <a:pt x="7941" y="6334"/>
                  </a:cubicBezTo>
                  <a:cubicBezTo>
                    <a:pt x="7925" y="6365"/>
                    <a:pt x="7893" y="6397"/>
                    <a:pt x="7862" y="6397"/>
                  </a:cubicBezTo>
                  <a:close/>
                  <a:moveTo>
                    <a:pt x="4837" y="6287"/>
                  </a:moveTo>
                  <a:cubicBezTo>
                    <a:pt x="4837" y="6239"/>
                    <a:pt x="4885" y="6208"/>
                    <a:pt x="4916" y="6208"/>
                  </a:cubicBezTo>
                  <a:lnTo>
                    <a:pt x="4931" y="6208"/>
                  </a:lnTo>
                  <a:cubicBezTo>
                    <a:pt x="4979" y="6224"/>
                    <a:pt x="5011" y="6271"/>
                    <a:pt x="4994" y="6319"/>
                  </a:cubicBezTo>
                  <a:lnTo>
                    <a:pt x="4837" y="6287"/>
                  </a:lnTo>
                  <a:close/>
                  <a:moveTo>
                    <a:pt x="1986" y="6365"/>
                  </a:moveTo>
                  <a:lnTo>
                    <a:pt x="1969" y="6365"/>
                  </a:lnTo>
                  <a:cubicBezTo>
                    <a:pt x="1923" y="6350"/>
                    <a:pt x="1891" y="6319"/>
                    <a:pt x="1891" y="6271"/>
                  </a:cubicBezTo>
                  <a:cubicBezTo>
                    <a:pt x="1906" y="6224"/>
                    <a:pt x="1938" y="6193"/>
                    <a:pt x="1986" y="6193"/>
                  </a:cubicBezTo>
                  <a:lnTo>
                    <a:pt x="2001" y="6208"/>
                  </a:lnTo>
                  <a:cubicBezTo>
                    <a:pt x="2049" y="6208"/>
                    <a:pt x="2064" y="6256"/>
                    <a:pt x="2064" y="6302"/>
                  </a:cubicBezTo>
                  <a:cubicBezTo>
                    <a:pt x="2049" y="6334"/>
                    <a:pt x="2017" y="6365"/>
                    <a:pt x="1986" y="6365"/>
                  </a:cubicBezTo>
                  <a:close/>
                  <a:moveTo>
                    <a:pt x="4349" y="6271"/>
                  </a:moveTo>
                  <a:lnTo>
                    <a:pt x="4333" y="6271"/>
                  </a:lnTo>
                  <a:cubicBezTo>
                    <a:pt x="4286" y="6256"/>
                    <a:pt x="4254" y="6208"/>
                    <a:pt x="4270" y="6161"/>
                  </a:cubicBezTo>
                  <a:lnTo>
                    <a:pt x="4443" y="6193"/>
                  </a:lnTo>
                  <a:cubicBezTo>
                    <a:pt x="4427" y="6239"/>
                    <a:pt x="4396" y="6271"/>
                    <a:pt x="4349" y="6271"/>
                  </a:cubicBezTo>
                  <a:close/>
                  <a:moveTo>
                    <a:pt x="7295" y="6287"/>
                  </a:moveTo>
                  <a:lnTo>
                    <a:pt x="7279" y="6287"/>
                  </a:lnTo>
                  <a:cubicBezTo>
                    <a:pt x="7232" y="6271"/>
                    <a:pt x="7200" y="6224"/>
                    <a:pt x="7200" y="6176"/>
                  </a:cubicBezTo>
                  <a:cubicBezTo>
                    <a:pt x="7216" y="6145"/>
                    <a:pt x="7248" y="6113"/>
                    <a:pt x="7295" y="6113"/>
                  </a:cubicBezTo>
                  <a:lnTo>
                    <a:pt x="7311" y="6113"/>
                  </a:lnTo>
                  <a:cubicBezTo>
                    <a:pt x="7358" y="6130"/>
                    <a:pt x="7389" y="6176"/>
                    <a:pt x="7374" y="6208"/>
                  </a:cubicBezTo>
                  <a:cubicBezTo>
                    <a:pt x="7358" y="6256"/>
                    <a:pt x="7326" y="6287"/>
                    <a:pt x="7295" y="6287"/>
                  </a:cubicBezTo>
                  <a:close/>
                  <a:moveTo>
                    <a:pt x="4270" y="6161"/>
                  </a:moveTo>
                  <a:lnTo>
                    <a:pt x="4270" y="6161"/>
                  </a:lnTo>
                  <a:cubicBezTo>
                    <a:pt x="4286" y="6130"/>
                    <a:pt x="4317" y="6098"/>
                    <a:pt x="4349" y="6098"/>
                  </a:cubicBezTo>
                  <a:lnTo>
                    <a:pt x="4364" y="6098"/>
                  </a:lnTo>
                  <a:cubicBezTo>
                    <a:pt x="4412" y="6113"/>
                    <a:pt x="4443" y="6161"/>
                    <a:pt x="4443" y="6193"/>
                  </a:cubicBezTo>
                  <a:lnTo>
                    <a:pt x="4443" y="6193"/>
                  </a:lnTo>
                  <a:lnTo>
                    <a:pt x="4270" y="6161"/>
                  </a:lnTo>
                  <a:close/>
                  <a:moveTo>
                    <a:pt x="1418" y="6256"/>
                  </a:moveTo>
                  <a:lnTo>
                    <a:pt x="1402" y="6256"/>
                  </a:lnTo>
                  <a:cubicBezTo>
                    <a:pt x="1355" y="6239"/>
                    <a:pt x="1324" y="6193"/>
                    <a:pt x="1339" y="6145"/>
                  </a:cubicBezTo>
                  <a:cubicBezTo>
                    <a:pt x="1339" y="6113"/>
                    <a:pt x="1370" y="6082"/>
                    <a:pt x="1418" y="6082"/>
                  </a:cubicBezTo>
                  <a:lnTo>
                    <a:pt x="1433" y="6082"/>
                  </a:lnTo>
                  <a:cubicBezTo>
                    <a:pt x="1481" y="6098"/>
                    <a:pt x="1513" y="6145"/>
                    <a:pt x="1497" y="6193"/>
                  </a:cubicBezTo>
                  <a:cubicBezTo>
                    <a:pt x="1497" y="6224"/>
                    <a:pt x="1450" y="6256"/>
                    <a:pt x="1418" y="6256"/>
                  </a:cubicBezTo>
                  <a:close/>
                  <a:moveTo>
                    <a:pt x="3782" y="6145"/>
                  </a:moveTo>
                  <a:lnTo>
                    <a:pt x="3765" y="6145"/>
                  </a:lnTo>
                  <a:cubicBezTo>
                    <a:pt x="3719" y="6145"/>
                    <a:pt x="3702" y="6098"/>
                    <a:pt x="3702" y="6050"/>
                  </a:cubicBezTo>
                  <a:lnTo>
                    <a:pt x="3876" y="6082"/>
                  </a:lnTo>
                  <a:cubicBezTo>
                    <a:pt x="3860" y="6130"/>
                    <a:pt x="3828" y="6145"/>
                    <a:pt x="3782" y="6145"/>
                  </a:cubicBezTo>
                  <a:close/>
                  <a:moveTo>
                    <a:pt x="6727" y="6161"/>
                  </a:moveTo>
                  <a:lnTo>
                    <a:pt x="6712" y="6161"/>
                  </a:lnTo>
                  <a:cubicBezTo>
                    <a:pt x="6664" y="6161"/>
                    <a:pt x="6633" y="6113"/>
                    <a:pt x="6649" y="6067"/>
                  </a:cubicBezTo>
                  <a:cubicBezTo>
                    <a:pt x="6649" y="6019"/>
                    <a:pt x="6681" y="6004"/>
                    <a:pt x="6727" y="6004"/>
                  </a:cubicBezTo>
                  <a:lnTo>
                    <a:pt x="6744" y="6004"/>
                  </a:lnTo>
                  <a:cubicBezTo>
                    <a:pt x="6790" y="6004"/>
                    <a:pt x="6822" y="6050"/>
                    <a:pt x="6807" y="6098"/>
                  </a:cubicBezTo>
                  <a:cubicBezTo>
                    <a:pt x="6807" y="6145"/>
                    <a:pt x="6759" y="6161"/>
                    <a:pt x="6727" y="6161"/>
                  </a:cubicBezTo>
                  <a:close/>
                  <a:moveTo>
                    <a:pt x="3702" y="6050"/>
                  </a:moveTo>
                  <a:lnTo>
                    <a:pt x="3702" y="6050"/>
                  </a:lnTo>
                  <a:cubicBezTo>
                    <a:pt x="3719" y="6004"/>
                    <a:pt x="3750" y="5987"/>
                    <a:pt x="3782" y="5987"/>
                  </a:cubicBezTo>
                  <a:lnTo>
                    <a:pt x="3797" y="5987"/>
                  </a:lnTo>
                  <a:cubicBezTo>
                    <a:pt x="3845" y="5987"/>
                    <a:pt x="3876" y="6035"/>
                    <a:pt x="3876" y="6082"/>
                  </a:cubicBezTo>
                  <a:lnTo>
                    <a:pt x="3876" y="6082"/>
                  </a:lnTo>
                  <a:lnTo>
                    <a:pt x="3702" y="6050"/>
                  </a:lnTo>
                  <a:close/>
                  <a:moveTo>
                    <a:pt x="851" y="6130"/>
                  </a:moveTo>
                  <a:lnTo>
                    <a:pt x="835" y="6130"/>
                  </a:lnTo>
                  <a:cubicBezTo>
                    <a:pt x="788" y="6130"/>
                    <a:pt x="757" y="6082"/>
                    <a:pt x="772" y="6035"/>
                  </a:cubicBezTo>
                  <a:cubicBezTo>
                    <a:pt x="772" y="5987"/>
                    <a:pt x="803" y="5972"/>
                    <a:pt x="851" y="5972"/>
                  </a:cubicBezTo>
                  <a:lnTo>
                    <a:pt x="866" y="5972"/>
                  </a:lnTo>
                  <a:cubicBezTo>
                    <a:pt x="914" y="5972"/>
                    <a:pt x="946" y="6019"/>
                    <a:pt x="929" y="6067"/>
                  </a:cubicBezTo>
                  <a:cubicBezTo>
                    <a:pt x="929" y="6113"/>
                    <a:pt x="883" y="6130"/>
                    <a:pt x="851" y="6130"/>
                  </a:cubicBezTo>
                  <a:close/>
                  <a:moveTo>
                    <a:pt x="9107" y="6067"/>
                  </a:moveTo>
                  <a:lnTo>
                    <a:pt x="9076" y="6067"/>
                  </a:lnTo>
                  <a:cubicBezTo>
                    <a:pt x="9044" y="6050"/>
                    <a:pt x="9013" y="6004"/>
                    <a:pt x="9013" y="5972"/>
                  </a:cubicBezTo>
                  <a:lnTo>
                    <a:pt x="9185" y="6004"/>
                  </a:lnTo>
                  <a:cubicBezTo>
                    <a:pt x="9170" y="6035"/>
                    <a:pt x="9139" y="6067"/>
                    <a:pt x="9107" y="6067"/>
                  </a:cubicBezTo>
                  <a:close/>
                  <a:moveTo>
                    <a:pt x="3230" y="6035"/>
                  </a:moveTo>
                  <a:lnTo>
                    <a:pt x="3215" y="6035"/>
                  </a:lnTo>
                  <a:cubicBezTo>
                    <a:pt x="3167" y="6019"/>
                    <a:pt x="3135" y="5987"/>
                    <a:pt x="3135" y="5941"/>
                  </a:cubicBezTo>
                  <a:lnTo>
                    <a:pt x="3135" y="5941"/>
                  </a:lnTo>
                  <a:lnTo>
                    <a:pt x="3309" y="5972"/>
                  </a:lnTo>
                  <a:lnTo>
                    <a:pt x="3309" y="5972"/>
                  </a:lnTo>
                  <a:cubicBezTo>
                    <a:pt x="3293" y="6004"/>
                    <a:pt x="3261" y="6035"/>
                    <a:pt x="3230" y="6035"/>
                  </a:cubicBezTo>
                  <a:close/>
                  <a:moveTo>
                    <a:pt x="9013" y="5972"/>
                  </a:moveTo>
                  <a:lnTo>
                    <a:pt x="9013" y="5972"/>
                  </a:lnTo>
                  <a:cubicBezTo>
                    <a:pt x="9028" y="5924"/>
                    <a:pt x="9059" y="5893"/>
                    <a:pt x="9107" y="5893"/>
                  </a:cubicBezTo>
                  <a:lnTo>
                    <a:pt x="9122" y="5893"/>
                  </a:lnTo>
                  <a:cubicBezTo>
                    <a:pt x="9170" y="5909"/>
                    <a:pt x="9185" y="5956"/>
                    <a:pt x="9185" y="6004"/>
                  </a:cubicBezTo>
                  <a:lnTo>
                    <a:pt x="9185" y="6004"/>
                  </a:lnTo>
                  <a:lnTo>
                    <a:pt x="9013" y="5972"/>
                  </a:lnTo>
                  <a:close/>
                  <a:moveTo>
                    <a:pt x="6160" y="6050"/>
                  </a:moveTo>
                  <a:lnTo>
                    <a:pt x="6145" y="6050"/>
                  </a:lnTo>
                  <a:cubicBezTo>
                    <a:pt x="6097" y="6035"/>
                    <a:pt x="6066" y="5987"/>
                    <a:pt x="6082" y="5956"/>
                  </a:cubicBezTo>
                  <a:cubicBezTo>
                    <a:pt x="6082" y="5909"/>
                    <a:pt x="6129" y="5878"/>
                    <a:pt x="6160" y="5878"/>
                  </a:cubicBezTo>
                  <a:lnTo>
                    <a:pt x="6177" y="5878"/>
                  </a:lnTo>
                  <a:cubicBezTo>
                    <a:pt x="6223" y="5893"/>
                    <a:pt x="6255" y="5941"/>
                    <a:pt x="6240" y="5987"/>
                  </a:cubicBezTo>
                  <a:cubicBezTo>
                    <a:pt x="6240" y="6019"/>
                    <a:pt x="6208" y="6050"/>
                    <a:pt x="6160" y="6050"/>
                  </a:cubicBezTo>
                  <a:close/>
                  <a:moveTo>
                    <a:pt x="3135" y="5941"/>
                  </a:moveTo>
                  <a:cubicBezTo>
                    <a:pt x="3151" y="5893"/>
                    <a:pt x="3183" y="5861"/>
                    <a:pt x="3230" y="5861"/>
                  </a:cubicBezTo>
                  <a:lnTo>
                    <a:pt x="3246" y="5861"/>
                  </a:lnTo>
                  <a:cubicBezTo>
                    <a:pt x="3293" y="5878"/>
                    <a:pt x="3309" y="5924"/>
                    <a:pt x="3309" y="5972"/>
                  </a:cubicBezTo>
                  <a:lnTo>
                    <a:pt x="3135" y="5941"/>
                  </a:lnTo>
                  <a:close/>
                  <a:moveTo>
                    <a:pt x="284" y="6019"/>
                  </a:moveTo>
                  <a:lnTo>
                    <a:pt x="268" y="6019"/>
                  </a:lnTo>
                  <a:cubicBezTo>
                    <a:pt x="221" y="6004"/>
                    <a:pt x="189" y="5972"/>
                    <a:pt x="205" y="5924"/>
                  </a:cubicBezTo>
                  <a:cubicBezTo>
                    <a:pt x="205" y="5878"/>
                    <a:pt x="252" y="5846"/>
                    <a:pt x="284" y="5846"/>
                  </a:cubicBezTo>
                  <a:lnTo>
                    <a:pt x="299" y="5846"/>
                  </a:lnTo>
                  <a:cubicBezTo>
                    <a:pt x="347" y="5861"/>
                    <a:pt x="378" y="5909"/>
                    <a:pt x="362" y="5956"/>
                  </a:cubicBezTo>
                  <a:cubicBezTo>
                    <a:pt x="362" y="5987"/>
                    <a:pt x="331" y="6019"/>
                    <a:pt x="284" y="6019"/>
                  </a:cubicBezTo>
                  <a:close/>
                  <a:moveTo>
                    <a:pt x="8540" y="5956"/>
                  </a:moveTo>
                  <a:lnTo>
                    <a:pt x="8524" y="5956"/>
                  </a:lnTo>
                  <a:cubicBezTo>
                    <a:pt x="8477" y="5941"/>
                    <a:pt x="8445" y="5893"/>
                    <a:pt x="8445" y="5846"/>
                  </a:cubicBezTo>
                  <a:lnTo>
                    <a:pt x="8618" y="5878"/>
                  </a:lnTo>
                  <a:cubicBezTo>
                    <a:pt x="8603" y="5924"/>
                    <a:pt x="8571" y="5956"/>
                    <a:pt x="8540" y="5956"/>
                  </a:cubicBezTo>
                  <a:close/>
                  <a:moveTo>
                    <a:pt x="2662" y="5924"/>
                  </a:moveTo>
                  <a:lnTo>
                    <a:pt x="2647" y="5924"/>
                  </a:lnTo>
                  <a:cubicBezTo>
                    <a:pt x="2599" y="5909"/>
                    <a:pt x="2568" y="5861"/>
                    <a:pt x="2584" y="5815"/>
                  </a:cubicBezTo>
                  <a:lnTo>
                    <a:pt x="2584" y="5815"/>
                  </a:lnTo>
                  <a:lnTo>
                    <a:pt x="2742" y="5846"/>
                  </a:lnTo>
                  <a:lnTo>
                    <a:pt x="2742" y="5846"/>
                  </a:lnTo>
                  <a:cubicBezTo>
                    <a:pt x="2725" y="5893"/>
                    <a:pt x="2694" y="5924"/>
                    <a:pt x="2662" y="5924"/>
                  </a:cubicBezTo>
                  <a:close/>
                  <a:moveTo>
                    <a:pt x="8445" y="5846"/>
                  </a:moveTo>
                  <a:lnTo>
                    <a:pt x="8445" y="5846"/>
                  </a:lnTo>
                  <a:cubicBezTo>
                    <a:pt x="8461" y="5815"/>
                    <a:pt x="8492" y="5783"/>
                    <a:pt x="8540" y="5783"/>
                  </a:cubicBezTo>
                  <a:lnTo>
                    <a:pt x="8555" y="5783"/>
                  </a:lnTo>
                  <a:cubicBezTo>
                    <a:pt x="8603" y="5798"/>
                    <a:pt x="8634" y="5830"/>
                    <a:pt x="8618" y="5878"/>
                  </a:cubicBezTo>
                  <a:lnTo>
                    <a:pt x="8618" y="5878"/>
                  </a:lnTo>
                  <a:lnTo>
                    <a:pt x="8445" y="5846"/>
                  </a:lnTo>
                  <a:close/>
                  <a:moveTo>
                    <a:pt x="5593" y="5941"/>
                  </a:moveTo>
                  <a:lnTo>
                    <a:pt x="5578" y="5941"/>
                  </a:lnTo>
                  <a:cubicBezTo>
                    <a:pt x="5530" y="5924"/>
                    <a:pt x="5498" y="5878"/>
                    <a:pt x="5515" y="5830"/>
                  </a:cubicBezTo>
                  <a:cubicBezTo>
                    <a:pt x="5515" y="5798"/>
                    <a:pt x="5561" y="5767"/>
                    <a:pt x="5593" y="5767"/>
                  </a:cubicBezTo>
                  <a:lnTo>
                    <a:pt x="5609" y="5767"/>
                  </a:lnTo>
                  <a:cubicBezTo>
                    <a:pt x="5656" y="5783"/>
                    <a:pt x="5688" y="5815"/>
                    <a:pt x="5672" y="5861"/>
                  </a:cubicBezTo>
                  <a:cubicBezTo>
                    <a:pt x="5672" y="5909"/>
                    <a:pt x="5641" y="5941"/>
                    <a:pt x="5593" y="5941"/>
                  </a:cubicBezTo>
                  <a:close/>
                  <a:moveTo>
                    <a:pt x="2584" y="5815"/>
                  </a:moveTo>
                  <a:cubicBezTo>
                    <a:pt x="2584" y="5783"/>
                    <a:pt x="2616" y="5752"/>
                    <a:pt x="2662" y="5752"/>
                  </a:cubicBezTo>
                  <a:lnTo>
                    <a:pt x="2679" y="5752"/>
                  </a:lnTo>
                  <a:cubicBezTo>
                    <a:pt x="2725" y="5767"/>
                    <a:pt x="2757" y="5815"/>
                    <a:pt x="2742" y="5846"/>
                  </a:cubicBezTo>
                  <a:lnTo>
                    <a:pt x="2584" y="5815"/>
                  </a:lnTo>
                  <a:close/>
                  <a:moveTo>
                    <a:pt x="7973" y="5830"/>
                  </a:moveTo>
                  <a:lnTo>
                    <a:pt x="7956" y="5830"/>
                  </a:lnTo>
                  <a:cubicBezTo>
                    <a:pt x="7910" y="5830"/>
                    <a:pt x="7878" y="5783"/>
                    <a:pt x="7893" y="5735"/>
                  </a:cubicBezTo>
                  <a:lnTo>
                    <a:pt x="7893" y="5735"/>
                  </a:lnTo>
                  <a:lnTo>
                    <a:pt x="8051" y="5767"/>
                  </a:lnTo>
                  <a:lnTo>
                    <a:pt x="8051" y="5767"/>
                  </a:lnTo>
                  <a:cubicBezTo>
                    <a:pt x="8051" y="5815"/>
                    <a:pt x="8004" y="5830"/>
                    <a:pt x="7973" y="5830"/>
                  </a:cubicBezTo>
                  <a:close/>
                  <a:moveTo>
                    <a:pt x="2095" y="5798"/>
                  </a:moveTo>
                  <a:lnTo>
                    <a:pt x="2080" y="5798"/>
                  </a:lnTo>
                  <a:cubicBezTo>
                    <a:pt x="2032" y="5798"/>
                    <a:pt x="2001" y="5752"/>
                    <a:pt x="2017" y="5704"/>
                  </a:cubicBezTo>
                  <a:lnTo>
                    <a:pt x="2175" y="5735"/>
                  </a:lnTo>
                  <a:cubicBezTo>
                    <a:pt x="2175" y="5783"/>
                    <a:pt x="2127" y="5798"/>
                    <a:pt x="2095" y="5798"/>
                  </a:cubicBezTo>
                  <a:close/>
                  <a:moveTo>
                    <a:pt x="7893" y="5735"/>
                  </a:moveTo>
                  <a:cubicBezTo>
                    <a:pt x="7893" y="5689"/>
                    <a:pt x="7925" y="5672"/>
                    <a:pt x="7973" y="5672"/>
                  </a:cubicBezTo>
                  <a:lnTo>
                    <a:pt x="7988" y="5672"/>
                  </a:lnTo>
                  <a:cubicBezTo>
                    <a:pt x="8036" y="5672"/>
                    <a:pt x="8067" y="5720"/>
                    <a:pt x="8051" y="5767"/>
                  </a:cubicBezTo>
                  <a:lnTo>
                    <a:pt x="7893" y="5735"/>
                  </a:lnTo>
                  <a:close/>
                  <a:moveTo>
                    <a:pt x="5026" y="5815"/>
                  </a:moveTo>
                  <a:lnTo>
                    <a:pt x="5011" y="5815"/>
                  </a:lnTo>
                  <a:cubicBezTo>
                    <a:pt x="4963" y="5815"/>
                    <a:pt x="4948" y="5767"/>
                    <a:pt x="4948" y="5720"/>
                  </a:cubicBezTo>
                  <a:cubicBezTo>
                    <a:pt x="4963" y="5672"/>
                    <a:pt x="4994" y="5657"/>
                    <a:pt x="5026" y="5657"/>
                  </a:cubicBezTo>
                  <a:lnTo>
                    <a:pt x="5057" y="5657"/>
                  </a:lnTo>
                  <a:cubicBezTo>
                    <a:pt x="5089" y="5657"/>
                    <a:pt x="5120" y="5704"/>
                    <a:pt x="5120" y="5752"/>
                  </a:cubicBezTo>
                  <a:cubicBezTo>
                    <a:pt x="5105" y="5798"/>
                    <a:pt x="5074" y="5815"/>
                    <a:pt x="5026" y="5815"/>
                  </a:cubicBezTo>
                  <a:close/>
                  <a:moveTo>
                    <a:pt x="2017" y="5704"/>
                  </a:moveTo>
                  <a:lnTo>
                    <a:pt x="2017" y="5704"/>
                  </a:lnTo>
                  <a:cubicBezTo>
                    <a:pt x="2017" y="5657"/>
                    <a:pt x="2049" y="5641"/>
                    <a:pt x="2095" y="5641"/>
                  </a:cubicBezTo>
                  <a:lnTo>
                    <a:pt x="2112" y="5641"/>
                  </a:lnTo>
                  <a:cubicBezTo>
                    <a:pt x="2158" y="5641"/>
                    <a:pt x="2190" y="5689"/>
                    <a:pt x="2175" y="5735"/>
                  </a:cubicBezTo>
                  <a:lnTo>
                    <a:pt x="2175" y="5735"/>
                  </a:lnTo>
                  <a:lnTo>
                    <a:pt x="2017" y="5704"/>
                  </a:lnTo>
                  <a:close/>
                  <a:moveTo>
                    <a:pt x="7406" y="5720"/>
                  </a:moveTo>
                  <a:lnTo>
                    <a:pt x="7389" y="5720"/>
                  </a:lnTo>
                  <a:cubicBezTo>
                    <a:pt x="7342" y="5704"/>
                    <a:pt x="7311" y="5657"/>
                    <a:pt x="7326" y="5609"/>
                  </a:cubicBezTo>
                  <a:lnTo>
                    <a:pt x="7326" y="5609"/>
                  </a:lnTo>
                  <a:lnTo>
                    <a:pt x="7484" y="5657"/>
                  </a:lnTo>
                  <a:lnTo>
                    <a:pt x="7484" y="5657"/>
                  </a:lnTo>
                  <a:cubicBezTo>
                    <a:pt x="7484" y="5689"/>
                    <a:pt x="7452" y="5720"/>
                    <a:pt x="7406" y="5720"/>
                  </a:cubicBezTo>
                  <a:close/>
                  <a:moveTo>
                    <a:pt x="1528" y="5689"/>
                  </a:moveTo>
                  <a:lnTo>
                    <a:pt x="1513" y="5689"/>
                  </a:lnTo>
                  <a:cubicBezTo>
                    <a:pt x="1465" y="5672"/>
                    <a:pt x="1433" y="5625"/>
                    <a:pt x="1450" y="5594"/>
                  </a:cubicBezTo>
                  <a:lnTo>
                    <a:pt x="1607" y="5625"/>
                  </a:lnTo>
                  <a:cubicBezTo>
                    <a:pt x="1607" y="5657"/>
                    <a:pt x="1576" y="5689"/>
                    <a:pt x="1528" y="5689"/>
                  </a:cubicBezTo>
                  <a:close/>
                  <a:moveTo>
                    <a:pt x="7326" y="5609"/>
                  </a:moveTo>
                  <a:cubicBezTo>
                    <a:pt x="7326" y="5578"/>
                    <a:pt x="7374" y="5546"/>
                    <a:pt x="7406" y="5546"/>
                  </a:cubicBezTo>
                  <a:lnTo>
                    <a:pt x="7421" y="5546"/>
                  </a:lnTo>
                  <a:cubicBezTo>
                    <a:pt x="7469" y="5562"/>
                    <a:pt x="7500" y="5609"/>
                    <a:pt x="7484" y="5657"/>
                  </a:cubicBezTo>
                  <a:lnTo>
                    <a:pt x="7326" y="5609"/>
                  </a:lnTo>
                  <a:close/>
                  <a:moveTo>
                    <a:pt x="4475" y="5704"/>
                  </a:moveTo>
                  <a:lnTo>
                    <a:pt x="4443" y="5704"/>
                  </a:lnTo>
                  <a:cubicBezTo>
                    <a:pt x="4412" y="5689"/>
                    <a:pt x="4380" y="5641"/>
                    <a:pt x="4380" y="5609"/>
                  </a:cubicBezTo>
                  <a:cubicBezTo>
                    <a:pt x="4396" y="5562"/>
                    <a:pt x="4427" y="5531"/>
                    <a:pt x="4475" y="5531"/>
                  </a:cubicBezTo>
                  <a:lnTo>
                    <a:pt x="4490" y="5531"/>
                  </a:lnTo>
                  <a:cubicBezTo>
                    <a:pt x="4538" y="5546"/>
                    <a:pt x="4553" y="5594"/>
                    <a:pt x="4553" y="5641"/>
                  </a:cubicBezTo>
                  <a:cubicBezTo>
                    <a:pt x="4538" y="5672"/>
                    <a:pt x="4506" y="5704"/>
                    <a:pt x="4475" y="5704"/>
                  </a:cubicBezTo>
                  <a:close/>
                  <a:moveTo>
                    <a:pt x="1450" y="5594"/>
                  </a:moveTo>
                  <a:lnTo>
                    <a:pt x="1450" y="5594"/>
                  </a:lnTo>
                  <a:cubicBezTo>
                    <a:pt x="1450" y="5546"/>
                    <a:pt x="1497" y="5515"/>
                    <a:pt x="1528" y="5515"/>
                  </a:cubicBezTo>
                  <a:lnTo>
                    <a:pt x="1544" y="5515"/>
                  </a:lnTo>
                  <a:cubicBezTo>
                    <a:pt x="1591" y="5531"/>
                    <a:pt x="1623" y="5578"/>
                    <a:pt x="1607" y="5625"/>
                  </a:cubicBezTo>
                  <a:lnTo>
                    <a:pt x="1607" y="5625"/>
                  </a:lnTo>
                  <a:lnTo>
                    <a:pt x="1450" y="5594"/>
                  </a:lnTo>
                  <a:close/>
                  <a:moveTo>
                    <a:pt x="6838" y="5609"/>
                  </a:moveTo>
                  <a:lnTo>
                    <a:pt x="6822" y="5594"/>
                  </a:lnTo>
                  <a:cubicBezTo>
                    <a:pt x="6775" y="5594"/>
                    <a:pt x="6744" y="5546"/>
                    <a:pt x="6759" y="5499"/>
                  </a:cubicBezTo>
                  <a:lnTo>
                    <a:pt x="6933" y="5531"/>
                  </a:lnTo>
                  <a:cubicBezTo>
                    <a:pt x="6916" y="5578"/>
                    <a:pt x="6885" y="5609"/>
                    <a:pt x="6838" y="5609"/>
                  </a:cubicBezTo>
                  <a:close/>
                  <a:moveTo>
                    <a:pt x="961" y="5578"/>
                  </a:moveTo>
                  <a:lnTo>
                    <a:pt x="946" y="5578"/>
                  </a:lnTo>
                  <a:cubicBezTo>
                    <a:pt x="898" y="5562"/>
                    <a:pt x="866" y="5515"/>
                    <a:pt x="883" y="5468"/>
                  </a:cubicBezTo>
                  <a:lnTo>
                    <a:pt x="883" y="5468"/>
                  </a:lnTo>
                  <a:lnTo>
                    <a:pt x="1055" y="5499"/>
                  </a:lnTo>
                  <a:lnTo>
                    <a:pt x="1055" y="5499"/>
                  </a:lnTo>
                  <a:cubicBezTo>
                    <a:pt x="1040" y="5546"/>
                    <a:pt x="1009" y="5578"/>
                    <a:pt x="961" y="5578"/>
                  </a:cubicBezTo>
                  <a:close/>
                  <a:moveTo>
                    <a:pt x="6759" y="5499"/>
                  </a:moveTo>
                  <a:lnTo>
                    <a:pt x="6759" y="5499"/>
                  </a:lnTo>
                  <a:cubicBezTo>
                    <a:pt x="6775" y="5468"/>
                    <a:pt x="6807" y="5436"/>
                    <a:pt x="6838" y="5436"/>
                  </a:cubicBezTo>
                  <a:lnTo>
                    <a:pt x="6853" y="5436"/>
                  </a:lnTo>
                  <a:cubicBezTo>
                    <a:pt x="6901" y="5452"/>
                    <a:pt x="6933" y="5483"/>
                    <a:pt x="6933" y="5531"/>
                  </a:cubicBezTo>
                  <a:lnTo>
                    <a:pt x="6933" y="5531"/>
                  </a:lnTo>
                  <a:lnTo>
                    <a:pt x="6759" y="5499"/>
                  </a:lnTo>
                  <a:close/>
                  <a:moveTo>
                    <a:pt x="3908" y="5594"/>
                  </a:moveTo>
                  <a:lnTo>
                    <a:pt x="3891" y="5594"/>
                  </a:lnTo>
                  <a:cubicBezTo>
                    <a:pt x="3845" y="5578"/>
                    <a:pt x="3813" y="5531"/>
                    <a:pt x="3828" y="5483"/>
                  </a:cubicBezTo>
                  <a:cubicBezTo>
                    <a:pt x="3828" y="5452"/>
                    <a:pt x="3860" y="5420"/>
                    <a:pt x="3908" y="5420"/>
                  </a:cubicBezTo>
                  <a:lnTo>
                    <a:pt x="3923" y="5420"/>
                  </a:lnTo>
                  <a:cubicBezTo>
                    <a:pt x="3971" y="5436"/>
                    <a:pt x="4002" y="5468"/>
                    <a:pt x="3986" y="5515"/>
                  </a:cubicBezTo>
                  <a:cubicBezTo>
                    <a:pt x="3986" y="5562"/>
                    <a:pt x="3939" y="5594"/>
                    <a:pt x="3908" y="5594"/>
                  </a:cubicBezTo>
                  <a:close/>
                  <a:moveTo>
                    <a:pt x="883" y="5468"/>
                  </a:moveTo>
                  <a:cubicBezTo>
                    <a:pt x="898" y="5436"/>
                    <a:pt x="929" y="5405"/>
                    <a:pt x="961" y="5405"/>
                  </a:cubicBezTo>
                  <a:lnTo>
                    <a:pt x="977" y="5405"/>
                  </a:lnTo>
                  <a:cubicBezTo>
                    <a:pt x="1024" y="5420"/>
                    <a:pt x="1055" y="5452"/>
                    <a:pt x="1055" y="5499"/>
                  </a:cubicBezTo>
                  <a:lnTo>
                    <a:pt x="883" y="5468"/>
                  </a:lnTo>
                  <a:close/>
                  <a:moveTo>
                    <a:pt x="6271" y="5483"/>
                  </a:moveTo>
                  <a:lnTo>
                    <a:pt x="6255" y="5483"/>
                  </a:lnTo>
                  <a:cubicBezTo>
                    <a:pt x="6208" y="5483"/>
                    <a:pt x="6192" y="5436"/>
                    <a:pt x="6192" y="5389"/>
                  </a:cubicBezTo>
                  <a:lnTo>
                    <a:pt x="6366" y="5420"/>
                  </a:lnTo>
                  <a:cubicBezTo>
                    <a:pt x="6349" y="5452"/>
                    <a:pt x="6318" y="5483"/>
                    <a:pt x="6271" y="5483"/>
                  </a:cubicBezTo>
                  <a:close/>
                  <a:moveTo>
                    <a:pt x="9217" y="5499"/>
                  </a:moveTo>
                  <a:lnTo>
                    <a:pt x="9202" y="5499"/>
                  </a:lnTo>
                  <a:cubicBezTo>
                    <a:pt x="9154" y="5483"/>
                    <a:pt x="9122" y="5452"/>
                    <a:pt x="9139" y="5405"/>
                  </a:cubicBezTo>
                  <a:cubicBezTo>
                    <a:pt x="9139" y="5357"/>
                    <a:pt x="9170" y="5325"/>
                    <a:pt x="9217" y="5325"/>
                  </a:cubicBezTo>
                  <a:cubicBezTo>
                    <a:pt x="9217" y="5325"/>
                    <a:pt x="9233" y="5325"/>
                    <a:pt x="9233" y="5342"/>
                  </a:cubicBezTo>
                  <a:cubicBezTo>
                    <a:pt x="9280" y="5342"/>
                    <a:pt x="9311" y="5389"/>
                    <a:pt x="9296" y="5436"/>
                  </a:cubicBezTo>
                  <a:cubicBezTo>
                    <a:pt x="9296" y="5468"/>
                    <a:pt x="9248" y="5499"/>
                    <a:pt x="9217" y="5499"/>
                  </a:cubicBezTo>
                  <a:close/>
                  <a:moveTo>
                    <a:pt x="6192" y="5389"/>
                  </a:moveTo>
                  <a:lnTo>
                    <a:pt x="6192" y="5389"/>
                  </a:lnTo>
                  <a:cubicBezTo>
                    <a:pt x="6208" y="5342"/>
                    <a:pt x="6240" y="5310"/>
                    <a:pt x="6271" y="5310"/>
                  </a:cubicBezTo>
                  <a:cubicBezTo>
                    <a:pt x="6286" y="5310"/>
                    <a:pt x="6286" y="5325"/>
                    <a:pt x="6286" y="5325"/>
                  </a:cubicBezTo>
                  <a:cubicBezTo>
                    <a:pt x="6334" y="5325"/>
                    <a:pt x="6366" y="5373"/>
                    <a:pt x="6366" y="5420"/>
                  </a:cubicBezTo>
                  <a:lnTo>
                    <a:pt x="6366" y="5420"/>
                  </a:lnTo>
                  <a:lnTo>
                    <a:pt x="6192" y="5389"/>
                  </a:lnTo>
                  <a:close/>
                  <a:moveTo>
                    <a:pt x="3341" y="5468"/>
                  </a:moveTo>
                  <a:lnTo>
                    <a:pt x="3324" y="5468"/>
                  </a:lnTo>
                  <a:cubicBezTo>
                    <a:pt x="3278" y="5468"/>
                    <a:pt x="3246" y="5420"/>
                    <a:pt x="3261" y="5373"/>
                  </a:cubicBezTo>
                  <a:cubicBezTo>
                    <a:pt x="3261" y="5325"/>
                    <a:pt x="3293" y="5310"/>
                    <a:pt x="3341" y="5310"/>
                  </a:cubicBezTo>
                  <a:lnTo>
                    <a:pt x="3356" y="5310"/>
                  </a:lnTo>
                  <a:cubicBezTo>
                    <a:pt x="3404" y="5310"/>
                    <a:pt x="3435" y="5357"/>
                    <a:pt x="3419" y="5405"/>
                  </a:cubicBezTo>
                  <a:cubicBezTo>
                    <a:pt x="3419" y="5452"/>
                    <a:pt x="3372" y="5468"/>
                    <a:pt x="3341" y="5468"/>
                  </a:cubicBezTo>
                  <a:close/>
                  <a:moveTo>
                    <a:pt x="5719" y="5373"/>
                  </a:moveTo>
                  <a:lnTo>
                    <a:pt x="5704" y="5373"/>
                  </a:lnTo>
                  <a:cubicBezTo>
                    <a:pt x="5656" y="5357"/>
                    <a:pt x="5624" y="5310"/>
                    <a:pt x="5624" y="5262"/>
                  </a:cubicBezTo>
                  <a:lnTo>
                    <a:pt x="5624" y="5262"/>
                  </a:lnTo>
                  <a:lnTo>
                    <a:pt x="5798" y="5310"/>
                  </a:lnTo>
                  <a:lnTo>
                    <a:pt x="5798" y="5310"/>
                  </a:lnTo>
                  <a:cubicBezTo>
                    <a:pt x="5782" y="5342"/>
                    <a:pt x="5751" y="5373"/>
                    <a:pt x="5719" y="5373"/>
                  </a:cubicBezTo>
                  <a:close/>
                  <a:moveTo>
                    <a:pt x="8650" y="5389"/>
                  </a:moveTo>
                  <a:lnTo>
                    <a:pt x="8634" y="5389"/>
                  </a:lnTo>
                  <a:cubicBezTo>
                    <a:pt x="8587" y="5373"/>
                    <a:pt x="8555" y="5325"/>
                    <a:pt x="8571" y="5279"/>
                  </a:cubicBezTo>
                  <a:cubicBezTo>
                    <a:pt x="8571" y="5247"/>
                    <a:pt x="8618" y="5216"/>
                    <a:pt x="8650" y="5216"/>
                  </a:cubicBezTo>
                  <a:lnTo>
                    <a:pt x="8666" y="5216"/>
                  </a:lnTo>
                  <a:cubicBezTo>
                    <a:pt x="8713" y="5231"/>
                    <a:pt x="8744" y="5279"/>
                    <a:pt x="8729" y="5325"/>
                  </a:cubicBezTo>
                  <a:cubicBezTo>
                    <a:pt x="8729" y="5357"/>
                    <a:pt x="8697" y="5389"/>
                    <a:pt x="8650" y="5389"/>
                  </a:cubicBezTo>
                  <a:close/>
                  <a:moveTo>
                    <a:pt x="5624" y="5262"/>
                  </a:moveTo>
                  <a:cubicBezTo>
                    <a:pt x="5641" y="5231"/>
                    <a:pt x="5672" y="5199"/>
                    <a:pt x="5719" y="5199"/>
                  </a:cubicBezTo>
                  <a:lnTo>
                    <a:pt x="5735" y="5199"/>
                  </a:lnTo>
                  <a:cubicBezTo>
                    <a:pt x="5782" y="5216"/>
                    <a:pt x="5798" y="5262"/>
                    <a:pt x="5798" y="5310"/>
                  </a:cubicBezTo>
                  <a:lnTo>
                    <a:pt x="5624" y="5262"/>
                  </a:lnTo>
                  <a:close/>
                  <a:moveTo>
                    <a:pt x="2773" y="5357"/>
                  </a:moveTo>
                  <a:lnTo>
                    <a:pt x="2757" y="5357"/>
                  </a:lnTo>
                  <a:cubicBezTo>
                    <a:pt x="2710" y="5342"/>
                    <a:pt x="2679" y="5294"/>
                    <a:pt x="2694" y="5247"/>
                  </a:cubicBezTo>
                  <a:cubicBezTo>
                    <a:pt x="2694" y="5216"/>
                    <a:pt x="2742" y="5184"/>
                    <a:pt x="2773" y="5184"/>
                  </a:cubicBezTo>
                  <a:lnTo>
                    <a:pt x="2788" y="5184"/>
                  </a:lnTo>
                  <a:cubicBezTo>
                    <a:pt x="2836" y="5199"/>
                    <a:pt x="2868" y="5247"/>
                    <a:pt x="2852" y="5294"/>
                  </a:cubicBezTo>
                  <a:cubicBezTo>
                    <a:pt x="2852" y="5325"/>
                    <a:pt x="2820" y="5357"/>
                    <a:pt x="2773" y="5357"/>
                  </a:cubicBezTo>
                  <a:close/>
                  <a:moveTo>
                    <a:pt x="5152" y="5262"/>
                  </a:moveTo>
                  <a:cubicBezTo>
                    <a:pt x="5137" y="5262"/>
                    <a:pt x="5137" y="5247"/>
                    <a:pt x="5137" y="5247"/>
                  </a:cubicBezTo>
                  <a:cubicBezTo>
                    <a:pt x="5089" y="5247"/>
                    <a:pt x="5057" y="5199"/>
                    <a:pt x="5057" y="5153"/>
                  </a:cubicBezTo>
                  <a:lnTo>
                    <a:pt x="5057" y="5153"/>
                  </a:lnTo>
                  <a:lnTo>
                    <a:pt x="5231" y="5184"/>
                  </a:lnTo>
                  <a:lnTo>
                    <a:pt x="5231" y="5184"/>
                  </a:lnTo>
                  <a:cubicBezTo>
                    <a:pt x="5215" y="5231"/>
                    <a:pt x="5183" y="5262"/>
                    <a:pt x="5152" y="5262"/>
                  </a:cubicBezTo>
                  <a:close/>
                  <a:moveTo>
                    <a:pt x="8082" y="5262"/>
                  </a:moveTo>
                  <a:lnTo>
                    <a:pt x="8067" y="5262"/>
                  </a:lnTo>
                  <a:cubicBezTo>
                    <a:pt x="8019" y="5262"/>
                    <a:pt x="7988" y="5216"/>
                    <a:pt x="8004" y="5168"/>
                  </a:cubicBezTo>
                  <a:cubicBezTo>
                    <a:pt x="8004" y="5136"/>
                    <a:pt x="8051" y="5105"/>
                    <a:pt x="8082" y="5105"/>
                  </a:cubicBezTo>
                  <a:lnTo>
                    <a:pt x="8099" y="5105"/>
                  </a:lnTo>
                  <a:cubicBezTo>
                    <a:pt x="8145" y="5105"/>
                    <a:pt x="8177" y="5153"/>
                    <a:pt x="8162" y="5199"/>
                  </a:cubicBezTo>
                  <a:cubicBezTo>
                    <a:pt x="8162" y="5247"/>
                    <a:pt x="8130" y="5262"/>
                    <a:pt x="8082" y="5262"/>
                  </a:cubicBezTo>
                  <a:close/>
                  <a:moveTo>
                    <a:pt x="5057" y="5153"/>
                  </a:moveTo>
                  <a:cubicBezTo>
                    <a:pt x="5074" y="5121"/>
                    <a:pt x="5105" y="5090"/>
                    <a:pt x="5152" y="5090"/>
                  </a:cubicBezTo>
                  <a:lnTo>
                    <a:pt x="5168" y="5090"/>
                  </a:lnTo>
                  <a:cubicBezTo>
                    <a:pt x="5215" y="5105"/>
                    <a:pt x="5246" y="5136"/>
                    <a:pt x="5231" y="5184"/>
                  </a:cubicBezTo>
                  <a:lnTo>
                    <a:pt x="5057" y="5153"/>
                  </a:lnTo>
                  <a:close/>
                  <a:moveTo>
                    <a:pt x="2206" y="5247"/>
                  </a:moveTo>
                  <a:lnTo>
                    <a:pt x="2190" y="5231"/>
                  </a:lnTo>
                  <a:cubicBezTo>
                    <a:pt x="2143" y="5231"/>
                    <a:pt x="2112" y="5184"/>
                    <a:pt x="2127" y="5136"/>
                  </a:cubicBezTo>
                  <a:cubicBezTo>
                    <a:pt x="2143" y="5105"/>
                    <a:pt x="2175" y="5073"/>
                    <a:pt x="2206" y="5073"/>
                  </a:cubicBezTo>
                  <a:lnTo>
                    <a:pt x="2221" y="5073"/>
                  </a:lnTo>
                  <a:cubicBezTo>
                    <a:pt x="2269" y="5090"/>
                    <a:pt x="2301" y="5121"/>
                    <a:pt x="2301" y="5168"/>
                  </a:cubicBezTo>
                  <a:cubicBezTo>
                    <a:pt x="2284" y="5216"/>
                    <a:pt x="2253" y="5247"/>
                    <a:pt x="2206" y="5247"/>
                  </a:cubicBezTo>
                  <a:close/>
                  <a:moveTo>
                    <a:pt x="4585" y="5136"/>
                  </a:moveTo>
                  <a:lnTo>
                    <a:pt x="4569" y="5136"/>
                  </a:lnTo>
                  <a:cubicBezTo>
                    <a:pt x="4522" y="5121"/>
                    <a:pt x="4490" y="5090"/>
                    <a:pt x="4506" y="5042"/>
                  </a:cubicBezTo>
                  <a:lnTo>
                    <a:pt x="4506" y="5042"/>
                  </a:lnTo>
                  <a:lnTo>
                    <a:pt x="4664" y="5073"/>
                  </a:lnTo>
                  <a:lnTo>
                    <a:pt x="4664" y="5073"/>
                  </a:lnTo>
                  <a:cubicBezTo>
                    <a:pt x="4664" y="5105"/>
                    <a:pt x="4616" y="5136"/>
                    <a:pt x="4585" y="5136"/>
                  </a:cubicBezTo>
                  <a:close/>
                  <a:moveTo>
                    <a:pt x="7515" y="5153"/>
                  </a:moveTo>
                  <a:lnTo>
                    <a:pt x="7500" y="5153"/>
                  </a:lnTo>
                  <a:cubicBezTo>
                    <a:pt x="7452" y="5136"/>
                    <a:pt x="7437" y="5105"/>
                    <a:pt x="7437" y="5058"/>
                  </a:cubicBezTo>
                  <a:cubicBezTo>
                    <a:pt x="7452" y="5010"/>
                    <a:pt x="7484" y="4979"/>
                    <a:pt x="7515" y="4979"/>
                  </a:cubicBezTo>
                  <a:cubicBezTo>
                    <a:pt x="7532" y="4979"/>
                    <a:pt x="7532" y="4979"/>
                    <a:pt x="7532" y="4995"/>
                  </a:cubicBezTo>
                  <a:cubicBezTo>
                    <a:pt x="7578" y="4995"/>
                    <a:pt x="7610" y="5042"/>
                    <a:pt x="7610" y="5090"/>
                  </a:cubicBezTo>
                  <a:cubicBezTo>
                    <a:pt x="7595" y="5121"/>
                    <a:pt x="7563" y="5153"/>
                    <a:pt x="7515" y="5153"/>
                  </a:cubicBezTo>
                  <a:close/>
                  <a:moveTo>
                    <a:pt x="4506" y="5042"/>
                  </a:moveTo>
                  <a:cubicBezTo>
                    <a:pt x="4506" y="4995"/>
                    <a:pt x="4538" y="4964"/>
                    <a:pt x="4585" y="4964"/>
                  </a:cubicBezTo>
                  <a:cubicBezTo>
                    <a:pt x="4585" y="4964"/>
                    <a:pt x="4601" y="4964"/>
                    <a:pt x="4601" y="4979"/>
                  </a:cubicBezTo>
                  <a:cubicBezTo>
                    <a:pt x="4648" y="4979"/>
                    <a:pt x="4679" y="5027"/>
                    <a:pt x="4664" y="5073"/>
                  </a:cubicBezTo>
                  <a:lnTo>
                    <a:pt x="4506" y="5042"/>
                  </a:lnTo>
                  <a:close/>
                  <a:moveTo>
                    <a:pt x="1639" y="5121"/>
                  </a:moveTo>
                  <a:lnTo>
                    <a:pt x="1623" y="5121"/>
                  </a:lnTo>
                  <a:cubicBezTo>
                    <a:pt x="1591" y="5121"/>
                    <a:pt x="1560" y="5073"/>
                    <a:pt x="1560" y="5027"/>
                  </a:cubicBezTo>
                  <a:cubicBezTo>
                    <a:pt x="1576" y="4979"/>
                    <a:pt x="1607" y="4947"/>
                    <a:pt x="1639" y="4947"/>
                  </a:cubicBezTo>
                  <a:cubicBezTo>
                    <a:pt x="1654" y="4947"/>
                    <a:pt x="1654" y="4964"/>
                    <a:pt x="1670" y="4964"/>
                  </a:cubicBezTo>
                  <a:cubicBezTo>
                    <a:pt x="1702" y="4964"/>
                    <a:pt x="1733" y="5010"/>
                    <a:pt x="1733" y="5058"/>
                  </a:cubicBezTo>
                  <a:cubicBezTo>
                    <a:pt x="1717" y="5090"/>
                    <a:pt x="1686" y="5121"/>
                    <a:pt x="1639" y="5121"/>
                  </a:cubicBezTo>
                  <a:close/>
                  <a:moveTo>
                    <a:pt x="4017" y="5027"/>
                  </a:moveTo>
                  <a:lnTo>
                    <a:pt x="4002" y="5027"/>
                  </a:lnTo>
                  <a:cubicBezTo>
                    <a:pt x="3954" y="5010"/>
                    <a:pt x="3923" y="4964"/>
                    <a:pt x="3939" y="4916"/>
                  </a:cubicBezTo>
                  <a:lnTo>
                    <a:pt x="4097" y="4964"/>
                  </a:lnTo>
                  <a:lnTo>
                    <a:pt x="4097" y="4964"/>
                  </a:lnTo>
                  <a:cubicBezTo>
                    <a:pt x="4097" y="4995"/>
                    <a:pt x="4065" y="5027"/>
                    <a:pt x="4017" y="5027"/>
                  </a:cubicBezTo>
                  <a:close/>
                  <a:moveTo>
                    <a:pt x="6964" y="5042"/>
                  </a:moveTo>
                  <a:lnTo>
                    <a:pt x="6933" y="5042"/>
                  </a:lnTo>
                  <a:cubicBezTo>
                    <a:pt x="6901" y="5027"/>
                    <a:pt x="6870" y="4979"/>
                    <a:pt x="6870" y="4932"/>
                  </a:cubicBezTo>
                  <a:cubicBezTo>
                    <a:pt x="6885" y="4901"/>
                    <a:pt x="6916" y="4869"/>
                    <a:pt x="6964" y="4869"/>
                  </a:cubicBezTo>
                  <a:lnTo>
                    <a:pt x="6979" y="4869"/>
                  </a:lnTo>
                  <a:cubicBezTo>
                    <a:pt x="7027" y="4884"/>
                    <a:pt x="7043" y="4932"/>
                    <a:pt x="7043" y="4964"/>
                  </a:cubicBezTo>
                  <a:cubicBezTo>
                    <a:pt x="7027" y="5010"/>
                    <a:pt x="6996" y="5042"/>
                    <a:pt x="6964" y="5042"/>
                  </a:cubicBezTo>
                  <a:close/>
                  <a:moveTo>
                    <a:pt x="3939" y="4916"/>
                  </a:moveTo>
                  <a:cubicBezTo>
                    <a:pt x="3939" y="4884"/>
                    <a:pt x="3986" y="4853"/>
                    <a:pt x="4017" y="4853"/>
                  </a:cubicBezTo>
                  <a:lnTo>
                    <a:pt x="4034" y="4853"/>
                  </a:lnTo>
                  <a:cubicBezTo>
                    <a:pt x="4080" y="4869"/>
                    <a:pt x="4112" y="4916"/>
                    <a:pt x="4097" y="4964"/>
                  </a:cubicBezTo>
                  <a:lnTo>
                    <a:pt x="3939" y="4916"/>
                  </a:lnTo>
                  <a:close/>
                  <a:moveTo>
                    <a:pt x="1087" y="5010"/>
                  </a:moveTo>
                  <a:lnTo>
                    <a:pt x="1072" y="5010"/>
                  </a:lnTo>
                  <a:cubicBezTo>
                    <a:pt x="1024" y="4995"/>
                    <a:pt x="992" y="4947"/>
                    <a:pt x="992" y="4901"/>
                  </a:cubicBezTo>
                  <a:cubicBezTo>
                    <a:pt x="1009" y="4869"/>
                    <a:pt x="1040" y="4838"/>
                    <a:pt x="1087" y="4838"/>
                  </a:cubicBezTo>
                  <a:lnTo>
                    <a:pt x="1103" y="4838"/>
                  </a:lnTo>
                  <a:cubicBezTo>
                    <a:pt x="1150" y="4853"/>
                    <a:pt x="1166" y="4901"/>
                    <a:pt x="1166" y="4947"/>
                  </a:cubicBezTo>
                  <a:cubicBezTo>
                    <a:pt x="1150" y="4979"/>
                    <a:pt x="1118" y="5010"/>
                    <a:pt x="1087" y="5010"/>
                  </a:cubicBezTo>
                  <a:close/>
                  <a:moveTo>
                    <a:pt x="9328" y="4932"/>
                  </a:moveTo>
                  <a:lnTo>
                    <a:pt x="9311" y="4932"/>
                  </a:lnTo>
                  <a:cubicBezTo>
                    <a:pt x="9265" y="4932"/>
                    <a:pt x="9233" y="4884"/>
                    <a:pt x="9248" y="4838"/>
                  </a:cubicBezTo>
                  <a:lnTo>
                    <a:pt x="9248" y="4838"/>
                  </a:lnTo>
                  <a:lnTo>
                    <a:pt x="9406" y="4869"/>
                  </a:lnTo>
                  <a:lnTo>
                    <a:pt x="9406" y="4869"/>
                  </a:lnTo>
                  <a:cubicBezTo>
                    <a:pt x="9406" y="4916"/>
                    <a:pt x="9374" y="4932"/>
                    <a:pt x="9328" y="4932"/>
                  </a:cubicBezTo>
                  <a:close/>
                  <a:moveTo>
                    <a:pt x="3450" y="4901"/>
                  </a:moveTo>
                  <a:lnTo>
                    <a:pt x="3435" y="4901"/>
                  </a:lnTo>
                  <a:cubicBezTo>
                    <a:pt x="3387" y="4901"/>
                    <a:pt x="3356" y="4853"/>
                    <a:pt x="3372" y="4806"/>
                  </a:cubicBezTo>
                  <a:lnTo>
                    <a:pt x="3545" y="4838"/>
                  </a:lnTo>
                  <a:cubicBezTo>
                    <a:pt x="3530" y="4884"/>
                    <a:pt x="3498" y="4901"/>
                    <a:pt x="3450" y="4901"/>
                  </a:cubicBezTo>
                  <a:close/>
                  <a:moveTo>
                    <a:pt x="9248" y="4838"/>
                  </a:moveTo>
                  <a:cubicBezTo>
                    <a:pt x="9248" y="4790"/>
                    <a:pt x="9296" y="4775"/>
                    <a:pt x="9328" y="4775"/>
                  </a:cubicBezTo>
                  <a:lnTo>
                    <a:pt x="9343" y="4775"/>
                  </a:lnTo>
                  <a:cubicBezTo>
                    <a:pt x="9391" y="4775"/>
                    <a:pt x="9422" y="4821"/>
                    <a:pt x="9406" y="4869"/>
                  </a:cubicBezTo>
                  <a:lnTo>
                    <a:pt x="9248" y="4838"/>
                  </a:lnTo>
                  <a:close/>
                  <a:moveTo>
                    <a:pt x="6397" y="4916"/>
                  </a:moveTo>
                  <a:lnTo>
                    <a:pt x="6381" y="4916"/>
                  </a:lnTo>
                  <a:cubicBezTo>
                    <a:pt x="6334" y="4916"/>
                    <a:pt x="6303" y="4869"/>
                    <a:pt x="6318" y="4821"/>
                  </a:cubicBezTo>
                  <a:cubicBezTo>
                    <a:pt x="6318" y="4775"/>
                    <a:pt x="6349" y="4758"/>
                    <a:pt x="6397" y="4758"/>
                  </a:cubicBezTo>
                  <a:lnTo>
                    <a:pt x="6412" y="4758"/>
                  </a:lnTo>
                  <a:cubicBezTo>
                    <a:pt x="6460" y="4758"/>
                    <a:pt x="6492" y="4806"/>
                    <a:pt x="6475" y="4853"/>
                  </a:cubicBezTo>
                  <a:cubicBezTo>
                    <a:pt x="6475" y="4901"/>
                    <a:pt x="6429" y="4916"/>
                    <a:pt x="6397" y="4916"/>
                  </a:cubicBezTo>
                  <a:close/>
                  <a:moveTo>
                    <a:pt x="3372" y="4806"/>
                  </a:moveTo>
                  <a:lnTo>
                    <a:pt x="3372" y="4806"/>
                  </a:lnTo>
                  <a:cubicBezTo>
                    <a:pt x="3387" y="4758"/>
                    <a:pt x="3419" y="4743"/>
                    <a:pt x="3450" y="4743"/>
                  </a:cubicBezTo>
                  <a:lnTo>
                    <a:pt x="3467" y="4743"/>
                  </a:lnTo>
                  <a:cubicBezTo>
                    <a:pt x="3513" y="4743"/>
                    <a:pt x="3545" y="4790"/>
                    <a:pt x="3545" y="4838"/>
                  </a:cubicBezTo>
                  <a:lnTo>
                    <a:pt x="3545" y="4838"/>
                  </a:lnTo>
                  <a:lnTo>
                    <a:pt x="3372" y="4806"/>
                  </a:lnTo>
                  <a:close/>
                  <a:moveTo>
                    <a:pt x="520" y="4901"/>
                  </a:moveTo>
                  <a:cubicBezTo>
                    <a:pt x="505" y="4901"/>
                    <a:pt x="505" y="4884"/>
                    <a:pt x="505" y="4884"/>
                  </a:cubicBezTo>
                  <a:cubicBezTo>
                    <a:pt x="457" y="4884"/>
                    <a:pt x="425" y="4838"/>
                    <a:pt x="442" y="4790"/>
                  </a:cubicBezTo>
                  <a:cubicBezTo>
                    <a:pt x="442" y="4758"/>
                    <a:pt x="473" y="4727"/>
                    <a:pt x="520" y="4727"/>
                  </a:cubicBezTo>
                  <a:lnTo>
                    <a:pt x="536" y="4727"/>
                  </a:lnTo>
                  <a:cubicBezTo>
                    <a:pt x="583" y="4727"/>
                    <a:pt x="614" y="4775"/>
                    <a:pt x="599" y="4821"/>
                  </a:cubicBezTo>
                  <a:cubicBezTo>
                    <a:pt x="599" y="4869"/>
                    <a:pt x="551" y="4901"/>
                    <a:pt x="520" y="4901"/>
                  </a:cubicBezTo>
                  <a:close/>
                  <a:moveTo>
                    <a:pt x="8760" y="4821"/>
                  </a:moveTo>
                  <a:lnTo>
                    <a:pt x="8744" y="4821"/>
                  </a:lnTo>
                  <a:cubicBezTo>
                    <a:pt x="8697" y="4806"/>
                    <a:pt x="8681" y="4775"/>
                    <a:pt x="8681" y="4727"/>
                  </a:cubicBezTo>
                  <a:lnTo>
                    <a:pt x="8855" y="4758"/>
                  </a:lnTo>
                  <a:lnTo>
                    <a:pt x="8855" y="4758"/>
                  </a:lnTo>
                  <a:cubicBezTo>
                    <a:pt x="8839" y="4790"/>
                    <a:pt x="8807" y="4821"/>
                    <a:pt x="8760" y="4821"/>
                  </a:cubicBezTo>
                  <a:close/>
                  <a:moveTo>
                    <a:pt x="2883" y="4790"/>
                  </a:moveTo>
                  <a:lnTo>
                    <a:pt x="2868" y="4790"/>
                  </a:lnTo>
                  <a:cubicBezTo>
                    <a:pt x="2820" y="4775"/>
                    <a:pt x="2805" y="4743"/>
                    <a:pt x="2805" y="4695"/>
                  </a:cubicBezTo>
                  <a:lnTo>
                    <a:pt x="2978" y="4727"/>
                  </a:lnTo>
                  <a:cubicBezTo>
                    <a:pt x="2962" y="4758"/>
                    <a:pt x="2931" y="4790"/>
                    <a:pt x="2883" y="4790"/>
                  </a:cubicBezTo>
                  <a:close/>
                  <a:moveTo>
                    <a:pt x="8681" y="4727"/>
                  </a:moveTo>
                  <a:cubicBezTo>
                    <a:pt x="8697" y="4680"/>
                    <a:pt x="8729" y="4649"/>
                    <a:pt x="8760" y="4649"/>
                  </a:cubicBezTo>
                  <a:lnTo>
                    <a:pt x="8776" y="4649"/>
                  </a:lnTo>
                  <a:cubicBezTo>
                    <a:pt x="8824" y="4664"/>
                    <a:pt x="8855" y="4712"/>
                    <a:pt x="8855" y="4758"/>
                  </a:cubicBezTo>
                  <a:lnTo>
                    <a:pt x="8681" y="4727"/>
                  </a:lnTo>
                  <a:close/>
                  <a:moveTo>
                    <a:pt x="5830" y="4806"/>
                  </a:moveTo>
                  <a:lnTo>
                    <a:pt x="5814" y="4806"/>
                  </a:lnTo>
                  <a:cubicBezTo>
                    <a:pt x="5767" y="4790"/>
                    <a:pt x="5735" y="4758"/>
                    <a:pt x="5751" y="4712"/>
                  </a:cubicBezTo>
                  <a:cubicBezTo>
                    <a:pt x="5751" y="4664"/>
                    <a:pt x="5782" y="4632"/>
                    <a:pt x="5830" y="4632"/>
                  </a:cubicBezTo>
                  <a:lnTo>
                    <a:pt x="5845" y="4632"/>
                  </a:lnTo>
                  <a:cubicBezTo>
                    <a:pt x="5893" y="4649"/>
                    <a:pt x="5924" y="4695"/>
                    <a:pt x="5908" y="4743"/>
                  </a:cubicBezTo>
                  <a:cubicBezTo>
                    <a:pt x="5908" y="4775"/>
                    <a:pt x="5861" y="4806"/>
                    <a:pt x="5830" y="4806"/>
                  </a:cubicBezTo>
                  <a:close/>
                  <a:moveTo>
                    <a:pt x="2805" y="4695"/>
                  </a:moveTo>
                  <a:lnTo>
                    <a:pt x="2805" y="4695"/>
                  </a:lnTo>
                  <a:cubicBezTo>
                    <a:pt x="2820" y="4649"/>
                    <a:pt x="2852" y="4617"/>
                    <a:pt x="2883" y="4617"/>
                  </a:cubicBezTo>
                  <a:cubicBezTo>
                    <a:pt x="2899" y="4617"/>
                    <a:pt x="2899" y="4617"/>
                    <a:pt x="2915" y="4632"/>
                  </a:cubicBezTo>
                  <a:cubicBezTo>
                    <a:pt x="2946" y="4632"/>
                    <a:pt x="2978" y="4680"/>
                    <a:pt x="2978" y="4727"/>
                  </a:cubicBezTo>
                  <a:lnTo>
                    <a:pt x="2978" y="4727"/>
                  </a:lnTo>
                  <a:lnTo>
                    <a:pt x="2805" y="4695"/>
                  </a:lnTo>
                  <a:close/>
                  <a:moveTo>
                    <a:pt x="8208" y="4712"/>
                  </a:moveTo>
                  <a:lnTo>
                    <a:pt x="8193" y="4712"/>
                  </a:lnTo>
                  <a:cubicBezTo>
                    <a:pt x="8145" y="4695"/>
                    <a:pt x="8114" y="4649"/>
                    <a:pt x="8114" y="4601"/>
                  </a:cubicBezTo>
                  <a:lnTo>
                    <a:pt x="8288" y="4632"/>
                  </a:lnTo>
                  <a:cubicBezTo>
                    <a:pt x="8271" y="4680"/>
                    <a:pt x="8240" y="4712"/>
                    <a:pt x="8208" y="4712"/>
                  </a:cubicBezTo>
                  <a:close/>
                  <a:moveTo>
                    <a:pt x="2332" y="4680"/>
                  </a:moveTo>
                  <a:lnTo>
                    <a:pt x="2316" y="4680"/>
                  </a:lnTo>
                  <a:cubicBezTo>
                    <a:pt x="2269" y="4664"/>
                    <a:pt x="2238" y="4617"/>
                    <a:pt x="2238" y="4569"/>
                  </a:cubicBezTo>
                  <a:lnTo>
                    <a:pt x="2238" y="4569"/>
                  </a:lnTo>
                  <a:lnTo>
                    <a:pt x="2410" y="4601"/>
                  </a:lnTo>
                  <a:lnTo>
                    <a:pt x="2410" y="4601"/>
                  </a:lnTo>
                  <a:cubicBezTo>
                    <a:pt x="2395" y="4649"/>
                    <a:pt x="2364" y="4680"/>
                    <a:pt x="2332" y="4680"/>
                  </a:cubicBezTo>
                  <a:close/>
                  <a:moveTo>
                    <a:pt x="8114" y="4601"/>
                  </a:moveTo>
                  <a:lnTo>
                    <a:pt x="8114" y="4601"/>
                  </a:lnTo>
                  <a:cubicBezTo>
                    <a:pt x="8130" y="4569"/>
                    <a:pt x="8162" y="4538"/>
                    <a:pt x="8208" y="4538"/>
                  </a:cubicBezTo>
                  <a:lnTo>
                    <a:pt x="8225" y="4538"/>
                  </a:lnTo>
                  <a:cubicBezTo>
                    <a:pt x="8271" y="4554"/>
                    <a:pt x="8288" y="4601"/>
                    <a:pt x="8288" y="4632"/>
                  </a:cubicBezTo>
                  <a:lnTo>
                    <a:pt x="8288" y="4632"/>
                  </a:lnTo>
                  <a:lnTo>
                    <a:pt x="8114" y="4601"/>
                  </a:lnTo>
                  <a:close/>
                  <a:moveTo>
                    <a:pt x="5263" y="4695"/>
                  </a:moveTo>
                  <a:lnTo>
                    <a:pt x="5246" y="4695"/>
                  </a:lnTo>
                  <a:cubicBezTo>
                    <a:pt x="5200" y="4680"/>
                    <a:pt x="5168" y="4632"/>
                    <a:pt x="5183" y="4586"/>
                  </a:cubicBezTo>
                  <a:cubicBezTo>
                    <a:pt x="5183" y="4554"/>
                    <a:pt x="5231" y="4523"/>
                    <a:pt x="5263" y="4523"/>
                  </a:cubicBezTo>
                  <a:lnTo>
                    <a:pt x="5278" y="4523"/>
                  </a:lnTo>
                  <a:cubicBezTo>
                    <a:pt x="5326" y="4538"/>
                    <a:pt x="5357" y="4586"/>
                    <a:pt x="5341" y="4617"/>
                  </a:cubicBezTo>
                  <a:cubicBezTo>
                    <a:pt x="5341" y="4664"/>
                    <a:pt x="5309" y="4695"/>
                    <a:pt x="5263" y="4695"/>
                  </a:cubicBezTo>
                  <a:close/>
                  <a:moveTo>
                    <a:pt x="2238" y="4569"/>
                  </a:moveTo>
                  <a:cubicBezTo>
                    <a:pt x="2253" y="4538"/>
                    <a:pt x="2284" y="4506"/>
                    <a:pt x="2332" y="4506"/>
                  </a:cubicBezTo>
                  <a:lnTo>
                    <a:pt x="2347" y="4506"/>
                  </a:lnTo>
                  <a:cubicBezTo>
                    <a:pt x="2395" y="4523"/>
                    <a:pt x="2427" y="4569"/>
                    <a:pt x="2410" y="4601"/>
                  </a:cubicBezTo>
                  <a:lnTo>
                    <a:pt x="2238" y="4569"/>
                  </a:lnTo>
                  <a:close/>
                  <a:moveTo>
                    <a:pt x="7641" y="4586"/>
                  </a:moveTo>
                  <a:lnTo>
                    <a:pt x="7626" y="4586"/>
                  </a:lnTo>
                  <a:cubicBezTo>
                    <a:pt x="7578" y="4586"/>
                    <a:pt x="7547" y="4538"/>
                    <a:pt x="7547" y="4491"/>
                  </a:cubicBezTo>
                  <a:lnTo>
                    <a:pt x="7721" y="4523"/>
                  </a:lnTo>
                  <a:cubicBezTo>
                    <a:pt x="7704" y="4569"/>
                    <a:pt x="7673" y="4586"/>
                    <a:pt x="7641" y="4586"/>
                  </a:cubicBezTo>
                  <a:close/>
                  <a:moveTo>
                    <a:pt x="1765" y="4554"/>
                  </a:moveTo>
                  <a:lnTo>
                    <a:pt x="1749" y="4554"/>
                  </a:lnTo>
                  <a:cubicBezTo>
                    <a:pt x="1702" y="4554"/>
                    <a:pt x="1670" y="4506"/>
                    <a:pt x="1686" y="4460"/>
                  </a:cubicBezTo>
                  <a:lnTo>
                    <a:pt x="1686" y="4460"/>
                  </a:lnTo>
                  <a:lnTo>
                    <a:pt x="1843" y="4491"/>
                  </a:lnTo>
                  <a:lnTo>
                    <a:pt x="1843" y="4491"/>
                  </a:lnTo>
                  <a:cubicBezTo>
                    <a:pt x="1843" y="4538"/>
                    <a:pt x="1797" y="4554"/>
                    <a:pt x="1765" y="4554"/>
                  </a:cubicBezTo>
                  <a:close/>
                  <a:moveTo>
                    <a:pt x="7547" y="4491"/>
                  </a:moveTo>
                  <a:lnTo>
                    <a:pt x="7547" y="4491"/>
                  </a:lnTo>
                  <a:cubicBezTo>
                    <a:pt x="7563" y="4443"/>
                    <a:pt x="7595" y="4428"/>
                    <a:pt x="7641" y="4428"/>
                  </a:cubicBezTo>
                  <a:lnTo>
                    <a:pt x="7658" y="4428"/>
                  </a:lnTo>
                  <a:cubicBezTo>
                    <a:pt x="7704" y="4428"/>
                    <a:pt x="7736" y="4475"/>
                    <a:pt x="7721" y="4523"/>
                  </a:cubicBezTo>
                  <a:lnTo>
                    <a:pt x="7721" y="4523"/>
                  </a:lnTo>
                  <a:lnTo>
                    <a:pt x="7547" y="4491"/>
                  </a:lnTo>
                  <a:close/>
                  <a:moveTo>
                    <a:pt x="4696" y="4569"/>
                  </a:moveTo>
                  <a:lnTo>
                    <a:pt x="4679" y="4569"/>
                  </a:lnTo>
                  <a:cubicBezTo>
                    <a:pt x="4633" y="4569"/>
                    <a:pt x="4601" y="4523"/>
                    <a:pt x="4616" y="4475"/>
                  </a:cubicBezTo>
                  <a:cubicBezTo>
                    <a:pt x="4633" y="4428"/>
                    <a:pt x="4664" y="4412"/>
                    <a:pt x="4696" y="4412"/>
                  </a:cubicBezTo>
                  <a:lnTo>
                    <a:pt x="4711" y="4412"/>
                  </a:lnTo>
                  <a:cubicBezTo>
                    <a:pt x="4759" y="4412"/>
                    <a:pt x="4790" y="4460"/>
                    <a:pt x="4790" y="4506"/>
                  </a:cubicBezTo>
                  <a:cubicBezTo>
                    <a:pt x="4774" y="4554"/>
                    <a:pt x="4742" y="4569"/>
                    <a:pt x="4696" y="4569"/>
                  </a:cubicBezTo>
                  <a:close/>
                  <a:moveTo>
                    <a:pt x="1686" y="4460"/>
                  </a:moveTo>
                  <a:cubicBezTo>
                    <a:pt x="1686" y="4412"/>
                    <a:pt x="1717" y="4397"/>
                    <a:pt x="1765" y="4397"/>
                  </a:cubicBezTo>
                  <a:lnTo>
                    <a:pt x="1780" y="4397"/>
                  </a:lnTo>
                  <a:cubicBezTo>
                    <a:pt x="1828" y="4397"/>
                    <a:pt x="1860" y="4443"/>
                    <a:pt x="1843" y="4491"/>
                  </a:cubicBezTo>
                  <a:lnTo>
                    <a:pt x="1686" y="4460"/>
                  </a:lnTo>
                  <a:close/>
                  <a:moveTo>
                    <a:pt x="7074" y="4475"/>
                  </a:moveTo>
                  <a:lnTo>
                    <a:pt x="7059" y="4475"/>
                  </a:lnTo>
                  <a:cubicBezTo>
                    <a:pt x="7011" y="4460"/>
                    <a:pt x="6979" y="4412"/>
                    <a:pt x="6996" y="4380"/>
                  </a:cubicBezTo>
                  <a:lnTo>
                    <a:pt x="6996" y="4380"/>
                  </a:lnTo>
                  <a:lnTo>
                    <a:pt x="7153" y="4412"/>
                  </a:lnTo>
                  <a:lnTo>
                    <a:pt x="7153" y="4412"/>
                  </a:lnTo>
                  <a:cubicBezTo>
                    <a:pt x="7153" y="4443"/>
                    <a:pt x="7106" y="4475"/>
                    <a:pt x="7074" y="4475"/>
                  </a:cubicBezTo>
                  <a:close/>
                  <a:moveTo>
                    <a:pt x="1198" y="4443"/>
                  </a:moveTo>
                  <a:lnTo>
                    <a:pt x="1181" y="4443"/>
                  </a:lnTo>
                  <a:cubicBezTo>
                    <a:pt x="1135" y="4428"/>
                    <a:pt x="1103" y="4397"/>
                    <a:pt x="1118" y="4349"/>
                  </a:cubicBezTo>
                  <a:lnTo>
                    <a:pt x="1276" y="4380"/>
                  </a:lnTo>
                  <a:cubicBezTo>
                    <a:pt x="1276" y="4412"/>
                    <a:pt x="1244" y="4443"/>
                    <a:pt x="1198" y="4443"/>
                  </a:cubicBezTo>
                  <a:close/>
                  <a:moveTo>
                    <a:pt x="6996" y="4380"/>
                  </a:moveTo>
                  <a:cubicBezTo>
                    <a:pt x="6996" y="4334"/>
                    <a:pt x="7027" y="4302"/>
                    <a:pt x="7074" y="4302"/>
                  </a:cubicBezTo>
                  <a:lnTo>
                    <a:pt x="7090" y="4302"/>
                  </a:lnTo>
                  <a:cubicBezTo>
                    <a:pt x="7137" y="4317"/>
                    <a:pt x="7169" y="4365"/>
                    <a:pt x="7153" y="4412"/>
                  </a:cubicBezTo>
                  <a:lnTo>
                    <a:pt x="6996" y="4380"/>
                  </a:lnTo>
                  <a:close/>
                  <a:moveTo>
                    <a:pt x="4128" y="4460"/>
                  </a:moveTo>
                  <a:lnTo>
                    <a:pt x="4112" y="4460"/>
                  </a:lnTo>
                  <a:cubicBezTo>
                    <a:pt x="4065" y="4443"/>
                    <a:pt x="4049" y="4397"/>
                    <a:pt x="4049" y="4365"/>
                  </a:cubicBezTo>
                  <a:cubicBezTo>
                    <a:pt x="4065" y="4317"/>
                    <a:pt x="4097" y="4286"/>
                    <a:pt x="4128" y="4286"/>
                  </a:cubicBezTo>
                  <a:lnTo>
                    <a:pt x="4160" y="4286"/>
                  </a:lnTo>
                  <a:cubicBezTo>
                    <a:pt x="4191" y="4302"/>
                    <a:pt x="4223" y="4349"/>
                    <a:pt x="4223" y="4397"/>
                  </a:cubicBezTo>
                  <a:cubicBezTo>
                    <a:pt x="4206" y="4428"/>
                    <a:pt x="4175" y="4460"/>
                    <a:pt x="4128" y="4460"/>
                  </a:cubicBezTo>
                  <a:close/>
                  <a:moveTo>
                    <a:pt x="1118" y="4349"/>
                  </a:moveTo>
                  <a:lnTo>
                    <a:pt x="1118" y="4349"/>
                  </a:lnTo>
                  <a:cubicBezTo>
                    <a:pt x="1118" y="4302"/>
                    <a:pt x="1166" y="4270"/>
                    <a:pt x="1198" y="4270"/>
                  </a:cubicBezTo>
                  <a:lnTo>
                    <a:pt x="1213" y="4270"/>
                  </a:lnTo>
                  <a:cubicBezTo>
                    <a:pt x="1261" y="4286"/>
                    <a:pt x="1292" y="4334"/>
                    <a:pt x="1276" y="4380"/>
                  </a:cubicBezTo>
                  <a:lnTo>
                    <a:pt x="1276" y="4380"/>
                  </a:lnTo>
                  <a:lnTo>
                    <a:pt x="1118" y="4349"/>
                  </a:lnTo>
                  <a:close/>
                  <a:moveTo>
                    <a:pt x="6507" y="4365"/>
                  </a:moveTo>
                  <a:lnTo>
                    <a:pt x="6492" y="4365"/>
                  </a:lnTo>
                  <a:cubicBezTo>
                    <a:pt x="6444" y="4349"/>
                    <a:pt x="6412" y="4302"/>
                    <a:pt x="6429" y="4254"/>
                  </a:cubicBezTo>
                  <a:lnTo>
                    <a:pt x="6429" y="4254"/>
                  </a:lnTo>
                  <a:lnTo>
                    <a:pt x="6586" y="4286"/>
                  </a:lnTo>
                  <a:lnTo>
                    <a:pt x="6586" y="4286"/>
                  </a:lnTo>
                  <a:cubicBezTo>
                    <a:pt x="6586" y="4334"/>
                    <a:pt x="6555" y="4365"/>
                    <a:pt x="6507" y="4365"/>
                  </a:cubicBezTo>
                  <a:close/>
                  <a:moveTo>
                    <a:pt x="9454" y="4380"/>
                  </a:moveTo>
                  <a:cubicBezTo>
                    <a:pt x="9437" y="4380"/>
                    <a:pt x="9437" y="4380"/>
                    <a:pt x="9422" y="4365"/>
                  </a:cubicBezTo>
                  <a:cubicBezTo>
                    <a:pt x="9391" y="4365"/>
                    <a:pt x="9359" y="4317"/>
                    <a:pt x="9359" y="4270"/>
                  </a:cubicBezTo>
                  <a:cubicBezTo>
                    <a:pt x="9374" y="4239"/>
                    <a:pt x="9406" y="4207"/>
                    <a:pt x="9454" y="4207"/>
                  </a:cubicBezTo>
                  <a:lnTo>
                    <a:pt x="9469" y="4207"/>
                  </a:lnTo>
                  <a:cubicBezTo>
                    <a:pt x="9517" y="4223"/>
                    <a:pt x="9532" y="4254"/>
                    <a:pt x="9532" y="4302"/>
                  </a:cubicBezTo>
                  <a:cubicBezTo>
                    <a:pt x="9517" y="4349"/>
                    <a:pt x="9485" y="4380"/>
                    <a:pt x="9454" y="4380"/>
                  </a:cubicBezTo>
                  <a:close/>
                  <a:moveTo>
                    <a:pt x="6429" y="4254"/>
                  </a:moveTo>
                  <a:cubicBezTo>
                    <a:pt x="6429" y="4223"/>
                    <a:pt x="6475" y="4191"/>
                    <a:pt x="6507" y="4191"/>
                  </a:cubicBezTo>
                  <a:lnTo>
                    <a:pt x="6523" y="4191"/>
                  </a:lnTo>
                  <a:cubicBezTo>
                    <a:pt x="6570" y="4207"/>
                    <a:pt x="6601" y="4239"/>
                    <a:pt x="6586" y="4286"/>
                  </a:cubicBezTo>
                  <a:lnTo>
                    <a:pt x="6429" y="4254"/>
                  </a:lnTo>
                  <a:close/>
                  <a:moveTo>
                    <a:pt x="3576" y="4349"/>
                  </a:moveTo>
                  <a:lnTo>
                    <a:pt x="3561" y="4349"/>
                  </a:lnTo>
                  <a:cubicBezTo>
                    <a:pt x="3513" y="4334"/>
                    <a:pt x="3482" y="4286"/>
                    <a:pt x="3482" y="4239"/>
                  </a:cubicBezTo>
                  <a:cubicBezTo>
                    <a:pt x="3498" y="4207"/>
                    <a:pt x="3530" y="4176"/>
                    <a:pt x="3576" y="4176"/>
                  </a:cubicBezTo>
                  <a:lnTo>
                    <a:pt x="3593" y="4176"/>
                  </a:lnTo>
                  <a:cubicBezTo>
                    <a:pt x="3639" y="4191"/>
                    <a:pt x="3656" y="4223"/>
                    <a:pt x="3656" y="4270"/>
                  </a:cubicBezTo>
                  <a:cubicBezTo>
                    <a:pt x="3639" y="4317"/>
                    <a:pt x="3608" y="4349"/>
                    <a:pt x="3576" y="4349"/>
                  </a:cubicBezTo>
                  <a:close/>
                  <a:moveTo>
                    <a:pt x="5940" y="4239"/>
                  </a:moveTo>
                  <a:lnTo>
                    <a:pt x="5924" y="4239"/>
                  </a:lnTo>
                  <a:cubicBezTo>
                    <a:pt x="5877" y="4239"/>
                    <a:pt x="5845" y="4191"/>
                    <a:pt x="5861" y="4144"/>
                  </a:cubicBezTo>
                  <a:lnTo>
                    <a:pt x="6034" y="4176"/>
                  </a:lnTo>
                  <a:cubicBezTo>
                    <a:pt x="6019" y="4223"/>
                    <a:pt x="5988" y="4239"/>
                    <a:pt x="5940" y="4239"/>
                  </a:cubicBezTo>
                  <a:close/>
                  <a:moveTo>
                    <a:pt x="8887" y="4254"/>
                  </a:moveTo>
                  <a:lnTo>
                    <a:pt x="8870" y="4254"/>
                  </a:lnTo>
                  <a:cubicBezTo>
                    <a:pt x="8824" y="4254"/>
                    <a:pt x="8792" y="4207"/>
                    <a:pt x="8792" y="4160"/>
                  </a:cubicBezTo>
                  <a:cubicBezTo>
                    <a:pt x="8807" y="4113"/>
                    <a:pt x="8839" y="4097"/>
                    <a:pt x="8887" y="4097"/>
                  </a:cubicBezTo>
                  <a:lnTo>
                    <a:pt x="8902" y="4097"/>
                  </a:lnTo>
                  <a:cubicBezTo>
                    <a:pt x="8950" y="4097"/>
                    <a:pt x="8981" y="4144"/>
                    <a:pt x="8965" y="4191"/>
                  </a:cubicBezTo>
                  <a:cubicBezTo>
                    <a:pt x="8950" y="4239"/>
                    <a:pt x="8918" y="4254"/>
                    <a:pt x="8887" y="4254"/>
                  </a:cubicBezTo>
                  <a:close/>
                  <a:moveTo>
                    <a:pt x="5861" y="4144"/>
                  </a:moveTo>
                  <a:lnTo>
                    <a:pt x="5861" y="4144"/>
                  </a:lnTo>
                  <a:cubicBezTo>
                    <a:pt x="5877" y="4097"/>
                    <a:pt x="5908" y="4081"/>
                    <a:pt x="5940" y="4081"/>
                  </a:cubicBezTo>
                  <a:lnTo>
                    <a:pt x="5956" y="4081"/>
                  </a:lnTo>
                  <a:cubicBezTo>
                    <a:pt x="6003" y="4081"/>
                    <a:pt x="6034" y="4128"/>
                    <a:pt x="6034" y="4176"/>
                  </a:cubicBezTo>
                  <a:lnTo>
                    <a:pt x="6034" y="4176"/>
                  </a:lnTo>
                  <a:lnTo>
                    <a:pt x="5861" y="4144"/>
                  </a:lnTo>
                  <a:close/>
                  <a:moveTo>
                    <a:pt x="3009" y="4223"/>
                  </a:moveTo>
                  <a:lnTo>
                    <a:pt x="2994" y="4223"/>
                  </a:lnTo>
                  <a:cubicBezTo>
                    <a:pt x="2946" y="4223"/>
                    <a:pt x="2915" y="4176"/>
                    <a:pt x="2931" y="4128"/>
                  </a:cubicBezTo>
                  <a:cubicBezTo>
                    <a:pt x="2931" y="4081"/>
                    <a:pt x="2962" y="4065"/>
                    <a:pt x="3009" y="4065"/>
                  </a:cubicBezTo>
                  <a:lnTo>
                    <a:pt x="3025" y="4065"/>
                  </a:lnTo>
                  <a:cubicBezTo>
                    <a:pt x="3072" y="4065"/>
                    <a:pt x="3104" y="4113"/>
                    <a:pt x="3088" y="4160"/>
                  </a:cubicBezTo>
                  <a:cubicBezTo>
                    <a:pt x="3088" y="4207"/>
                    <a:pt x="3041" y="4223"/>
                    <a:pt x="3009" y="4223"/>
                  </a:cubicBezTo>
                  <a:close/>
                  <a:moveTo>
                    <a:pt x="5372" y="4128"/>
                  </a:moveTo>
                  <a:lnTo>
                    <a:pt x="5357" y="4128"/>
                  </a:lnTo>
                  <a:cubicBezTo>
                    <a:pt x="5309" y="4113"/>
                    <a:pt x="5294" y="4065"/>
                    <a:pt x="5294" y="4018"/>
                  </a:cubicBezTo>
                  <a:lnTo>
                    <a:pt x="5467" y="4065"/>
                  </a:lnTo>
                  <a:cubicBezTo>
                    <a:pt x="5452" y="4097"/>
                    <a:pt x="5420" y="4128"/>
                    <a:pt x="5372" y="4128"/>
                  </a:cubicBezTo>
                  <a:close/>
                  <a:moveTo>
                    <a:pt x="8319" y="4144"/>
                  </a:moveTo>
                  <a:lnTo>
                    <a:pt x="8303" y="4144"/>
                  </a:lnTo>
                  <a:cubicBezTo>
                    <a:pt x="8256" y="4128"/>
                    <a:pt x="8225" y="4081"/>
                    <a:pt x="8240" y="4034"/>
                  </a:cubicBezTo>
                  <a:cubicBezTo>
                    <a:pt x="8240" y="4002"/>
                    <a:pt x="8271" y="3971"/>
                    <a:pt x="8319" y="3971"/>
                  </a:cubicBezTo>
                  <a:lnTo>
                    <a:pt x="8334" y="3971"/>
                  </a:lnTo>
                  <a:cubicBezTo>
                    <a:pt x="8382" y="3987"/>
                    <a:pt x="8414" y="4034"/>
                    <a:pt x="8397" y="4081"/>
                  </a:cubicBezTo>
                  <a:cubicBezTo>
                    <a:pt x="8397" y="4113"/>
                    <a:pt x="8351" y="4144"/>
                    <a:pt x="8319" y="4144"/>
                  </a:cubicBezTo>
                  <a:close/>
                  <a:moveTo>
                    <a:pt x="5294" y="4018"/>
                  </a:moveTo>
                  <a:lnTo>
                    <a:pt x="5294" y="4018"/>
                  </a:lnTo>
                  <a:cubicBezTo>
                    <a:pt x="5309" y="3987"/>
                    <a:pt x="5341" y="3955"/>
                    <a:pt x="5372" y="3955"/>
                  </a:cubicBezTo>
                  <a:lnTo>
                    <a:pt x="5404" y="3955"/>
                  </a:lnTo>
                  <a:cubicBezTo>
                    <a:pt x="5435" y="3971"/>
                    <a:pt x="5467" y="4018"/>
                    <a:pt x="5467" y="4065"/>
                  </a:cubicBezTo>
                  <a:lnTo>
                    <a:pt x="5467" y="4065"/>
                  </a:lnTo>
                  <a:lnTo>
                    <a:pt x="5294" y="4018"/>
                  </a:lnTo>
                  <a:close/>
                  <a:moveTo>
                    <a:pt x="2442" y="4113"/>
                  </a:moveTo>
                  <a:lnTo>
                    <a:pt x="2427" y="4113"/>
                  </a:lnTo>
                  <a:cubicBezTo>
                    <a:pt x="2379" y="4097"/>
                    <a:pt x="2347" y="4050"/>
                    <a:pt x="2364" y="4018"/>
                  </a:cubicBezTo>
                  <a:cubicBezTo>
                    <a:pt x="2364" y="3971"/>
                    <a:pt x="2395" y="3939"/>
                    <a:pt x="2442" y="3939"/>
                  </a:cubicBezTo>
                  <a:lnTo>
                    <a:pt x="2458" y="3939"/>
                  </a:lnTo>
                  <a:cubicBezTo>
                    <a:pt x="2505" y="3955"/>
                    <a:pt x="2536" y="4002"/>
                    <a:pt x="2521" y="4050"/>
                  </a:cubicBezTo>
                  <a:cubicBezTo>
                    <a:pt x="2521" y="4081"/>
                    <a:pt x="2473" y="4113"/>
                    <a:pt x="2442" y="4113"/>
                  </a:cubicBezTo>
                  <a:close/>
                  <a:moveTo>
                    <a:pt x="4822" y="4018"/>
                  </a:moveTo>
                  <a:cubicBezTo>
                    <a:pt x="4805" y="4018"/>
                    <a:pt x="4805" y="4018"/>
                    <a:pt x="4805" y="4002"/>
                  </a:cubicBezTo>
                  <a:cubicBezTo>
                    <a:pt x="4759" y="4002"/>
                    <a:pt x="4727" y="3955"/>
                    <a:pt x="4727" y="3907"/>
                  </a:cubicBezTo>
                  <a:lnTo>
                    <a:pt x="4727" y="3907"/>
                  </a:lnTo>
                  <a:lnTo>
                    <a:pt x="4900" y="3939"/>
                  </a:lnTo>
                  <a:lnTo>
                    <a:pt x="4900" y="3939"/>
                  </a:lnTo>
                  <a:cubicBezTo>
                    <a:pt x="4885" y="3987"/>
                    <a:pt x="4853" y="4018"/>
                    <a:pt x="4822" y="4018"/>
                  </a:cubicBezTo>
                  <a:close/>
                  <a:moveTo>
                    <a:pt x="7752" y="4034"/>
                  </a:moveTo>
                  <a:cubicBezTo>
                    <a:pt x="7752" y="4034"/>
                    <a:pt x="7736" y="4034"/>
                    <a:pt x="7736" y="4018"/>
                  </a:cubicBezTo>
                  <a:cubicBezTo>
                    <a:pt x="7689" y="4018"/>
                    <a:pt x="7658" y="3971"/>
                    <a:pt x="7673" y="3924"/>
                  </a:cubicBezTo>
                  <a:cubicBezTo>
                    <a:pt x="7673" y="3892"/>
                    <a:pt x="7721" y="3861"/>
                    <a:pt x="7752" y="3861"/>
                  </a:cubicBezTo>
                  <a:lnTo>
                    <a:pt x="7767" y="3861"/>
                  </a:lnTo>
                  <a:cubicBezTo>
                    <a:pt x="7815" y="3876"/>
                    <a:pt x="7847" y="3907"/>
                    <a:pt x="7830" y="3955"/>
                  </a:cubicBezTo>
                  <a:cubicBezTo>
                    <a:pt x="7830" y="4002"/>
                    <a:pt x="7799" y="4034"/>
                    <a:pt x="7752" y="4034"/>
                  </a:cubicBezTo>
                  <a:close/>
                  <a:moveTo>
                    <a:pt x="4727" y="3907"/>
                  </a:moveTo>
                  <a:cubicBezTo>
                    <a:pt x="4742" y="3876"/>
                    <a:pt x="4774" y="3844"/>
                    <a:pt x="4822" y="3844"/>
                  </a:cubicBezTo>
                  <a:lnTo>
                    <a:pt x="4837" y="3844"/>
                  </a:lnTo>
                  <a:cubicBezTo>
                    <a:pt x="4885" y="3861"/>
                    <a:pt x="4900" y="3892"/>
                    <a:pt x="4900" y="3939"/>
                  </a:cubicBezTo>
                  <a:lnTo>
                    <a:pt x="4727" y="3907"/>
                  </a:lnTo>
                  <a:close/>
                  <a:moveTo>
                    <a:pt x="1875" y="4002"/>
                  </a:moveTo>
                  <a:lnTo>
                    <a:pt x="1860" y="4002"/>
                  </a:lnTo>
                  <a:cubicBezTo>
                    <a:pt x="1812" y="3987"/>
                    <a:pt x="1780" y="3939"/>
                    <a:pt x="1797" y="3892"/>
                  </a:cubicBezTo>
                  <a:cubicBezTo>
                    <a:pt x="1797" y="3861"/>
                    <a:pt x="1843" y="3829"/>
                    <a:pt x="1875" y="3829"/>
                  </a:cubicBezTo>
                  <a:lnTo>
                    <a:pt x="1891" y="3829"/>
                  </a:lnTo>
                  <a:cubicBezTo>
                    <a:pt x="1938" y="3844"/>
                    <a:pt x="1969" y="3876"/>
                    <a:pt x="1954" y="3924"/>
                  </a:cubicBezTo>
                  <a:cubicBezTo>
                    <a:pt x="1954" y="3971"/>
                    <a:pt x="1923" y="4002"/>
                    <a:pt x="1875" y="4002"/>
                  </a:cubicBezTo>
                  <a:close/>
                  <a:moveTo>
                    <a:pt x="4254" y="3892"/>
                  </a:moveTo>
                  <a:lnTo>
                    <a:pt x="4238" y="3892"/>
                  </a:lnTo>
                  <a:cubicBezTo>
                    <a:pt x="4191" y="3892"/>
                    <a:pt x="4160" y="3844"/>
                    <a:pt x="4175" y="3798"/>
                  </a:cubicBezTo>
                  <a:lnTo>
                    <a:pt x="4175" y="3798"/>
                  </a:lnTo>
                  <a:lnTo>
                    <a:pt x="4333" y="3829"/>
                  </a:lnTo>
                  <a:lnTo>
                    <a:pt x="4333" y="3829"/>
                  </a:lnTo>
                  <a:cubicBezTo>
                    <a:pt x="4333" y="3861"/>
                    <a:pt x="4286" y="3892"/>
                    <a:pt x="4254" y="3892"/>
                  </a:cubicBezTo>
                  <a:close/>
                  <a:moveTo>
                    <a:pt x="7185" y="3907"/>
                  </a:moveTo>
                  <a:lnTo>
                    <a:pt x="7169" y="3907"/>
                  </a:lnTo>
                  <a:cubicBezTo>
                    <a:pt x="7122" y="3892"/>
                    <a:pt x="7090" y="3861"/>
                    <a:pt x="7106" y="3813"/>
                  </a:cubicBezTo>
                  <a:cubicBezTo>
                    <a:pt x="7122" y="3766"/>
                    <a:pt x="7153" y="3735"/>
                    <a:pt x="7185" y="3735"/>
                  </a:cubicBezTo>
                  <a:cubicBezTo>
                    <a:pt x="7200" y="3735"/>
                    <a:pt x="7200" y="3750"/>
                    <a:pt x="7200" y="3750"/>
                  </a:cubicBezTo>
                  <a:cubicBezTo>
                    <a:pt x="7248" y="3750"/>
                    <a:pt x="7279" y="3798"/>
                    <a:pt x="7279" y="3844"/>
                  </a:cubicBezTo>
                  <a:cubicBezTo>
                    <a:pt x="7263" y="3876"/>
                    <a:pt x="7232" y="3907"/>
                    <a:pt x="7185" y="3907"/>
                  </a:cubicBezTo>
                  <a:close/>
                  <a:moveTo>
                    <a:pt x="4175" y="3798"/>
                  </a:moveTo>
                  <a:cubicBezTo>
                    <a:pt x="4175" y="3750"/>
                    <a:pt x="4206" y="3735"/>
                    <a:pt x="4254" y="3735"/>
                  </a:cubicBezTo>
                  <a:lnTo>
                    <a:pt x="4270" y="3735"/>
                  </a:lnTo>
                  <a:cubicBezTo>
                    <a:pt x="4317" y="3735"/>
                    <a:pt x="4349" y="3781"/>
                    <a:pt x="4333" y="3829"/>
                  </a:cubicBezTo>
                  <a:lnTo>
                    <a:pt x="4175" y="3798"/>
                  </a:lnTo>
                  <a:close/>
                  <a:moveTo>
                    <a:pt x="1307" y="3876"/>
                  </a:moveTo>
                  <a:lnTo>
                    <a:pt x="1292" y="3876"/>
                  </a:lnTo>
                  <a:cubicBezTo>
                    <a:pt x="1244" y="3876"/>
                    <a:pt x="1213" y="3829"/>
                    <a:pt x="1229" y="3781"/>
                  </a:cubicBezTo>
                  <a:cubicBezTo>
                    <a:pt x="1244" y="3735"/>
                    <a:pt x="1276" y="3718"/>
                    <a:pt x="1307" y="3718"/>
                  </a:cubicBezTo>
                  <a:lnTo>
                    <a:pt x="1324" y="3718"/>
                  </a:lnTo>
                  <a:cubicBezTo>
                    <a:pt x="1370" y="3718"/>
                    <a:pt x="1402" y="3766"/>
                    <a:pt x="1402" y="3813"/>
                  </a:cubicBezTo>
                  <a:cubicBezTo>
                    <a:pt x="1387" y="3861"/>
                    <a:pt x="1355" y="3876"/>
                    <a:pt x="1307" y="3876"/>
                  </a:cubicBezTo>
                  <a:close/>
                  <a:moveTo>
                    <a:pt x="9563" y="3813"/>
                  </a:moveTo>
                  <a:lnTo>
                    <a:pt x="9548" y="3813"/>
                  </a:lnTo>
                  <a:cubicBezTo>
                    <a:pt x="9500" y="3798"/>
                    <a:pt x="9469" y="3750"/>
                    <a:pt x="9485" y="3703"/>
                  </a:cubicBezTo>
                  <a:lnTo>
                    <a:pt x="9485" y="3703"/>
                  </a:lnTo>
                  <a:lnTo>
                    <a:pt x="9643" y="3750"/>
                  </a:lnTo>
                  <a:lnTo>
                    <a:pt x="9643" y="3750"/>
                  </a:lnTo>
                  <a:cubicBezTo>
                    <a:pt x="9643" y="3781"/>
                    <a:pt x="9595" y="3813"/>
                    <a:pt x="9563" y="3813"/>
                  </a:cubicBezTo>
                  <a:close/>
                  <a:moveTo>
                    <a:pt x="3687" y="3781"/>
                  </a:moveTo>
                  <a:lnTo>
                    <a:pt x="3671" y="3781"/>
                  </a:lnTo>
                  <a:cubicBezTo>
                    <a:pt x="3624" y="3766"/>
                    <a:pt x="3593" y="3718"/>
                    <a:pt x="3608" y="3672"/>
                  </a:cubicBezTo>
                  <a:lnTo>
                    <a:pt x="3608" y="3672"/>
                  </a:lnTo>
                  <a:lnTo>
                    <a:pt x="3765" y="3718"/>
                  </a:lnTo>
                  <a:lnTo>
                    <a:pt x="3765" y="3718"/>
                  </a:lnTo>
                  <a:cubicBezTo>
                    <a:pt x="3765" y="3750"/>
                    <a:pt x="3719" y="3781"/>
                    <a:pt x="3687" y="3781"/>
                  </a:cubicBezTo>
                  <a:close/>
                  <a:moveTo>
                    <a:pt x="9485" y="3703"/>
                  </a:moveTo>
                  <a:cubicBezTo>
                    <a:pt x="9485" y="3672"/>
                    <a:pt x="9517" y="3640"/>
                    <a:pt x="9563" y="3640"/>
                  </a:cubicBezTo>
                  <a:lnTo>
                    <a:pt x="9580" y="3640"/>
                  </a:lnTo>
                  <a:cubicBezTo>
                    <a:pt x="9626" y="3655"/>
                    <a:pt x="9658" y="3703"/>
                    <a:pt x="9643" y="3750"/>
                  </a:cubicBezTo>
                  <a:lnTo>
                    <a:pt x="9485" y="3703"/>
                  </a:lnTo>
                  <a:close/>
                  <a:moveTo>
                    <a:pt x="6618" y="3798"/>
                  </a:moveTo>
                  <a:lnTo>
                    <a:pt x="6601" y="3798"/>
                  </a:lnTo>
                  <a:cubicBezTo>
                    <a:pt x="6555" y="3781"/>
                    <a:pt x="6538" y="3735"/>
                    <a:pt x="6538" y="3687"/>
                  </a:cubicBezTo>
                  <a:cubicBezTo>
                    <a:pt x="6555" y="3655"/>
                    <a:pt x="6586" y="3624"/>
                    <a:pt x="6618" y="3624"/>
                  </a:cubicBezTo>
                  <a:lnTo>
                    <a:pt x="6649" y="3624"/>
                  </a:lnTo>
                  <a:cubicBezTo>
                    <a:pt x="6681" y="3640"/>
                    <a:pt x="6712" y="3687"/>
                    <a:pt x="6712" y="3735"/>
                  </a:cubicBezTo>
                  <a:cubicBezTo>
                    <a:pt x="6696" y="3766"/>
                    <a:pt x="6664" y="3798"/>
                    <a:pt x="6618" y="3798"/>
                  </a:cubicBezTo>
                  <a:close/>
                  <a:moveTo>
                    <a:pt x="3608" y="3672"/>
                  </a:moveTo>
                  <a:cubicBezTo>
                    <a:pt x="3608" y="3640"/>
                    <a:pt x="3639" y="3609"/>
                    <a:pt x="3687" y="3609"/>
                  </a:cubicBezTo>
                  <a:lnTo>
                    <a:pt x="3702" y="3609"/>
                  </a:lnTo>
                  <a:cubicBezTo>
                    <a:pt x="3750" y="3624"/>
                    <a:pt x="3782" y="3672"/>
                    <a:pt x="3765" y="3718"/>
                  </a:cubicBezTo>
                  <a:lnTo>
                    <a:pt x="3608" y="3672"/>
                  </a:lnTo>
                  <a:close/>
                  <a:moveTo>
                    <a:pt x="8996" y="3687"/>
                  </a:moveTo>
                  <a:lnTo>
                    <a:pt x="8981" y="3687"/>
                  </a:lnTo>
                  <a:cubicBezTo>
                    <a:pt x="8933" y="3687"/>
                    <a:pt x="8902" y="3640"/>
                    <a:pt x="8918" y="3592"/>
                  </a:cubicBezTo>
                  <a:lnTo>
                    <a:pt x="8918" y="3592"/>
                  </a:lnTo>
                  <a:lnTo>
                    <a:pt x="9076" y="3624"/>
                  </a:lnTo>
                  <a:lnTo>
                    <a:pt x="9076" y="3624"/>
                  </a:lnTo>
                  <a:cubicBezTo>
                    <a:pt x="9076" y="3672"/>
                    <a:pt x="9044" y="3687"/>
                    <a:pt x="8996" y="3687"/>
                  </a:cubicBezTo>
                  <a:close/>
                  <a:moveTo>
                    <a:pt x="3120" y="3672"/>
                  </a:moveTo>
                  <a:cubicBezTo>
                    <a:pt x="3120" y="3672"/>
                    <a:pt x="3104" y="3672"/>
                    <a:pt x="3104" y="3655"/>
                  </a:cubicBezTo>
                  <a:cubicBezTo>
                    <a:pt x="3057" y="3655"/>
                    <a:pt x="3025" y="3609"/>
                    <a:pt x="3041" y="3561"/>
                  </a:cubicBezTo>
                  <a:lnTo>
                    <a:pt x="3198" y="3592"/>
                  </a:lnTo>
                  <a:lnTo>
                    <a:pt x="3198" y="3592"/>
                  </a:lnTo>
                  <a:cubicBezTo>
                    <a:pt x="3198" y="3640"/>
                    <a:pt x="3167" y="3672"/>
                    <a:pt x="3120" y="3672"/>
                  </a:cubicBezTo>
                  <a:close/>
                  <a:moveTo>
                    <a:pt x="8918" y="3592"/>
                  </a:moveTo>
                  <a:cubicBezTo>
                    <a:pt x="8918" y="3546"/>
                    <a:pt x="8965" y="3529"/>
                    <a:pt x="8996" y="3529"/>
                  </a:cubicBezTo>
                  <a:lnTo>
                    <a:pt x="9013" y="3529"/>
                  </a:lnTo>
                  <a:cubicBezTo>
                    <a:pt x="9059" y="3529"/>
                    <a:pt x="9091" y="3577"/>
                    <a:pt x="9076" y="3624"/>
                  </a:cubicBezTo>
                  <a:lnTo>
                    <a:pt x="8918" y="3592"/>
                  </a:lnTo>
                  <a:close/>
                  <a:moveTo>
                    <a:pt x="6066" y="3672"/>
                  </a:moveTo>
                  <a:lnTo>
                    <a:pt x="6051" y="3672"/>
                  </a:lnTo>
                  <a:cubicBezTo>
                    <a:pt x="6003" y="3672"/>
                    <a:pt x="5971" y="3624"/>
                    <a:pt x="5971" y="3577"/>
                  </a:cubicBezTo>
                  <a:cubicBezTo>
                    <a:pt x="5988" y="3546"/>
                    <a:pt x="6019" y="3514"/>
                    <a:pt x="6066" y="3514"/>
                  </a:cubicBezTo>
                  <a:lnTo>
                    <a:pt x="6082" y="3514"/>
                  </a:lnTo>
                  <a:cubicBezTo>
                    <a:pt x="6129" y="3514"/>
                    <a:pt x="6145" y="3561"/>
                    <a:pt x="6145" y="3609"/>
                  </a:cubicBezTo>
                  <a:cubicBezTo>
                    <a:pt x="6129" y="3655"/>
                    <a:pt x="6097" y="3672"/>
                    <a:pt x="6066" y="3672"/>
                  </a:cubicBezTo>
                  <a:close/>
                  <a:moveTo>
                    <a:pt x="3041" y="3561"/>
                  </a:moveTo>
                  <a:cubicBezTo>
                    <a:pt x="3041" y="3529"/>
                    <a:pt x="3088" y="3498"/>
                    <a:pt x="3120" y="3498"/>
                  </a:cubicBezTo>
                  <a:lnTo>
                    <a:pt x="3135" y="3498"/>
                  </a:lnTo>
                  <a:cubicBezTo>
                    <a:pt x="3183" y="3514"/>
                    <a:pt x="3215" y="3546"/>
                    <a:pt x="3198" y="3592"/>
                  </a:cubicBezTo>
                  <a:lnTo>
                    <a:pt x="3041" y="3561"/>
                  </a:lnTo>
                  <a:close/>
                  <a:moveTo>
                    <a:pt x="8429" y="3577"/>
                  </a:moveTo>
                  <a:lnTo>
                    <a:pt x="8414" y="3577"/>
                  </a:lnTo>
                  <a:cubicBezTo>
                    <a:pt x="8366" y="3561"/>
                    <a:pt x="8334" y="3529"/>
                    <a:pt x="8351" y="3483"/>
                  </a:cubicBezTo>
                  <a:lnTo>
                    <a:pt x="8524" y="3514"/>
                  </a:lnTo>
                  <a:lnTo>
                    <a:pt x="8524" y="3514"/>
                  </a:lnTo>
                  <a:cubicBezTo>
                    <a:pt x="8508" y="3546"/>
                    <a:pt x="8477" y="3577"/>
                    <a:pt x="8429" y="3577"/>
                  </a:cubicBezTo>
                  <a:close/>
                  <a:moveTo>
                    <a:pt x="2553" y="3546"/>
                  </a:moveTo>
                  <a:lnTo>
                    <a:pt x="2536" y="3546"/>
                  </a:lnTo>
                  <a:cubicBezTo>
                    <a:pt x="2490" y="3529"/>
                    <a:pt x="2458" y="3498"/>
                    <a:pt x="2473" y="3451"/>
                  </a:cubicBezTo>
                  <a:lnTo>
                    <a:pt x="2647" y="3483"/>
                  </a:lnTo>
                  <a:cubicBezTo>
                    <a:pt x="2631" y="3514"/>
                    <a:pt x="2599" y="3546"/>
                    <a:pt x="2553" y="3546"/>
                  </a:cubicBezTo>
                  <a:close/>
                  <a:moveTo>
                    <a:pt x="8351" y="3483"/>
                  </a:moveTo>
                  <a:cubicBezTo>
                    <a:pt x="8366" y="3435"/>
                    <a:pt x="8397" y="3403"/>
                    <a:pt x="8429" y="3403"/>
                  </a:cubicBezTo>
                  <a:lnTo>
                    <a:pt x="8445" y="3403"/>
                  </a:lnTo>
                  <a:cubicBezTo>
                    <a:pt x="8492" y="3420"/>
                    <a:pt x="8524" y="3466"/>
                    <a:pt x="8524" y="3514"/>
                  </a:cubicBezTo>
                  <a:lnTo>
                    <a:pt x="8351" y="3483"/>
                  </a:lnTo>
                  <a:close/>
                  <a:moveTo>
                    <a:pt x="5498" y="3561"/>
                  </a:moveTo>
                  <a:lnTo>
                    <a:pt x="5483" y="3561"/>
                  </a:lnTo>
                  <a:cubicBezTo>
                    <a:pt x="5435" y="3546"/>
                    <a:pt x="5404" y="3514"/>
                    <a:pt x="5420" y="3466"/>
                  </a:cubicBezTo>
                  <a:cubicBezTo>
                    <a:pt x="5420" y="3420"/>
                    <a:pt x="5452" y="3388"/>
                    <a:pt x="5498" y="3388"/>
                  </a:cubicBezTo>
                  <a:cubicBezTo>
                    <a:pt x="5498" y="3388"/>
                    <a:pt x="5515" y="3388"/>
                    <a:pt x="5515" y="3403"/>
                  </a:cubicBezTo>
                  <a:cubicBezTo>
                    <a:pt x="5561" y="3403"/>
                    <a:pt x="5593" y="3451"/>
                    <a:pt x="5578" y="3498"/>
                  </a:cubicBezTo>
                  <a:cubicBezTo>
                    <a:pt x="5578" y="3529"/>
                    <a:pt x="5530" y="3561"/>
                    <a:pt x="5498" y="3561"/>
                  </a:cubicBezTo>
                  <a:close/>
                  <a:moveTo>
                    <a:pt x="2473" y="3451"/>
                  </a:moveTo>
                  <a:lnTo>
                    <a:pt x="2473" y="3451"/>
                  </a:lnTo>
                  <a:cubicBezTo>
                    <a:pt x="2490" y="3403"/>
                    <a:pt x="2521" y="3372"/>
                    <a:pt x="2553" y="3372"/>
                  </a:cubicBezTo>
                  <a:cubicBezTo>
                    <a:pt x="2568" y="3372"/>
                    <a:pt x="2568" y="3372"/>
                    <a:pt x="2568" y="3388"/>
                  </a:cubicBezTo>
                  <a:cubicBezTo>
                    <a:pt x="2616" y="3388"/>
                    <a:pt x="2647" y="3435"/>
                    <a:pt x="2647" y="3483"/>
                  </a:cubicBezTo>
                  <a:lnTo>
                    <a:pt x="2647" y="3483"/>
                  </a:lnTo>
                  <a:lnTo>
                    <a:pt x="2473" y="3451"/>
                  </a:lnTo>
                  <a:close/>
                  <a:moveTo>
                    <a:pt x="7862" y="3466"/>
                  </a:moveTo>
                  <a:lnTo>
                    <a:pt x="7847" y="3466"/>
                  </a:lnTo>
                  <a:cubicBezTo>
                    <a:pt x="7799" y="3451"/>
                    <a:pt x="7784" y="3403"/>
                    <a:pt x="7784" y="3357"/>
                  </a:cubicBezTo>
                  <a:lnTo>
                    <a:pt x="7784" y="3357"/>
                  </a:lnTo>
                  <a:lnTo>
                    <a:pt x="7956" y="3388"/>
                  </a:lnTo>
                  <a:lnTo>
                    <a:pt x="7956" y="3388"/>
                  </a:lnTo>
                  <a:cubicBezTo>
                    <a:pt x="7941" y="3435"/>
                    <a:pt x="7910" y="3466"/>
                    <a:pt x="7862" y="3466"/>
                  </a:cubicBezTo>
                  <a:close/>
                  <a:moveTo>
                    <a:pt x="2001" y="3435"/>
                  </a:moveTo>
                  <a:lnTo>
                    <a:pt x="1969" y="3435"/>
                  </a:lnTo>
                  <a:cubicBezTo>
                    <a:pt x="1938" y="3420"/>
                    <a:pt x="1906" y="3372"/>
                    <a:pt x="1906" y="3325"/>
                  </a:cubicBezTo>
                  <a:lnTo>
                    <a:pt x="2080" y="3372"/>
                  </a:lnTo>
                  <a:cubicBezTo>
                    <a:pt x="2064" y="3403"/>
                    <a:pt x="2032" y="3435"/>
                    <a:pt x="2001" y="3435"/>
                  </a:cubicBezTo>
                  <a:close/>
                  <a:moveTo>
                    <a:pt x="7784" y="3357"/>
                  </a:moveTo>
                  <a:cubicBezTo>
                    <a:pt x="7799" y="3325"/>
                    <a:pt x="7830" y="3294"/>
                    <a:pt x="7862" y="3294"/>
                  </a:cubicBezTo>
                  <a:lnTo>
                    <a:pt x="7878" y="3294"/>
                  </a:lnTo>
                  <a:cubicBezTo>
                    <a:pt x="7925" y="3309"/>
                    <a:pt x="7956" y="3357"/>
                    <a:pt x="7956" y="3388"/>
                  </a:cubicBezTo>
                  <a:lnTo>
                    <a:pt x="7784" y="3357"/>
                  </a:lnTo>
                  <a:close/>
                  <a:moveTo>
                    <a:pt x="4931" y="3451"/>
                  </a:moveTo>
                  <a:lnTo>
                    <a:pt x="4916" y="3451"/>
                  </a:lnTo>
                  <a:cubicBezTo>
                    <a:pt x="4868" y="3435"/>
                    <a:pt x="4837" y="3388"/>
                    <a:pt x="4853" y="3340"/>
                  </a:cubicBezTo>
                  <a:cubicBezTo>
                    <a:pt x="4853" y="3309"/>
                    <a:pt x="4885" y="3277"/>
                    <a:pt x="4931" y="3277"/>
                  </a:cubicBezTo>
                  <a:lnTo>
                    <a:pt x="4948" y="3277"/>
                  </a:lnTo>
                  <a:cubicBezTo>
                    <a:pt x="4994" y="3294"/>
                    <a:pt x="5026" y="3340"/>
                    <a:pt x="5011" y="3388"/>
                  </a:cubicBezTo>
                  <a:cubicBezTo>
                    <a:pt x="5011" y="3420"/>
                    <a:pt x="4963" y="3451"/>
                    <a:pt x="4931" y="3451"/>
                  </a:cubicBezTo>
                  <a:close/>
                  <a:moveTo>
                    <a:pt x="1906" y="3325"/>
                  </a:moveTo>
                  <a:lnTo>
                    <a:pt x="1906" y="3325"/>
                  </a:lnTo>
                  <a:cubicBezTo>
                    <a:pt x="1923" y="3294"/>
                    <a:pt x="1954" y="3262"/>
                    <a:pt x="1986" y="3262"/>
                  </a:cubicBezTo>
                  <a:lnTo>
                    <a:pt x="2017" y="3262"/>
                  </a:lnTo>
                  <a:cubicBezTo>
                    <a:pt x="2049" y="3277"/>
                    <a:pt x="2080" y="3325"/>
                    <a:pt x="2080" y="3372"/>
                  </a:cubicBezTo>
                  <a:lnTo>
                    <a:pt x="2080" y="3372"/>
                  </a:lnTo>
                  <a:lnTo>
                    <a:pt x="1906" y="3325"/>
                  </a:lnTo>
                  <a:close/>
                  <a:moveTo>
                    <a:pt x="7311" y="3340"/>
                  </a:moveTo>
                  <a:lnTo>
                    <a:pt x="7295" y="3340"/>
                  </a:lnTo>
                  <a:cubicBezTo>
                    <a:pt x="7248" y="3340"/>
                    <a:pt x="7216" y="3294"/>
                    <a:pt x="7216" y="3246"/>
                  </a:cubicBezTo>
                  <a:lnTo>
                    <a:pt x="7389" y="3277"/>
                  </a:lnTo>
                  <a:cubicBezTo>
                    <a:pt x="7374" y="3325"/>
                    <a:pt x="7342" y="3340"/>
                    <a:pt x="7311" y="3340"/>
                  </a:cubicBezTo>
                  <a:close/>
                  <a:moveTo>
                    <a:pt x="1433" y="3309"/>
                  </a:moveTo>
                  <a:lnTo>
                    <a:pt x="1418" y="3309"/>
                  </a:lnTo>
                  <a:cubicBezTo>
                    <a:pt x="1370" y="3309"/>
                    <a:pt x="1339" y="3262"/>
                    <a:pt x="1339" y="3214"/>
                  </a:cubicBezTo>
                  <a:lnTo>
                    <a:pt x="1339" y="3214"/>
                  </a:lnTo>
                  <a:lnTo>
                    <a:pt x="1513" y="3246"/>
                  </a:lnTo>
                  <a:lnTo>
                    <a:pt x="1513" y="3246"/>
                  </a:lnTo>
                  <a:cubicBezTo>
                    <a:pt x="1497" y="3294"/>
                    <a:pt x="1465" y="3309"/>
                    <a:pt x="1433" y="3309"/>
                  </a:cubicBezTo>
                  <a:close/>
                  <a:moveTo>
                    <a:pt x="7216" y="3246"/>
                  </a:moveTo>
                  <a:lnTo>
                    <a:pt x="7216" y="3246"/>
                  </a:lnTo>
                  <a:cubicBezTo>
                    <a:pt x="7232" y="3199"/>
                    <a:pt x="7263" y="3183"/>
                    <a:pt x="7311" y="3183"/>
                  </a:cubicBezTo>
                  <a:lnTo>
                    <a:pt x="7326" y="3183"/>
                  </a:lnTo>
                  <a:cubicBezTo>
                    <a:pt x="7374" y="3183"/>
                    <a:pt x="7389" y="3231"/>
                    <a:pt x="7389" y="3277"/>
                  </a:cubicBezTo>
                  <a:lnTo>
                    <a:pt x="7389" y="3277"/>
                  </a:lnTo>
                  <a:lnTo>
                    <a:pt x="7216" y="3246"/>
                  </a:lnTo>
                  <a:close/>
                  <a:moveTo>
                    <a:pt x="4364" y="3325"/>
                  </a:moveTo>
                  <a:lnTo>
                    <a:pt x="4349" y="3325"/>
                  </a:lnTo>
                  <a:cubicBezTo>
                    <a:pt x="4301" y="3325"/>
                    <a:pt x="4270" y="3277"/>
                    <a:pt x="4286" y="3231"/>
                  </a:cubicBezTo>
                  <a:cubicBezTo>
                    <a:pt x="4286" y="3183"/>
                    <a:pt x="4333" y="3168"/>
                    <a:pt x="4364" y="3168"/>
                  </a:cubicBezTo>
                  <a:lnTo>
                    <a:pt x="4380" y="3168"/>
                  </a:lnTo>
                  <a:cubicBezTo>
                    <a:pt x="4427" y="3168"/>
                    <a:pt x="4459" y="3214"/>
                    <a:pt x="4443" y="3262"/>
                  </a:cubicBezTo>
                  <a:cubicBezTo>
                    <a:pt x="4443" y="3309"/>
                    <a:pt x="4412" y="3325"/>
                    <a:pt x="4364" y="3325"/>
                  </a:cubicBezTo>
                  <a:close/>
                  <a:moveTo>
                    <a:pt x="1339" y="3214"/>
                  </a:moveTo>
                  <a:cubicBezTo>
                    <a:pt x="1355" y="3183"/>
                    <a:pt x="1387" y="3151"/>
                    <a:pt x="1433" y="3151"/>
                  </a:cubicBezTo>
                  <a:lnTo>
                    <a:pt x="1450" y="3151"/>
                  </a:lnTo>
                  <a:cubicBezTo>
                    <a:pt x="1497" y="3151"/>
                    <a:pt x="1528" y="3199"/>
                    <a:pt x="1513" y="3246"/>
                  </a:cubicBezTo>
                  <a:lnTo>
                    <a:pt x="1339" y="3214"/>
                  </a:lnTo>
                  <a:close/>
                  <a:moveTo>
                    <a:pt x="6744" y="3231"/>
                  </a:moveTo>
                  <a:lnTo>
                    <a:pt x="6727" y="3231"/>
                  </a:lnTo>
                  <a:cubicBezTo>
                    <a:pt x="6681" y="3214"/>
                    <a:pt x="6649" y="3183"/>
                    <a:pt x="6664" y="3136"/>
                  </a:cubicBezTo>
                  <a:lnTo>
                    <a:pt x="6822" y="3168"/>
                  </a:lnTo>
                  <a:cubicBezTo>
                    <a:pt x="6822" y="3199"/>
                    <a:pt x="6775" y="3231"/>
                    <a:pt x="6744" y="3231"/>
                  </a:cubicBezTo>
                  <a:close/>
                  <a:moveTo>
                    <a:pt x="9674" y="3246"/>
                  </a:moveTo>
                  <a:lnTo>
                    <a:pt x="9658" y="3246"/>
                  </a:lnTo>
                  <a:cubicBezTo>
                    <a:pt x="9611" y="3231"/>
                    <a:pt x="9580" y="3183"/>
                    <a:pt x="9595" y="3151"/>
                  </a:cubicBezTo>
                  <a:cubicBezTo>
                    <a:pt x="9611" y="3105"/>
                    <a:pt x="9643" y="3073"/>
                    <a:pt x="9674" y="3073"/>
                  </a:cubicBezTo>
                  <a:lnTo>
                    <a:pt x="9689" y="3073"/>
                  </a:lnTo>
                  <a:cubicBezTo>
                    <a:pt x="9737" y="3088"/>
                    <a:pt x="9769" y="3136"/>
                    <a:pt x="9752" y="3183"/>
                  </a:cubicBezTo>
                  <a:cubicBezTo>
                    <a:pt x="9752" y="3214"/>
                    <a:pt x="9721" y="3246"/>
                    <a:pt x="9674" y="3246"/>
                  </a:cubicBezTo>
                  <a:close/>
                  <a:moveTo>
                    <a:pt x="6664" y="3136"/>
                  </a:moveTo>
                  <a:lnTo>
                    <a:pt x="6664" y="3136"/>
                  </a:lnTo>
                  <a:cubicBezTo>
                    <a:pt x="6664" y="3088"/>
                    <a:pt x="6696" y="3057"/>
                    <a:pt x="6744" y="3057"/>
                  </a:cubicBezTo>
                  <a:lnTo>
                    <a:pt x="6759" y="3057"/>
                  </a:lnTo>
                  <a:cubicBezTo>
                    <a:pt x="6807" y="3073"/>
                    <a:pt x="6838" y="3120"/>
                    <a:pt x="6822" y="3168"/>
                  </a:cubicBezTo>
                  <a:lnTo>
                    <a:pt x="6822" y="3168"/>
                  </a:lnTo>
                  <a:lnTo>
                    <a:pt x="6664" y="3136"/>
                  </a:lnTo>
                  <a:close/>
                  <a:moveTo>
                    <a:pt x="3797" y="3214"/>
                  </a:moveTo>
                  <a:lnTo>
                    <a:pt x="3782" y="3214"/>
                  </a:lnTo>
                  <a:cubicBezTo>
                    <a:pt x="3734" y="3199"/>
                    <a:pt x="3702" y="3168"/>
                    <a:pt x="3719" y="3120"/>
                  </a:cubicBezTo>
                  <a:cubicBezTo>
                    <a:pt x="3734" y="3073"/>
                    <a:pt x="3765" y="3042"/>
                    <a:pt x="3797" y="3042"/>
                  </a:cubicBezTo>
                  <a:lnTo>
                    <a:pt x="3813" y="3042"/>
                  </a:lnTo>
                  <a:cubicBezTo>
                    <a:pt x="3860" y="3057"/>
                    <a:pt x="3891" y="3105"/>
                    <a:pt x="3891" y="3151"/>
                  </a:cubicBezTo>
                  <a:cubicBezTo>
                    <a:pt x="3876" y="3183"/>
                    <a:pt x="3845" y="3214"/>
                    <a:pt x="3797" y="3214"/>
                  </a:cubicBezTo>
                  <a:close/>
                  <a:moveTo>
                    <a:pt x="6177" y="3120"/>
                  </a:moveTo>
                  <a:lnTo>
                    <a:pt x="6160" y="3120"/>
                  </a:lnTo>
                  <a:cubicBezTo>
                    <a:pt x="6114" y="3105"/>
                    <a:pt x="6082" y="3057"/>
                    <a:pt x="6097" y="3010"/>
                  </a:cubicBezTo>
                  <a:lnTo>
                    <a:pt x="6097" y="3010"/>
                  </a:lnTo>
                  <a:lnTo>
                    <a:pt x="6255" y="3042"/>
                  </a:lnTo>
                  <a:lnTo>
                    <a:pt x="6255" y="3042"/>
                  </a:lnTo>
                  <a:cubicBezTo>
                    <a:pt x="6255" y="3088"/>
                    <a:pt x="6208" y="3120"/>
                    <a:pt x="6177" y="3120"/>
                  </a:cubicBezTo>
                  <a:close/>
                  <a:moveTo>
                    <a:pt x="9107" y="3136"/>
                  </a:moveTo>
                  <a:lnTo>
                    <a:pt x="9091" y="3136"/>
                  </a:lnTo>
                  <a:cubicBezTo>
                    <a:pt x="9044" y="3120"/>
                    <a:pt x="9028" y="3073"/>
                    <a:pt x="9028" y="3025"/>
                  </a:cubicBezTo>
                  <a:cubicBezTo>
                    <a:pt x="9044" y="2994"/>
                    <a:pt x="9076" y="2962"/>
                    <a:pt x="9107" y="2962"/>
                  </a:cubicBezTo>
                  <a:lnTo>
                    <a:pt x="9139" y="2962"/>
                  </a:lnTo>
                  <a:cubicBezTo>
                    <a:pt x="9170" y="2979"/>
                    <a:pt x="9202" y="3010"/>
                    <a:pt x="9202" y="3057"/>
                  </a:cubicBezTo>
                  <a:cubicBezTo>
                    <a:pt x="9185" y="3105"/>
                    <a:pt x="9154" y="3136"/>
                    <a:pt x="9107" y="3136"/>
                  </a:cubicBezTo>
                  <a:close/>
                  <a:moveTo>
                    <a:pt x="6097" y="3010"/>
                  </a:moveTo>
                  <a:cubicBezTo>
                    <a:pt x="6097" y="2979"/>
                    <a:pt x="6129" y="2947"/>
                    <a:pt x="6177" y="2947"/>
                  </a:cubicBezTo>
                  <a:lnTo>
                    <a:pt x="6192" y="2947"/>
                  </a:lnTo>
                  <a:cubicBezTo>
                    <a:pt x="6240" y="2962"/>
                    <a:pt x="6271" y="3010"/>
                    <a:pt x="6255" y="3042"/>
                  </a:cubicBezTo>
                  <a:lnTo>
                    <a:pt x="6097" y="3010"/>
                  </a:lnTo>
                  <a:close/>
                  <a:moveTo>
                    <a:pt x="3246" y="3105"/>
                  </a:moveTo>
                  <a:lnTo>
                    <a:pt x="3215" y="3105"/>
                  </a:lnTo>
                  <a:cubicBezTo>
                    <a:pt x="3183" y="3088"/>
                    <a:pt x="3151" y="3042"/>
                    <a:pt x="3151" y="2994"/>
                  </a:cubicBezTo>
                  <a:cubicBezTo>
                    <a:pt x="3167" y="2962"/>
                    <a:pt x="3198" y="2931"/>
                    <a:pt x="3246" y="2931"/>
                  </a:cubicBezTo>
                  <a:lnTo>
                    <a:pt x="3261" y="2931"/>
                  </a:lnTo>
                  <a:cubicBezTo>
                    <a:pt x="3293" y="2947"/>
                    <a:pt x="3324" y="2994"/>
                    <a:pt x="3324" y="3025"/>
                  </a:cubicBezTo>
                  <a:cubicBezTo>
                    <a:pt x="3309" y="3073"/>
                    <a:pt x="3278" y="3105"/>
                    <a:pt x="3246" y="3105"/>
                  </a:cubicBezTo>
                  <a:close/>
                  <a:moveTo>
                    <a:pt x="5609" y="2994"/>
                  </a:moveTo>
                  <a:lnTo>
                    <a:pt x="5593" y="2994"/>
                  </a:lnTo>
                  <a:cubicBezTo>
                    <a:pt x="5546" y="2994"/>
                    <a:pt x="5515" y="2947"/>
                    <a:pt x="5530" y="2899"/>
                  </a:cubicBezTo>
                  <a:lnTo>
                    <a:pt x="5530" y="2899"/>
                  </a:lnTo>
                  <a:lnTo>
                    <a:pt x="5688" y="2931"/>
                  </a:lnTo>
                  <a:lnTo>
                    <a:pt x="5688" y="2931"/>
                  </a:lnTo>
                  <a:cubicBezTo>
                    <a:pt x="5688" y="2979"/>
                    <a:pt x="5656" y="2994"/>
                    <a:pt x="5609" y="2994"/>
                  </a:cubicBezTo>
                  <a:close/>
                  <a:moveTo>
                    <a:pt x="8555" y="3010"/>
                  </a:moveTo>
                  <a:lnTo>
                    <a:pt x="8540" y="3010"/>
                  </a:lnTo>
                  <a:cubicBezTo>
                    <a:pt x="8492" y="3010"/>
                    <a:pt x="8461" y="2962"/>
                    <a:pt x="8461" y="2916"/>
                  </a:cubicBezTo>
                  <a:cubicBezTo>
                    <a:pt x="8477" y="2868"/>
                    <a:pt x="8508" y="2852"/>
                    <a:pt x="8555" y="2852"/>
                  </a:cubicBezTo>
                  <a:lnTo>
                    <a:pt x="8571" y="2852"/>
                  </a:lnTo>
                  <a:cubicBezTo>
                    <a:pt x="8618" y="2852"/>
                    <a:pt x="8634" y="2899"/>
                    <a:pt x="8634" y="2947"/>
                  </a:cubicBezTo>
                  <a:cubicBezTo>
                    <a:pt x="8618" y="2994"/>
                    <a:pt x="8587" y="3010"/>
                    <a:pt x="8555" y="3010"/>
                  </a:cubicBezTo>
                  <a:close/>
                  <a:moveTo>
                    <a:pt x="5530" y="2899"/>
                  </a:moveTo>
                  <a:cubicBezTo>
                    <a:pt x="5530" y="2852"/>
                    <a:pt x="5578" y="2836"/>
                    <a:pt x="5609" y="2836"/>
                  </a:cubicBezTo>
                  <a:lnTo>
                    <a:pt x="5624" y="2836"/>
                  </a:lnTo>
                  <a:cubicBezTo>
                    <a:pt x="5672" y="2836"/>
                    <a:pt x="5704" y="2884"/>
                    <a:pt x="5688" y="2931"/>
                  </a:cubicBezTo>
                  <a:lnTo>
                    <a:pt x="5530" y="2899"/>
                  </a:lnTo>
                  <a:close/>
                  <a:moveTo>
                    <a:pt x="2679" y="2979"/>
                  </a:moveTo>
                  <a:lnTo>
                    <a:pt x="2662" y="2979"/>
                  </a:lnTo>
                  <a:cubicBezTo>
                    <a:pt x="2616" y="2979"/>
                    <a:pt x="2584" y="2931"/>
                    <a:pt x="2584" y="2884"/>
                  </a:cubicBezTo>
                  <a:cubicBezTo>
                    <a:pt x="2599" y="2836"/>
                    <a:pt x="2631" y="2821"/>
                    <a:pt x="2679" y="2821"/>
                  </a:cubicBezTo>
                  <a:lnTo>
                    <a:pt x="2694" y="2821"/>
                  </a:lnTo>
                  <a:cubicBezTo>
                    <a:pt x="2742" y="2821"/>
                    <a:pt x="2773" y="2868"/>
                    <a:pt x="2757" y="2916"/>
                  </a:cubicBezTo>
                  <a:cubicBezTo>
                    <a:pt x="2742" y="2962"/>
                    <a:pt x="2710" y="2979"/>
                    <a:pt x="2679" y="2979"/>
                  </a:cubicBezTo>
                  <a:close/>
                  <a:moveTo>
                    <a:pt x="5042" y="2884"/>
                  </a:moveTo>
                  <a:lnTo>
                    <a:pt x="5026" y="2884"/>
                  </a:lnTo>
                  <a:cubicBezTo>
                    <a:pt x="4979" y="2868"/>
                    <a:pt x="4948" y="2821"/>
                    <a:pt x="4963" y="2789"/>
                  </a:cubicBezTo>
                  <a:lnTo>
                    <a:pt x="5137" y="2821"/>
                  </a:lnTo>
                  <a:cubicBezTo>
                    <a:pt x="5120" y="2852"/>
                    <a:pt x="5089" y="2884"/>
                    <a:pt x="5042" y="2884"/>
                  </a:cubicBezTo>
                  <a:close/>
                  <a:moveTo>
                    <a:pt x="7988" y="2899"/>
                  </a:moveTo>
                  <a:lnTo>
                    <a:pt x="7973" y="2899"/>
                  </a:lnTo>
                  <a:cubicBezTo>
                    <a:pt x="7925" y="2884"/>
                    <a:pt x="7893" y="2836"/>
                    <a:pt x="7910" y="2805"/>
                  </a:cubicBezTo>
                  <a:cubicBezTo>
                    <a:pt x="7910" y="2758"/>
                    <a:pt x="7941" y="2726"/>
                    <a:pt x="7988" y="2726"/>
                  </a:cubicBezTo>
                  <a:lnTo>
                    <a:pt x="8004" y="2726"/>
                  </a:lnTo>
                  <a:cubicBezTo>
                    <a:pt x="8051" y="2742"/>
                    <a:pt x="8082" y="2789"/>
                    <a:pt x="8067" y="2836"/>
                  </a:cubicBezTo>
                  <a:cubicBezTo>
                    <a:pt x="8067" y="2868"/>
                    <a:pt x="8019" y="2899"/>
                    <a:pt x="7988" y="2899"/>
                  </a:cubicBezTo>
                  <a:close/>
                  <a:moveTo>
                    <a:pt x="4963" y="2789"/>
                  </a:moveTo>
                  <a:lnTo>
                    <a:pt x="4963" y="2789"/>
                  </a:lnTo>
                  <a:cubicBezTo>
                    <a:pt x="4979" y="2742"/>
                    <a:pt x="5011" y="2710"/>
                    <a:pt x="5042" y="2710"/>
                  </a:cubicBezTo>
                  <a:lnTo>
                    <a:pt x="5057" y="2710"/>
                  </a:lnTo>
                  <a:cubicBezTo>
                    <a:pt x="5105" y="2726"/>
                    <a:pt x="5137" y="2773"/>
                    <a:pt x="5137" y="2821"/>
                  </a:cubicBezTo>
                  <a:lnTo>
                    <a:pt x="5137" y="2821"/>
                  </a:lnTo>
                  <a:lnTo>
                    <a:pt x="4963" y="2789"/>
                  </a:lnTo>
                  <a:close/>
                  <a:moveTo>
                    <a:pt x="2112" y="2868"/>
                  </a:moveTo>
                  <a:lnTo>
                    <a:pt x="2095" y="2868"/>
                  </a:lnTo>
                  <a:cubicBezTo>
                    <a:pt x="2049" y="2852"/>
                    <a:pt x="2017" y="2821"/>
                    <a:pt x="2032" y="2773"/>
                  </a:cubicBezTo>
                  <a:cubicBezTo>
                    <a:pt x="2032" y="2726"/>
                    <a:pt x="2064" y="2695"/>
                    <a:pt x="2112" y="2695"/>
                  </a:cubicBezTo>
                  <a:lnTo>
                    <a:pt x="2127" y="2695"/>
                  </a:lnTo>
                  <a:cubicBezTo>
                    <a:pt x="2175" y="2710"/>
                    <a:pt x="2206" y="2758"/>
                    <a:pt x="2190" y="2805"/>
                  </a:cubicBezTo>
                  <a:cubicBezTo>
                    <a:pt x="2190" y="2836"/>
                    <a:pt x="2143" y="2868"/>
                    <a:pt x="2112" y="2868"/>
                  </a:cubicBezTo>
                  <a:close/>
                  <a:moveTo>
                    <a:pt x="4475" y="2773"/>
                  </a:moveTo>
                  <a:lnTo>
                    <a:pt x="4459" y="2773"/>
                  </a:lnTo>
                  <a:cubicBezTo>
                    <a:pt x="4412" y="2758"/>
                    <a:pt x="4396" y="2710"/>
                    <a:pt x="4396" y="2663"/>
                  </a:cubicBezTo>
                  <a:lnTo>
                    <a:pt x="4569" y="2695"/>
                  </a:lnTo>
                  <a:cubicBezTo>
                    <a:pt x="4553" y="2742"/>
                    <a:pt x="4522" y="2773"/>
                    <a:pt x="4475" y="2773"/>
                  </a:cubicBezTo>
                  <a:close/>
                  <a:moveTo>
                    <a:pt x="7421" y="2789"/>
                  </a:moveTo>
                  <a:lnTo>
                    <a:pt x="7406" y="2789"/>
                  </a:lnTo>
                  <a:cubicBezTo>
                    <a:pt x="7358" y="2773"/>
                    <a:pt x="7326" y="2726"/>
                    <a:pt x="7342" y="2679"/>
                  </a:cubicBezTo>
                  <a:cubicBezTo>
                    <a:pt x="7342" y="2647"/>
                    <a:pt x="7374" y="2616"/>
                    <a:pt x="7421" y="2616"/>
                  </a:cubicBezTo>
                  <a:lnTo>
                    <a:pt x="7437" y="2616"/>
                  </a:lnTo>
                  <a:cubicBezTo>
                    <a:pt x="7484" y="2632"/>
                    <a:pt x="7515" y="2663"/>
                    <a:pt x="7500" y="2710"/>
                  </a:cubicBezTo>
                  <a:cubicBezTo>
                    <a:pt x="7500" y="2758"/>
                    <a:pt x="7452" y="2789"/>
                    <a:pt x="7421" y="2789"/>
                  </a:cubicBezTo>
                  <a:close/>
                  <a:moveTo>
                    <a:pt x="4396" y="2663"/>
                  </a:moveTo>
                  <a:lnTo>
                    <a:pt x="4396" y="2663"/>
                  </a:lnTo>
                  <a:cubicBezTo>
                    <a:pt x="4412" y="2632"/>
                    <a:pt x="4443" y="2600"/>
                    <a:pt x="4475" y="2600"/>
                  </a:cubicBezTo>
                  <a:lnTo>
                    <a:pt x="4506" y="2600"/>
                  </a:lnTo>
                  <a:cubicBezTo>
                    <a:pt x="4538" y="2616"/>
                    <a:pt x="4569" y="2647"/>
                    <a:pt x="4569" y="2695"/>
                  </a:cubicBezTo>
                  <a:lnTo>
                    <a:pt x="4569" y="2695"/>
                  </a:lnTo>
                  <a:lnTo>
                    <a:pt x="4396" y="2663"/>
                  </a:lnTo>
                  <a:close/>
                  <a:moveTo>
                    <a:pt x="9800" y="2679"/>
                  </a:moveTo>
                  <a:lnTo>
                    <a:pt x="9784" y="2679"/>
                  </a:lnTo>
                  <a:cubicBezTo>
                    <a:pt x="9737" y="2679"/>
                    <a:pt x="9706" y="2632"/>
                    <a:pt x="9706" y="2584"/>
                  </a:cubicBezTo>
                  <a:lnTo>
                    <a:pt x="9879" y="2616"/>
                  </a:lnTo>
                  <a:cubicBezTo>
                    <a:pt x="9863" y="2647"/>
                    <a:pt x="9832" y="2679"/>
                    <a:pt x="9800" y="2679"/>
                  </a:cubicBezTo>
                  <a:close/>
                  <a:moveTo>
                    <a:pt x="3923" y="2647"/>
                  </a:moveTo>
                  <a:lnTo>
                    <a:pt x="3908" y="2647"/>
                  </a:lnTo>
                  <a:cubicBezTo>
                    <a:pt x="3860" y="2647"/>
                    <a:pt x="3828" y="2600"/>
                    <a:pt x="3828" y="2553"/>
                  </a:cubicBezTo>
                  <a:lnTo>
                    <a:pt x="3828" y="2553"/>
                  </a:lnTo>
                  <a:lnTo>
                    <a:pt x="4002" y="2584"/>
                  </a:lnTo>
                  <a:lnTo>
                    <a:pt x="4002" y="2584"/>
                  </a:lnTo>
                  <a:cubicBezTo>
                    <a:pt x="3986" y="2632"/>
                    <a:pt x="3954" y="2647"/>
                    <a:pt x="3923" y="2647"/>
                  </a:cubicBezTo>
                  <a:close/>
                  <a:moveTo>
                    <a:pt x="9706" y="2584"/>
                  </a:moveTo>
                  <a:lnTo>
                    <a:pt x="9706" y="2584"/>
                  </a:lnTo>
                  <a:cubicBezTo>
                    <a:pt x="9721" y="2537"/>
                    <a:pt x="9752" y="2506"/>
                    <a:pt x="9800" y="2506"/>
                  </a:cubicBezTo>
                  <a:cubicBezTo>
                    <a:pt x="9800" y="2506"/>
                    <a:pt x="9800" y="2521"/>
                    <a:pt x="9815" y="2521"/>
                  </a:cubicBezTo>
                  <a:cubicBezTo>
                    <a:pt x="9863" y="2521"/>
                    <a:pt x="9879" y="2569"/>
                    <a:pt x="9879" y="2616"/>
                  </a:cubicBezTo>
                  <a:lnTo>
                    <a:pt x="9879" y="2616"/>
                  </a:lnTo>
                  <a:lnTo>
                    <a:pt x="9706" y="2584"/>
                  </a:lnTo>
                  <a:close/>
                  <a:moveTo>
                    <a:pt x="6853" y="2663"/>
                  </a:moveTo>
                  <a:lnTo>
                    <a:pt x="6838" y="2663"/>
                  </a:lnTo>
                  <a:cubicBezTo>
                    <a:pt x="6790" y="2663"/>
                    <a:pt x="6759" y="2616"/>
                    <a:pt x="6775" y="2569"/>
                  </a:cubicBezTo>
                  <a:cubicBezTo>
                    <a:pt x="6775" y="2521"/>
                    <a:pt x="6822" y="2506"/>
                    <a:pt x="6853" y="2506"/>
                  </a:cubicBezTo>
                  <a:lnTo>
                    <a:pt x="6870" y="2506"/>
                  </a:lnTo>
                  <a:cubicBezTo>
                    <a:pt x="6916" y="2506"/>
                    <a:pt x="6948" y="2553"/>
                    <a:pt x="6933" y="2600"/>
                  </a:cubicBezTo>
                  <a:cubicBezTo>
                    <a:pt x="6933" y="2647"/>
                    <a:pt x="6901" y="2663"/>
                    <a:pt x="6853" y="2663"/>
                  </a:cubicBezTo>
                  <a:close/>
                  <a:moveTo>
                    <a:pt x="3828" y="2553"/>
                  </a:moveTo>
                  <a:cubicBezTo>
                    <a:pt x="3845" y="2506"/>
                    <a:pt x="3876" y="2489"/>
                    <a:pt x="3923" y="2489"/>
                  </a:cubicBezTo>
                  <a:lnTo>
                    <a:pt x="3939" y="2489"/>
                  </a:lnTo>
                  <a:cubicBezTo>
                    <a:pt x="3986" y="2489"/>
                    <a:pt x="4017" y="2537"/>
                    <a:pt x="4002" y="2584"/>
                  </a:cubicBezTo>
                  <a:lnTo>
                    <a:pt x="3828" y="2553"/>
                  </a:lnTo>
                  <a:close/>
                  <a:moveTo>
                    <a:pt x="9233" y="2569"/>
                  </a:moveTo>
                  <a:lnTo>
                    <a:pt x="9217" y="2569"/>
                  </a:lnTo>
                  <a:cubicBezTo>
                    <a:pt x="9170" y="2553"/>
                    <a:pt x="9139" y="2506"/>
                    <a:pt x="9154" y="2458"/>
                  </a:cubicBezTo>
                  <a:lnTo>
                    <a:pt x="9311" y="2506"/>
                  </a:lnTo>
                  <a:cubicBezTo>
                    <a:pt x="9296" y="2537"/>
                    <a:pt x="9265" y="2569"/>
                    <a:pt x="9233" y="2569"/>
                  </a:cubicBezTo>
                  <a:close/>
                  <a:moveTo>
                    <a:pt x="3356" y="2537"/>
                  </a:moveTo>
                  <a:lnTo>
                    <a:pt x="3341" y="2537"/>
                  </a:lnTo>
                  <a:cubicBezTo>
                    <a:pt x="3293" y="2521"/>
                    <a:pt x="3261" y="2474"/>
                    <a:pt x="3278" y="2443"/>
                  </a:cubicBezTo>
                  <a:lnTo>
                    <a:pt x="3278" y="2443"/>
                  </a:lnTo>
                  <a:lnTo>
                    <a:pt x="3435" y="2474"/>
                  </a:lnTo>
                  <a:lnTo>
                    <a:pt x="3435" y="2474"/>
                  </a:lnTo>
                  <a:cubicBezTo>
                    <a:pt x="3435" y="2506"/>
                    <a:pt x="3387" y="2537"/>
                    <a:pt x="3356" y="2537"/>
                  </a:cubicBezTo>
                  <a:close/>
                  <a:moveTo>
                    <a:pt x="9154" y="2458"/>
                  </a:moveTo>
                  <a:lnTo>
                    <a:pt x="9154" y="2458"/>
                  </a:lnTo>
                  <a:cubicBezTo>
                    <a:pt x="9154" y="2426"/>
                    <a:pt x="9185" y="2395"/>
                    <a:pt x="9233" y="2395"/>
                  </a:cubicBezTo>
                  <a:lnTo>
                    <a:pt x="9248" y="2395"/>
                  </a:lnTo>
                  <a:cubicBezTo>
                    <a:pt x="9296" y="2411"/>
                    <a:pt x="9328" y="2458"/>
                    <a:pt x="9311" y="2506"/>
                  </a:cubicBezTo>
                  <a:lnTo>
                    <a:pt x="9311" y="2506"/>
                  </a:lnTo>
                  <a:lnTo>
                    <a:pt x="9154" y="2458"/>
                  </a:lnTo>
                  <a:close/>
                  <a:moveTo>
                    <a:pt x="6286" y="2553"/>
                  </a:moveTo>
                  <a:lnTo>
                    <a:pt x="6271" y="2553"/>
                  </a:lnTo>
                  <a:cubicBezTo>
                    <a:pt x="6223" y="2537"/>
                    <a:pt x="6192" y="2489"/>
                    <a:pt x="6208" y="2443"/>
                  </a:cubicBezTo>
                  <a:cubicBezTo>
                    <a:pt x="6223" y="2411"/>
                    <a:pt x="6255" y="2380"/>
                    <a:pt x="6286" y="2380"/>
                  </a:cubicBezTo>
                  <a:lnTo>
                    <a:pt x="6303" y="2380"/>
                  </a:lnTo>
                  <a:cubicBezTo>
                    <a:pt x="6349" y="2395"/>
                    <a:pt x="6381" y="2443"/>
                    <a:pt x="6381" y="2489"/>
                  </a:cubicBezTo>
                  <a:cubicBezTo>
                    <a:pt x="6366" y="2521"/>
                    <a:pt x="6334" y="2553"/>
                    <a:pt x="6286" y="2553"/>
                  </a:cubicBezTo>
                  <a:close/>
                  <a:moveTo>
                    <a:pt x="3278" y="2443"/>
                  </a:moveTo>
                  <a:cubicBezTo>
                    <a:pt x="3278" y="2395"/>
                    <a:pt x="3309" y="2363"/>
                    <a:pt x="3356" y="2363"/>
                  </a:cubicBezTo>
                  <a:lnTo>
                    <a:pt x="3372" y="2363"/>
                  </a:lnTo>
                  <a:cubicBezTo>
                    <a:pt x="3419" y="2380"/>
                    <a:pt x="3450" y="2426"/>
                    <a:pt x="3435" y="2474"/>
                  </a:cubicBezTo>
                  <a:lnTo>
                    <a:pt x="3278" y="2443"/>
                  </a:lnTo>
                  <a:close/>
                  <a:moveTo>
                    <a:pt x="8666" y="2458"/>
                  </a:moveTo>
                  <a:lnTo>
                    <a:pt x="8650" y="2443"/>
                  </a:lnTo>
                  <a:cubicBezTo>
                    <a:pt x="8603" y="2443"/>
                    <a:pt x="8571" y="2395"/>
                    <a:pt x="8587" y="2348"/>
                  </a:cubicBezTo>
                  <a:lnTo>
                    <a:pt x="8587" y="2348"/>
                  </a:lnTo>
                  <a:lnTo>
                    <a:pt x="8744" y="2380"/>
                  </a:lnTo>
                  <a:lnTo>
                    <a:pt x="8744" y="2380"/>
                  </a:lnTo>
                  <a:cubicBezTo>
                    <a:pt x="8744" y="2426"/>
                    <a:pt x="8697" y="2458"/>
                    <a:pt x="8666" y="2458"/>
                  </a:cubicBezTo>
                  <a:close/>
                  <a:moveTo>
                    <a:pt x="2788" y="2426"/>
                  </a:moveTo>
                  <a:cubicBezTo>
                    <a:pt x="2788" y="2426"/>
                    <a:pt x="2773" y="2426"/>
                    <a:pt x="2773" y="2411"/>
                  </a:cubicBezTo>
                  <a:cubicBezTo>
                    <a:pt x="2725" y="2411"/>
                    <a:pt x="2694" y="2363"/>
                    <a:pt x="2710" y="2317"/>
                  </a:cubicBezTo>
                  <a:lnTo>
                    <a:pt x="2868" y="2348"/>
                  </a:lnTo>
                  <a:lnTo>
                    <a:pt x="2868" y="2348"/>
                  </a:lnTo>
                  <a:cubicBezTo>
                    <a:pt x="2868" y="2395"/>
                    <a:pt x="2836" y="2426"/>
                    <a:pt x="2788" y="2426"/>
                  </a:cubicBezTo>
                  <a:close/>
                  <a:moveTo>
                    <a:pt x="8587" y="2348"/>
                  </a:moveTo>
                  <a:cubicBezTo>
                    <a:pt x="8587" y="2317"/>
                    <a:pt x="8618" y="2285"/>
                    <a:pt x="8666" y="2285"/>
                  </a:cubicBezTo>
                  <a:lnTo>
                    <a:pt x="8681" y="2285"/>
                  </a:lnTo>
                  <a:cubicBezTo>
                    <a:pt x="8729" y="2285"/>
                    <a:pt x="8760" y="2332"/>
                    <a:pt x="8744" y="2380"/>
                  </a:cubicBezTo>
                  <a:lnTo>
                    <a:pt x="8587" y="2348"/>
                  </a:lnTo>
                  <a:close/>
                  <a:moveTo>
                    <a:pt x="5735" y="2443"/>
                  </a:moveTo>
                  <a:cubicBezTo>
                    <a:pt x="5719" y="2443"/>
                    <a:pt x="5719" y="2443"/>
                    <a:pt x="5704" y="2426"/>
                  </a:cubicBezTo>
                  <a:cubicBezTo>
                    <a:pt x="5672" y="2426"/>
                    <a:pt x="5641" y="2380"/>
                    <a:pt x="5641" y="2332"/>
                  </a:cubicBezTo>
                  <a:cubicBezTo>
                    <a:pt x="5656" y="2300"/>
                    <a:pt x="5688" y="2269"/>
                    <a:pt x="5719" y="2269"/>
                  </a:cubicBezTo>
                  <a:lnTo>
                    <a:pt x="5751" y="2269"/>
                  </a:lnTo>
                  <a:cubicBezTo>
                    <a:pt x="5782" y="2285"/>
                    <a:pt x="5814" y="2317"/>
                    <a:pt x="5814" y="2363"/>
                  </a:cubicBezTo>
                  <a:cubicBezTo>
                    <a:pt x="5798" y="2411"/>
                    <a:pt x="5767" y="2443"/>
                    <a:pt x="5735" y="2443"/>
                  </a:cubicBezTo>
                  <a:close/>
                  <a:moveTo>
                    <a:pt x="2710" y="2317"/>
                  </a:moveTo>
                  <a:cubicBezTo>
                    <a:pt x="2710" y="2285"/>
                    <a:pt x="2757" y="2254"/>
                    <a:pt x="2788" y="2254"/>
                  </a:cubicBezTo>
                  <a:lnTo>
                    <a:pt x="2805" y="2254"/>
                  </a:lnTo>
                  <a:cubicBezTo>
                    <a:pt x="2852" y="2269"/>
                    <a:pt x="2883" y="2300"/>
                    <a:pt x="2868" y="2348"/>
                  </a:cubicBezTo>
                  <a:lnTo>
                    <a:pt x="2710" y="2317"/>
                  </a:lnTo>
                  <a:close/>
                  <a:moveTo>
                    <a:pt x="8099" y="2332"/>
                  </a:moveTo>
                  <a:lnTo>
                    <a:pt x="8082" y="2332"/>
                  </a:lnTo>
                  <a:cubicBezTo>
                    <a:pt x="8036" y="2317"/>
                    <a:pt x="8004" y="2285"/>
                    <a:pt x="8019" y="2237"/>
                  </a:cubicBezTo>
                  <a:lnTo>
                    <a:pt x="8019" y="2237"/>
                  </a:lnTo>
                  <a:lnTo>
                    <a:pt x="8177" y="2269"/>
                  </a:lnTo>
                  <a:lnTo>
                    <a:pt x="8177" y="2269"/>
                  </a:lnTo>
                  <a:cubicBezTo>
                    <a:pt x="8177" y="2300"/>
                    <a:pt x="8145" y="2332"/>
                    <a:pt x="8099" y="2332"/>
                  </a:cubicBezTo>
                  <a:close/>
                  <a:moveTo>
                    <a:pt x="8019" y="2237"/>
                  </a:moveTo>
                  <a:cubicBezTo>
                    <a:pt x="8019" y="2191"/>
                    <a:pt x="8067" y="2159"/>
                    <a:pt x="8099" y="2159"/>
                  </a:cubicBezTo>
                  <a:cubicBezTo>
                    <a:pt x="8099" y="2159"/>
                    <a:pt x="8114" y="2159"/>
                    <a:pt x="8114" y="2174"/>
                  </a:cubicBezTo>
                  <a:cubicBezTo>
                    <a:pt x="8162" y="2174"/>
                    <a:pt x="8193" y="2222"/>
                    <a:pt x="8177" y="2269"/>
                  </a:cubicBezTo>
                  <a:lnTo>
                    <a:pt x="8019" y="2237"/>
                  </a:lnTo>
                  <a:close/>
                  <a:moveTo>
                    <a:pt x="5168" y="2317"/>
                  </a:moveTo>
                  <a:lnTo>
                    <a:pt x="5152" y="2317"/>
                  </a:lnTo>
                  <a:cubicBezTo>
                    <a:pt x="5105" y="2317"/>
                    <a:pt x="5074" y="2269"/>
                    <a:pt x="5074" y="2222"/>
                  </a:cubicBezTo>
                  <a:cubicBezTo>
                    <a:pt x="5089" y="2174"/>
                    <a:pt x="5120" y="2143"/>
                    <a:pt x="5168" y="2143"/>
                  </a:cubicBezTo>
                  <a:cubicBezTo>
                    <a:pt x="5168" y="2143"/>
                    <a:pt x="5168" y="2159"/>
                    <a:pt x="5183" y="2159"/>
                  </a:cubicBezTo>
                  <a:cubicBezTo>
                    <a:pt x="5231" y="2159"/>
                    <a:pt x="5246" y="2206"/>
                    <a:pt x="5246" y="2254"/>
                  </a:cubicBezTo>
                  <a:cubicBezTo>
                    <a:pt x="5231" y="2285"/>
                    <a:pt x="5200" y="2317"/>
                    <a:pt x="5168" y="2317"/>
                  </a:cubicBezTo>
                  <a:close/>
                  <a:moveTo>
                    <a:pt x="7532" y="2222"/>
                  </a:moveTo>
                  <a:lnTo>
                    <a:pt x="7515" y="2222"/>
                  </a:lnTo>
                  <a:cubicBezTo>
                    <a:pt x="7469" y="2206"/>
                    <a:pt x="7437" y="2159"/>
                    <a:pt x="7452" y="2111"/>
                  </a:cubicBezTo>
                  <a:lnTo>
                    <a:pt x="7452" y="2111"/>
                  </a:lnTo>
                  <a:lnTo>
                    <a:pt x="7626" y="2159"/>
                  </a:lnTo>
                  <a:lnTo>
                    <a:pt x="7626" y="2159"/>
                  </a:lnTo>
                  <a:cubicBezTo>
                    <a:pt x="7610" y="2191"/>
                    <a:pt x="7578" y="2222"/>
                    <a:pt x="7532" y="2222"/>
                  </a:cubicBezTo>
                  <a:close/>
                  <a:moveTo>
                    <a:pt x="7452" y="2111"/>
                  </a:moveTo>
                  <a:cubicBezTo>
                    <a:pt x="7469" y="2080"/>
                    <a:pt x="7500" y="2048"/>
                    <a:pt x="7532" y="2048"/>
                  </a:cubicBezTo>
                  <a:lnTo>
                    <a:pt x="7547" y="2048"/>
                  </a:lnTo>
                  <a:cubicBezTo>
                    <a:pt x="7595" y="2065"/>
                    <a:pt x="7626" y="2111"/>
                    <a:pt x="7626" y="2159"/>
                  </a:cubicBezTo>
                  <a:lnTo>
                    <a:pt x="7452" y="2111"/>
                  </a:lnTo>
                  <a:close/>
                  <a:moveTo>
                    <a:pt x="4601" y="2206"/>
                  </a:moveTo>
                  <a:lnTo>
                    <a:pt x="4585" y="2206"/>
                  </a:lnTo>
                  <a:cubicBezTo>
                    <a:pt x="4538" y="2191"/>
                    <a:pt x="4506" y="2143"/>
                    <a:pt x="4522" y="2096"/>
                  </a:cubicBezTo>
                  <a:cubicBezTo>
                    <a:pt x="4522" y="2065"/>
                    <a:pt x="4553" y="2033"/>
                    <a:pt x="4601" y="2033"/>
                  </a:cubicBezTo>
                  <a:lnTo>
                    <a:pt x="4616" y="2033"/>
                  </a:lnTo>
                  <a:cubicBezTo>
                    <a:pt x="4664" y="2048"/>
                    <a:pt x="4696" y="2096"/>
                    <a:pt x="4679" y="2143"/>
                  </a:cubicBezTo>
                  <a:cubicBezTo>
                    <a:pt x="4679" y="2174"/>
                    <a:pt x="4633" y="2206"/>
                    <a:pt x="4601" y="2206"/>
                  </a:cubicBezTo>
                  <a:close/>
                  <a:moveTo>
                    <a:pt x="6964" y="2096"/>
                  </a:moveTo>
                  <a:lnTo>
                    <a:pt x="6948" y="2096"/>
                  </a:lnTo>
                  <a:cubicBezTo>
                    <a:pt x="6901" y="2096"/>
                    <a:pt x="6885" y="2048"/>
                    <a:pt x="6885" y="2002"/>
                  </a:cubicBezTo>
                  <a:lnTo>
                    <a:pt x="7059" y="2033"/>
                  </a:lnTo>
                  <a:lnTo>
                    <a:pt x="7059" y="2033"/>
                  </a:lnTo>
                  <a:cubicBezTo>
                    <a:pt x="7043" y="2080"/>
                    <a:pt x="7011" y="2096"/>
                    <a:pt x="6964" y="2096"/>
                  </a:cubicBezTo>
                  <a:close/>
                  <a:moveTo>
                    <a:pt x="9910" y="2111"/>
                  </a:moveTo>
                  <a:lnTo>
                    <a:pt x="9895" y="2111"/>
                  </a:lnTo>
                  <a:cubicBezTo>
                    <a:pt x="9847" y="2111"/>
                    <a:pt x="9815" y="2065"/>
                    <a:pt x="9832" y="2017"/>
                  </a:cubicBezTo>
                  <a:cubicBezTo>
                    <a:pt x="9832" y="1970"/>
                    <a:pt x="9863" y="1954"/>
                    <a:pt x="9910" y="1954"/>
                  </a:cubicBezTo>
                  <a:lnTo>
                    <a:pt x="9926" y="1954"/>
                  </a:lnTo>
                  <a:cubicBezTo>
                    <a:pt x="9973" y="1954"/>
                    <a:pt x="10005" y="2002"/>
                    <a:pt x="9989" y="2048"/>
                  </a:cubicBezTo>
                  <a:cubicBezTo>
                    <a:pt x="9989" y="2096"/>
                    <a:pt x="9942" y="2111"/>
                    <a:pt x="9910" y="2111"/>
                  </a:cubicBezTo>
                  <a:close/>
                  <a:moveTo>
                    <a:pt x="6885" y="2002"/>
                  </a:moveTo>
                  <a:cubicBezTo>
                    <a:pt x="6901" y="1954"/>
                    <a:pt x="6933" y="1939"/>
                    <a:pt x="6964" y="1939"/>
                  </a:cubicBezTo>
                  <a:lnTo>
                    <a:pt x="6996" y="1939"/>
                  </a:lnTo>
                  <a:cubicBezTo>
                    <a:pt x="7027" y="1939"/>
                    <a:pt x="7059" y="1985"/>
                    <a:pt x="7059" y="2033"/>
                  </a:cubicBezTo>
                  <a:lnTo>
                    <a:pt x="6885" y="2002"/>
                  </a:lnTo>
                  <a:close/>
                  <a:moveTo>
                    <a:pt x="4034" y="2096"/>
                  </a:moveTo>
                  <a:lnTo>
                    <a:pt x="4017" y="2080"/>
                  </a:lnTo>
                  <a:cubicBezTo>
                    <a:pt x="3971" y="2080"/>
                    <a:pt x="3939" y="2033"/>
                    <a:pt x="3954" y="1985"/>
                  </a:cubicBezTo>
                  <a:cubicBezTo>
                    <a:pt x="3954" y="1954"/>
                    <a:pt x="3986" y="1922"/>
                    <a:pt x="4034" y="1922"/>
                  </a:cubicBezTo>
                  <a:lnTo>
                    <a:pt x="4049" y="1922"/>
                  </a:lnTo>
                  <a:cubicBezTo>
                    <a:pt x="4097" y="1922"/>
                    <a:pt x="4128" y="1970"/>
                    <a:pt x="4112" y="2017"/>
                  </a:cubicBezTo>
                  <a:cubicBezTo>
                    <a:pt x="4112" y="2065"/>
                    <a:pt x="4080" y="2096"/>
                    <a:pt x="4034" y="2096"/>
                  </a:cubicBezTo>
                  <a:close/>
                  <a:moveTo>
                    <a:pt x="6412" y="1985"/>
                  </a:moveTo>
                  <a:lnTo>
                    <a:pt x="6397" y="1985"/>
                  </a:lnTo>
                  <a:cubicBezTo>
                    <a:pt x="6349" y="1970"/>
                    <a:pt x="6318" y="1939"/>
                    <a:pt x="6318" y="1891"/>
                  </a:cubicBezTo>
                  <a:lnTo>
                    <a:pt x="6492" y="1922"/>
                  </a:lnTo>
                  <a:cubicBezTo>
                    <a:pt x="6475" y="1954"/>
                    <a:pt x="6444" y="1985"/>
                    <a:pt x="6412" y="1985"/>
                  </a:cubicBezTo>
                  <a:close/>
                  <a:moveTo>
                    <a:pt x="9343" y="2002"/>
                  </a:moveTo>
                  <a:lnTo>
                    <a:pt x="9328" y="2002"/>
                  </a:lnTo>
                  <a:cubicBezTo>
                    <a:pt x="9280" y="1985"/>
                    <a:pt x="9248" y="1954"/>
                    <a:pt x="9265" y="1907"/>
                  </a:cubicBezTo>
                  <a:cubicBezTo>
                    <a:pt x="9265" y="1859"/>
                    <a:pt x="9311" y="1828"/>
                    <a:pt x="9343" y="1828"/>
                  </a:cubicBezTo>
                  <a:lnTo>
                    <a:pt x="9359" y="1828"/>
                  </a:lnTo>
                  <a:cubicBezTo>
                    <a:pt x="9406" y="1844"/>
                    <a:pt x="9437" y="1891"/>
                    <a:pt x="9422" y="1939"/>
                  </a:cubicBezTo>
                  <a:cubicBezTo>
                    <a:pt x="9422" y="1970"/>
                    <a:pt x="9391" y="2002"/>
                    <a:pt x="9343" y="2002"/>
                  </a:cubicBezTo>
                  <a:close/>
                  <a:moveTo>
                    <a:pt x="6318" y="1891"/>
                  </a:moveTo>
                  <a:lnTo>
                    <a:pt x="6318" y="1891"/>
                  </a:lnTo>
                  <a:cubicBezTo>
                    <a:pt x="6334" y="1844"/>
                    <a:pt x="6366" y="1813"/>
                    <a:pt x="6412" y="1813"/>
                  </a:cubicBezTo>
                  <a:lnTo>
                    <a:pt x="6429" y="1813"/>
                  </a:lnTo>
                  <a:cubicBezTo>
                    <a:pt x="6475" y="1828"/>
                    <a:pt x="6507" y="1876"/>
                    <a:pt x="6492" y="1922"/>
                  </a:cubicBezTo>
                  <a:lnTo>
                    <a:pt x="6492" y="1922"/>
                  </a:lnTo>
                  <a:lnTo>
                    <a:pt x="6318" y="1891"/>
                  </a:lnTo>
                  <a:close/>
                  <a:moveTo>
                    <a:pt x="3467" y="1970"/>
                  </a:moveTo>
                  <a:lnTo>
                    <a:pt x="3450" y="1970"/>
                  </a:lnTo>
                  <a:cubicBezTo>
                    <a:pt x="3404" y="1954"/>
                    <a:pt x="3372" y="1922"/>
                    <a:pt x="3387" y="1876"/>
                  </a:cubicBezTo>
                  <a:cubicBezTo>
                    <a:pt x="3387" y="1828"/>
                    <a:pt x="3435" y="1796"/>
                    <a:pt x="3467" y="1796"/>
                  </a:cubicBezTo>
                  <a:cubicBezTo>
                    <a:pt x="3482" y="1796"/>
                    <a:pt x="3482" y="1796"/>
                    <a:pt x="3482" y="1813"/>
                  </a:cubicBezTo>
                  <a:cubicBezTo>
                    <a:pt x="3530" y="1813"/>
                    <a:pt x="3561" y="1859"/>
                    <a:pt x="3545" y="1907"/>
                  </a:cubicBezTo>
                  <a:cubicBezTo>
                    <a:pt x="3545" y="1939"/>
                    <a:pt x="3513" y="1970"/>
                    <a:pt x="3467" y="1970"/>
                  </a:cubicBezTo>
                  <a:close/>
                  <a:moveTo>
                    <a:pt x="5845" y="1876"/>
                  </a:moveTo>
                  <a:lnTo>
                    <a:pt x="5830" y="1876"/>
                  </a:lnTo>
                  <a:cubicBezTo>
                    <a:pt x="5782" y="1859"/>
                    <a:pt x="5751" y="1813"/>
                    <a:pt x="5767" y="1765"/>
                  </a:cubicBezTo>
                  <a:lnTo>
                    <a:pt x="5924" y="1796"/>
                  </a:lnTo>
                  <a:cubicBezTo>
                    <a:pt x="5924" y="1844"/>
                    <a:pt x="5877" y="1876"/>
                    <a:pt x="5845" y="1876"/>
                  </a:cubicBezTo>
                  <a:close/>
                  <a:moveTo>
                    <a:pt x="8776" y="1891"/>
                  </a:moveTo>
                  <a:lnTo>
                    <a:pt x="8760" y="1891"/>
                  </a:lnTo>
                  <a:cubicBezTo>
                    <a:pt x="8713" y="1876"/>
                    <a:pt x="8681" y="1828"/>
                    <a:pt x="8697" y="1781"/>
                  </a:cubicBezTo>
                  <a:cubicBezTo>
                    <a:pt x="8713" y="1750"/>
                    <a:pt x="8744" y="1718"/>
                    <a:pt x="8776" y="1718"/>
                  </a:cubicBezTo>
                  <a:lnTo>
                    <a:pt x="8792" y="1718"/>
                  </a:lnTo>
                  <a:cubicBezTo>
                    <a:pt x="8839" y="1733"/>
                    <a:pt x="8870" y="1781"/>
                    <a:pt x="8870" y="1813"/>
                  </a:cubicBezTo>
                  <a:cubicBezTo>
                    <a:pt x="8855" y="1859"/>
                    <a:pt x="8824" y="1891"/>
                    <a:pt x="8776" y="1891"/>
                  </a:cubicBezTo>
                  <a:close/>
                  <a:moveTo>
                    <a:pt x="5767" y="1765"/>
                  </a:moveTo>
                  <a:lnTo>
                    <a:pt x="5767" y="1765"/>
                  </a:lnTo>
                  <a:cubicBezTo>
                    <a:pt x="5767" y="1733"/>
                    <a:pt x="5798" y="1702"/>
                    <a:pt x="5845" y="1702"/>
                  </a:cubicBezTo>
                  <a:lnTo>
                    <a:pt x="5861" y="1702"/>
                  </a:lnTo>
                  <a:cubicBezTo>
                    <a:pt x="5908" y="1718"/>
                    <a:pt x="5940" y="1765"/>
                    <a:pt x="5924" y="1796"/>
                  </a:cubicBezTo>
                  <a:lnTo>
                    <a:pt x="5924" y="1796"/>
                  </a:lnTo>
                  <a:lnTo>
                    <a:pt x="5767" y="1765"/>
                  </a:lnTo>
                  <a:close/>
                  <a:moveTo>
                    <a:pt x="5278" y="1750"/>
                  </a:moveTo>
                  <a:lnTo>
                    <a:pt x="5263" y="1750"/>
                  </a:lnTo>
                  <a:cubicBezTo>
                    <a:pt x="5215" y="1750"/>
                    <a:pt x="5183" y="1702"/>
                    <a:pt x="5200" y="1655"/>
                  </a:cubicBezTo>
                  <a:lnTo>
                    <a:pt x="5200" y="1655"/>
                  </a:lnTo>
                  <a:lnTo>
                    <a:pt x="5357" y="1687"/>
                  </a:lnTo>
                  <a:lnTo>
                    <a:pt x="5357" y="1687"/>
                  </a:lnTo>
                  <a:cubicBezTo>
                    <a:pt x="5357" y="1733"/>
                    <a:pt x="5326" y="1750"/>
                    <a:pt x="5278" y="1750"/>
                  </a:cubicBezTo>
                  <a:close/>
                  <a:moveTo>
                    <a:pt x="8208" y="1765"/>
                  </a:moveTo>
                  <a:lnTo>
                    <a:pt x="8193" y="1765"/>
                  </a:lnTo>
                  <a:cubicBezTo>
                    <a:pt x="8162" y="1765"/>
                    <a:pt x="8130" y="1718"/>
                    <a:pt x="8130" y="1670"/>
                  </a:cubicBezTo>
                  <a:cubicBezTo>
                    <a:pt x="8145" y="1624"/>
                    <a:pt x="8177" y="1607"/>
                    <a:pt x="8208" y="1607"/>
                  </a:cubicBezTo>
                  <a:lnTo>
                    <a:pt x="8240" y="1607"/>
                  </a:lnTo>
                  <a:cubicBezTo>
                    <a:pt x="8271" y="1607"/>
                    <a:pt x="8303" y="1655"/>
                    <a:pt x="8303" y="1702"/>
                  </a:cubicBezTo>
                  <a:cubicBezTo>
                    <a:pt x="8288" y="1750"/>
                    <a:pt x="8256" y="1765"/>
                    <a:pt x="8208" y="1765"/>
                  </a:cubicBezTo>
                  <a:close/>
                  <a:moveTo>
                    <a:pt x="5200" y="1655"/>
                  </a:moveTo>
                  <a:cubicBezTo>
                    <a:pt x="5200" y="1607"/>
                    <a:pt x="5246" y="1592"/>
                    <a:pt x="5278" y="1592"/>
                  </a:cubicBezTo>
                  <a:lnTo>
                    <a:pt x="5294" y="1592"/>
                  </a:lnTo>
                  <a:cubicBezTo>
                    <a:pt x="5341" y="1592"/>
                    <a:pt x="5372" y="1639"/>
                    <a:pt x="5357" y="1687"/>
                  </a:cubicBezTo>
                  <a:lnTo>
                    <a:pt x="5200" y="1655"/>
                  </a:lnTo>
                  <a:close/>
                  <a:moveTo>
                    <a:pt x="4711" y="1639"/>
                  </a:moveTo>
                  <a:lnTo>
                    <a:pt x="4696" y="1639"/>
                  </a:lnTo>
                  <a:cubicBezTo>
                    <a:pt x="4648" y="1624"/>
                    <a:pt x="4616" y="1592"/>
                    <a:pt x="4633" y="1544"/>
                  </a:cubicBezTo>
                  <a:lnTo>
                    <a:pt x="4633" y="1544"/>
                  </a:lnTo>
                  <a:lnTo>
                    <a:pt x="4790" y="1576"/>
                  </a:lnTo>
                  <a:lnTo>
                    <a:pt x="4790" y="1576"/>
                  </a:lnTo>
                  <a:cubicBezTo>
                    <a:pt x="4790" y="1607"/>
                    <a:pt x="4759" y="1639"/>
                    <a:pt x="4711" y="1639"/>
                  </a:cubicBezTo>
                  <a:close/>
                  <a:moveTo>
                    <a:pt x="7658" y="1655"/>
                  </a:moveTo>
                  <a:lnTo>
                    <a:pt x="7641" y="1655"/>
                  </a:lnTo>
                  <a:cubicBezTo>
                    <a:pt x="7595" y="1639"/>
                    <a:pt x="7563" y="1592"/>
                    <a:pt x="7563" y="1561"/>
                  </a:cubicBezTo>
                  <a:cubicBezTo>
                    <a:pt x="7578" y="1513"/>
                    <a:pt x="7610" y="1481"/>
                    <a:pt x="7658" y="1481"/>
                  </a:cubicBezTo>
                  <a:lnTo>
                    <a:pt x="7673" y="1481"/>
                  </a:lnTo>
                  <a:cubicBezTo>
                    <a:pt x="7721" y="1498"/>
                    <a:pt x="7736" y="1544"/>
                    <a:pt x="7736" y="1592"/>
                  </a:cubicBezTo>
                  <a:cubicBezTo>
                    <a:pt x="7721" y="1624"/>
                    <a:pt x="7689" y="1655"/>
                    <a:pt x="7658" y="1655"/>
                  </a:cubicBezTo>
                  <a:close/>
                  <a:moveTo>
                    <a:pt x="4633" y="1544"/>
                  </a:moveTo>
                  <a:cubicBezTo>
                    <a:pt x="4633" y="1498"/>
                    <a:pt x="4679" y="1466"/>
                    <a:pt x="4711" y="1466"/>
                  </a:cubicBezTo>
                  <a:lnTo>
                    <a:pt x="4727" y="1466"/>
                  </a:lnTo>
                  <a:cubicBezTo>
                    <a:pt x="4774" y="1481"/>
                    <a:pt x="4805" y="1529"/>
                    <a:pt x="4790" y="1576"/>
                  </a:cubicBezTo>
                  <a:lnTo>
                    <a:pt x="4633" y="1544"/>
                  </a:lnTo>
                  <a:close/>
                  <a:moveTo>
                    <a:pt x="10021" y="1561"/>
                  </a:moveTo>
                  <a:lnTo>
                    <a:pt x="10005" y="1561"/>
                  </a:lnTo>
                  <a:cubicBezTo>
                    <a:pt x="9958" y="1544"/>
                    <a:pt x="9926" y="1498"/>
                    <a:pt x="9942" y="1450"/>
                  </a:cubicBezTo>
                  <a:lnTo>
                    <a:pt x="9942" y="1450"/>
                  </a:lnTo>
                  <a:lnTo>
                    <a:pt x="10115" y="1481"/>
                  </a:lnTo>
                  <a:lnTo>
                    <a:pt x="10115" y="1481"/>
                  </a:lnTo>
                  <a:cubicBezTo>
                    <a:pt x="10099" y="1529"/>
                    <a:pt x="10068" y="1561"/>
                    <a:pt x="10021" y="1561"/>
                  </a:cubicBezTo>
                  <a:close/>
                  <a:moveTo>
                    <a:pt x="4143" y="1529"/>
                  </a:moveTo>
                  <a:lnTo>
                    <a:pt x="4128" y="1529"/>
                  </a:lnTo>
                  <a:cubicBezTo>
                    <a:pt x="4080" y="1513"/>
                    <a:pt x="4065" y="1466"/>
                    <a:pt x="4065" y="1418"/>
                  </a:cubicBezTo>
                  <a:lnTo>
                    <a:pt x="4238" y="1450"/>
                  </a:lnTo>
                  <a:cubicBezTo>
                    <a:pt x="4223" y="1498"/>
                    <a:pt x="4191" y="1529"/>
                    <a:pt x="4143" y="1529"/>
                  </a:cubicBezTo>
                  <a:close/>
                  <a:moveTo>
                    <a:pt x="9942" y="1450"/>
                  </a:moveTo>
                  <a:cubicBezTo>
                    <a:pt x="9958" y="1418"/>
                    <a:pt x="9989" y="1387"/>
                    <a:pt x="10021" y="1387"/>
                  </a:cubicBezTo>
                  <a:lnTo>
                    <a:pt x="10036" y="1387"/>
                  </a:lnTo>
                  <a:cubicBezTo>
                    <a:pt x="10084" y="1403"/>
                    <a:pt x="10115" y="1434"/>
                    <a:pt x="10115" y="1481"/>
                  </a:cubicBezTo>
                  <a:lnTo>
                    <a:pt x="9942" y="1450"/>
                  </a:lnTo>
                  <a:close/>
                  <a:moveTo>
                    <a:pt x="7090" y="1544"/>
                  </a:moveTo>
                  <a:lnTo>
                    <a:pt x="7074" y="1544"/>
                  </a:lnTo>
                  <a:cubicBezTo>
                    <a:pt x="7027" y="1529"/>
                    <a:pt x="6996" y="1481"/>
                    <a:pt x="7011" y="1434"/>
                  </a:cubicBezTo>
                  <a:cubicBezTo>
                    <a:pt x="7011" y="1403"/>
                    <a:pt x="7043" y="1371"/>
                    <a:pt x="7090" y="1371"/>
                  </a:cubicBezTo>
                  <a:lnTo>
                    <a:pt x="7106" y="1371"/>
                  </a:lnTo>
                  <a:cubicBezTo>
                    <a:pt x="7153" y="1387"/>
                    <a:pt x="7185" y="1418"/>
                    <a:pt x="7169" y="1466"/>
                  </a:cubicBezTo>
                  <a:cubicBezTo>
                    <a:pt x="7169" y="1513"/>
                    <a:pt x="7122" y="1544"/>
                    <a:pt x="7090" y="1544"/>
                  </a:cubicBezTo>
                  <a:close/>
                  <a:moveTo>
                    <a:pt x="4065" y="1418"/>
                  </a:moveTo>
                  <a:lnTo>
                    <a:pt x="4065" y="1418"/>
                  </a:lnTo>
                  <a:cubicBezTo>
                    <a:pt x="4080" y="1387"/>
                    <a:pt x="4112" y="1355"/>
                    <a:pt x="4143" y="1355"/>
                  </a:cubicBezTo>
                  <a:lnTo>
                    <a:pt x="4160" y="1355"/>
                  </a:lnTo>
                  <a:cubicBezTo>
                    <a:pt x="4206" y="1371"/>
                    <a:pt x="4238" y="1418"/>
                    <a:pt x="4238" y="1450"/>
                  </a:cubicBezTo>
                  <a:lnTo>
                    <a:pt x="4238" y="1450"/>
                  </a:lnTo>
                  <a:lnTo>
                    <a:pt x="4065" y="1418"/>
                  </a:lnTo>
                  <a:close/>
                  <a:moveTo>
                    <a:pt x="9454" y="1434"/>
                  </a:moveTo>
                  <a:lnTo>
                    <a:pt x="9437" y="1434"/>
                  </a:lnTo>
                  <a:cubicBezTo>
                    <a:pt x="9391" y="1434"/>
                    <a:pt x="9374" y="1387"/>
                    <a:pt x="9374" y="1340"/>
                  </a:cubicBezTo>
                  <a:lnTo>
                    <a:pt x="9374" y="1340"/>
                  </a:lnTo>
                  <a:lnTo>
                    <a:pt x="9548" y="1371"/>
                  </a:lnTo>
                  <a:lnTo>
                    <a:pt x="9548" y="1371"/>
                  </a:lnTo>
                  <a:cubicBezTo>
                    <a:pt x="9532" y="1418"/>
                    <a:pt x="9500" y="1434"/>
                    <a:pt x="9454" y="1434"/>
                  </a:cubicBezTo>
                  <a:close/>
                  <a:moveTo>
                    <a:pt x="9374" y="1340"/>
                  </a:moveTo>
                  <a:cubicBezTo>
                    <a:pt x="9391" y="1292"/>
                    <a:pt x="9422" y="1277"/>
                    <a:pt x="9454" y="1277"/>
                  </a:cubicBezTo>
                  <a:lnTo>
                    <a:pt x="9485" y="1277"/>
                  </a:lnTo>
                  <a:cubicBezTo>
                    <a:pt x="9517" y="1277"/>
                    <a:pt x="9548" y="1324"/>
                    <a:pt x="9548" y="1371"/>
                  </a:cubicBezTo>
                  <a:lnTo>
                    <a:pt x="9374" y="1340"/>
                  </a:lnTo>
                  <a:close/>
                  <a:moveTo>
                    <a:pt x="6523" y="1418"/>
                  </a:moveTo>
                  <a:lnTo>
                    <a:pt x="6507" y="1418"/>
                  </a:lnTo>
                  <a:cubicBezTo>
                    <a:pt x="6460" y="1418"/>
                    <a:pt x="6429" y="1371"/>
                    <a:pt x="6444" y="1324"/>
                  </a:cubicBezTo>
                  <a:cubicBezTo>
                    <a:pt x="6444" y="1277"/>
                    <a:pt x="6475" y="1261"/>
                    <a:pt x="6523" y="1261"/>
                  </a:cubicBezTo>
                  <a:lnTo>
                    <a:pt x="6538" y="1261"/>
                  </a:lnTo>
                  <a:cubicBezTo>
                    <a:pt x="6586" y="1261"/>
                    <a:pt x="6618" y="1308"/>
                    <a:pt x="6601" y="1355"/>
                  </a:cubicBezTo>
                  <a:cubicBezTo>
                    <a:pt x="6601" y="1403"/>
                    <a:pt x="6555" y="1418"/>
                    <a:pt x="6523" y="1418"/>
                  </a:cubicBezTo>
                  <a:close/>
                  <a:moveTo>
                    <a:pt x="8902" y="1324"/>
                  </a:moveTo>
                  <a:lnTo>
                    <a:pt x="8887" y="1324"/>
                  </a:lnTo>
                  <a:cubicBezTo>
                    <a:pt x="8839" y="1308"/>
                    <a:pt x="8807" y="1261"/>
                    <a:pt x="8807" y="1214"/>
                  </a:cubicBezTo>
                  <a:lnTo>
                    <a:pt x="8981" y="1261"/>
                  </a:lnTo>
                  <a:cubicBezTo>
                    <a:pt x="8965" y="1292"/>
                    <a:pt x="8933" y="1324"/>
                    <a:pt x="8902" y="1324"/>
                  </a:cubicBezTo>
                  <a:close/>
                  <a:moveTo>
                    <a:pt x="8807" y="1214"/>
                  </a:moveTo>
                  <a:lnTo>
                    <a:pt x="8807" y="1214"/>
                  </a:lnTo>
                  <a:cubicBezTo>
                    <a:pt x="8824" y="1182"/>
                    <a:pt x="8855" y="1151"/>
                    <a:pt x="8902" y="1151"/>
                  </a:cubicBezTo>
                  <a:lnTo>
                    <a:pt x="8918" y="1151"/>
                  </a:lnTo>
                  <a:cubicBezTo>
                    <a:pt x="8965" y="1166"/>
                    <a:pt x="8996" y="1214"/>
                    <a:pt x="8981" y="1261"/>
                  </a:cubicBezTo>
                  <a:lnTo>
                    <a:pt x="8981" y="1261"/>
                  </a:lnTo>
                  <a:lnTo>
                    <a:pt x="8807" y="1214"/>
                  </a:lnTo>
                  <a:close/>
                  <a:moveTo>
                    <a:pt x="5956" y="1308"/>
                  </a:moveTo>
                  <a:lnTo>
                    <a:pt x="5940" y="1308"/>
                  </a:lnTo>
                  <a:cubicBezTo>
                    <a:pt x="5893" y="1292"/>
                    <a:pt x="5861" y="1245"/>
                    <a:pt x="5877" y="1214"/>
                  </a:cubicBezTo>
                  <a:cubicBezTo>
                    <a:pt x="5877" y="1166"/>
                    <a:pt x="5924" y="1134"/>
                    <a:pt x="5956" y="1134"/>
                  </a:cubicBezTo>
                  <a:lnTo>
                    <a:pt x="5971" y="1134"/>
                  </a:lnTo>
                  <a:cubicBezTo>
                    <a:pt x="6019" y="1151"/>
                    <a:pt x="6051" y="1198"/>
                    <a:pt x="6034" y="1245"/>
                  </a:cubicBezTo>
                  <a:cubicBezTo>
                    <a:pt x="6034" y="1277"/>
                    <a:pt x="6003" y="1308"/>
                    <a:pt x="5956" y="1308"/>
                  </a:cubicBezTo>
                  <a:close/>
                  <a:moveTo>
                    <a:pt x="8334" y="1214"/>
                  </a:moveTo>
                  <a:cubicBezTo>
                    <a:pt x="8319" y="1214"/>
                    <a:pt x="8319" y="1214"/>
                    <a:pt x="8319" y="1198"/>
                  </a:cubicBezTo>
                  <a:cubicBezTo>
                    <a:pt x="8271" y="1198"/>
                    <a:pt x="8240" y="1151"/>
                    <a:pt x="8256" y="1103"/>
                  </a:cubicBezTo>
                  <a:lnTo>
                    <a:pt x="8414" y="1134"/>
                  </a:lnTo>
                  <a:cubicBezTo>
                    <a:pt x="8414" y="1182"/>
                    <a:pt x="8366" y="1214"/>
                    <a:pt x="8334" y="1214"/>
                  </a:cubicBezTo>
                  <a:close/>
                  <a:moveTo>
                    <a:pt x="8256" y="1103"/>
                  </a:moveTo>
                  <a:lnTo>
                    <a:pt x="8256" y="1103"/>
                  </a:lnTo>
                  <a:cubicBezTo>
                    <a:pt x="8256" y="1071"/>
                    <a:pt x="8288" y="1040"/>
                    <a:pt x="8334" y="1040"/>
                  </a:cubicBezTo>
                  <a:lnTo>
                    <a:pt x="8351" y="1040"/>
                  </a:lnTo>
                  <a:cubicBezTo>
                    <a:pt x="8397" y="1056"/>
                    <a:pt x="8429" y="1088"/>
                    <a:pt x="8414" y="1134"/>
                  </a:cubicBezTo>
                  <a:lnTo>
                    <a:pt x="8414" y="1134"/>
                  </a:lnTo>
                  <a:lnTo>
                    <a:pt x="8256" y="1103"/>
                  </a:lnTo>
                  <a:close/>
                  <a:moveTo>
                    <a:pt x="5389" y="1198"/>
                  </a:moveTo>
                  <a:lnTo>
                    <a:pt x="5372" y="1198"/>
                  </a:lnTo>
                  <a:cubicBezTo>
                    <a:pt x="5326" y="1182"/>
                    <a:pt x="5294" y="1134"/>
                    <a:pt x="5309" y="1088"/>
                  </a:cubicBezTo>
                  <a:cubicBezTo>
                    <a:pt x="5326" y="1056"/>
                    <a:pt x="5357" y="1025"/>
                    <a:pt x="5389" y="1025"/>
                  </a:cubicBezTo>
                  <a:lnTo>
                    <a:pt x="5404" y="1025"/>
                  </a:lnTo>
                  <a:cubicBezTo>
                    <a:pt x="5452" y="1040"/>
                    <a:pt x="5483" y="1071"/>
                    <a:pt x="5483" y="1119"/>
                  </a:cubicBezTo>
                  <a:cubicBezTo>
                    <a:pt x="5467" y="1166"/>
                    <a:pt x="5435" y="1198"/>
                    <a:pt x="5389" y="1198"/>
                  </a:cubicBezTo>
                  <a:close/>
                  <a:moveTo>
                    <a:pt x="7767" y="1088"/>
                  </a:moveTo>
                  <a:lnTo>
                    <a:pt x="7752" y="1088"/>
                  </a:lnTo>
                  <a:cubicBezTo>
                    <a:pt x="7704" y="1088"/>
                    <a:pt x="7673" y="1040"/>
                    <a:pt x="7689" y="993"/>
                  </a:cubicBezTo>
                  <a:lnTo>
                    <a:pt x="7689" y="993"/>
                  </a:lnTo>
                  <a:lnTo>
                    <a:pt x="7847" y="1025"/>
                  </a:lnTo>
                  <a:lnTo>
                    <a:pt x="7847" y="1025"/>
                  </a:lnTo>
                  <a:cubicBezTo>
                    <a:pt x="7847" y="1056"/>
                    <a:pt x="7815" y="1088"/>
                    <a:pt x="7767" y="1088"/>
                  </a:cubicBezTo>
                  <a:close/>
                  <a:moveTo>
                    <a:pt x="7689" y="993"/>
                  </a:moveTo>
                  <a:cubicBezTo>
                    <a:pt x="7689" y="945"/>
                    <a:pt x="7736" y="930"/>
                    <a:pt x="7767" y="930"/>
                  </a:cubicBezTo>
                  <a:lnTo>
                    <a:pt x="7784" y="930"/>
                  </a:lnTo>
                  <a:cubicBezTo>
                    <a:pt x="7830" y="930"/>
                    <a:pt x="7862" y="977"/>
                    <a:pt x="7847" y="1025"/>
                  </a:cubicBezTo>
                  <a:lnTo>
                    <a:pt x="7689" y="993"/>
                  </a:lnTo>
                  <a:close/>
                  <a:moveTo>
                    <a:pt x="4837" y="1071"/>
                  </a:moveTo>
                  <a:lnTo>
                    <a:pt x="4805" y="1071"/>
                  </a:lnTo>
                  <a:cubicBezTo>
                    <a:pt x="4774" y="1071"/>
                    <a:pt x="4742" y="1025"/>
                    <a:pt x="4742" y="977"/>
                  </a:cubicBezTo>
                  <a:cubicBezTo>
                    <a:pt x="4759" y="930"/>
                    <a:pt x="4790" y="914"/>
                    <a:pt x="4837" y="914"/>
                  </a:cubicBezTo>
                  <a:lnTo>
                    <a:pt x="4853" y="914"/>
                  </a:lnTo>
                  <a:cubicBezTo>
                    <a:pt x="4900" y="914"/>
                    <a:pt x="4916" y="962"/>
                    <a:pt x="4916" y="1008"/>
                  </a:cubicBezTo>
                  <a:cubicBezTo>
                    <a:pt x="4900" y="1056"/>
                    <a:pt x="4868" y="1071"/>
                    <a:pt x="4837" y="1071"/>
                  </a:cubicBezTo>
                  <a:close/>
                  <a:moveTo>
                    <a:pt x="7200" y="977"/>
                  </a:moveTo>
                  <a:lnTo>
                    <a:pt x="7185" y="977"/>
                  </a:lnTo>
                  <a:cubicBezTo>
                    <a:pt x="7137" y="962"/>
                    <a:pt x="7106" y="914"/>
                    <a:pt x="7122" y="867"/>
                  </a:cubicBezTo>
                  <a:lnTo>
                    <a:pt x="7122" y="867"/>
                  </a:lnTo>
                  <a:lnTo>
                    <a:pt x="7279" y="914"/>
                  </a:lnTo>
                  <a:lnTo>
                    <a:pt x="7279" y="914"/>
                  </a:lnTo>
                  <a:cubicBezTo>
                    <a:pt x="7279" y="945"/>
                    <a:pt x="7248" y="977"/>
                    <a:pt x="7200" y="977"/>
                  </a:cubicBezTo>
                  <a:close/>
                  <a:moveTo>
                    <a:pt x="7122" y="867"/>
                  </a:moveTo>
                  <a:cubicBezTo>
                    <a:pt x="7122" y="836"/>
                    <a:pt x="7169" y="804"/>
                    <a:pt x="7200" y="804"/>
                  </a:cubicBezTo>
                  <a:lnTo>
                    <a:pt x="7216" y="804"/>
                  </a:lnTo>
                  <a:cubicBezTo>
                    <a:pt x="7263" y="819"/>
                    <a:pt x="7295" y="867"/>
                    <a:pt x="7279" y="914"/>
                  </a:cubicBezTo>
                  <a:lnTo>
                    <a:pt x="7122" y="867"/>
                  </a:lnTo>
                  <a:close/>
                  <a:moveTo>
                    <a:pt x="6633" y="867"/>
                  </a:moveTo>
                  <a:cubicBezTo>
                    <a:pt x="6633" y="867"/>
                    <a:pt x="6633" y="851"/>
                    <a:pt x="6618" y="851"/>
                  </a:cubicBezTo>
                  <a:cubicBezTo>
                    <a:pt x="6570" y="851"/>
                    <a:pt x="6555" y="804"/>
                    <a:pt x="6555" y="756"/>
                  </a:cubicBezTo>
                  <a:lnTo>
                    <a:pt x="6555" y="756"/>
                  </a:lnTo>
                  <a:lnTo>
                    <a:pt x="6727" y="788"/>
                  </a:lnTo>
                  <a:lnTo>
                    <a:pt x="6727" y="788"/>
                  </a:lnTo>
                  <a:cubicBezTo>
                    <a:pt x="6712" y="836"/>
                    <a:pt x="6681" y="867"/>
                    <a:pt x="6633" y="867"/>
                  </a:cubicBezTo>
                  <a:close/>
                  <a:moveTo>
                    <a:pt x="6555" y="756"/>
                  </a:moveTo>
                  <a:cubicBezTo>
                    <a:pt x="6570" y="725"/>
                    <a:pt x="6601" y="693"/>
                    <a:pt x="6633" y="693"/>
                  </a:cubicBezTo>
                  <a:lnTo>
                    <a:pt x="6649" y="693"/>
                  </a:lnTo>
                  <a:cubicBezTo>
                    <a:pt x="6696" y="710"/>
                    <a:pt x="6727" y="741"/>
                    <a:pt x="6727" y="788"/>
                  </a:cubicBezTo>
                  <a:lnTo>
                    <a:pt x="6555" y="756"/>
                  </a:lnTo>
                  <a:close/>
                  <a:moveTo>
                    <a:pt x="6082" y="741"/>
                  </a:moveTo>
                  <a:lnTo>
                    <a:pt x="6051" y="741"/>
                  </a:lnTo>
                  <a:cubicBezTo>
                    <a:pt x="6019" y="725"/>
                    <a:pt x="5988" y="693"/>
                    <a:pt x="5988" y="647"/>
                  </a:cubicBezTo>
                  <a:lnTo>
                    <a:pt x="6160" y="678"/>
                  </a:lnTo>
                  <a:lnTo>
                    <a:pt x="6160" y="678"/>
                  </a:lnTo>
                  <a:cubicBezTo>
                    <a:pt x="6145" y="710"/>
                    <a:pt x="6114" y="741"/>
                    <a:pt x="6082" y="741"/>
                  </a:cubicBezTo>
                  <a:close/>
                  <a:moveTo>
                    <a:pt x="5988" y="647"/>
                  </a:moveTo>
                  <a:cubicBezTo>
                    <a:pt x="6003" y="599"/>
                    <a:pt x="6034" y="567"/>
                    <a:pt x="6066" y="567"/>
                  </a:cubicBezTo>
                  <a:cubicBezTo>
                    <a:pt x="6082" y="567"/>
                    <a:pt x="6082" y="567"/>
                    <a:pt x="6097" y="584"/>
                  </a:cubicBezTo>
                  <a:cubicBezTo>
                    <a:pt x="6129" y="584"/>
                    <a:pt x="6160" y="630"/>
                    <a:pt x="6160" y="678"/>
                  </a:cubicBezTo>
                  <a:lnTo>
                    <a:pt x="5988" y="647"/>
                  </a:lnTo>
                  <a:close/>
                  <a:moveTo>
                    <a:pt x="5515" y="630"/>
                  </a:moveTo>
                  <a:lnTo>
                    <a:pt x="5498" y="630"/>
                  </a:lnTo>
                  <a:cubicBezTo>
                    <a:pt x="5452" y="615"/>
                    <a:pt x="5420" y="567"/>
                    <a:pt x="5420" y="521"/>
                  </a:cubicBezTo>
                  <a:lnTo>
                    <a:pt x="5593" y="567"/>
                  </a:lnTo>
                  <a:cubicBezTo>
                    <a:pt x="5578" y="599"/>
                    <a:pt x="5546" y="630"/>
                    <a:pt x="5515" y="630"/>
                  </a:cubicBezTo>
                  <a:close/>
                  <a:moveTo>
                    <a:pt x="5420" y="521"/>
                  </a:moveTo>
                  <a:lnTo>
                    <a:pt x="5420" y="521"/>
                  </a:lnTo>
                  <a:cubicBezTo>
                    <a:pt x="5435" y="489"/>
                    <a:pt x="5467" y="458"/>
                    <a:pt x="5515" y="458"/>
                  </a:cubicBezTo>
                  <a:lnTo>
                    <a:pt x="5530" y="458"/>
                  </a:lnTo>
                  <a:cubicBezTo>
                    <a:pt x="5578" y="473"/>
                    <a:pt x="5609" y="521"/>
                    <a:pt x="5593" y="567"/>
                  </a:cubicBezTo>
                  <a:lnTo>
                    <a:pt x="5593" y="567"/>
                  </a:lnTo>
                  <a:lnTo>
                    <a:pt x="5420" y="521"/>
                  </a:lnTo>
                  <a:close/>
                  <a:moveTo>
                    <a:pt x="4948" y="504"/>
                  </a:moveTo>
                  <a:lnTo>
                    <a:pt x="4931" y="504"/>
                  </a:lnTo>
                  <a:cubicBezTo>
                    <a:pt x="4885" y="504"/>
                    <a:pt x="4853" y="458"/>
                    <a:pt x="4868" y="410"/>
                  </a:cubicBezTo>
                  <a:lnTo>
                    <a:pt x="5026" y="441"/>
                  </a:lnTo>
                  <a:cubicBezTo>
                    <a:pt x="5026" y="489"/>
                    <a:pt x="4979" y="504"/>
                    <a:pt x="4948" y="504"/>
                  </a:cubicBezTo>
                  <a:close/>
                  <a:moveTo>
                    <a:pt x="5546" y="0"/>
                  </a:moveTo>
                  <a:lnTo>
                    <a:pt x="5452" y="48"/>
                  </a:lnTo>
                  <a:cubicBezTo>
                    <a:pt x="5420" y="63"/>
                    <a:pt x="5435" y="63"/>
                    <a:pt x="5420" y="95"/>
                  </a:cubicBezTo>
                  <a:lnTo>
                    <a:pt x="5389" y="95"/>
                  </a:lnTo>
                  <a:cubicBezTo>
                    <a:pt x="5357" y="95"/>
                    <a:pt x="5309" y="126"/>
                    <a:pt x="5278" y="158"/>
                  </a:cubicBezTo>
                  <a:cubicBezTo>
                    <a:pt x="5246" y="189"/>
                    <a:pt x="5263" y="221"/>
                    <a:pt x="5246" y="269"/>
                  </a:cubicBezTo>
                  <a:cubicBezTo>
                    <a:pt x="5215" y="269"/>
                    <a:pt x="5168" y="252"/>
                    <a:pt x="5137" y="252"/>
                  </a:cubicBezTo>
                  <a:cubicBezTo>
                    <a:pt x="5089" y="252"/>
                    <a:pt x="5057" y="269"/>
                    <a:pt x="5042" y="300"/>
                  </a:cubicBezTo>
                  <a:cubicBezTo>
                    <a:pt x="5026" y="347"/>
                    <a:pt x="5042" y="363"/>
                    <a:pt x="5011" y="378"/>
                  </a:cubicBezTo>
                  <a:cubicBezTo>
                    <a:pt x="5026" y="395"/>
                    <a:pt x="5026" y="426"/>
                    <a:pt x="5026" y="441"/>
                  </a:cubicBezTo>
                  <a:lnTo>
                    <a:pt x="5026" y="441"/>
                  </a:lnTo>
                  <a:lnTo>
                    <a:pt x="4868" y="410"/>
                  </a:lnTo>
                  <a:lnTo>
                    <a:pt x="4868" y="410"/>
                  </a:lnTo>
                  <a:lnTo>
                    <a:pt x="4868" y="395"/>
                  </a:lnTo>
                  <a:cubicBezTo>
                    <a:pt x="4853" y="410"/>
                    <a:pt x="4837" y="410"/>
                    <a:pt x="4837" y="410"/>
                  </a:cubicBezTo>
                  <a:cubicBezTo>
                    <a:pt x="4805" y="473"/>
                    <a:pt x="4790" y="552"/>
                    <a:pt x="4790" y="567"/>
                  </a:cubicBezTo>
                  <a:cubicBezTo>
                    <a:pt x="4774" y="599"/>
                    <a:pt x="4790" y="662"/>
                    <a:pt x="4774" y="693"/>
                  </a:cubicBezTo>
                  <a:cubicBezTo>
                    <a:pt x="4759" y="725"/>
                    <a:pt x="4727" y="725"/>
                    <a:pt x="4696" y="725"/>
                  </a:cubicBezTo>
                  <a:lnTo>
                    <a:pt x="4648" y="725"/>
                  </a:lnTo>
                  <a:cubicBezTo>
                    <a:pt x="4633" y="725"/>
                    <a:pt x="4601" y="710"/>
                    <a:pt x="4585" y="710"/>
                  </a:cubicBezTo>
                  <a:cubicBezTo>
                    <a:pt x="4569" y="710"/>
                    <a:pt x="4569" y="725"/>
                    <a:pt x="4553" y="725"/>
                  </a:cubicBezTo>
                  <a:cubicBezTo>
                    <a:pt x="4522" y="725"/>
                    <a:pt x="4506" y="741"/>
                    <a:pt x="4490" y="756"/>
                  </a:cubicBezTo>
                  <a:cubicBezTo>
                    <a:pt x="4443" y="788"/>
                    <a:pt x="4380" y="804"/>
                    <a:pt x="4333" y="836"/>
                  </a:cubicBezTo>
                  <a:cubicBezTo>
                    <a:pt x="4349" y="851"/>
                    <a:pt x="4349" y="867"/>
                    <a:pt x="4349" y="899"/>
                  </a:cubicBezTo>
                  <a:cubicBezTo>
                    <a:pt x="4333" y="930"/>
                    <a:pt x="4301" y="962"/>
                    <a:pt x="4270" y="962"/>
                  </a:cubicBezTo>
                  <a:lnTo>
                    <a:pt x="4254" y="962"/>
                  </a:lnTo>
                  <a:lnTo>
                    <a:pt x="4238" y="962"/>
                  </a:lnTo>
                  <a:lnTo>
                    <a:pt x="4238" y="962"/>
                  </a:lnTo>
                  <a:cubicBezTo>
                    <a:pt x="4175" y="977"/>
                    <a:pt x="4160" y="977"/>
                    <a:pt x="4128" y="1008"/>
                  </a:cubicBezTo>
                  <a:cubicBezTo>
                    <a:pt x="4080" y="1071"/>
                    <a:pt x="4017" y="1088"/>
                    <a:pt x="4002" y="1166"/>
                  </a:cubicBezTo>
                  <a:cubicBezTo>
                    <a:pt x="3986" y="1198"/>
                    <a:pt x="3986" y="1214"/>
                    <a:pt x="3986" y="1245"/>
                  </a:cubicBezTo>
                  <a:cubicBezTo>
                    <a:pt x="3971" y="1261"/>
                    <a:pt x="3954" y="1261"/>
                    <a:pt x="3923" y="1261"/>
                  </a:cubicBezTo>
                  <a:cubicBezTo>
                    <a:pt x="3891" y="1261"/>
                    <a:pt x="3860" y="1245"/>
                    <a:pt x="3828" y="1245"/>
                  </a:cubicBezTo>
                  <a:cubicBezTo>
                    <a:pt x="3813" y="1245"/>
                    <a:pt x="3765" y="1229"/>
                    <a:pt x="3734" y="1229"/>
                  </a:cubicBezTo>
                  <a:lnTo>
                    <a:pt x="3734" y="1229"/>
                  </a:lnTo>
                  <a:cubicBezTo>
                    <a:pt x="3734" y="1277"/>
                    <a:pt x="3750" y="1292"/>
                    <a:pt x="3719" y="1324"/>
                  </a:cubicBezTo>
                  <a:cubicBezTo>
                    <a:pt x="3702" y="1324"/>
                    <a:pt x="3687" y="1308"/>
                    <a:pt x="3671" y="1292"/>
                  </a:cubicBezTo>
                  <a:lnTo>
                    <a:pt x="3671" y="1340"/>
                  </a:lnTo>
                  <a:lnTo>
                    <a:pt x="3671" y="1340"/>
                  </a:lnTo>
                  <a:lnTo>
                    <a:pt x="3576" y="1324"/>
                  </a:lnTo>
                  <a:lnTo>
                    <a:pt x="3576" y="1324"/>
                  </a:lnTo>
                  <a:lnTo>
                    <a:pt x="3671" y="1340"/>
                  </a:lnTo>
                  <a:cubicBezTo>
                    <a:pt x="3656" y="1387"/>
                    <a:pt x="3624" y="1403"/>
                    <a:pt x="3593" y="1403"/>
                  </a:cubicBezTo>
                  <a:lnTo>
                    <a:pt x="3561" y="1403"/>
                  </a:lnTo>
                  <a:cubicBezTo>
                    <a:pt x="3561" y="1403"/>
                    <a:pt x="3545" y="1403"/>
                    <a:pt x="3530" y="1387"/>
                  </a:cubicBezTo>
                  <a:cubicBezTo>
                    <a:pt x="3530" y="1403"/>
                    <a:pt x="3513" y="1403"/>
                    <a:pt x="3513" y="1403"/>
                  </a:cubicBezTo>
                  <a:cubicBezTo>
                    <a:pt x="3498" y="1403"/>
                    <a:pt x="3482" y="1403"/>
                    <a:pt x="3467" y="1418"/>
                  </a:cubicBezTo>
                  <a:cubicBezTo>
                    <a:pt x="3450" y="1418"/>
                    <a:pt x="3435" y="1434"/>
                    <a:pt x="3419" y="1450"/>
                  </a:cubicBezTo>
                  <a:cubicBezTo>
                    <a:pt x="3372" y="1498"/>
                    <a:pt x="3372" y="1513"/>
                    <a:pt x="3356" y="1576"/>
                  </a:cubicBezTo>
                  <a:cubicBezTo>
                    <a:pt x="3341" y="1561"/>
                    <a:pt x="3341" y="1561"/>
                    <a:pt x="3324" y="1561"/>
                  </a:cubicBezTo>
                  <a:cubicBezTo>
                    <a:pt x="3309" y="1561"/>
                    <a:pt x="3309" y="1561"/>
                    <a:pt x="3293" y="1576"/>
                  </a:cubicBezTo>
                  <a:cubicBezTo>
                    <a:pt x="3278" y="1592"/>
                    <a:pt x="3293" y="1639"/>
                    <a:pt x="3309" y="1670"/>
                  </a:cubicBezTo>
                  <a:cubicBezTo>
                    <a:pt x="3198" y="1718"/>
                    <a:pt x="3261" y="1813"/>
                    <a:pt x="3167" y="1876"/>
                  </a:cubicBezTo>
                  <a:cubicBezTo>
                    <a:pt x="3088" y="1907"/>
                    <a:pt x="2994" y="1922"/>
                    <a:pt x="2899" y="1939"/>
                  </a:cubicBezTo>
                  <a:cubicBezTo>
                    <a:pt x="2788" y="1954"/>
                    <a:pt x="2694" y="1970"/>
                    <a:pt x="2599" y="2017"/>
                  </a:cubicBezTo>
                  <a:cubicBezTo>
                    <a:pt x="2521" y="2080"/>
                    <a:pt x="2584" y="2143"/>
                    <a:pt x="2584" y="2222"/>
                  </a:cubicBezTo>
                  <a:cubicBezTo>
                    <a:pt x="2521" y="2206"/>
                    <a:pt x="2458" y="2191"/>
                    <a:pt x="2395" y="2191"/>
                  </a:cubicBezTo>
                  <a:cubicBezTo>
                    <a:pt x="2364" y="2191"/>
                    <a:pt x="2332" y="2191"/>
                    <a:pt x="2316" y="2206"/>
                  </a:cubicBezTo>
                  <a:cubicBezTo>
                    <a:pt x="2316" y="2222"/>
                    <a:pt x="2316" y="2222"/>
                    <a:pt x="2301" y="2237"/>
                  </a:cubicBezTo>
                  <a:lnTo>
                    <a:pt x="2284" y="2237"/>
                  </a:lnTo>
                  <a:lnTo>
                    <a:pt x="2284" y="2237"/>
                  </a:lnTo>
                  <a:lnTo>
                    <a:pt x="2301" y="2237"/>
                  </a:lnTo>
                  <a:lnTo>
                    <a:pt x="2301" y="2237"/>
                  </a:lnTo>
                  <a:cubicBezTo>
                    <a:pt x="2301" y="2269"/>
                    <a:pt x="2269" y="2300"/>
                    <a:pt x="2238" y="2300"/>
                  </a:cubicBezTo>
                  <a:cubicBezTo>
                    <a:pt x="2221" y="2363"/>
                    <a:pt x="2238" y="2411"/>
                    <a:pt x="2190" y="2443"/>
                  </a:cubicBezTo>
                  <a:cubicBezTo>
                    <a:pt x="2158" y="2458"/>
                    <a:pt x="2112" y="2474"/>
                    <a:pt x="2080" y="2474"/>
                  </a:cubicBezTo>
                  <a:lnTo>
                    <a:pt x="2064" y="2474"/>
                  </a:lnTo>
                  <a:lnTo>
                    <a:pt x="2032" y="2474"/>
                  </a:lnTo>
                  <a:lnTo>
                    <a:pt x="2001" y="2474"/>
                  </a:lnTo>
                  <a:lnTo>
                    <a:pt x="1986" y="2474"/>
                  </a:lnTo>
                  <a:cubicBezTo>
                    <a:pt x="1938" y="2489"/>
                    <a:pt x="1891" y="2537"/>
                    <a:pt x="1860" y="2569"/>
                  </a:cubicBezTo>
                  <a:cubicBezTo>
                    <a:pt x="1780" y="2632"/>
                    <a:pt x="1717" y="2710"/>
                    <a:pt x="1654" y="2773"/>
                  </a:cubicBezTo>
                  <a:cubicBezTo>
                    <a:pt x="1607" y="2821"/>
                    <a:pt x="1433" y="2884"/>
                    <a:pt x="1387" y="2947"/>
                  </a:cubicBezTo>
                  <a:cubicBezTo>
                    <a:pt x="1387" y="2979"/>
                    <a:pt x="1370" y="3010"/>
                    <a:pt x="1355" y="3025"/>
                  </a:cubicBezTo>
                  <a:cubicBezTo>
                    <a:pt x="1339" y="3057"/>
                    <a:pt x="1307" y="3057"/>
                    <a:pt x="1276" y="3057"/>
                  </a:cubicBezTo>
                  <a:lnTo>
                    <a:pt x="1244" y="3057"/>
                  </a:lnTo>
                  <a:lnTo>
                    <a:pt x="1166" y="3057"/>
                  </a:lnTo>
                  <a:cubicBezTo>
                    <a:pt x="1150" y="3042"/>
                    <a:pt x="1118" y="3042"/>
                    <a:pt x="1103" y="3042"/>
                  </a:cubicBezTo>
                  <a:cubicBezTo>
                    <a:pt x="1087" y="3042"/>
                    <a:pt x="1055" y="3042"/>
                    <a:pt x="1040" y="3057"/>
                  </a:cubicBezTo>
                  <a:cubicBezTo>
                    <a:pt x="992" y="3073"/>
                    <a:pt x="961" y="3088"/>
                    <a:pt x="946" y="3120"/>
                  </a:cubicBez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lnTo>
                    <a:pt x="946" y="3136"/>
                  </a:lnTo>
                  <a:cubicBezTo>
                    <a:pt x="946" y="3136"/>
                    <a:pt x="946" y="3151"/>
                    <a:pt x="929" y="3151"/>
                  </a:cubicBezTo>
                  <a:lnTo>
                    <a:pt x="929" y="3183"/>
                  </a:lnTo>
                  <a:cubicBezTo>
                    <a:pt x="929" y="3231"/>
                    <a:pt x="946" y="3294"/>
                    <a:pt x="914" y="3340"/>
                  </a:cubicBezTo>
                  <a:cubicBezTo>
                    <a:pt x="883" y="3388"/>
                    <a:pt x="803" y="3403"/>
                    <a:pt x="740" y="3420"/>
                  </a:cubicBezTo>
                  <a:cubicBezTo>
                    <a:pt x="725" y="3435"/>
                    <a:pt x="551" y="3420"/>
                    <a:pt x="536" y="3451"/>
                  </a:cubicBezTo>
                  <a:lnTo>
                    <a:pt x="536" y="3451"/>
                  </a:lnTo>
                  <a:cubicBezTo>
                    <a:pt x="551" y="3483"/>
                    <a:pt x="646" y="3561"/>
                    <a:pt x="677" y="3624"/>
                  </a:cubicBezTo>
                  <a:cubicBezTo>
                    <a:pt x="694" y="3609"/>
                    <a:pt x="725" y="3592"/>
                    <a:pt x="757" y="3592"/>
                  </a:cubicBezTo>
                  <a:lnTo>
                    <a:pt x="772" y="3592"/>
                  </a:lnTo>
                  <a:cubicBezTo>
                    <a:pt x="820" y="3609"/>
                    <a:pt x="835" y="3655"/>
                    <a:pt x="835" y="3703"/>
                  </a:cubicBezTo>
                  <a:cubicBezTo>
                    <a:pt x="820" y="3735"/>
                    <a:pt x="788" y="3766"/>
                    <a:pt x="757" y="3766"/>
                  </a:cubicBezTo>
                  <a:lnTo>
                    <a:pt x="725" y="3766"/>
                  </a:lnTo>
                  <a:cubicBezTo>
                    <a:pt x="709" y="3750"/>
                    <a:pt x="677" y="3735"/>
                    <a:pt x="677" y="3718"/>
                  </a:cubicBezTo>
                  <a:cubicBezTo>
                    <a:pt x="646" y="3718"/>
                    <a:pt x="631" y="3718"/>
                    <a:pt x="614" y="3750"/>
                  </a:cubicBezTo>
                  <a:cubicBezTo>
                    <a:pt x="646" y="3766"/>
                    <a:pt x="677" y="3829"/>
                    <a:pt x="694" y="3861"/>
                  </a:cubicBezTo>
                  <a:lnTo>
                    <a:pt x="677" y="3861"/>
                  </a:lnTo>
                  <a:cubicBezTo>
                    <a:pt x="662" y="3861"/>
                    <a:pt x="646" y="3861"/>
                    <a:pt x="631" y="3844"/>
                  </a:cubicBezTo>
                  <a:lnTo>
                    <a:pt x="583" y="3844"/>
                  </a:lnTo>
                  <a:cubicBezTo>
                    <a:pt x="568" y="3844"/>
                    <a:pt x="551" y="3861"/>
                    <a:pt x="583" y="3924"/>
                  </a:cubicBezTo>
                  <a:cubicBezTo>
                    <a:pt x="599" y="3955"/>
                    <a:pt x="551" y="4018"/>
                    <a:pt x="551" y="4050"/>
                  </a:cubicBezTo>
                  <a:cubicBezTo>
                    <a:pt x="551" y="4081"/>
                    <a:pt x="583" y="4081"/>
                    <a:pt x="583" y="4097"/>
                  </a:cubicBezTo>
                  <a:cubicBezTo>
                    <a:pt x="583" y="4128"/>
                    <a:pt x="599" y="4144"/>
                    <a:pt x="599" y="4160"/>
                  </a:cubicBezTo>
                  <a:lnTo>
                    <a:pt x="599" y="4160"/>
                  </a:lnTo>
                  <a:lnTo>
                    <a:pt x="631" y="4160"/>
                  </a:lnTo>
                  <a:lnTo>
                    <a:pt x="646" y="4160"/>
                  </a:lnTo>
                  <a:cubicBezTo>
                    <a:pt x="694" y="4176"/>
                    <a:pt x="725" y="4223"/>
                    <a:pt x="709" y="4254"/>
                  </a:cubicBezTo>
                  <a:lnTo>
                    <a:pt x="709" y="4254"/>
                  </a:lnTo>
                  <a:lnTo>
                    <a:pt x="614" y="4239"/>
                  </a:lnTo>
                  <a:lnTo>
                    <a:pt x="614" y="4239"/>
                  </a:lnTo>
                  <a:lnTo>
                    <a:pt x="709" y="4254"/>
                  </a:lnTo>
                  <a:cubicBezTo>
                    <a:pt x="709" y="4302"/>
                    <a:pt x="677" y="4334"/>
                    <a:pt x="631" y="4334"/>
                  </a:cubicBezTo>
                  <a:lnTo>
                    <a:pt x="614" y="4334"/>
                  </a:lnTo>
                  <a:cubicBezTo>
                    <a:pt x="599" y="4317"/>
                    <a:pt x="583" y="4317"/>
                    <a:pt x="568" y="4302"/>
                  </a:cubicBezTo>
                  <a:cubicBezTo>
                    <a:pt x="536" y="4349"/>
                    <a:pt x="457" y="4475"/>
                    <a:pt x="442" y="4523"/>
                  </a:cubicBezTo>
                  <a:cubicBezTo>
                    <a:pt x="425" y="4569"/>
                    <a:pt x="457" y="4569"/>
                    <a:pt x="442" y="4617"/>
                  </a:cubicBezTo>
                  <a:cubicBezTo>
                    <a:pt x="410" y="4712"/>
                    <a:pt x="457" y="4775"/>
                    <a:pt x="410" y="4853"/>
                  </a:cubicBezTo>
                  <a:cubicBezTo>
                    <a:pt x="394" y="4884"/>
                    <a:pt x="362" y="4884"/>
                    <a:pt x="347" y="4901"/>
                  </a:cubicBezTo>
                  <a:cubicBezTo>
                    <a:pt x="347" y="4916"/>
                    <a:pt x="362" y="4964"/>
                    <a:pt x="362" y="4979"/>
                  </a:cubicBezTo>
                  <a:cubicBezTo>
                    <a:pt x="378" y="5027"/>
                    <a:pt x="425" y="5199"/>
                    <a:pt x="347" y="5199"/>
                  </a:cubicBezTo>
                  <a:cubicBezTo>
                    <a:pt x="331" y="5247"/>
                    <a:pt x="347" y="5279"/>
                    <a:pt x="347" y="5310"/>
                  </a:cubicBezTo>
                  <a:cubicBezTo>
                    <a:pt x="362" y="5294"/>
                    <a:pt x="378" y="5294"/>
                    <a:pt x="394" y="5294"/>
                  </a:cubicBezTo>
                  <a:lnTo>
                    <a:pt x="425" y="5294"/>
                  </a:lnTo>
                  <a:cubicBezTo>
                    <a:pt x="457" y="5294"/>
                    <a:pt x="488" y="5342"/>
                    <a:pt x="488" y="5389"/>
                  </a:cubicBezTo>
                  <a:lnTo>
                    <a:pt x="347" y="5357"/>
                  </a:lnTo>
                  <a:lnTo>
                    <a:pt x="347" y="5357"/>
                  </a:lnTo>
                  <a:lnTo>
                    <a:pt x="488" y="5389"/>
                  </a:lnTo>
                  <a:lnTo>
                    <a:pt x="488" y="5389"/>
                  </a:lnTo>
                  <a:cubicBezTo>
                    <a:pt x="473" y="5436"/>
                    <a:pt x="442" y="5452"/>
                    <a:pt x="394" y="5452"/>
                  </a:cubicBezTo>
                  <a:lnTo>
                    <a:pt x="378" y="5452"/>
                  </a:lnTo>
                  <a:cubicBezTo>
                    <a:pt x="347" y="5452"/>
                    <a:pt x="331" y="5420"/>
                    <a:pt x="315" y="5389"/>
                  </a:cubicBezTo>
                  <a:lnTo>
                    <a:pt x="315" y="5405"/>
                  </a:lnTo>
                  <a:cubicBezTo>
                    <a:pt x="299" y="5420"/>
                    <a:pt x="252" y="5405"/>
                    <a:pt x="236" y="5452"/>
                  </a:cubicBezTo>
                  <a:cubicBezTo>
                    <a:pt x="236" y="5468"/>
                    <a:pt x="252" y="5483"/>
                    <a:pt x="252" y="5499"/>
                  </a:cubicBezTo>
                  <a:cubicBezTo>
                    <a:pt x="252" y="5546"/>
                    <a:pt x="284" y="5594"/>
                    <a:pt x="284" y="5657"/>
                  </a:cubicBezTo>
                  <a:cubicBezTo>
                    <a:pt x="268" y="5704"/>
                    <a:pt x="284" y="5752"/>
                    <a:pt x="268" y="5783"/>
                  </a:cubicBezTo>
                  <a:cubicBezTo>
                    <a:pt x="268" y="5815"/>
                    <a:pt x="268" y="5815"/>
                    <a:pt x="236" y="5830"/>
                  </a:cubicBezTo>
                  <a:cubicBezTo>
                    <a:pt x="173" y="5909"/>
                    <a:pt x="126" y="6082"/>
                    <a:pt x="142" y="6176"/>
                  </a:cubicBezTo>
                  <a:cubicBezTo>
                    <a:pt x="158" y="6239"/>
                    <a:pt x="142" y="6239"/>
                    <a:pt x="126" y="6239"/>
                  </a:cubicBezTo>
                  <a:lnTo>
                    <a:pt x="110" y="6239"/>
                  </a:lnTo>
                  <a:lnTo>
                    <a:pt x="110" y="6239"/>
                  </a:lnTo>
                  <a:cubicBezTo>
                    <a:pt x="95" y="6239"/>
                    <a:pt x="63" y="6239"/>
                    <a:pt x="32" y="6287"/>
                  </a:cubicBezTo>
                  <a:cubicBezTo>
                    <a:pt x="15" y="6319"/>
                    <a:pt x="0" y="6365"/>
                    <a:pt x="15" y="6413"/>
                  </a:cubicBezTo>
                  <a:cubicBezTo>
                    <a:pt x="15" y="6476"/>
                    <a:pt x="32" y="6491"/>
                    <a:pt x="95" y="6523"/>
                  </a:cubicBezTo>
                  <a:cubicBezTo>
                    <a:pt x="79" y="6508"/>
                    <a:pt x="79" y="6491"/>
                    <a:pt x="95" y="6476"/>
                  </a:cubicBezTo>
                  <a:lnTo>
                    <a:pt x="221" y="6508"/>
                  </a:lnTo>
                  <a:cubicBezTo>
                    <a:pt x="189" y="6539"/>
                    <a:pt x="158" y="6554"/>
                    <a:pt x="126" y="6571"/>
                  </a:cubicBezTo>
                  <a:cubicBezTo>
                    <a:pt x="110" y="6554"/>
                    <a:pt x="95" y="6554"/>
                    <a:pt x="95" y="6523"/>
                  </a:cubicBezTo>
                  <a:cubicBezTo>
                    <a:pt x="95" y="6571"/>
                    <a:pt x="79" y="6602"/>
                    <a:pt x="126" y="6617"/>
                  </a:cubicBezTo>
                  <a:lnTo>
                    <a:pt x="126" y="6617"/>
                  </a:lnTo>
                  <a:cubicBezTo>
                    <a:pt x="158" y="6617"/>
                    <a:pt x="268" y="6539"/>
                    <a:pt x="299" y="6523"/>
                  </a:cubicBezTo>
                  <a:cubicBezTo>
                    <a:pt x="299" y="6508"/>
                    <a:pt x="315" y="6476"/>
                    <a:pt x="315" y="6476"/>
                  </a:cubicBezTo>
                  <a:cubicBezTo>
                    <a:pt x="331" y="6460"/>
                    <a:pt x="347" y="6460"/>
                    <a:pt x="362" y="6460"/>
                  </a:cubicBezTo>
                  <a:cubicBezTo>
                    <a:pt x="410" y="6460"/>
                    <a:pt x="488" y="6491"/>
                    <a:pt x="536" y="6491"/>
                  </a:cubicBezTo>
                  <a:cubicBezTo>
                    <a:pt x="551" y="6491"/>
                    <a:pt x="583" y="6508"/>
                    <a:pt x="599" y="6508"/>
                  </a:cubicBezTo>
                  <a:lnTo>
                    <a:pt x="614" y="6508"/>
                  </a:lnTo>
                  <a:cubicBezTo>
                    <a:pt x="646" y="6508"/>
                    <a:pt x="662" y="6476"/>
                    <a:pt x="694" y="6476"/>
                  </a:cubicBezTo>
                  <a:lnTo>
                    <a:pt x="709" y="6476"/>
                  </a:lnTo>
                  <a:cubicBezTo>
                    <a:pt x="757" y="6476"/>
                    <a:pt x="803" y="6491"/>
                    <a:pt x="835" y="6523"/>
                  </a:cubicBezTo>
                  <a:cubicBezTo>
                    <a:pt x="851" y="6554"/>
                    <a:pt x="851" y="6586"/>
                    <a:pt x="898" y="6586"/>
                  </a:cubicBezTo>
                  <a:lnTo>
                    <a:pt x="898" y="6586"/>
                  </a:lnTo>
                  <a:cubicBezTo>
                    <a:pt x="914" y="6586"/>
                    <a:pt x="929" y="6586"/>
                    <a:pt x="946" y="6571"/>
                  </a:cubicBezTo>
                  <a:lnTo>
                    <a:pt x="1009" y="6571"/>
                  </a:lnTo>
                  <a:lnTo>
                    <a:pt x="1009" y="6571"/>
                  </a:lnTo>
                  <a:cubicBezTo>
                    <a:pt x="1087" y="6571"/>
                    <a:pt x="1072" y="6680"/>
                    <a:pt x="1135" y="6697"/>
                  </a:cubicBezTo>
                  <a:lnTo>
                    <a:pt x="1135" y="6728"/>
                  </a:lnTo>
                  <a:lnTo>
                    <a:pt x="1150" y="6728"/>
                  </a:lnTo>
                  <a:lnTo>
                    <a:pt x="1181" y="6728"/>
                  </a:lnTo>
                  <a:lnTo>
                    <a:pt x="1213" y="6728"/>
                  </a:lnTo>
                  <a:lnTo>
                    <a:pt x="1229" y="6728"/>
                  </a:lnTo>
                  <a:cubicBezTo>
                    <a:pt x="1261" y="6728"/>
                    <a:pt x="1307" y="6728"/>
                    <a:pt x="1339" y="6744"/>
                  </a:cubicBezTo>
                  <a:cubicBezTo>
                    <a:pt x="1387" y="6775"/>
                    <a:pt x="1433" y="6807"/>
                    <a:pt x="1497" y="6823"/>
                  </a:cubicBezTo>
                  <a:cubicBezTo>
                    <a:pt x="1513" y="6838"/>
                    <a:pt x="1591" y="6854"/>
                    <a:pt x="1639" y="6854"/>
                  </a:cubicBezTo>
                  <a:cubicBezTo>
                    <a:pt x="1670" y="6854"/>
                    <a:pt x="1702" y="6838"/>
                    <a:pt x="1702" y="6807"/>
                  </a:cubicBezTo>
                  <a:cubicBezTo>
                    <a:pt x="1717" y="6838"/>
                    <a:pt x="1749" y="6838"/>
                    <a:pt x="1780" y="6838"/>
                  </a:cubicBezTo>
                  <a:cubicBezTo>
                    <a:pt x="1828" y="6838"/>
                    <a:pt x="1891" y="6823"/>
                    <a:pt x="1923" y="6823"/>
                  </a:cubicBezTo>
                  <a:lnTo>
                    <a:pt x="1938" y="6823"/>
                  </a:lnTo>
                  <a:cubicBezTo>
                    <a:pt x="2001" y="6823"/>
                    <a:pt x="2017" y="6886"/>
                    <a:pt x="2080" y="6901"/>
                  </a:cubicBezTo>
                  <a:cubicBezTo>
                    <a:pt x="2127" y="6901"/>
                    <a:pt x="2158" y="6917"/>
                    <a:pt x="2206" y="6917"/>
                  </a:cubicBezTo>
                  <a:cubicBezTo>
                    <a:pt x="2238" y="6933"/>
                    <a:pt x="2253" y="6949"/>
                    <a:pt x="2284" y="6964"/>
                  </a:cubicBezTo>
                  <a:lnTo>
                    <a:pt x="2284" y="6964"/>
                  </a:lnTo>
                  <a:cubicBezTo>
                    <a:pt x="2316" y="6964"/>
                    <a:pt x="2364" y="6933"/>
                    <a:pt x="2395" y="6917"/>
                  </a:cubicBezTo>
                  <a:lnTo>
                    <a:pt x="2410" y="6917"/>
                  </a:lnTo>
                  <a:cubicBezTo>
                    <a:pt x="2427" y="6917"/>
                    <a:pt x="2442" y="6933"/>
                    <a:pt x="2473" y="6933"/>
                  </a:cubicBezTo>
                  <a:lnTo>
                    <a:pt x="2473" y="6901"/>
                  </a:lnTo>
                  <a:cubicBezTo>
                    <a:pt x="2458" y="6901"/>
                    <a:pt x="2427" y="6886"/>
                    <a:pt x="2410" y="6886"/>
                  </a:cubicBezTo>
                  <a:lnTo>
                    <a:pt x="2427" y="6886"/>
                  </a:lnTo>
                  <a:lnTo>
                    <a:pt x="2442" y="6886"/>
                  </a:lnTo>
                  <a:cubicBezTo>
                    <a:pt x="2490" y="6886"/>
                    <a:pt x="2521" y="6933"/>
                    <a:pt x="2505" y="6964"/>
                  </a:cubicBezTo>
                  <a:lnTo>
                    <a:pt x="2490" y="6964"/>
                  </a:lnTo>
                  <a:cubicBezTo>
                    <a:pt x="2490" y="6996"/>
                    <a:pt x="2490" y="7012"/>
                    <a:pt x="2505" y="7012"/>
                  </a:cubicBezTo>
                  <a:lnTo>
                    <a:pt x="2505" y="7012"/>
                  </a:lnTo>
                  <a:cubicBezTo>
                    <a:pt x="2521" y="7012"/>
                    <a:pt x="2568" y="6996"/>
                    <a:pt x="2584" y="6996"/>
                  </a:cubicBezTo>
                  <a:lnTo>
                    <a:pt x="2631" y="6996"/>
                  </a:lnTo>
                  <a:cubicBezTo>
                    <a:pt x="2647" y="6996"/>
                    <a:pt x="2679" y="6996"/>
                    <a:pt x="2710" y="7012"/>
                  </a:cubicBezTo>
                  <a:cubicBezTo>
                    <a:pt x="2725" y="7012"/>
                    <a:pt x="2757" y="7027"/>
                    <a:pt x="2773" y="7027"/>
                  </a:cubicBezTo>
                  <a:lnTo>
                    <a:pt x="2788" y="7027"/>
                  </a:lnTo>
                  <a:cubicBezTo>
                    <a:pt x="2820" y="7027"/>
                    <a:pt x="2852" y="6996"/>
                    <a:pt x="2883" y="6996"/>
                  </a:cubicBezTo>
                  <a:lnTo>
                    <a:pt x="2899" y="6996"/>
                  </a:lnTo>
                  <a:cubicBezTo>
                    <a:pt x="2946" y="6996"/>
                    <a:pt x="2962" y="7027"/>
                    <a:pt x="2994" y="7043"/>
                  </a:cubicBezTo>
                  <a:cubicBezTo>
                    <a:pt x="3009" y="7059"/>
                    <a:pt x="3025" y="7059"/>
                    <a:pt x="3041" y="7059"/>
                  </a:cubicBezTo>
                  <a:cubicBezTo>
                    <a:pt x="3072" y="7059"/>
                    <a:pt x="3104" y="7059"/>
                    <a:pt x="3120" y="7043"/>
                  </a:cubicBezTo>
                  <a:lnTo>
                    <a:pt x="3167" y="7043"/>
                  </a:lnTo>
                  <a:cubicBezTo>
                    <a:pt x="3215" y="7043"/>
                    <a:pt x="3230" y="7059"/>
                    <a:pt x="3278" y="7075"/>
                  </a:cubicBezTo>
                  <a:cubicBezTo>
                    <a:pt x="3356" y="7107"/>
                    <a:pt x="3467" y="7107"/>
                    <a:pt x="3561" y="7138"/>
                  </a:cubicBezTo>
                  <a:cubicBezTo>
                    <a:pt x="3639" y="7185"/>
                    <a:pt x="3671" y="7248"/>
                    <a:pt x="3782" y="7248"/>
                  </a:cubicBezTo>
                  <a:lnTo>
                    <a:pt x="3782" y="7248"/>
                  </a:lnTo>
                  <a:lnTo>
                    <a:pt x="3860" y="7248"/>
                  </a:lnTo>
                  <a:lnTo>
                    <a:pt x="3908" y="7248"/>
                  </a:lnTo>
                  <a:cubicBezTo>
                    <a:pt x="3954" y="7264"/>
                    <a:pt x="4017" y="7279"/>
                    <a:pt x="4065" y="7279"/>
                  </a:cubicBezTo>
                  <a:cubicBezTo>
                    <a:pt x="4097" y="7296"/>
                    <a:pt x="4128" y="7296"/>
                    <a:pt x="4160" y="7296"/>
                  </a:cubicBezTo>
                  <a:lnTo>
                    <a:pt x="4206" y="7296"/>
                  </a:lnTo>
                  <a:cubicBezTo>
                    <a:pt x="4238" y="7279"/>
                    <a:pt x="4270" y="7248"/>
                    <a:pt x="4317" y="7248"/>
                  </a:cubicBezTo>
                  <a:lnTo>
                    <a:pt x="4333" y="7248"/>
                  </a:lnTo>
                  <a:cubicBezTo>
                    <a:pt x="4333" y="7264"/>
                    <a:pt x="4333" y="7279"/>
                    <a:pt x="4349" y="7296"/>
                  </a:cubicBezTo>
                  <a:cubicBezTo>
                    <a:pt x="4364" y="7311"/>
                    <a:pt x="4396" y="7327"/>
                    <a:pt x="4412" y="7342"/>
                  </a:cubicBezTo>
                  <a:cubicBezTo>
                    <a:pt x="4443" y="7359"/>
                    <a:pt x="4459" y="7359"/>
                    <a:pt x="4490" y="7374"/>
                  </a:cubicBezTo>
                  <a:cubicBezTo>
                    <a:pt x="4538" y="7405"/>
                    <a:pt x="4664" y="7422"/>
                    <a:pt x="4727" y="7437"/>
                  </a:cubicBezTo>
                  <a:cubicBezTo>
                    <a:pt x="4742" y="7453"/>
                    <a:pt x="4759" y="7453"/>
                    <a:pt x="4759" y="7453"/>
                  </a:cubicBezTo>
                  <a:cubicBezTo>
                    <a:pt x="4790" y="7453"/>
                    <a:pt x="4822" y="7437"/>
                    <a:pt x="4853" y="7422"/>
                  </a:cubicBezTo>
                  <a:lnTo>
                    <a:pt x="4868" y="7422"/>
                  </a:lnTo>
                  <a:lnTo>
                    <a:pt x="4868" y="7422"/>
                  </a:lnTo>
                  <a:lnTo>
                    <a:pt x="4885" y="7422"/>
                  </a:lnTo>
                  <a:lnTo>
                    <a:pt x="4900" y="7422"/>
                  </a:lnTo>
                  <a:cubicBezTo>
                    <a:pt x="4916" y="7422"/>
                    <a:pt x="4931" y="7390"/>
                    <a:pt x="4931" y="7390"/>
                  </a:cubicBezTo>
                  <a:cubicBezTo>
                    <a:pt x="4931" y="7390"/>
                    <a:pt x="4931" y="7374"/>
                    <a:pt x="4948" y="7374"/>
                  </a:cubicBezTo>
                  <a:lnTo>
                    <a:pt x="4948" y="7374"/>
                  </a:lnTo>
                  <a:lnTo>
                    <a:pt x="4963" y="7374"/>
                  </a:lnTo>
                  <a:cubicBezTo>
                    <a:pt x="4963" y="7374"/>
                    <a:pt x="4979" y="7374"/>
                    <a:pt x="4979" y="7390"/>
                  </a:cubicBezTo>
                  <a:lnTo>
                    <a:pt x="5026" y="7390"/>
                  </a:lnTo>
                  <a:cubicBezTo>
                    <a:pt x="5074" y="7405"/>
                    <a:pt x="5089" y="7453"/>
                    <a:pt x="5137" y="7485"/>
                  </a:cubicBezTo>
                  <a:lnTo>
                    <a:pt x="5168" y="7485"/>
                  </a:lnTo>
                  <a:lnTo>
                    <a:pt x="5200" y="7485"/>
                  </a:lnTo>
                  <a:lnTo>
                    <a:pt x="5231" y="7485"/>
                  </a:lnTo>
                  <a:lnTo>
                    <a:pt x="5246" y="7485"/>
                  </a:lnTo>
                  <a:cubicBezTo>
                    <a:pt x="5278" y="7485"/>
                    <a:pt x="5341" y="7500"/>
                    <a:pt x="5372" y="7500"/>
                  </a:cubicBezTo>
                  <a:cubicBezTo>
                    <a:pt x="5404" y="7516"/>
                    <a:pt x="5435" y="7548"/>
                    <a:pt x="5452" y="7579"/>
                  </a:cubicBezTo>
                  <a:cubicBezTo>
                    <a:pt x="5467" y="7594"/>
                    <a:pt x="5467" y="7626"/>
                    <a:pt x="5467" y="7642"/>
                  </a:cubicBezTo>
                  <a:cubicBezTo>
                    <a:pt x="5483" y="7657"/>
                    <a:pt x="5515" y="7657"/>
                    <a:pt x="5546" y="7657"/>
                  </a:cubicBezTo>
                  <a:lnTo>
                    <a:pt x="5593" y="7657"/>
                  </a:lnTo>
                  <a:lnTo>
                    <a:pt x="5641" y="7657"/>
                  </a:lnTo>
                  <a:lnTo>
                    <a:pt x="5656" y="7657"/>
                  </a:lnTo>
                  <a:lnTo>
                    <a:pt x="5704" y="7657"/>
                  </a:lnTo>
                  <a:cubicBezTo>
                    <a:pt x="5719" y="7674"/>
                    <a:pt x="5719" y="7689"/>
                    <a:pt x="5735" y="7705"/>
                  </a:cubicBezTo>
                  <a:cubicBezTo>
                    <a:pt x="5751" y="7720"/>
                    <a:pt x="5798" y="7737"/>
                    <a:pt x="5830" y="7737"/>
                  </a:cubicBezTo>
                  <a:lnTo>
                    <a:pt x="5861" y="7737"/>
                  </a:lnTo>
                  <a:cubicBezTo>
                    <a:pt x="5908" y="7720"/>
                    <a:pt x="5908" y="7657"/>
                    <a:pt x="5956" y="7642"/>
                  </a:cubicBezTo>
                  <a:lnTo>
                    <a:pt x="5956" y="7642"/>
                  </a:lnTo>
                  <a:cubicBezTo>
                    <a:pt x="5988" y="7642"/>
                    <a:pt x="6019" y="7674"/>
                    <a:pt x="6051" y="7674"/>
                  </a:cubicBezTo>
                  <a:lnTo>
                    <a:pt x="6051" y="7674"/>
                  </a:lnTo>
                  <a:cubicBezTo>
                    <a:pt x="6066" y="7674"/>
                    <a:pt x="6097" y="7657"/>
                    <a:pt x="6114" y="7657"/>
                  </a:cubicBezTo>
                  <a:lnTo>
                    <a:pt x="6114" y="7657"/>
                  </a:lnTo>
                  <a:cubicBezTo>
                    <a:pt x="6177" y="7657"/>
                    <a:pt x="6240" y="7689"/>
                    <a:pt x="6303" y="7705"/>
                  </a:cubicBezTo>
                  <a:cubicBezTo>
                    <a:pt x="6349" y="7705"/>
                    <a:pt x="6349" y="7720"/>
                    <a:pt x="6381" y="7737"/>
                  </a:cubicBezTo>
                  <a:lnTo>
                    <a:pt x="6429" y="7783"/>
                  </a:lnTo>
                  <a:cubicBezTo>
                    <a:pt x="6444" y="7800"/>
                    <a:pt x="6429" y="7815"/>
                    <a:pt x="6444" y="7815"/>
                  </a:cubicBezTo>
                  <a:cubicBezTo>
                    <a:pt x="6460" y="7800"/>
                    <a:pt x="6460" y="7800"/>
                    <a:pt x="6460" y="7783"/>
                  </a:cubicBezTo>
                  <a:lnTo>
                    <a:pt x="6523" y="7783"/>
                  </a:lnTo>
                  <a:cubicBezTo>
                    <a:pt x="6570" y="7783"/>
                    <a:pt x="6618" y="7783"/>
                    <a:pt x="6681" y="7800"/>
                  </a:cubicBezTo>
                  <a:cubicBezTo>
                    <a:pt x="6727" y="7815"/>
                    <a:pt x="6807" y="7815"/>
                    <a:pt x="6838" y="7831"/>
                  </a:cubicBezTo>
                  <a:cubicBezTo>
                    <a:pt x="6885" y="7846"/>
                    <a:pt x="6885" y="7894"/>
                    <a:pt x="6916" y="7894"/>
                  </a:cubicBezTo>
                  <a:lnTo>
                    <a:pt x="6933" y="7894"/>
                  </a:lnTo>
                  <a:cubicBezTo>
                    <a:pt x="6964" y="7894"/>
                    <a:pt x="6979" y="7863"/>
                    <a:pt x="7011" y="7863"/>
                  </a:cubicBezTo>
                  <a:lnTo>
                    <a:pt x="7011" y="7863"/>
                  </a:lnTo>
                  <a:cubicBezTo>
                    <a:pt x="7027" y="7863"/>
                    <a:pt x="7043" y="7878"/>
                    <a:pt x="7059" y="7878"/>
                  </a:cubicBezTo>
                  <a:cubicBezTo>
                    <a:pt x="7059" y="7909"/>
                    <a:pt x="7059" y="7957"/>
                    <a:pt x="7090" y="7957"/>
                  </a:cubicBezTo>
                  <a:lnTo>
                    <a:pt x="7122" y="7957"/>
                  </a:lnTo>
                  <a:cubicBezTo>
                    <a:pt x="7122" y="7941"/>
                    <a:pt x="7137" y="7926"/>
                    <a:pt x="7153" y="7909"/>
                  </a:cubicBezTo>
                  <a:lnTo>
                    <a:pt x="7185" y="7909"/>
                  </a:lnTo>
                  <a:lnTo>
                    <a:pt x="7232" y="7909"/>
                  </a:lnTo>
                  <a:cubicBezTo>
                    <a:pt x="7311" y="7926"/>
                    <a:pt x="7389" y="7941"/>
                    <a:pt x="7452" y="7957"/>
                  </a:cubicBezTo>
                  <a:cubicBezTo>
                    <a:pt x="7547" y="7972"/>
                    <a:pt x="7641" y="7989"/>
                    <a:pt x="7736" y="8020"/>
                  </a:cubicBezTo>
                  <a:cubicBezTo>
                    <a:pt x="7784" y="8020"/>
                    <a:pt x="7910" y="8020"/>
                    <a:pt x="7893" y="8115"/>
                  </a:cubicBezTo>
                  <a:cubicBezTo>
                    <a:pt x="7925" y="8130"/>
                    <a:pt x="7941" y="8130"/>
                    <a:pt x="7956" y="8130"/>
                  </a:cubicBezTo>
                  <a:cubicBezTo>
                    <a:pt x="8004" y="8130"/>
                    <a:pt x="8036" y="8115"/>
                    <a:pt x="8082" y="8098"/>
                  </a:cubicBezTo>
                  <a:lnTo>
                    <a:pt x="8145" y="8098"/>
                  </a:lnTo>
                  <a:cubicBezTo>
                    <a:pt x="8177" y="8098"/>
                    <a:pt x="8225" y="8115"/>
                    <a:pt x="8240" y="8130"/>
                  </a:cubicBezTo>
                  <a:cubicBezTo>
                    <a:pt x="8256" y="8146"/>
                    <a:pt x="8256" y="8162"/>
                    <a:pt x="8288" y="8178"/>
                  </a:cubicBezTo>
                  <a:lnTo>
                    <a:pt x="8288" y="8178"/>
                  </a:lnTo>
                  <a:cubicBezTo>
                    <a:pt x="8303" y="8178"/>
                    <a:pt x="8319" y="8162"/>
                    <a:pt x="8334" y="8162"/>
                  </a:cubicBezTo>
                  <a:lnTo>
                    <a:pt x="8414" y="8162"/>
                  </a:lnTo>
                  <a:cubicBezTo>
                    <a:pt x="8429" y="8146"/>
                    <a:pt x="8461" y="8146"/>
                    <a:pt x="8477" y="8146"/>
                  </a:cubicBezTo>
                  <a:cubicBezTo>
                    <a:pt x="8524" y="8146"/>
                    <a:pt x="8555" y="8162"/>
                    <a:pt x="8587" y="8162"/>
                  </a:cubicBezTo>
                  <a:cubicBezTo>
                    <a:pt x="8603" y="8162"/>
                    <a:pt x="8618" y="8146"/>
                    <a:pt x="8634" y="8146"/>
                  </a:cubicBezTo>
                  <a:cubicBezTo>
                    <a:pt x="8618" y="8162"/>
                    <a:pt x="8603" y="8178"/>
                    <a:pt x="8587" y="8178"/>
                  </a:cubicBezTo>
                  <a:lnTo>
                    <a:pt x="8587" y="8225"/>
                  </a:lnTo>
                  <a:cubicBezTo>
                    <a:pt x="8618" y="8225"/>
                    <a:pt x="8634" y="8209"/>
                    <a:pt x="8666" y="8193"/>
                  </a:cubicBezTo>
                  <a:cubicBezTo>
                    <a:pt x="8681" y="8178"/>
                    <a:pt x="8744" y="8178"/>
                    <a:pt x="8760" y="8178"/>
                  </a:cubicBezTo>
                  <a:cubicBezTo>
                    <a:pt x="8792" y="8178"/>
                    <a:pt x="8839" y="8162"/>
                    <a:pt x="8870" y="8162"/>
                  </a:cubicBezTo>
                  <a:cubicBezTo>
                    <a:pt x="8887" y="8162"/>
                    <a:pt x="8902" y="8162"/>
                    <a:pt x="8933" y="8178"/>
                  </a:cubicBezTo>
                  <a:cubicBezTo>
                    <a:pt x="8965" y="8178"/>
                    <a:pt x="9044" y="8209"/>
                    <a:pt x="9091" y="8209"/>
                  </a:cubicBezTo>
                  <a:lnTo>
                    <a:pt x="9107" y="8209"/>
                  </a:lnTo>
                  <a:cubicBezTo>
                    <a:pt x="9154" y="8193"/>
                    <a:pt x="9107" y="8178"/>
                    <a:pt x="9122" y="8162"/>
                  </a:cubicBezTo>
                  <a:cubicBezTo>
                    <a:pt x="9122" y="8130"/>
                    <a:pt x="9139" y="8130"/>
                    <a:pt x="9139" y="8098"/>
                  </a:cubicBezTo>
                  <a:cubicBezTo>
                    <a:pt x="9170" y="8052"/>
                    <a:pt x="9170" y="7989"/>
                    <a:pt x="9185" y="7926"/>
                  </a:cubicBezTo>
                  <a:cubicBezTo>
                    <a:pt x="9185" y="7909"/>
                    <a:pt x="9202" y="7894"/>
                    <a:pt x="9202" y="7863"/>
                  </a:cubicBezTo>
                  <a:cubicBezTo>
                    <a:pt x="9202" y="7831"/>
                    <a:pt x="9170" y="7800"/>
                    <a:pt x="9170" y="7752"/>
                  </a:cubicBezTo>
                  <a:cubicBezTo>
                    <a:pt x="9170" y="7705"/>
                    <a:pt x="9217" y="7705"/>
                    <a:pt x="9233" y="7674"/>
                  </a:cubicBezTo>
                  <a:cubicBezTo>
                    <a:pt x="9248" y="7642"/>
                    <a:pt x="9202" y="7642"/>
                    <a:pt x="9202" y="7611"/>
                  </a:cubicBezTo>
                  <a:cubicBezTo>
                    <a:pt x="9185" y="7563"/>
                    <a:pt x="9233" y="7485"/>
                    <a:pt x="9233" y="7437"/>
                  </a:cubicBezTo>
                  <a:cubicBezTo>
                    <a:pt x="9248" y="7405"/>
                    <a:pt x="9248" y="7374"/>
                    <a:pt x="9265" y="7342"/>
                  </a:cubicBezTo>
                  <a:cubicBezTo>
                    <a:pt x="9328" y="7342"/>
                    <a:pt x="9374" y="7374"/>
                    <a:pt x="9391" y="7264"/>
                  </a:cubicBezTo>
                  <a:cubicBezTo>
                    <a:pt x="9391" y="7233"/>
                    <a:pt x="9391" y="7185"/>
                    <a:pt x="9359" y="7170"/>
                  </a:cubicBezTo>
                  <a:cubicBezTo>
                    <a:pt x="9343" y="7153"/>
                    <a:pt x="9328" y="7170"/>
                    <a:pt x="9311" y="7153"/>
                  </a:cubicBezTo>
                  <a:cubicBezTo>
                    <a:pt x="9265" y="7122"/>
                    <a:pt x="9328" y="7012"/>
                    <a:pt x="9343" y="6964"/>
                  </a:cubicBezTo>
                  <a:cubicBezTo>
                    <a:pt x="9343" y="6901"/>
                    <a:pt x="9391" y="6823"/>
                    <a:pt x="9343" y="6775"/>
                  </a:cubicBezTo>
                  <a:cubicBezTo>
                    <a:pt x="9391" y="6760"/>
                    <a:pt x="9422" y="6634"/>
                    <a:pt x="9406" y="6571"/>
                  </a:cubicBezTo>
                  <a:cubicBezTo>
                    <a:pt x="9406" y="6571"/>
                    <a:pt x="9391" y="6571"/>
                    <a:pt x="9374" y="6554"/>
                  </a:cubicBezTo>
                  <a:cubicBezTo>
                    <a:pt x="9374" y="6508"/>
                    <a:pt x="9391" y="6428"/>
                    <a:pt x="9406" y="6382"/>
                  </a:cubicBezTo>
                  <a:cubicBezTo>
                    <a:pt x="9422" y="6334"/>
                    <a:pt x="9437" y="6287"/>
                    <a:pt x="9437" y="6239"/>
                  </a:cubicBezTo>
                  <a:cubicBezTo>
                    <a:pt x="9437" y="6208"/>
                    <a:pt x="9406" y="6176"/>
                    <a:pt x="9406" y="6145"/>
                  </a:cubicBezTo>
                  <a:lnTo>
                    <a:pt x="9422" y="6145"/>
                  </a:lnTo>
                  <a:lnTo>
                    <a:pt x="9454" y="6145"/>
                  </a:lnTo>
                  <a:lnTo>
                    <a:pt x="9469" y="6145"/>
                  </a:lnTo>
                  <a:lnTo>
                    <a:pt x="9517" y="6145"/>
                  </a:lnTo>
                  <a:cubicBezTo>
                    <a:pt x="9548" y="6130"/>
                    <a:pt x="9611" y="6113"/>
                    <a:pt x="9563" y="6082"/>
                  </a:cubicBezTo>
                  <a:cubicBezTo>
                    <a:pt x="9532" y="6067"/>
                    <a:pt x="9500" y="6098"/>
                    <a:pt x="9485" y="6035"/>
                  </a:cubicBezTo>
                  <a:cubicBezTo>
                    <a:pt x="9485" y="6019"/>
                    <a:pt x="9469" y="5972"/>
                    <a:pt x="9469" y="5941"/>
                  </a:cubicBezTo>
                  <a:cubicBezTo>
                    <a:pt x="9469" y="5909"/>
                    <a:pt x="9485" y="5846"/>
                    <a:pt x="9500" y="5830"/>
                  </a:cubicBezTo>
                  <a:cubicBezTo>
                    <a:pt x="9517" y="5815"/>
                    <a:pt x="9563" y="5830"/>
                    <a:pt x="9595" y="5815"/>
                  </a:cubicBezTo>
                  <a:cubicBezTo>
                    <a:pt x="9706" y="5783"/>
                    <a:pt x="9595" y="5735"/>
                    <a:pt x="9548" y="5720"/>
                  </a:cubicBezTo>
                  <a:cubicBezTo>
                    <a:pt x="9563" y="5735"/>
                    <a:pt x="9580" y="5735"/>
                    <a:pt x="9611" y="5735"/>
                  </a:cubicBezTo>
                  <a:cubicBezTo>
                    <a:pt x="9626" y="5735"/>
                    <a:pt x="9643" y="5735"/>
                    <a:pt x="9658" y="5720"/>
                  </a:cubicBezTo>
                  <a:cubicBezTo>
                    <a:pt x="9674" y="5689"/>
                    <a:pt x="9658" y="5625"/>
                    <a:pt x="9643" y="5609"/>
                  </a:cubicBezTo>
                  <a:cubicBezTo>
                    <a:pt x="9626" y="5578"/>
                    <a:pt x="9611" y="5578"/>
                    <a:pt x="9611" y="5562"/>
                  </a:cubicBezTo>
                  <a:cubicBezTo>
                    <a:pt x="9595" y="5531"/>
                    <a:pt x="9611" y="5499"/>
                    <a:pt x="9611" y="5468"/>
                  </a:cubicBezTo>
                  <a:cubicBezTo>
                    <a:pt x="9626" y="5436"/>
                    <a:pt x="9626" y="5389"/>
                    <a:pt x="9643" y="5357"/>
                  </a:cubicBezTo>
                  <a:cubicBezTo>
                    <a:pt x="9674" y="5279"/>
                    <a:pt x="9737" y="5231"/>
                    <a:pt x="9737" y="5136"/>
                  </a:cubicBezTo>
                  <a:cubicBezTo>
                    <a:pt x="9737" y="5105"/>
                    <a:pt x="9706" y="5090"/>
                    <a:pt x="9706" y="5058"/>
                  </a:cubicBezTo>
                  <a:lnTo>
                    <a:pt x="9706" y="4947"/>
                  </a:lnTo>
                  <a:cubicBezTo>
                    <a:pt x="9706" y="4932"/>
                    <a:pt x="9706" y="4869"/>
                    <a:pt x="9721" y="4853"/>
                  </a:cubicBezTo>
                  <a:cubicBezTo>
                    <a:pt x="9737" y="4838"/>
                    <a:pt x="9800" y="4853"/>
                    <a:pt x="9815" y="4838"/>
                  </a:cubicBezTo>
                  <a:cubicBezTo>
                    <a:pt x="9847" y="4806"/>
                    <a:pt x="9847" y="4775"/>
                    <a:pt x="9863" y="4727"/>
                  </a:cubicBezTo>
                  <a:cubicBezTo>
                    <a:pt x="9863" y="4664"/>
                    <a:pt x="9863" y="4680"/>
                    <a:pt x="9832" y="4632"/>
                  </a:cubicBezTo>
                  <a:cubicBezTo>
                    <a:pt x="9800" y="4554"/>
                    <a:pt x="9863" y="4397"/>
                    <a:pt x="9879" y="4317"/>
                  </a:cubicBezTo>
                  <a:cubicBezTo>
                    <a:pt x="9895" y="4254"/>
                    <a:pt x="9895" y="4160"/>
                    <a:pt x="9926" y="4113"/>
                  </a:cubicBezTo>
                  <a:lnTo>
                    <a:pt x="9989" y="4113"/>
                  </a:lnTo>
                  <a:cubicBezTo>
                    <a:pt x="9989" y="4097"/>
                    <a:pt x="9973" y="4065"/>
                    <a:pt x="9973" y="4050"/>
                  </a:cubicBezTo>
                  <a:cubicBezTo>
                    <a:pt x="9973" y="4034"/>
                    <a:pt x="9989" y="4018"/>
                    <a:pt x="9989" y="4002"/>
                  </a:cubicBezTo>
                  <a:cubicBezTo>
                    <a:pt x="9989" y="3955"/>
                    <a:pt x="9942" y="3955"/>
                    <a:pt x="9942" y="3907"/>
                  </a:cubicBezTo>
                  <a:cubicBezTo>
                    <a:pt x="9926" y="3861"/>
                    <a:pt x="9973" y="3876"/>
                    <a:pt x="9989" y="3861"/>
                  </a:cubicBezTo>
                  <a:cubicBezTo>
                    <a:pt x="10021" y="3829"/>
                    <a:pt x="10005" y="3718"/>
                    <a:pt x="9989" y="3687"/>
                  </a:cubicBezTo>
                  <a:cubicBezTo>
                    <a:pt x="9973" y="3640"/>
                    <a:pt x="9973" y="3640"/>
                    <a:pt x="9989" y="3640"/>
                  </a:cubicBezTo>
                  <a:lnTo>
                    <a:pt x="10005" y="3640"/>
                  </a:lnTo>
                  <a:lnTo>
                    <a:pt x="10021" y="3640"/>
                  </a:lnTo>
                  <a:lnTo>
                    <a:pt x="10036" y="3640"/>
                  </a:lnTo>
                  <a:cubicBezTo>
                    <a:pt x="10068" y="3640"/>
                    <a:pt x="10084" y="3624"/>
                    <a:pt x="10115" y="3592"/>
                  </a:cubicBezTo>
                  <a:cubicBezTo>
                    <a:pt x="10131" y="3561"/>
                    <a:pt x="10179" y="3529"/>
                    <a:pt x="10131" y="3498"/>
                  </a:cubicBezTo>
                  <a:cubicBezTo>
                    <a:pt x="10131" y="3498"/>
                    <a:pt x="10099" y="3483"/>
                    <a:pt x="10084" y="3483"/>
                  </a:cubicBezTo>
                  <a:cubicBezTo>
                    <a:pt x="10115" y="3466"/>
                    <a:pt x="10099" y="3372"/>
                    <a:pt x="10099" y="3325"/>
                  </a:cubicBezTo>
                  <a:cubicBezTo>
                    <a:pt x="10084" y="3262"/>
                    <a:pt x="10068" y="3183"/>
                    <a:pt x="10084" y="3105"/>
                  </a:cubicBezTo>
                  <a:cubicBezTo>
                    <a:pt x="10084" y="3073"/>
                    <a:pt x="10099" y="3042"/>
                    <a:pt x="10099" y="2994"/>
                  </a:cubicBezTo>
                  <a:cubicBezTo>
                    <a:pt x="10099" y="2931"/>
                    <a:pt x="10052" y="2884"/>
                    <a:pt x="10068" y="2821"/>
                  </a:cubicBezTo>
                  <a:cubicBezTo>
                    <a:pt x="10084" y="2758"/>
                    <a:pt x="10162" y="2758"/>
                    <a:pt x="10179" y="2710"/>
                  </a:cubicBezTo>
                  <a:cubicBezTo>
                    <a:pt x="10084" y="2695"/>
                    <a:pt x="10225" y="2600"/>
                    <a:pt x="10242" y="2569"/>
                  </a:cubicBezTo>
                  <a:cubicBezTo>
                    <a:pt x="10257" y="2489"/>
                    <a:pt x="10225" y="2411"/>
                    <a:pt x="10242" y="2332"/>
                  </a:cubicBezTo>
                  <a:cubicBezTo>
                    <a:pt x="10242" y="2300"/>
                    <a:pt x="10242" y="2285"/>
                    <a:pt x="10288" y="2269"/>
                  </a:cubicBezTo>
                  <a:cubicBezTo>
                    <a:pt x="10305" y="2254"/>
                    <a:pt x="10336" y="2269"/>
                    <a:pt x="10320" y="2222"/>
                  </a:cubicBezTo>
                  <a:cubicBezTo>
                    <a:pt x="10320" y="2222"/>
                    <a:pt x="10288" y="2206"/>
                    <a:pt x="10288" y="2191"/>
                  </a:cubicBezTo>
                  <a:cubicBezTo>
                    <a:pt x="10273" y="2191"/>
                    <a:pt x="10273" y="2174"/>
                    <a:pt x="10273" y="2174"/>
                  </a:cubicBezTo>
                  <a:cubicBezTo>
                    <a:pt x="10242" y="2143"/>
                    <a:pt x="10210" y="2159"/>
                    <a:pt x="10225" y="2111"/>
                  </a:cubicBezTo>
                  <a:lnTo>
                    <a:pt x="10257" y="2111"/>
                  </a:lnTo>
                  <a:cubicBezTo>
                    <a:pt x="10305" y="2111"/>
                    <a:pt x="10305" y="2111"/>
                    <a:pt x="10320" y="2048"/>
                  </a:cubicBezTo>
                  <a:cubicBezTo>
                    <a:pt x="10336" y="2002"/>
                    <a:pt x="10336" y="1954"/>
                    <a:pt x="10351" y="1907"/>
                  </a:cubicBezTo>
                  <a:cubicBezTo>
                    <a:pt x="10368" y="1859"/>
                    <a:pt x="10368" y="1813"/>
                    <a:pt x="10383" y="1765"/>
                  </a:cubicBezTo>
                  <a:cubicBezTo>
                    <a:pt x="10383" y="1750"/>
                    <a:pt x="10383" y="1687"/>
                    <a:pt x="10399" y="1670"/>
                  </a:cubicBezTo>
                  <a:cubicBezTo>
                    <a:pt x="10399" y="1670"/>
                    <a:pt x="10414" y="1655"/>
                    <a:pt x="10431" y="1655"/>
                  </a:cubicBezTo>
                  <a:cubicBezTo>
                    <a:pt x="10431" y="1655"/>
                    <a:pt x="10446" y="1670"/>
                    <a:pt x="10462" y="1670"/>
                  </a:cubicBezTo>
                  <a:cubicBezTo>
                    <a:pt x="10477" y="1639"/>
                    <a:pt x="10494" y="1592"/>
                    <a:pt x="10494" y="1561"/>
                  </a:cubicBezTo>
                  <a:cubicBezTo>
                    <a:pt x="10494" y="1513"/>
                    <a:pt x="10494" y="1544"/>
                    <a:pt x="10462" y="1513"/>
                  </a:cubicBezTo>
                  <a:cubicBezTo>
                    <a:pt x="10446" y="1481"/>
                    <a:pt x="10399" y="1418"/>
                    <a:pt x="10446" y="1418"/>
                  </a:cubicBezTo>
                  <a:lnTo>
                    <a:pt x="10462" y="1418"/>
                  </a:lnTo>
                  <a:cubicBezTo>
                    <a:pt x="10477" y="1371"/>
                    <a:pt x="10557" y="1355"/>
                    <a:pt x="10557" y="1308"/>
                  </a:cubicBezTo>
                  <a:cubicBezTo>
                    <a:pt x="10509" y="1277"/>
                    <a:pt x="10462" y="1308"/>
                    <a:pt x="10494" y="1229"/>
                  </a:cubicBezTo>
                  <a:cubicBezTo>
                    <a:pt x="10494" y="1214"/>
                    <a:pt x="10509" y="1214"/>
                    <a:pt x="10525" y="1182"/>
                  </a:cubicBezTo>
                  <a:cubicBezTo>
                    <a:pt x="10525" y="1166"/>
                    <a:pt x="10525" y="1134"/>
                    <a:pt x="10540" y="1103"/>
                  </a:cubicBezTo>
                  <a:cubicBezTo>
                    <a:pt x="10525" y="1103"/>
                    <a:pt x="10477" y="1008"/>
                    <a:pt x="10462" y="1008"/>
                  </a:cubicBezTo>
                  <a:lnTo>
                    <a:pt x="10462" y="1008"/>
                  </a:lnTo>
                  <a:cubicBezTo>
                    <a:pt x="10446" y="1008"/>
                    <a:pt x="10431" y="1025"/>
                    <a:pt x="10414" y="1025"/>
                  </a:cubicBezTo>
                  <a:cubicBezTo>
                    <a:pt x="10399" y="1040"/>
                    <a:pt x="10368" y="1040"/>
                    <a:pt x="10351" y="1040"/>
                  </a:cubicBezTo>
                  <a:lnTo>
                    <a:pt x="10336" y="1040"/>
                  </a:lnTo>
                  <a:cubicBezTo>
                    <a:pt x="10320" y="1040"/>
                    <a:pt x="10320" y="1025"/>
                    <a:pt x="10305" y="1025"/>
                  </a:cubicBezTo>
                  <a:cubicBezTo>
                    <a:pt x="10305" y="1008"/>
                    <a:pt x="10288" y="1008"/>
                    <a:pt x="10288" y="1008"/>
                  </a:cubicBezTo>
                  <a:cubicBezTo>
                    <a:pt x="10273" y="1008"/>
                    <a:pt x="10257" y="1025"/>
                    <a:pt x="10242" y="1025"/>
                  </a:cubicBezTo>
                  <a:cubicBezTo>
                    <a:pt x="10194" y="1040"/>
                    <a:pt x="10179" y="1071"/>
                    <a:pt x="10147" y="1071"/>
                  </a:cubicBezTo>
                  <a:cubicBezTo>
                    <a:pt x="10147" y="1040"/>
                    <a:pt x="10162" y="993"/>
                    <a:pt x="10147" y="962"/>
                  </a:cubicBezTo>
                  <a:lnTo>
                    <a:pt x="10147" y="962"/>
                  </a:lnTo>
                  <a:lnTo>
                    <a:pt x="10131" y="962"/>
                  </a:lnTo>
                  <a:lnTo>
                    <a:pt x="10131" y="993"/>
                  </a:lnTo>
                  <a:lnTo>
                    <a:pt x="10131" y="993"/>
                  </a:lnTo>
                  <a:cubicBezTo>
                    <a:pt x="10115" y="993"/>
                    <a:pt x="10099" y="977"/>
                    <a:pt x="10084" y="977"/>
                  </a:cubicBezTo>
                  <a:lnTo>
                    <a:pt x="10036" y="977"/>
                  </a:lnTo>
                  <a:cubicBezTo>
                    <a:pt x="9989" y="993"/>
                    <a:pt x="9942" y="993"/>
                    <a:pt x="9926" y="993"/>
                  </a:cubicBezTo>
                  <a:lnTo>
                    <a:pt x="9910" y="993"/>
                  </a:lnTo>
                  <a:cubicBezTo>
                    <a:pt x="9879" y="993"/>
                    <a:pt x="9847" y="977"/>
                    <a:pt x="9815" y="977"/>
                  </a:cubicBezTo>
                  <a:cubicBezTo>
                    <a:pt x="9752" y="962"/>
                    <a:pt x="9800" y="914"/>
                    <a:pt x="9752" y="899"/>
                  </a:cubicBezTo>
                  <a:cubicBezTo>
                    <a:pt x="9721" y="882"/>
                    <a:pt x="9674" y="882"/>
                    <a:pt x="9643" y="882"/>
                  </a:cubicBezTo>
                  <a:cubicBezTo>
                    <a:pt x="9626" y="882"/>
                    <a:pt x="9626" y="899"/>
                    <a:pt x="9611" y="899"/>
                  </a:cubicBezTo>
                  <a:cubicBezTo>
                    <a:pt x="9580" y="899"/>
                    <a:pt x="9532" y="914"/>
                    <a:pt x="9500" y="914"/>
                  </a:cubicBezTo>
                  <a:lnTo>
                    <a:pt x="9485" y="914"/>
                  </a:lnTo>
                  <a:cubicBezTo>
                    <a:pt x="9454" y="899"/>
                    <a:pt x="9437" y="867"/>
                    <a:pt x="9406" y="851"/>
                  </a:cubicBezTo>
                  <a:lnTo>
                    <a:pt x="9374" y="851"/>
                  </a:lnTo>
                  <a:cubicBezTo>
                    <a:pt x="9343" y="851"/>
                    <a:pt x="9328" y="851"/>
                    <a:pt x="9296" y="867"/>
                  </a:cubicBezTo>
                  <a:cubicBezTo>
                    <a:pt x="9280" y="882"/>
                    <a:pt x="9248" y="882"/>
                    <a:pt x="9233" y="882"/>
                  </a:cubicBezTo>
                  <a:lnTo>
                    <a:pt x="9202" y="882"/>
                  </a:lnTo>
                  <a:cubicBezTo>
                    <a:pt x="9202" y="836"/>
                    <a:pt x="9217" y="788"/>
                    <a:pt x="9185" y="756"/>
                  </a:cubicBezTo>
                  <a:cubicBezTo>
                    <a:pt x="9170" y="756"/>
                    <a:pt x="9154" y="741"/>
                    <a:pt x="9154" y="741"/>
                  </a:cubicBezTo>
                  <a:cubicBezTo>
                    <a:pt x="9091" y="741"/>
                    <a:pt x="9076" y="836"/>
                    <a:pt x="9028" y="851"/>
                  </a:cubicBezTo>
                  <a:lnTo>
                    <a:pt x="9013" y="851"/>
                  </a:lnTo>
                  <a:cubicBezTo>
                    <a:pt x="8965" y="851"/>
                    <a:pt x="8950" y="804"/>
                    <a:pt x="8918" y="773"/>
                  </a:cubicBezTo>
                  <a:cubicBezTo>
                    <a:pt x="8902" y="756"/>
                    <a:pt x="8839" y="756"/>
                    <a:pt x="8807" y="756"/>
                  </a:cubicBezTo>
                  <a:lnTo>
                    <a:pt x="8792" y="756"/>
                  </a:lnTo>
                  <a:lnTo>
                    <a:pt x="8744" y="756"/>
                  </a:lnTo>
                  <a:cubicBezTo>
                    <a:pt x="8681" y="756"/>
                    <a:pt x="8618" y="741"/>
                    <a:pt x="8603" y="710"/>
                  </a:cubicBezTo>
                  <a:cubicBezTo>
                    <a:pt x="8587" y="710"/>
                    <a:pt x="8587" y="693"/>
                    <a:pt x="8587" y="678"/>
                  </a:cubicBezTo>
                  <a:cubicBezTo>
                    <a:pt x="8603" y="678"/>
                    <a:pt x="8603" y="662"/>
                    <a:pt x="8603" y="662"/>
                  </a:cubicBezTo>
                  <a:lnTo>
                    <a:pt x="8603" y="630"/>
                  </a:lnTo>
                  <a:cubicBezTo>
                    <a:pt x="8603" y="615"/>
                    <a:pt x="8571" y="584"/>
                    <a:pt x="8540" y="584"/>
                  </a:cubicBezTo>
                  <a:lnTo>
                    <a:pt x="8524" y="584"/>
                  </a:lnTo>
                  <a:cubicBezTo>
                    <a:pt x="8524" y="599"/>
                    <a:pt x="8508" y="615"/>
                    <a:pt x="8492" y="630"/>
                  </a:cubicBezTo>
                  <a:lnTo>
                    <a:pt x="8492" y="662"/>
                  </a:lnTo>
                  <a:cubicBezTo>
                    <a:pt x="8429" y="662"/>
                    <a:pt x="8319" y="678"/>
                    <a:pt x="8225" y="678"/>
                  </a:cubicBezTo>
                  <a:cubicBezTo>
                    <a:pt x="8177" y="678"/>
                    <a:pt x="8130" y="678"/>
                    <a:pt x="8099" y="662"/>
                  </a:cubicBezTo>
                  <a:cubicBezTo>
                    <a:pt x="8051" y="662"/>
                    <a:pt x="7988" y="647"/>
                    <a:pt x="7941" y="630"/>
                  </a:cubicBezTo>
                  <a:cubicBezTo>
                    <a:pt x="7925" y="630"/>
                    <a:pt x="7893" y="630"/>
                    <a:pt x="7878" y="615"/>
                  </a:cubicBezTo>
                  <a:lnTo>
                    <a:pt x="7847" y="584"/>
                  </a:lnTo>
                  <a:cubicBezTo>
                    <a:pt x="7847" y="567"/>
                    <a:pt x="7830" y="567"/>
                    <a:pt x="7815" y="567"/>
                  </a:cubicBezTo>
                  <a:lnTo>
                    <a:pt x="7815" y="567"/>
                  </a:lnTo>
                  <a:lnTo>
                    <a:pt x="7799" y="567"/>
                  </a:lnTo>
                  <a:lnTo>
                    <a:pt x="7784" y="567"/>
                  </a:lnTo>
                  <a:cubicBezTo>
                    <a:pt x="7704" y="552"/>
                    <a:pt x="7626" y="536"/>
                    <a:pt x="7547" y="489"/>
                  </a:cubicBezTo>
                  <a:cubicBezTo>
                    <a:pt x="7532" y="473"/>
                    <a:pt x="7500" y="458"/>
                    <a:pt x="7484" y="458"/>
                  </a:cubicBezTo>
                  <a:cubicBezTo>
                    <a:pt x="7469" y="458"/>
                    <a:pt x="7437" y="473"/>
                    <a:pt x="7406" y="473"/>
                  </a:cubicBezTo>
                  <a:cubicBezTo>
                    <a:pt x="7342" y="489"/>
                    <a:pt x="7295" y="489"/>
                    <a:pt x="7248" y="521"/>
                  </a:cubicBezTo>
                  <a:cubicBezTo>
                    <a:pt x="7216" y="536"/>
                    <a:pt x="7200" y="552"/>
                    <a:pt x="7185" y="552"/>
                  </a:cubicBezTo>
                  <a:cubicBezTo>
                    <a:pt x="7169" y="552"/>
                    <a:pt x="7169" y="552"/>
                    <a:pt x="7153" y="536"/>
                  </a:cubicBezTo>
                  <a:cubicBezTo>
                    <a:pt x="7106" y="536"/>
                    <a:pt x="7106" y="504"/>
                    <a:pt x="7090" y="489"/>
                  </a:cubicBezTo>
                  <a:cubicBezTo>
                    <a:pt x="7059" y="458"/>
                    <a:pt x="7027" y="441"/>
                    <a:pt x="6979" y="441"/>
                  </a:cubicBezTo>
                  <a:cubicBezTo>
                    <a:pt x="6964" y="441"/>
                    <a:pt x="6933" y="441"/>
                    <a:pt x="6916" y="426"/>
                  </a:cubicBezTo>
                  <a:cubicBezTo>
                    <a:pt x="6901" y="410"/>
                    <a:pt x="6948" y="269"/>
                    <a:pt x="6901" y="269"/>
                  </a:cubicBezTo>
                  <a:lnTo>
                    <a:pt x="6901" y="269"/>
                  </a:lnTo>
                  <a:cubicBezTo>
                    <a:pt x="6838" y="269"/>
                    <a:pt x="6885" y="395"/>
                    <a:pt x="6838" y="410"/>
                  </a:cubicBezTo>
                  <a:cubicBezTo>
                    <a:pt x="6790" y="395"/>
                    <a:pt x="6696" y="347"/>
                    <a:pt x="6696" y="300"/>
                  </a:cubicBezTo>
                  <a:cubicBezTo>
                    <a:pt x="6696" y="284"/>
                    <a:pt x="6712" y="269"/>
                    <a:pt x="6696" y="252"/>
                  </a:cubicBezTo>
                  <a:cubicBezTo>
                    <a:pt x="6696" y="237"/>
                    <a:pt x="6696" y="237"/>
                    <a:pt x="6681" y="221"/>
                  </a:cubicBezTo>
                  <a:lnTo>
                    <a:pt x="6681" y="252"/>
                  </a:lnTo>
                  <a:cubicBezTo>
                    <a:pt x="6681" y="237"/>
                    <a:pt x="6664" y="237"/>
                    <a:pt x="6664" y="221"/>
                  </a:cubicBezTo>
                  <a:lnTo>
                    <a:pt x="6664" y="221"/>
                  </a:lnTo>
                  <a:cubicBezTo>
                    <a:pt x="6633" y="189"/>
                    <a:pt x="6570" y="174"/>
                    <a:pt x="6507" y="174"/>
                  </a:cubicBezTo>
                  <a:cubicBezTo>
                    <a:pt x="6460" y="174"/>
                    <a:pt x="6397" y="189"/>
                    <a:pt x="6366" y="189"/>
                  </a:cubicBezTo>
                  <a:cubicBezTo>
                    <a:pt x="6349" y="189"/>
                    <a:pt x="6286" y="221"/>
                    <a:pt x="6271" y="221"/>
                  </a:cubicBezTo>
                  <a:lnTo>
                    <a:pt x="6255" y="221"/>
                  </a:lnTo>
                  <a:cubicBezTo>
                    <a:pt x="6240" y="206"/>
                    <a:pt x="6255" y="189"/>
                    <a:pt x="6255" y="174"/>
                  </a:cubicBezTo>
                  <a:cubicBezTo>
                    <a:pt x="6255" y="158"/>
                    <a:pt x="6240" y="143"/>
                    <a:pt x="6240" y="143"/>
                  </a:cubicBezTo>
                  <a:lnTo>
                    <a:pt x="6240" y="143"/>
                  </a:lnTo>
                  <a:cubicBezTo>
                    <a:pt x="6240" y="158"/>
                    <a:pt x="6223" y="158"/>
                    <a:pt x="6223" y="158"/>
                  </a:cubicBezTo>
                  <a:lnTo>
                    <a:pt x="6223" y="174"/>
                  </a:lnTo>
                  <a:lnTo>
                    <a:pt x="6192" y="174"/>
                  </a:lnTo>
                  <a:lnTo>
                    <a:pt x="6177" y="174"/>
                  </a:lnTo>
                  <a:cubicBezTo>
                    <a:pt x="6129" y="174"/>
                    <a:pt x="6097" y="126"/>
                    <a:pt x="6114" y="95"/>
                  </a:cubicBezTo>
                  <a:cubicBezTo>
                    <a:pt x="6066" y="111"/>
                    <a:pt x="6082" y="143"/>
                    <a:pt x="6034" y="143"/>
                  </a:cubicBezTo>
                  <a:lnTo>
                    <a:pt x="6019" y="143"/>
                  </a:lnTo>
                  <a:cubicBezTo>
                    <a:pt x="5988" y="126"/>
                    <a:pt x="5956" y="111"/>
                    <a:pt x="5940" y="95"/>
                  </a:cubicBezTo>
                  <a:cubicBezTo>
                    <a:pt x="5908" y="79"/>
                    <a:pt x="5908" y="48"/>
                    <a:pt x="5877" y="48"/>
                  </a:cubicBezTo>
                  <a:lnTo>
                    <a:pt x="5845" y="48"/>
                  </a:lnTo>
                  <a:cubicBezTo>
                    <a:pt x="5798" y="79"/>
                    <a:pt x="5767" y="174"/>
                    <a:pt x="5767" y="221"/>
                  </a:cubicBezTo>
                  <a:cubicBezTo>
                    <a:pt x="5719" y="189"/>
                    <a:pt x="5704" y="111"/>
                    <a:pt x="5672" y="48"/>
                  </a:cubicBezTo>
                  <a:cubicBezTo>
                    <a:pt x="5656" y="63"/>
                    <a:pt x="5641" y="63"/>
                    <a:pt x="5624" y="63"/>
                  </a:cubicBezTo>
                  <a:lnTo>
                    <a:pt x="5609" y="63"/>
                  </a:lnTo>
                  <a:cubicBezTo>
                    <a:pt x="5578" y="63"/>
                    <a:pt x="5561" y="32"/>
                    <a:pt x="554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35"/>
            <p:cNvSpPr/>
            <p:nvPr/>
          </p:nvSpPr>
          <p:spPr>
            <a:xfrm>
              <a:off x="3364409" y="161435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35"/>
            <p:cNvSpPr/>
            <p:nvPr/>
          </p:nvSpPr>
          <p:spPr>
            <a:xfrm>
              <a:off x="3363900" y="1612888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17" y="0"/>
                  </a:moveTo>
                  <a:cubicBezTo>
                    <a:pt x="1" y="15"/>
                    <a:pt x="1" y="32"/>
                    <a:pt x="17" y="47"/>
                  </a:cubicBezTo>
                  <a:lnTo>
                    <a:pt x="17" y="47"/>
                  </a:lnTo>
                  <a:lnTo>
                    <a:pt x="17" y="47"/>
                  </a:lnTo>
                  <a:cubicBezTo>
                    <a:pt x="17" y="78"/>
                    <a:pt x="32" y="78"/>
                    <a:pt x="48" y="95"/>
                  </a:cubicBezTo>
                  <a:cubicBezTo>
                    <a:pt x="80" y="78"/>
                    <a:pt x="111" y="63"/>
                    <a:pt x="14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35"/>
            <p:cNvSpPr/>
            <p:nvPr/>
          </p:nvSpPr>
          <p:spPr>
            <a:xfrm>
              <a:off x="3371438" y="1577300"/>
              <a:ext cx="1018" cy="1018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cubicBezTo>
                    <a:pt x="16" y="32"/>
                    <a:pt x="16" y="16"/>
                    <a:pt x="32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35"/>
            <p:cNvSpPr/>
            <p:nvPr/>
          </p:nvSpPr>
          <p:spPr>
            <a:xfrm>
              <a:off x="3371438" y="1577300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cubicBezTo>
                    <a:pt x="16" y="16"/>
                    <a:pt x="16" y="32"/>
                    <a:pt x="0" y="32"/>
                  </a:cubicBezTo>
                  <a:cubicBezTo>
                    <a:pt x="16" y="63"/>
                    <a:pt x="32" y="95"/>
                    <a:pt x="63" y="95"/>
                  </a:cubicBezTo>
                  <a:lnTo>
                    <a:pt x="79" y="95"/>
                  </a:lnTo>
                  <a:cubicBezTo>
                    <a:pt x="127" y="95"/>
                    <a:pt x="158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35"/>
            <p:cNvSpPr/>
            <p:nvPr/>
          </p:nvSpPr>
          <p:spPr>
            <a:xfrm>
              <a:off x="3367430" y="1592852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16" y="32"/>
                    <a:pt x="16" y="78"/>
                  </a:cubicBezTo>
                  <a:cubicBezTo>
                    <a:pt x="0" y="126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1"/>
                    <a:pt x="173" y="110"/>
                  </a:cubicBezTo>
                  <a:cubicBezTo>
                    <a:pt x="189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35"/>
            <p:cNvSpPr/>
            <p:nvPr/>
          </p:nvSpPr>
          <p:spPr>
            <a:xfrm>
              <a:off x="3364409" y="1610885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79" y="0"/>
                  </a:moveTo>
                  <a:cubicBezTo>
                    <a:pt x="32" y="0"/>
                    <a:pt x="1" y="32"/>
                    <a:pt x="1" y="63"/>
                  </a:cubicBezTo>
                  <a:lnTo>
                    <a:pt x="127" y="95"/>
                  </a:lnTo>
                  <a:cubicBezTo>
                    <a:pt x="142" y="95"/>
                    <a:pt x="158" y="78"/>
                    <a:pt x="158" y="78"/>
                  </a:cubicBezTo>
                  <a:cubicBezTo>
                    <a:pt x="158" y="47"/>
                    <a:pt x="127" y="15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35"/>
            <p:cNvSpPr/>
            <p:nvPr/>
          </p:nvSpPr>
          <p:spPr>
            <a:xfrm>
              <a:off x="3378943" y="1541711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17" y="1"/>
                  </a:moveTo>
                  <a:lnTo>
                    <a:pt x="17" y="1"/>
                  </a:lnTo>
                  <a:lnTo>
                    <a:pt x="0" y="16"/>
                  </a:lnTo>
                  <a:cubicBezTo>
                    <a:pt x="0" y="32"/>
                    <a:pt x="0" y="48"/>
                    <a:pt x="17" y="64"/>
                  </a:cubicBezTo>
                  <a:cubicBezTo>
                    <a:pt x="17" y="48"/>
                    <a:pt x="32" y="48"/>
                    <a:pt x="32" y="48"/>
                  </a:cubicBezTo>
                  <a:cubicBezTo>
                    <a:pt x="48" y="32"/>
                    <a:pt x="63" y="16"/>
                    <a:pt x="63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35"/>
            <p:cNvSpPr/>
            <p:nvPr/>
          </p:nvSpPr>
          <p:spPr>
            <a:xfrm>
              <a:off x="3379452" y="1541711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47" y="1"/>
                  </a:moveTo>
                  <a:cubicBezTo>
                    <a:pt x="47" y="16"/>
                    <a:pt x="32" y="32"/>
                    <a:pt x="16" y="48"/>
                  </a:cubicBezTo>
                  <a:cubicBezTo>
                    <a:pt x="16" y="48"/>
                    <a:pt x="1" y="48"/>
                    <a:pt x="1" y="64"/>
                  </a:cubicBezTo>
                  <a:cubicBezTo>
                    <a:pt x="16" y="79"/>
                    <a:pt x="32" y="79"/>
                    <a:pt x="47" y="96"/>
                  </a:cubicBezTo>
                  <a:lnTo>
                    <a:pt x="64" y="96"/>
                  </a:lnTo>
                  <a:cubicBezTo>
                    <a:pt x="110" y="96"/>
                    <a:pt x="142" y="64"/>
                    <a:pt x="142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35"/>
            <p:cNvSpPr/>
            <p:nvPr/>
          </p:nvSpPr>
          <p:spPr>
            <a:xfrm>
              <a:off x="3374936" y="155723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7" y="32"/>
                    <a:pt x="17" y="64"/>
                  </a:cubicBezTo>
                  <a:cubicBezTo>
                    <a:pt x="0" y="112"/>
                    <a:pt x="32" y="158"/>
                    <a:pt x="80" y="158"/>
                  </a:cubicBezTo>
                  <a:cubicBezTo>
                    <a:pt x="80" y="158"/>
                    <a:pt x="80" y="175"/>
                    <a:pt x="95" y="175"/>
                  </a:cubicBezTo>
                  <a:cubicBezTo>
                    <a:pt x="126" y="175"/>
                    <a:pt x="174" y="143"/>
                    <a:pt x="174" y="95"/>
                  </a:cubicBezTo>
                  <a:cubicBezTo>
                    <a:pt x="189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35"/>
            <p:cNvSpPr/>
            <p:nvPr/>
          </p:nvSpPr>
          <p:spPr>
            <a:xfrm>
              <a:off x="3371438" y="1575805"/>
              <a:ext cx="1018" cy="1495"/>
            </a:xfrm>
            <a:custGeom>
              <a:avLst/>
              <a:gdLst/>
              <a:ahLst/>
              <a:cxnLst/>
              <a:rect l="l" t="t" r="r" b="b"/>
              <a:pathLst>
                <a:path w="32" h="47" extrusionOk="0">
                  <a:moveTo>
                    <a:pt x="32" y="0"/>
                  </a:moveTo>
                  <a:cubicBezTo>
                    <a:pt x="16" y="15"/>
                    <a:pt x="0" y="32"/>
                    <a:pt x="0" y="47"/>
                  </a:cubicBezTo>
                  <a:lnTo>
                    <a:pt x="32" y="4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35"/>
            <p:cNvSpPr/>
            <p:nvPr/>
          </p:nvSpPr>
          <p:spPr>
            <a:xfrm>
              <a:off x="3372424" y="1575264"/>
              <a:ext cx="4548" cy="3053"/>
            </a:xfrm>
            <a:custGeom>
              <a:avLst/>
              <a:gdLst/>
              <a:ahLst/>
              <a:cxnLst/>
              <a:rect l="l" t="t" r="r" b="b"/>
              <a:pathLst>
                <a:path w="143" h="96" extrusionOk="0">
                  <a:moveTo>
                    <a:pt x="48" y="1"/>
                  </a:moveTo>
                  <a:cubicBezTo>
                    <a:pt x="32" y="1"/>
                    <a:pt x="16" y="1"/>
                    <a:pt x="1" y="17"/>
                  </a:cubicBezTo>
                  <a:lnTo>
                    <a:pt x="1" y="64"/>
                  </a:lnTo>
                  <a:lnTo>
                    <a:pt x="142" y="96"/>
                  </a:lnTo>
                  <a:cubicBezTo>
                    <a:pt x="142" y="49"/>
                    <a:pt x="111" y="1"/>
                    <a:pt x="79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35"/>
            <p:cNvSpPr/>
            <p:nvPr/>
          </p:nvSpPr>
          <p:spPr>
            <a:xfrm>
              <a:off x="3390488" y="1506123"/>
              <a:ext cx="1018" cy="2035"/>
            </a:xfrm>
            <a:custGeom>
              <a:avLst/>
              <a:gdLst/>
              <a:ahLst/>
              <a:cxnLst/>
              <a:rect l="l" t="t" r="r" b="b"/>
              <a:pathLst>
                <a:path w="32" h="64" extrusionOk="0">
                  <a:moveTo>
                    <a:pt x="0" y="1"/>
                  </a:moveTo>
                  <a:lnTo>
                    <a:pt x="0" y="17"/>
                  </a:lnTo>
                  <a:lnTo>
                    <a:pt x="0" y="64"/>
                  </a:lnTo>
                  <a:cubicBezTo>
                    <a:pt x="15" y="64"/>
                    <a:pt x="15" y="49"/>
                    <a:pt x="15" y="32"/>
                  </a:cubicBezTo>
                  <a:cubicBezTo>
                    <a:pt x="32" y="32"/>
                    <a:pt x="32" y="17"/>
                    <a:pt x="32" y="17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35"/>
            <p:cNvSpPr/>
            <p:nvPr/>
          </p:nvSpPr>
          <p:spPr>
            <a:xfrm>
              <a:off x="3390965" y="1506664"/>
              <a:ext cx="541" cy="509"/>
            </a:xfrm>
            <a:custGeom>
              <a:avLst/>
              <a:gdLst/>
              <a:ahLst/>
              <a:cxnLst/>
              <a:rect l="l" t="t" r="r" b="b"/>
              <a:pathLst>
                <a:path w="17" h="16" extrusionOk="0">
                  <a:moveTo>
                    <a:pt x="17" y="0"/>
                  </a:moveTo>
                  <a:cubicBezTo>
                    <a:pt x="17" y="0"/>
                    <a:pt x="17" y="15"/>
                    <a:pt x="0" y="15"/>
                  </a:cubicBezTo>
                  <a:cubicBezTo>
                    <a:pt x="17" y="15"/>
                    <a:pt x="17" y="0"/>
                    <a:pt x="17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5"/>
            <p:cNvSpPr/>
            <p:nvPr/>
          </p:nvSpPr>
          <p:spPr>
            <a:xfrm>
              <a:off x="3382474" y="1522152"/>
              <a:ext cx="1018" cy="3053"/>
            </a:xfrm>
            <a:custGeom>
              <a:avLst/>
              <a:gdLst/>
              <a:ahLst/>
              <a:cxnLst/>
              <a:rect l="l" t="t" r="r" b="b"/>
              <a:pathLst>
                <a:path w="32" h="96" extrusionOk="0">
                  <a:moveTo>
                    <a:pt x="15" y="1"/>
                  </a:moveTo>
                  <a:lnTo>
                    <a:pt x="15" y="17"/>
                  </a:lnTo>
                  <a:lnTo>
                    <a:pt x="15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64"/>
                    <a:pt x="0" y="80"/>
                    <a:pt x="15" y="95"/>
                  </a:cubicBezTo>
                  <a:cubicBezTo>
                    <a:pt x="15" y="80"/>
                    <a:pt x="32" y="80"/>
                    <a:pt x="32" y="64"/>
                  </a:cubicBezTo>
                  <a:cubicBezTo>
                    <a:pt x="32" y="49"/>
                    <a:pt x="32" y="32"/>
                    <a:pt x="15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35"/>
            <p:cNvSpPr/>
            <p:nvPr/>
          </p:nvSpPr>
          <p:spPr>
            <a:xfrm>
              <a:off x="3382951" y="1521166"/>
              <a:ext cx="5025" cy="5565"/>
            </a:xfrm>
            <a:custGeom>
              <a:avLst/>
              <a:gdLst/>
              <a:ahLst/>
              <a:cxnLst/>
              <a:rect l="l" t="t" r="r" b="b"/>
              <a:pathLst>
                <a:path w="158" h="175" extrusionOk="0">
                  <a:moveTo>
                    <a:pt x="80" y="0"/>
                  </a:moveTo>
                  <a:cubicBezTo>
                    <a:pt x="48" y="0"/>
                    <a:pt x="17" y="17"/>
                    <a:pt x="0" y="32"/>
                  </a:cubicBezTo>
                  <a:cubicBezTo>
                    <a:pt x="17" y="63"/>
                    <a:pt x="17" y="80"/>
                    <a:pt x="17" y="95"/>
                  </a:cubicBezTo>
                  <a:cubicBezTo>
                    <a:pt x="17" y="111"/>
                    <a:pt x="0" y="111"/>
                    <a:pt x="0" y="126"/>
                  </a:cubicBezTo>
                  <a:cubicBezTo>
                    <a:pt x="0" y="143"/>
                    <a:pt x="32" y="158"/>
                    <a:pt x="48" y="174"/>
                  </a:cubicBezTo>
                  <a:lnTo>
                    <a:pt x="80" y="174"/>
                  </a:lnTo>
                  <a:cubicBezTo>
                    <a:pt x="111" y="174"/>
                    <a:pt x="143" y="143"/>
                    <a:pt x="158" y="111"/>
                  </a:cubicBezTo>
                  <a:cubicBezTo>
                    <a:pt x="158" y="63"/>
                    <a:pt x="143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35"/>
            <p:cNvSpPr/>
            <p:nvPr/>
          </p:nvSpPr>
          <p:spPr>
            <a:xfrm>
              <a:off x="3379452" y="1539199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32" y="1"/>
                  </a:moveTo>
                  <a:lnTo>
                    <a:pt x="32" y="32"/>
                  </a:lnTo>
                  <a:cubicBezTo>
                    <a:pt x="32" y="48"/>
                    <a:pt x="16" y="64"/>
                    <a:pt x="1" y="80"/>
                  </a:cubicBezTo>
                  <a:lnTo>
                    <a:pt x="47" y="80"/>
                  </a:lnTo>
                  <a:cubicBezTo>
                    <a:pt x="64" y="80"/>
                    <a:pt x="64" y="80"/>
                    <a:pt x="64" y="64"/>
                  </a:cubicBezTo>
                  <a:cubicBezTo>
                    <a:pt x="64" y="48"/>
                    <a:pt x="47" y="32"/>
                    <a:pt x="32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35"/>
            <p:cNvSpPr/>
            <p:nvPr/>
          </p:nvSpPr>
          <p:spPr>
            <a:xfrm>
              <a:off x="3380470" y="153919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15" y="32"/>
                    <a:pt x="32" y="48"/>
                    <a:pt x="32" y="64"/>
                  </a:cubicBezTo>
                  <a:cubicBezTo>
                    <a:pt x="32" y="80"/>
                    <a:pt x="32" y="80"/>
                    <a:pt x="15" y="80"/>
                  </a:cubicBezTo>
                  <a:lnTo>
                    <a:pt x="110" y="95"/>
                  </a:lnTo>
                  <a:lnTo>
                    <a:pt x="110" y="95"/>
                  </a:lnTo>
                  <a:cubicBezTo>
                    <a:pt x="126" y="64"/>
                    <a:pt x="95" y="17"/>
                    <a:pt x="47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35"/>
            <p:cNvSpPr/>
            <p:nvPr/>
          </p:nvSpPr>
          <p:spPr>
            <a:xfrm>
              <a:off x="3390488" y="1504660"/>
              <a:ext cx="1018" cy="2035"/>
            </a:xfrm>
            <a:custGeom>
              <a:avLst/>
              <a:gdLst/>
              <a:ahLst/>
              <a:cxnLst/>
              <a:rect l="l" t="t" r="r" b="b"/>
              <a:pathLst>
                <a:path w="32" h="64" extrusionOk="0">
                  <a:moveTo>
                    <a:pt x="15" y="0"/>
                  </a:moveTo>
                  <a:cubicBezTo>
                    <a:pt x="15" y="15"/>
                    <a:pt x="0" y="32"/>
                    <a:pt x="0" y="47"/>
                  </a:cubicBezTo>
                  <a:lnTo>
                    <a:pt x="32" y="63"/>
                  </a:lnTo>
                  <a:lnTo>
                    <a:pt x="32" y="47"/>
                  </a:lnTo>
                  <a:cubicBezTo>
                    <a:pt x="32" y="32"/>
                    <a:pt x="32" y="0"/>
                    <a:pt x="15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35"/>
            <p:cNvSpPr/>
            <p:nvPr/>
          </p:nvSpPr>
          <p:spPr>
            <a:xfrm>
              <a:off x="3391474" y="1506123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"/>
                  </a:move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35"/>
            <p:cNvSpPr/>
            <p:nvPr/>
          </p:nvSpPr>
          <p:spPr>
            <a:xfrm>
              <a:off x="3388961" y="1580798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7" y="1"/>
                  </a:moveTo>
                  <a:lnTo>
                    <a:pt x="17" y="1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43" y="111"/>
                    <a:pt x="174" y="79"/>
                    <a:pt x="189" y="32"/>
                  </a:cubicBezTo>
                  <a:lnTo>
                    <a:pt x="189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35"/>
            <p:cNvSpPr/>
            <p:nvPr/>
          </p:nvSpPr>
          <p:spPr>
            <a:xfrm>
              <a:off x="3406994" y="158480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cubicBezTo>
                    <a:pt x="0" y="32"/>
                    <a:pt x="32" y="79"/>
                    <a:pt x="80" y="96"/>
                  </a:cubicBezTo>
                  <a:lnTo>
                    <a:pt x="95" y="96"/>
                  </a:lnTo>
                  <a:cubicBezTo>
                    <a:pt x="143" y="96"/>
                    <a:pt x="174" y="64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35"/>
            <p:cNvSpPr/>
            <p:nvPr/>
          </p:nvSpPr>
          <p:spPr>
            <a:xfrm>
              <a:off x="3403496" y="1600326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2"/>
                    <a:pt x="32" y="158"/>
                    <a:pt x="79" y="175"/>
                  </a:cubicBezTo>
                  <a:lnTo>
                    <a:pt x="95" y="175"/>
                  </a:lnTo>
                  <a:cubicBezTo>
                    <a:pt x="127" y="175"/>
                    <a:pt x="174" y="143"/>
                    <a:pt x="174" y="112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35"/>
            <p:cNvSpPr/>
            <p:nvPr/>
          </p:nvSpPr>
          <p:spPr>
            <a:xfrm>
              <a:off x="3385463" y="159685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6" y="15"/>
                    <a:pt x="16" y="63"/>
                  </a:cubicBezTo>
                  <a:cubicBezTo>
                    <a:pt x="1" y="110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1"/>
                    <a:pt x="173" y="95"/>
                  </a:cubicBezTo>
                  <a:cubicBezTo>
                    <a:pt x="190" y="47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35"/>
            <p:cNvSpPr/>
            <p:nvPr/>
          </p:nvSpPr>
          <p:spPr>
            <a:xfrm>
              <a:off x="3400506" y="1618358"/>
              <a:ext cx="5025" cy="3053"/>
            </a:xfrm>
            <a:custGeom>
              <a:avLst/>
              <a:gdLst/>
              <a:ahLst/>
              <a:cxnLst/>
              <a:rect l="l" t="t" r="r" b="b"/>
              <a:pathLst>
                <a:path w="158" h="96" extrusionOk="0">
                  <a:moveTo>
                    <a:pt x="63" y="1"/>
                  </a:moveTo>
                  <a:cubicBezTo>
                    <a:pt x="47" y="1"/>
                    <a:pt x="15" y="17"/>
                    <a:pt x="0" y="32"/>
                  </a:cubicBezTo>
                  <a:cubicBezTo>
                    <a:pt x="32" y="49"/>
                    <a:pt x="63" y="49"/>
                    <a:pt x="95" y="64"/>
                  </a:cubicBezTo>
                  <a:cubicBezTo>
                    <a:pt x="110" y="80"/>
                    <a:pt x="126" y="80"/>
                    <a:pt x="158" y="96"/>
                  </a:cubicBezTo>
                  <a:cubicBezTo>
                    <a:pt x="158" y="49"/>
                    <a:pt x="126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35"/>
            <p:cNvSpPr/>
            <p:nvPr/>
          </p:nvSpPr>
          <p:spPr>
            <a:xfrm>
              <a:off x="3396499" y="1545210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cubicBezTo>
                    <a:pt x="0" y="49"/>
                    <a:pt x="32" y="80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4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35"/>
            <p:cNvSpPr/>
            <p:nvPr/>
          </p:nvSpPr>
          <p:spPr>
            <a:xfrm>
              <a:off x="3389470" y="157879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47" y="1"/>
                    <a:pt x="16" y="32"/>
                    <a:pt x="1" y="64"/>
                  </a:cubicBezTo>
                  <a:lnTo>
                    <a:pt x="173" y="95"/>
                  </a:lnTo>
                  <a:cubicBezTo>
                    <a:pt x="173" y="48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5"/>
            <p:cNvSpPr/>
            <p:nvPr/>
          </p:nvSpPr>
          <p:spPr>
            <a:xfrm>
              <a:off x="3414532" y="1548740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3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5"/>
            <p:cNvSpPr/>
            <p:nvPr/>
          </p:nvSpPr>
          <p:spPr>
            <a:xfrm>
              <a:off x="3411001" y="1564260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0"/>
                  </a:moveTo>
                  <a:cubicBezTo>
                    <a:pt x="48" y="0"/>
                    <a:pt x="17" y="32"/>
                    <a:pt x="1" y="80"/>
                  </a:cubicBezTo>
                  <a:cubicBezTo>
                    <a:pt x="1" y="126"/>
                    <a:pt x="32" y="174"/>
                    <a:pt x="64" y="174"/>
                  </a:cubicBezTo>
                  <a:lnTo>
                    <a:pt x="80" y="174"/>
                  </a:lnTo>
                  <a:cubicBezTo>
                    <a:pt x="127" y="174"/>
                    <a:pt x="158" y="143"/>
                    <a:pt x="174" y="111"/>
                  </a:cubicBezTo>
                  <a:cubicBezTo>
                    <a:pt x="174" y="63"/>
                    <a:pt x="143" y="17"/>
                    <a:pt x="111" y="17"/>
                  </a:cubicBezTo>
                  <a:cubicBezTo>
                    <a:pt x="95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35"/>
            <p:cNvSpPr/>
            <p:nvPr/>
          </p:nvSpPr>
          <p:spPr>
            <a:xfrm>
              <a:off x="3392969" y="1560762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6" y="173"/>
                    <a:pt x="158" y="142"/>
                    <a:pt x="174" y="110"/>
                  </a:cubicBezTo>
                  <a:cubicBezTo>
                    <a:pt x="174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5"/>
            <p:cNvSpPr/>
            <p:nvPr/>
          </p:nvSpPr>
          <p:spPr>
            <a:xfrm>
              <a:off x="3407503" y="1582293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1"/>
                  </a:moveTo>
                  <a:cubicBezTo>
                    <a:pt x="48" y="1"/>
                    <a:pt x="1" y="32"/>
                    <a:pt x="1" y="80"/>
                  </a:cubicBezTo>
                  <a:lnTo>
                    <a:pt x="1" y="80"/>
                  </a:lnTo>
                  <a:lnTo>
                    <a:pt x="158" y="111"/>
                  </a:lnTo>
                  <a:lnTo>
                    <a:pt x="158" y="111"/>
                  </a:lnTo>
                  <a:cubicBezTo>
                    <a:pt x="174" y="64"/>
                    <a:pt x="142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5"/>
            <p:cNvSpPr/>
            <p:nvPr/>
          </p:nvSpPr>
          <p:spPr>
            <a:xfrm>
              <a:off x="3403973" y="1509144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9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5"/>
            <p:cNvSpPr/>
            <p:nvPr/>
          </p:nvSpPr>
          <p:spPr>
            <a:xfrm>
              <a:off x="3396976" y="1542729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8" y="0"/>
                    <a:pt x="0" y="32"/>
                    <a:pt x="0" y="79"/>
                  </a:cubicBezTo>
                  <a:lnTo>
                    <a:pt x="0" y="79"/>
                  </a:lnTo>
                  <a:lnTo>
                    <a:pt x="158" y="110"/>
                  </a:lnTo>
                  <a:lnTo>
                    <a:pt x="158" y="110"/>
                  </a:lnTo>
                  <a:cubicBezTo>
                    <a:pt x="174" y="64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5"/>
            <p:cNvSpPr/>
            <p:nvPr/>
          </p:nvSpPr>
          <p:spPr>
            <a:xfrm>
              <a:off x="3422037" y="1512675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0" y="0"/>
                  </a:moveTo>
                  <a:cubicBezTo>
                    <a:pt x="0" y="47"/>
                    <a:pt x="32" y="95"/>
                    <a:pt x="63" y="110"/>
                  </a:cubicBezTo>
                  <a:lnTo>
                    <a:pt x="95" y="110"/>
                  </a:lnTo>
                  <a:cubicBezTo>
                    <a:pt x="126" y="110"/>
                    <a:pt x="158" y="78"/>
                    <a:pt x="174" y="4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5"/>
            <p:cNvSpPr/>
            <p:nvPr/>
          </p:nvSpPr>
          <p:spPr>
            <a:xfrm>
              <a:off x="3418030" y="152870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63" y="0"/>
                    <a:pt x="17" y="32"/>
                    <a:pt x="17" y="63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2"/>
                    <a:pt x="174" y="95"/>
                  </a:cubicBezTo>
                  <a:cubicBezTo>
                    <a:pt x="189" y="47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5"/>
            <p:cNvSpPr/>
            <p:nvPr/>
          </p:nvSpPr>
          <p:spPr>
            <a:xfrm>
              <a:off x="3399966" y="1525174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64" y="0"/>
                    <a:pt x="32" y="17"/>
                    <a:pt x="17" y="63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3"/>
                    <a:pt x="190" y="95"/>
                  </a:cubicBezTo>
                  <a:cubicBezTo>
                    <a:pt x="190" y="48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5"/>
            <p:cNvSpPr/>
            <p:nvPr/>
          </p:nvSpPr>
          <p:spPr>
            <a:xfrm>
              <a:off x="3415009" y="154673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6"/>
                    <a:pt x="1" y="64"/>
                  </a:cubicBezTo>
                  <a:lnTo>
                    <a:pt x="158" y="95"/>
                  </a:lnTo>
                  <a:cubicBezTo>
                    <a:pt x="175" y="47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5"/>
            <p:cNvSpPr/>
            <p:nvPr/>
          </p:nvSpPr>
          <p:spPr>
            <a:xfrm>
              <a:off x="3403973" y="1507141"/>
              <a:ext cx="6074" cy="3021"/>
            </a:xfrm>
            <a:custGeom>
              <a:avLst/>
              <a:gdLst/>
              <a:ahLst/>
              <a:cxnLst/>
              <a:rect l="l" t="t" r="r" b="b"/>
              <a:pathLst>
                <a:path w="191" h="95" extrusionOk="0">
                  <a:moveTo>
                    <a:pt x="95" y="0"/>
                  </a:moveTo>
                  <a:cubicBezTo>
                    <a:pt x="49" y="0"/>
                    <a:pt x="17" y="32"/>
                    <a:pt x="1" y="63"/>
                  </a:cubicBezTo>
                  <a:lnTo>
                    <a:pt x="175" y="95"/>
                  </a:lnTo>
                  <a:cubicBezTo>
                    <a:pt x="190" y="48"/>
                    <a:pt x="159" y="0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5"/>
            <p:cNvSpPr/>
            <p:nvPr/>
          </p:nvSpPr>
          <p:spPr>
            <a:xfrm>
              <a:off x="3431578" y="1477595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32" y="0"/>
                  </a:moveTo>
                  <a:lnTo>
                    <a:pt x="32" y="15"/>
                  </a:lnTo>
                  <a:cubicBezTo>
                    <a:pt x="15" y="32"/>
                    <a:pt x="15" y="63"/>
                    <a:pt x="0" y="78"/>
                  </a:cubicBezTo>
                  <a:lnTo>
                    <a:pt x="15" y="78"/>
                  </a:lnTo>
                  <a:lnTo>
                    <a:pt x="32" y="78"/>
                  </a:lnTo>
                  <a:cubicBezTo>
                    <a:pt x="32" y="78"/>
                    <a:pt x="47" y="63"/>
                    <a:pt x="47" y="47"/>
                  </a:cubicBezTo>
                  <a:cubicBezTo>
                    <a:pt x="63" y="32"/>
                    <a:pt x="63" y="15"/>
                    <a:pt x="78" y="15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5"/>
            <p:cNvSpPr/>
            <p:nvPr/>
          </p:nvSpPr>
          <p:spPr>
            <a:xfrm>
              <a:off x="3432564" y="1478072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7" y="0"/>
                  </a:moveTo>
                  <a:cubicBezTo>
                    <a:pt x="32" y="0"/>
                    <a:pt x="32" y="17"/>
                    <a:pt x="16" y="32"/>
                  </a:cubicBezTo>
                  <a:cubicBezTo>
                    <a:pt x="16" y="48"/>
                    <a:pt x="1" y="63"/>
                    <a:pt x="1" y="63"/>
                  </a:cubicBezTo>
                  <a:cubicBezTo>
                    <a:pt x="32" y="63"/>
                    <a:pt x="64" y="32"/>
                    <a:pt x="64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5"/>
            <p:cNvSpPr/>
            <p:nvPr/>
          </p:nvSpPr>
          <p:spPr>
            <a:xfrm>
              <a:off x="3425568" y="1492607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47" y="1"/>
                    <a:pt x="15" y="32"/>
                    <a:pt x="15" y="79"/>
                  </a:cubicBezTo>
                  <a:cubicBezTo>
                    <a:pt x="0" y="127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73" y="142"/>
                    <a:pt x="173" y="111"/>
                  </a:cubicBez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5"/>
            <p:cNvSpPr/>
            <p:nvPr/>
          </p:nvSpPr>
          <p:spPr>
            <a:xfrm>
              <a:off x="3422037" y="1510671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80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0" y="63"/>
                  </a:lnTo>
                  <a:lnTo>
                    <a:pt x="174" y="110"/>
                  </a:lnTo>
                  <a:lnTo>
                    <a:pt x="174" y="110"/>
                  </a:lnTo>
                  <a:cubicBezTo>
                    <a:pt x="174" y="63"/>
                    <a:pt x="143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5"/>
            <p:cNvSpPr/>
            <p:nvPr/>
          </p:nvSpPr>
          <p:spPr>
            <a:xfrm>
              <a:off x="3432564" y="1476069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47" y="0"/>
                  </a:moveTo>
                  <a:cubicBezTo>
                    <a:pt x="32" y="0"/>
                    <a:pt x="16" y="17"/>
                    <a:pt x="1" y="48"/>
                  </a:cubicBezTo>
                  <a:lnTo>
                    <a:pt x="47" y="63"/>
                  </a:lnTo>
                  <a:cubicBezTo>
                    <a:pt x="47" y="48"/>
                    <a:pt x="64" y="48"/>
                    <a:pt x="79" y="32"/>
                  </a:cubicBezTo>
                  <a:cubicBezTo>
                    <a:pt x="64" y="17"/>
                    <a:pt x="64" y="0"/>
                    <a:pt x="47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5"/>
            <p:cNvSpPr/>
            <p:nvPr/>
          </p:nvSpPr>
          <p:spPr>
            <a:xfrm>
              <a:off x="3434059" y="1477054"/>
              <a:ext cx="1018" cy="1049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32" y="1"/>
                  </a:moveTo>
                  <a:cubicBezTo>
                    <a:pt x="17" y="17"/>
                    <a:pt x="0" y="17"/>
                    <a:pt x="0" y="32"/>
                  </a:cubicBezTo>
                  <a:lnTo>
                    <a:pt x="17" y="32"/>
                  </a:lnTo>
                  <a:cubicBezTo>
                    <a:pt x="32" y="17"/>
                    <a:pt x="32" y="17"/>
                    <a:pt x="3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5"/>
            <p:cNvSpPr/>
            <p:nvPr/>
          </p:nvSpPr>
          <p:spPr>
            <a:xfrm>
              <a:off x="3425027" y="1588304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cubicBezTo>
                    <a:pt x="1" y="49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75" y="80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5"/>
            <p:cNvSpPr/>
            <p:nvPr/>
          </p:nvSpPr>
          <p:spPr>
            <a:xfrm>
              <a:off x="3418539" y="1621889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64" y="1"/>
                  </a:moveTo>
                  <a:cubicBezTo>
                    <a:pt x="32" y="1"/>
                    <a:pt x="16" y="16"/>
                    <a:pt x="1" y="48"/>
                  </a:cubicBezTo>
                  <a:cubicBezTo>
                    <a:pt x="32" y="32"/>
                    <a:pt x="79" y="32"/>
                    <a:pt x="110" y="32"/>
                  </a:cubicBezTo>
                  <a:lnTo>
                    <a:pt x="110" y="32"/>
                  </a:lnTo>
                  <a:lnTo>
                    <a:pt x="127" y="32"/>
                  </a:lnTo>
                  <a:cubicBezTo>
                    <a:pt x="110" y="16"/>
                    <a:pt x="95" y="16"/>
                    <a:pt x="7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5"/>
            <p:cNvSpPr/>
            <p:nvPr/>
          </p:nvSpPr>
          <p:spPr>
            <a:xfrm>
              <a:off x="3443060" y="1591834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1"/>
                  </a:moveTo>
                  <a:lnTo>
                    <a:pt x="17" y="1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27" y="110"/>
                    <a:pt x="158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5"/>
            <p:cNvSpPr/>
            <p:nvPr/>
          </p:nvSpPr>
          <p:spPr>
            <a:xfrm>
              <a:off x="3439593" y="1607863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78" y="1"/>
                  </a:moveTo>
                  <a:cubicBezTo>
                    <a:pt x="47" y="1"/>
                    <a:pt x="15" y="32"/>
                    <a:pt x="0" y="64"/>
                  </a:cubicBezTo>
                  <a:cubicBezTo>
                    <a:pt x="0" y="110"/>
                    <a:pt x="15" y="158"/>
                    <a:pt x="63" y="158"/>
                  </a:cubicBezTo>
                  <a:cubicBezTo>
                    <a:pt x="78" y="158"/>
                    <a:pt x="78" y="173"/>
                    <a:pt x="78" y="173"/>
                  </a:cubicBezTo>
                  <a:cubicBezTo>
                    <a:pt x="126" y="173"/>
                    <a:pt x="158" y="142"/>
                    <a:pt x="173" y="95"/>
                  </a:cubicBezTo>
                  <a:cubicBezTo>
                    <a:pt x="173" y="47"/>
                    <a:pt x="141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5"/>
            <p:cNvSpPr/>
            <p:nvPr/>
          </p:nvSpPr>
          <p:spPr>
            <a:xfrm>
              <a:off x="3421560" y="1603856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95" y="1"/>
                  </a:moveTo>
                  <a:cubicBezTo>
                    <a:pt x="47" y="1"/>
                    <a:pt x="15" y="32"/>
                    <a:pt x="0" y="79"/>
                  </a:cubicBezTo>
                  <a:cubicBezTo>
                    <a:pt x="0" y="127"/>
                    <a:pt x="32" y="158"/>
                    <a:pt x="78" y="173"/>
                  </a:cubicBezTo>
                  <a:lnTo>
                    <a:pt x="95" y="173"/>
                  </a:lnTo>
                  <a:cubicBezTo>
                    <a:pt x="126" y="173"/>
                    <a:pt x="158" y="142"/>
                    <a:pt x="173" y="110"/>
                  </a:cubicBezTo>
                  <a:cubicBezTo>
                    <a:pt x="173" y="64"/>
                    <a:pt x="158" y="16"/>
                    <a:pt x="110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5"/>
            <p:cNvSpPr/>
            <p:nvPr/>
          </p:nvSpPr>
          <p:spPr>
            <a:xfrm>
              <a:off x="3440070" y="1627391"/>
              <a:ext cx="541" cy="1049"/>
            </a:xfrm>
            <a:custGeom>
              <a:avLst/>
              <a:gdLst/>
              <a:ahLst/>
              <a:cxnLst/>
              <a:rect l="l" t="t" r="r" b="b"/>
              <a:pathLst>
                <a:path w="17" h="33" extrusionOk="0">
                  <a:moveTo>
                    <a:pt x="0" y="1"/>
                  </a:moveTo>
                  <a:cubicBezTo>
                    <a:pt x="0" y="17"/>
                    <a:pt x="0" y="32"/>
                    <a:pt x="17" y="32"/>
                  </a:cubicBezTo>
                  <a:lnTo>
                    <a:pt x="17" y="32"/>
                  </a:lnTo>
                  <a:lnTo>
                    <a:pt x="17" y="32"/>
                  </a:lnTo>
                  <a:lnTo>
                    <a:pt x="17" y="17"/>
                  </a:lnTo>
                  <a:cubicBezTo>
                    <a:pt x="17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35"/>
            <p:cNvSpPr/>
            <p:nvPr/>
          </p:nvSpPr>
          <p:spPr>
            <a:xfrm>
              <a:off x="3438066" y="162589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17" y="1"/>
                  </a:moveTo>
                  <a:lnTo>
                    <a:pt x="0" y="1"/>
                  </a:lnTo>
                  <a:cubicBezTo>
                    <a:pt x="17" y="1"/>
                    <a:pt x="48" y="16"/>
                    <a:pt x="63" y="16"/>
                  </a:cubicBezTo>
                  <a:lnTo>
                    <a:pt x="63" y="48"/>
                  </a:lnTo>
                  <a:cubicBezTo>
                    <a:pt x="63" y="48"/>
                    <a:pt x="80" y="48"/>
                    <a:pt x="80" y="64"/>
                  </a:cubicBezTo>
                  <a:lnTo>
                    <a:pt x="80" y="79"/>
                  </a:lnTo>
                  <a:lnTo>
                    <a:pt x="95" y="79"/>
                  </a:lnTo>
                  <a:cubicBezTo>
                    <a:pt x="111" y="48"/>
                    <a:pt x="80" y="1"/>
                    <a:pt x="3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35"/>
            <p:cNvSpPr/>
            <p:nvPr/>
          </p:nvSpPr>
          <p:spPr>
            <a:xfrm>
              <a:off x="3432564" y="155223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32" y="95"/>
                    <a:pt x="79" y="111"/>
                  </a:cubicBezTo>
                  <a:lnTo>
                    <a:pt x="95" y="111"/>
                  </a:lnTo>
                  <a:cubicBezTo>
                    <a:pt x="127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35"/>
            <p:cNvSpPr/>
            <p:nvPr/>
          </p:nvSpPr>
          <p:spPr>
            <a:xfrm>
              <a:off x="3425568" y="1586300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17"/>
                    <a:pt x="0" y="64"/>
                  </a:cubicBezTo>
                  <a:lnTo>
                    <a:pt x="0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3" y="49"/>
                    <a:pt x="141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35"/>
            <p:cNvSpPr/>
            <p:nvPr/>
          </p:nvSpPr>
          <p:spPr>
            <a:xfrm>
              <a:off x="3450597" y="1556246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48"/>
                    <a:pt x="16" y="80"/>
                    <a:pt x="64" y="95"/>
                  </a:cubicBezTo>
                  <a:lnTo>
                    <a:pt x="79" y="95"/>
                  </a:lnTo>
                  <a:cubicBezTo>
                    <a:pt x="127" y="95"/>
                    <a:pt x="158" y="63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35"/>
            <p:cNvSpPr/>
            <p:nvPr/>
          </p:nvSpPr>
          <p:spPr>
            <a:xfrm>
              <a:off x="3446590" y="1571798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4" y="0"/>
                    <a:pt x="16" y="32"/>
                    <a:pt x="16" y="63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4" y="141"/>
                    <a:pt x="174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5"/>
            <p:cNvSpPr/>
            <p:nvPr/>
          </p:nvSpPr>
          <p:spPr>
            <a:xfrm>
              <a:off x="3428557" y="156826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4" y="0"/>
                    <a:pt x="32" y="32"/>
                    <a:pt x="16" y="63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74"/>
                  </a:lnTo>
                  <a:cubicBezTo>
                    <a:pt x="142" y="174"/>
                    <a:pt x="173" y="143"/>
                    <a:pt x="190" y="95"/>
                  </a:cubicBezTo>
                  <a:cubicBezTo>
                    <a:pt x="190" y="48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5"/>
            <p:cNvSpPr/>
            <p:nvPr/>
          </p:nvSpPr>
          <p:spPr>
            <a:xfrm>
              <a:off x="3443600" y="158983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32"/>
                    <a:pt x="0" y="64"/>
                  </a:cubicBezTo>
                  <a:lnTo>
                    <a:pt x="158" y="95"/>
                  </a:lnTo>
                  <a:cubicBezTo>
                    <a:pt x="173" y="64"/>
                    <a:pt x="141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5"/>
            <p:cNvSpPr/>
            <p:nvPr/>
          </p:nvSpPr>
          <p:spPr>
            <a:xfrm>
              <a:off x="3439593" y="1516682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5" y="0"/>
                  </a:moveTo>
                  <a:cubicBezTo>
                    <a:pt x="0" y="47"/>
                    <a:pt x="32" y="78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3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5"/>
            <p:cNvSpPr/>
            <p:nvPr/>
          </p:nvSpPr>
          <p:spPr>
            <a:xfrm>
              <a:off x="3432564" y="1550235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7" y="0"/>
                    <a:pt x="16" y="32"/>
                    <a:pt x="1" y="63"/>
                  </a:cubicBezTo>
                  <a:lnTo>
                    <a:pt x="173" y="95"/>
                  </a:lnTo>
                  <a:cubicBezTo>
                    <a:pt x="190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5"/>
            <p:cNvSpPr/>
            <p:nvPr/>
          </p:nvSpPr>
          <p:spPr>
            <a:xfrm>
              <a:off x="3457626" y="152014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1"/>
                  </a:moveTo>
                  <a:cubicBezTo>
                    <a:pt x="0" y="49"/>
                    <a:pt x="32" y="95"/>
                    <a:pt x="79" y="95"/>
                  </a:cubicBezTo>
                  <a:cubicBezTo>
                    <a:pt x="79" y="112"/>
                    <a:pt x="95" y="112"/>
                    <a:pt x="95" y="112"/>
                  </a:cubicBezTo>
                  <a:cubicBezTo>
                    <a:pt x="142" y="112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5"/>
            <p:cNvSpPr/>
            <p:nvPr/>
          </p:nvSpPr>
          <p:spPr>
            <a:xfrm>
              <a:off x="3454095" y="153620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8" y="0"/>
                    <a:pt x="17" y="16"/>
                    <a:pt x="17" y="63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4" y="142"/>
                    <a:pt x="174" y="95"/>
                  </a:cubicBezTo>
                  <a:cubicBezTo>
                    <a:pt x="190" y="48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5"/>
            <p:cNvSpPr/>
            <p:nvPr/>
          </p:nvSpPr>
          <p:spPr>
            <a:xfrm>
              <a:off x="3436063" y="1532170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7" y="33"/>
                    <a:pt x="17" y="80"/>
                  </a:cubicBezTo>
                  <a:cubicBezTo>
                    <a:pt x="0" y="112"/>
                    <a:pt x="32" y="159"/>
                    <a:pt x="80" y="175"/>
                  </a:cubicBezTo>
                  <a:lnTo>
                    <a:pt x="95" y="175"/>
                  </a:lnTo>
                  <a:cubicBezTo>
                    <a:pt x="126" y="175"/>
                    <a:pt x="174" y="143"/>
                    <a:pt x="174" y="112"/>
                  </a:cubicBezTo>
                  <a:cubicBezTo>
                    <a:pt x="189" y="64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5"/>
            <p:cNvSpPr/>
            <p:nvPr/>
          </p:nvSpPr>
          <p:spPr>
            <a:xfrm>
              <a:off x="3450597" y="1553765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48" y="0"/>
                    <a:pt x="16" y="32"/>
                    <a:pt x="1" y="78"/>
                  </a:cubicBezTo>
                  <a:lnTo>
                    <a:pt x="1" y="78"/>
                  </a:lnTo>
                  <a:lnTo>
                    <a:pt x="174" y="110"/>
                  </a:lnTo>
                  <a:lnTo>
                    <a:pt x="174" y="110"/>
                  </a:lnTo>
                  <a:cubicBezTo>
                    <a:pt x="174" y="63"/>
                    <a:pt x="142" y="15"/>
                    <a:pt x="111" y="15"/>
                  </a:cubicBezTo>
                  <a:cubicBezTo>
                    <a:pt x="95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5"/>
            <p:cNvSpPr/>
            <p:nvPr/>
          </p:nvSpPr>
          <p:spPr>
            <a:xfrm>
              <a:off x="3447067" y="148058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1"/>
                  </a:moveTo>
                  <a:cubicBezTo>
                    <a:pt x="1" y="47"/>
                    <a:pt x="32" y="95"/>
                    <a:pt x="80" y="95"/>
                  </a:cubicBezTo>
                  <a:cubicBezTo>
                    <a:pt x="80" y="110"/>
                    <a:pt x="95" y="110"/>
                    <a:pt x="95" y="110"/>
                  </a:cubicBezTo>
                  <a:cubicBezTo>
                    <a:pt x="143" y="110"/>
                    <a:pt x="175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5"/>
            <p:cNvSpPr/>
            <p:nvPr/>
          </p:nvSpPr>
          <p:spPr>
            <a:xfrm>
              <a:off x="3440070" y="1514138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48" y="1"/>
                    <a:pt x="17" y="32"/>
                    <a:pt x="0" y="80"/>
                  </a:cubicBezTo>
                  <a:lnTo>
                    <a:pt x="0" y="80"/>
                  </a:lnTo>
                  <a:lnTo>
                    <a:pt x="174" y="112"/>
                  </a:lnTo>
                  <a:lnTo>
                    <a:pt x="174" y="112"/>
                  </a:lnTo>
                  <a:cubicBezTo>
                    <a:pt x="174" y="64"/>
                    <a:pt x="143" y="17"/>
                    <a:pt x="95" y="17"/>
                  </a:cubicBez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5"/>
            <p:cNvSpPr/>
            <p:nvPr/>
          </p:nvSpPr>
          <p:spPr>
            <a:xfrm>
              <a:off x="3465131" y="148459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7" y="1"/>
                  </a:moveTo>
                  <a:lnTo>
                    <a:pt x="17" y="1"/>
                  </a:lnTo>
                  <a:cubicBezTo>
                    <a:pt x="0" y="32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5"/>
            <p:cNvSpPr/>
            <p:nvPr/>
          </p:nvSpPr>
          <p:spPr>
            <a:xfrm>
              <a:off x="3461633" y="1500112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95" y="1"/>
                  </a:moveTo>
                  <a:cubicBezTo>
                    <a:pt x="47" y="1"/>
                    <a:pt x="16" y="32"/>
                    <a:pt x="0" y="64"/>
                  </a:cubicBezTo>
                  <a:cubicBezTo>
                    <a:pt x="0" y="112"/>
                    <a:pt x="32" y="158"/>
                    <a:pt x="64" y="175"/>
                  </a:cubicBezTo>
                  <a:lnTo>
                    <a:pt x="95" y="175"/>
                  </a:lnTo>
                  <a:cubicBezTo>
                    <a:pt x="127" y="175"/>
                    <a:pt x="158" y="143"/>
                    <a:pt x="173" y="95"/>
                  </a:cubicBezTo>
                  <a:cubicBezTo>
                    <a:pt x="173" y="64"/>
                    <a:pt x="142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5"/>
            <p:cNvSpPr/>
            <p:nvPr/>
          </p:nvSpPr>
          <p:spPr>
            <a:xfrm>
              <a:off x="3443600" y="149661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5" y="16"/>
                    <a:pt x="0" y="64"/>
                  </a:cubicBezTo>
                  <a:cubicBezTo>
                    <a:pt x="0" y="111"/>
                    <a:pt x="32" y="159"/>
                    <a:pt x="78" y="159"/>
                  </a:cubicBezTo>
                  <a:lnTo>
                    <a:pt x="95" y="159"/>
                  </a:lnTo>
                  <a:cubicBezTo>
                    <a:pt x="126" y="159"/>
                    <a:pt x="158" y="142"/>
                    <a:pt x="173" y="96"/>
                  </a:cubicBezTo>
                  <a:cubicBezTo>
                    <a:pt x="189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5"/>
            <p:cNvSpPr/>
            <p:nvPr/>
          </p:nvSpPr>
          <p:spPr>
            <a:xfrm>
              <a:off x="3458103" y="1518145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" y="32"/>
                    <a:pt x="1" y="64"/>
                  </a:cubicBezTo>
                  <a:lnTo>
                    <a:pt x="158" y="95"/>
                  </a:lnTo>
                  <a:cubicBezTo>
                    <a:pt x="175" y="49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5"/>
            <p:cNvSpPr/>
            <p:nvPr/>
          </p:nvSpPr>
          <p:spPr>
            <a:xfrm>
              <a:off x="3447607" y="147858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47" y="1"/>
                    <a:pt x="0" y="32"/>
                    <a:pt x="0" y="64"/>
                  </a:cubicBezTo>
                  <a:lnTo>
                    <a:pt x="158" y="95"/>
                  </a:lnTo>
                  <a:cubicBezTo>
                    <a:pt x="173" y="47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5"/>
            <p:cNvSpPr/>
            <p:nvPr/>
          </p:nvSpPr>
          <p:spPr>
            <a:xfrm>
              <a:off x="3472669" y="1448527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32" y="0"/>
                  </a:moveTo>
                  <a:cubicBezTo>
                    <a:pt x="32" y="16"/>
                    <a:pt x="15" y="32"/>
                    <a:pt x="0" y="47"/>
                  </a:cubicBezTo>
                  <a:lnTo>
                    <a:pt x="32" y="79"/>
                  </a:lnTo>
                  <a:cubicBezTo>
                    <a:pt x="47" y="63"/>
                    <a:pt x="63" y="32"/>
                    <a:pt x="78" y="1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5"/>
            <p:cNvSpPr/>
            <p:nvPr/>
          </p:nvSpPr>
          <p:spPr>
            <a:xfrm>
              <a:off x="3473655" y="1449004"/>
              <a:ext cx="4516" cy="2544"/>
            </a:xfrm>
            <a:custGeom>
              <a:avLst/>
              <a:gdLst/>
              <a:ahLst/>
              <a:cxnLst/>
              <a:rect l="l" t="t" r="r" b="b"/>
              <a:pathLst>
                <a:path w="142" h="80" extrusionOk="0">
                  <a:moveTo>
                    <a:pt x="47" y="1"/>
                  </a:moveTo>
                  <a:cubicBezTo>
                    <a:pt x="32" y="17"/>
                    <a:pt x="16" y="48"/>
                    <a:pt x="1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64" y="80"/>
                  </a:lnTo>
                  <a:cubicBezTo>
                    <a:pt x="95" y="80"/>
                    <a:pt x="127" y="64"/>
                    <a:pt x="142" y="1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5"/>
            <p:cNvSpPr/>
            <p:nvPr/>
          </p:nvSpPr>
          <p:spPr>
            <a:xfrm>
              <a:off x="3468661" y="1464047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15" y="32"/>
                    <a:pt x="15" y="80"/>
                  </a:cubicBezTo>
                  <a:cubicBezTo>
                    <a:pt x="0" y="126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41" y="174"/>
                    <a:pt x="173" y="143"/>
                    <a:pt x="173" y="111"/>
                  </a:cubicBezTo>
                  <a:cubicBezTo>
                    <a:pt x="189" y="63"/>
                    <a:pt x="158" y="17"/>
                    <a:pt x="110" y="17"/>
                  </a:cubicBezTo>
                  <a:cubicBezTo>
                    <a:pt x="110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5"/>
            <p:cNvSpPr/>
            <p:nvPr/>
          </p:nvSpPr>
          <p:spPr>
            <a:xfrm>
              <a:off x="3465640" y="148207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32" y="0"/>
                    <a:pt x="1" y="32"/>
                    <a:pt x="1" y="80"/>
                  </a:cubicBezTo>
                  <a:lnTo>
                    <a:pt x="158" y="111"/>
                  </a:lnTo>
                  <a:cubicBezTo>
                    <a:pt x="173" y="63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5"/>
            <p:cNvSpPr/>
            <p:nvPr/>
          </p:nvSpPr>
          <p:spPr>
            <a:xfrm>
              <a:off x="3473655" y="1446523"/>
              <a:ext cx="4516" cy="2512"/>
            </a:xfrm>
            <a:custGeom>
              <a:avLst/>
              <a:gdLst/>
              <a:ahLst/>
              <a:cxnLst/>
              <a:rect l="l" t="t" r="r" b="b"/>
              <a:pathLst>
                <a:path w="142" h="79" extrusionOk="0">
                  <a:moveTo>
                    <a:pt x="95" y="0"/>
                  </a:moveTo>
                  <a:lnTo>
                    <a:pt x="95" y="0"/>
                  </a:lnTo>
                  <a:cubicBezTo>
                    <a:pt x="47" y="16"/>
                    <a:pt x="32" y="47"/>
                    <a:pt x="1" y="63"/>
                  </a:cubicBezTo>
                  <a:lnTo>
                    <a:pt x="47" y="79"/>
                  </a:lnTo>
                  <a:cubicBezTo>
                    <a:pt x="64" y="63"/>
                    <a:pt x="79" y="47"/>
                    <a:pt x="110" y="47"/>
                  </a:cubicBezTo>
                  <a:lnTo>
                    <a:pt x="110" y="47"/>
                  </a:lnTo>
                  <a:lnTo>
                    <a:pt x="142" y="4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5"/>
            <p:cNvSpPr/>
            <p:nvPr/>
          </p:nvSpPr>
          <p:spPr>
            <a:xfrm>
              <a:off x="3475149" y="1448018"/>
              <a:ext cx="3021" cy="1527"/>
            </a:xfrm>
            <a:custGeom>
              <a:avLst/>
              <a:gdLst/>
              <a:ahLst/>
              <a:cxnLst/>
              <a:rect l="l" t="t" r="r" b="b"/>
              <a:pathLst>
                <a:path w="95" h="48" extrusionOk="0">
                  <a:moveTo>
                    <a:pt x="63" y="0"/>
                  </a:moveTo>
                  <a:lnTo>
                    <a:pt x="63" y="0"/>
                  </a:lnTo>
                  <a:cubicBezTo>
                    <a:pt x="32" y="0"/>
                    <a:pt x="17" y="16"/>
                    <a:pt x="0" y="32"/>
                  </a:cubicBezTo>
                  <a:lnTo>
                    <a:pt x="95" y="48"/>
                  </a:lnTo>
                  <a:lnTo>
                    <a:pt x="95" y="48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5"/>
            <p:cNvSpPr/>
            <p:nvPr/>
          </p:nvSpPr>
          <p:spPr>
            <a:xfrm>
              <a:off x="3461124" y="159584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58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5"/>
            <p:cNvSpPr/>
            <p:nvPr/>
          </p:nvSpPr>
          <p:spPr>
            <a:xfrm>
              <a:off x="3455622" y="1629394"/>
              <a:ext cx="3021" cy="1049"/>
            </a:xfrm>
            <a:custGeom>
              <a:avLst/>
              <a:gdLst/>
              <a:ahLst/>
              <a:cxnLst/>
              <a:rect l="l" t="t" r="r" b="b"/>
              <a:pathLst>
                <a:path w="95" h="33" extrusionOk="0">
                  <a:moveTo>
                    <a:pt x="32" y="1"/>
                  </a:moveTo>
                  <a:lnTo>
                    <a:pt x="0" y="1"/>
                  </a:lnTo>
                  <a:lnTo>
                    <a:pt x="0" y="17"/>
                  </a:lnTo>
                  <a:cubicBezTo>
                    <a:pt x="16" y="32"/>
                    <a:pt x="32" y="32"/>
                    <a:pt x="63" y="32"/>
                  </a:cubicBezTo>
                  <a:lnTo>
                    <a:pt x="95" y="32"/>
                  </a:lnTo>
                  <a:cubicBezTo>
                    <a:pt x="79" y="17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5"/>
            <p:cNvSpPr/>
            <p:nvPr/>
          </p:nvSpPr>
          <p:spPr>
            <a:xfrm>
              <a:off x="3479157" y="1599340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0" y="0"/>
                  </a:moveTo>
                  <a:cubicBezTo>
                    <a:pt x="0" y="48"/>
                    <a:pt x="17" y="95"/>
                    <a:pt x="63" y="95"/>
                  </a:cubicBezTo>
                  <a:lnTo>
                    <a:pt x="80" y="95"/>
                  </a:lnTo>
                  <a:cubicBezTo>
                    <a:pt x="126" y="95"/>
                    <a:pt x="158" y="80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5"/>
            <p:cNvSpPr/>
            <p:nvPr/>
          </p:nvSpPr>
          <p:spPr>
            <a:xfrm>
              <a:off x="3475149" y="1614892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17" y="32"/>
                    <a:pt x="17" y="78"/>
                  </a:cubicBezTo>
                  <a:cubicBezTo>
                    <a:pt x="0" y="126"/>
                    <a:pt x="32" y="173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1"/>
                    <a:pt x="174" y="110"/>
                  </a:cubicBezTo>
                  <a:cubicBezTo>
                    <a:pt x="189" y="63"/>
                    <a:pt x="158" y="15"/>
                    <a:pt x="111" y="15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5"/>
            <p:cNvSpPr/>
            <p:nvPr/>
          </p:nvSpPr>
          <p:spPr>
            <a:xfrm>
              <a:off x="3457117" y="161136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32" y="32"/>
                    <a:pt x="16" y="63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4" y="143"/>
                    <a:pt x="174" y="111"/>
                  </a:cubicBezTo>
                  <a:cubicBezTo>
                    <a:pt x="189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5"/>
            <p:cNvSpPr/>
            <p:nvPr/>
          </p:nvSpPr>
          <p:spPr>
            <a:xfrm>
              <a:off x="3474672" y="1632925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0" y="1"/>
                  </a:moveTo>
                  <a:lnTo>
                    <a:pt x="0" y="1"/>
                  </a:lnTo>
                  <a:cubicBezTo>
                    <a:pt x="32" y="16"/>
                    <a:pt x="47" y="47"/>
                    <a:pt x="78" y="64"/>
                  </a:cubicBezTo>
                  <a:cubicBezTo>
                    <a:pt x="63" y="32"/>
                    <a:pt x="47" y="16"/>
                    <a:pt x="1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5"/>
            <p:cNvSpPr/>
            <p:nvPr/>
          </p:nvSpPr>
          <p:spPr>
            <a:xfrm>
              <a:off x="3468121" y="1559776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7" y="0"/>
                  </a:move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78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5"/>
            <p:cNvSpPr/>
            <p:nvPr/>
          </p:nvSpPr>
          <p:spPr>
            <a:xfrm>
              <a:off x="3461124" y="159332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0"/>
                  </a:moveTo>
                  <a:cubicBezTo>
                    <a:pt x="48" y="0"/>
                    <a:pt x="16" y="32"/>
                    <a:pt x="0" y="80"/>
                  </a:cubicBezTo>
                  <a:lnTo>
                    <a:pt x="174" y="111"/>
                  </a:lnTo>
                  <a:cubicBezTo>
                    <a:pt x="174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5"/>
            <p:cNvSpPr/>
            <p:nvPr/>
          </p:nvSpPr>
          <p:spPr>
            <a:xfrm>
              <a:off x="3486154" y="1563243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43" y="112"/>
                    <a:pt x="175" y="80"/>
                    <a:pt x="175" y="49"/>
                  </a:cubicBezTo>
                  <a:lnTo>
                    <a:pt x="175" y="49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5"/>
            <p:cNvSpPr/>
            <p:nvPr/>
          </p:nvSpPr>
          <p:spPr>
            <a:xfrm>
              <a:off x="3482687" y="1579303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7" y="0"/>
                    <a:pt x="15" y="32"/>
                    <a:pt x="15" y="63"/>
                  </a:cubicBezTo>
                  <a:cubicBezTo>
                    <a:pt x="0" y="111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73" y="142"/>
                    <a:pt x="173" y="95"/>
                  </a:cubicBezTo>
                  <a:cubicBezTo>
                    <a:pt x="189" y="48"/>
                    <a:pt x="158" y="16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5"/>
            <p:cNvSpPr/>
            <p:nvPr/>
          </p:nvSpPr>
          <p:spPr>
            <a:xfrm>
              <a:off x="3464654" y="1575805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5" y="15"/>
                    <a:pt x="15" y="63"/>
                  </a:cubicBezTo>
                  <a:cubicBezTo>
                    <a:pt x="0" y="110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26" y="158"/>
                    <a:pt x="173" y="142"/>
                    <a:pt x="173" y="95"/>
                  </a:cubicBezTo>
                  <a:cubicBezTo>
                    <a:pt x="189" y="47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5"/>
            <p:cNvSpPr/>
            <p:nvPr/>
          </p:nvSpPr>
          <p:spPr>
            <a:xfrm>
              <a:off x="3479157" y="159733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17"/>
                    <a:pt x="0" y="63"/>
                  </a:cubicBezTo>
                  <a:lnTo>
                    <a:pt x="0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5"/>
            <p:cNvSpPr/>
            <p:nvPr/>
          </p:nvSpPr>
          <p:spPr>
            <a:xfrm>
              <a:off x="3475658" y="1523679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27" y="110"/>
                    <a:pt x="173" y="79"/>
                    <a:pt x="173" y="47"/>
                  </a:cubicBezTo>
                  <a:lnTo>
                    <a:pt x="173" y="47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5"/>
            <p:cNvSpPr/>
            <p:nvPr/>
          </p:nvSpPr>
          <p:spPr>
            <a:xfrm>
              <a:off x="3468661" y="155777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15" y="15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7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5"/>
            <p:cNvSpPr/>
            <p:nvPr/>
          </p:nvSpPr>
          <p:spPr>
            <a:xfrm>
              <a:off x="3493691" y="1527686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5"/>
            <p:cNvSpPr/>
            <p:nvPr/>
          </p:nvSpPr>
          <p:spPr>
            <a:xfrm>
              <a:off x="3490161" y="1543206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1"/>
                  </a:moveTo>
                  <a:cubicBezTo>
                    <a:pt x="49" y="1"/>
                    <a:pt x="17" y="32"/>
                    <a:pt x="1" y="80"/>
                  </a:cubicBezTo>
                  <a:cubicBezTo>
                    <a:pt x="1" y="112"/>
                    <a:pt x="17" y="158"/>
                    <a:pt x="64" y="175"/>
                  </a:cubicBezTo>
                  <a:lnTo>
                    <a:pt x="80" y="175"/>
                  </a:lnTo>
                  <a:cubicBezTo>
                    <a:pt x="127" y="175"/>
                    <a:pt x="158" y="143"/>
                    <a:pt x="175" y="112"/>
                  </a:cubicBezTo>
                  <a:cubicBezTo>
                    <a:pt x="175" y="64"/>
                    <a:pt x="143" y="17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5"/>
            <p:cNvSpPr/>
            <p:nvPr/>
          </p:nvSpPr>
          <p:spPr>
            <a:xfrm>
              <a:off x="3472128" y="1539708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95" y="1"/>
                  </a:moveTo>
                  <a:cubicBezTo>
                    <a:pt x="49" y="1"/>
                    <a:pt x="17" y="32"/>
                    <a:pt x="1" y="64"/>
                  </a:cubicBezTo>
                  <a:cubicBezTo>
                    <a:pt x="1" y="111"/>
                    <a:pt x="32" y="159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58" y="142"/>
                    <a:pt x="175" y="95"/>
                  </a:cubicBezTo>
                  <a:cubicBezTo>
                    <a:pt x="175" y="48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35"/>
            <p:cNvSpPr/>
            <p:nvPr/>
          </p:nvSpPr>
          <p:spPr>
            <a:xfrm>
              <a:off x="3486694" y="1561239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78" y="1"/>
                  </a:moveTo>
                  <a:cubicBezTo>
                    <a:pt x="47" y="1"/>
                    <a:pt x="0" y="32"/>
                    <a:pt x="0" y="64"/>
                  </a:cubicBezTo>
                  <a:lnTo>
                    <a:pt x="158" y="112"/>
                  </a:lnTo>
                  <a:cubicBezTo>
                    <a:pt x="173" y="64"/>
                    <a:pt x="141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35"/>
            <p:cNvSpPr/>
            <p:nvPr/>
          </p:nvSpPr>
          <p:spPr>
            <a:xfrm>
              <a:off x="3483164" y="148809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58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35"/>
            <p:cNvSpPr/>
            <p:nvPr/>
          </p:nvSpPr>
          <p:spPr>
            <a:xfrm>
              <a:off x="3476135" y="152167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58" y="110"/>
                  </a:lnTo>
                  <a:cubicBezTo>
                    <a:pt x="175" y="64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35"/>
            <p:cNvSpPr/>
            <p:nvPr/>
          </p:nvSpPr>
          <p:spPr>
            <a:xfrm>
              <a:off x="3501197" y="149162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" y="0"/>
                  </a:moveTo>
                  <a:cubicBezTo>
                    <a:pt x="1" y="47"/>
                    <a:pt x="17" y="95"/>
                    <a:pt x="64" y="110"/>
                  </a:cubicBezTo>
                  <a:lnTo>
                    <a:pt x="80" y="110"/>
                  </a:lnTo>
                  <a:cubicBezTo>
                    <a:pt x="127" y="110"/>
                    <a:pt x="158" y="79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35"/>
            <p:cNvSpPr/>
            <p:nvPr/>
          </p:nvSpPr>
          <p:spPr>
            <a:xfrm>
              <a:off x="3497189" y="150765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16"/>
                    <a:pt x="17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4" y="142"/>
                    <a:pt x="174" y="95"/>
                  </a:cubicBezTo>
                  <a:cubicBezTo>
                    <a:pt x="190" y="47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35"/>
            <p:cNvSpPr/>
            <p:nvPr/>
          </p:nvSpPr>
          <p:spPr>
            <a:xfrm>
              <a:off x="3479157" y="1503642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7" y="79"/>
                  </a:cubicBezTo>
                  <a:cubicBezTo>
                    <a:pt x="0" y="127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4" y="142"/>
                    <a:pt x="189" y="110"/>
                  </a:cubicBez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35"/>
            <p:cNvSpPr/>
            <p:nvPr/>
          </p:nvSpPr>
          <p:spPr>
            <a:xfrm>
              <a:off x="3494168" y="152568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6"/>
                    <a:pt x="1" y="64"/>
                  </a:cubicBezTo>
                  <a:lnTo>
                    <a:pt x="159" y="95"/>
                  </a:lnTo>
                  <a:cubicBezTo>
                    <a:pt x="175" y="47"/>
                    <a:pt x="143" y="1"/>
                    <a:pt x="96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35"/>
            <p:cNvSpPr/>
            <p:nvPr/>
          </p:nvSpPr>
          <p:spPr>
            <a:xfrm>
              <a:off x="3490701" y="1452025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0" y="0"/>
                  </a:moveTo>
                  <a:cubicBezTo>
                    <a:pt x="0" y="48"/>
                    <a:pt x="15" y="95"/>
                    <a:pt x="63" y="111"/>
                  </a:cubicBezTo>
                  <a:lnTo>
                    <a:pt x="78" y="111"/>
                  </a:lnTo>
                  <a:cubicBezTo>
                    <a:pt x="126" y="111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35"/>
            <p:cNvSpPr/>
            <p:nvPr/>
          </p:nvSpPr>
          <p:spPr>
            <a:xfrm>
              <a:off x="3483164" y="1486087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95" y="0"/>
                  </a:moveTo>
                  <a:cubicBezTo>
                    <a:pt x="48" y="0"/>
                    <a:pt x="17" y="17"/>
                    <a:pt x="0" y="64"/>
                  </a:cubicBezTo>
                  <a:lnTo>
                    <a:pt x="174" y="95"/>
                  </a:lnTo>
                  <a:cubicBezTo>
                    <a:pt x="189" y="48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35"/>
            <p:cNvSpPr/>
            <p:nvPr/>
          </p:nvSpPr>
          <p:spPr>
            <a:xfrm>
              <a:off x="3508225" y="145603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8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35"/>
            <p:cNvSpPr/>
            <p:nvPr/>
          </p:nvSpPr>
          <p:spPr>
            <a:xfrm>
              <a:off x="3504727" y="1471584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47" y="0"/>
                    <a:pt x="16" y="32"/>
                    <a:pt x="16" y="63"/>
                  </a:cubicBezTo>
                  <a:cubicBezTo>
                    <a:pt x="0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3" y="141"/>
                    <a:pt x="173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35"/>
            <p:cNvSpPr/>
            <p:nvPr/>
          </p:nvSpPr>
          <p:spPr>
            <a:xfrm>
              <a:off x="3486694" y="1468054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5" y="32"/>
                    <a:pt x="15" y="63"/>
                  </a:cubicBezTo>
                  <a:cubicBezTo>
                    <a:pt x="0" y="111"/>
                    <a:pt x="32" y="158"/>
                    <a:pt x="78" y="158"/>
                  </a:cubicBezTo>
                  <a:lnTo>
                    <a:pt x="95" y="174"/>
                  </a:lnTo>
                  <a:cubicBezTo>
                    <a:pt x="141" y="174"/>
                    <a:pt x="173" y="143"/>
                    <a:pt x="173" y="95"/>
                  </a:cubicBezTo>
                  <a:cubicBezTo>
                    <a:pt x="189" y="48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35"/>
            <p:cNvSpPr/>
            <p:nvPr/>
          </p:nvSpPr>
          <p:spPr>
            <a:xfrm>
              <a:off x="3501197" y="1489617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47"/>
                    <a:pt x="143" y="16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5"/>
            <p:cNvSpPr/>
            <p:nvPr/>
          </p:nvSpPr>
          <p:spPr>
            <a:xfrm>
              <a:off x="3490701" y="1450021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63"/>
                    <a:pt x="141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35"/>
            <p:cNvSpPr/>
            <p:nvPr/>
          </p:nvSpPr>
          <p:spPr>
            <a:xfrm>
              <a:off x="3515763" y="1419935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cubicBezTo>
                    <a:pt x="0" y="49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80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35"/>
            <p:cNvSpPr/>
            <p:nvPr/>
          </p:nvSpPr>
          <p:spPr>
            <a:xfrm>
              <a:off x="3512233" y="1435964"/>
              <a:ext cx="5565" cy="5057"/>
            </a:xfrm>
            <a:custGeom>
              <a:avLst/>
              <a:gdLst/>
              <a:ahLst/>
              <a:cxnLst/>
              <a:rect l="l" t="t" r="r" b="b"/>
              <a:pathLst>
                <a:path w="175" h="159" extrusionOk="0">
                  <a:moveTo>
                    <a:pt x="95" y="1"/>
                  </a:moveTo>
                  <a:cubicBezTo>
                    <a:pt x="48" y="1"/>
                    <a:pt x="17" y="17"/>
                    <a:pt x="0" y="64"/>
                  </a:cubicBezTo>
                  <a:cubicBezTo>
                    <a:pt x="0" y="112"/>
                    <a:pt x="32" y="158"/>
                    <a:pt x="63" y="158"/>
                  </a:cubicBezTo>
                  <a:lnTo>
                    <a:pt x="95" y="158"/>
                  </a:lnTo>
                  <a:cubicBezTo>
                    <a:pt x="126" y="158"/>
                    <a:pt x="158" y="143"/>
                    <a:pt x="174" y="95"/>
                  </a:cubicBezTo>
                  <a:cubicBezTo>
                    <a:pt x="174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35"/>
            <p:cNvSpPr/>
            <p:nvPr/>
          </p:nvSpPr>
          <p:spPr>
            <a:xfrm>
              <a:off x="3494709" y="1432497"/>
              <a:ext cx="4516" cy="5025"/>
            </a:xfrm>
            <a:custGeom>
              <a:avLst/>
              <a:gdLst/>
              <a:ahLst/>
              <a:cxnLst/>
              <a:rect l="l" t="t" r="r" b="b"/>
              <a:pathLst>
                <a:path w="142" h="158" extrusionOk="0">
                  <a:moveTo>
                    <a:pt x="110" y="0"/>
                  </a:moveTo>
                  <a:lnTo>
                    <a:pt x="95" y="0"/>
                  </a:lnTo>
                  <a:cubicBezTo>
                    <a:pt x="32" y="47"/>
                    <a:pt x="47" y="78"/>
                    <a:pt x="32" y="126"/>
                  </a:cubicBezTo>
                  <a:lnTo>
                    <a:pt x="0" y="126"/>
                  </a:lnTo>
                  <a:cubicBezTo>
                    <a:pt x="15" y="141"/>
                    <a:pt x="32" y="141"/>
                    <a:pt x="47" y="158"/>
                  </a:cubicBezTo>
                  <a:cubicBezTo>
                    <a:pt x="63" y="110"/>
                    <a:pt x="47" y="78"/>
                    <a:pt x="110" y="47"/>
                  </a:cubicBezTo>
                  <a:cubicBezTo>
                    <a:pt x="126" y="47"/>
                    <a:pt x="126" y="32"/>
                    <a:pt x="142" y="32"/>
                  </a:cubicBezTo>
                  <a:cubicBezTo>
                    <a:pt x="142" y="15"/>
                    <a:pt x="126" y="0"/>
                    <a:pt x="110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5"/>
            <p:cNvSpPr/>
            <p:nvPr/>
          </p:nvSpPr>
          <p:spPr>
            <a:xfrm>
              <a:off x="3496203" y="1433483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95" y="1"/>
                  </a:moveTo>
                  <a:cubicBezTo>
                    <a:pt x="79" y="1"/>
                    <a:pt x="79" y="16"/>
                    <a:pt x="63" y="16"/>
                  </a:cubicBezTo>
                  <a:cubicBezTo>
                    <a:pt x="0" y="47"/>
                    <a:pt x="16" y="79"/>
                    <a:pt x="0" y="127"/>
                  </a:cubicBezTo>
                  <a:lnTo>
                    <a:pt x="16" y="127"/>
                  </a:lnTo>
                  <a:lnTo>
                    <a:pt x="32" y="127"/>
                  </a:lnTo>
                  <a:cubicBezTo>
                    <a:pt x="63" y="127"/>
                    <a:pt x="95" y="95"/>
                    <a:pt x="111" y="64"/>
                  </a:cubicBezTo>
                  <a:cubicBezTo>
                    <a:pt x="111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5"/>
            <p:cNvSpPr/>
            <p:nvPr/>
          </p:nvSpPr>
          <p:spPr>
            <a:xfrm>
              <a:off x="3508734" y="1453520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1"/>
                  </a:moveTo>
                  <a:cubicBezTo>
                    <a:pt x="47" y="1"/>
                    <a:pt x="1" y="33"/>
                    <a:pt x="1" y="79"/>
                  </a:cubicBezTo>
                  <a:lnTo>
                    <a:pt x="158" y="111"/>
                  </a:lnTo>
                  <a:cubicBezTo>
                    <a:pt x="173" y="64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5"/>
            <p:cNvSpPr/>
            <p:nvPr/>
          </p:nvSpPr>
          <p:spPr>
            <a:xfrm>
              <a:off x="3516749" y="1417931"/>
              <a:ext cx="3530" cy="1049"/>
            </a:xfrm>
            <a:custGeom>
              <a:avLst/>
              <a:gdLst/>
              <a:ahLst/>
              <a:cxnLst/>
              <a:rect l="l" t="t" r="r" b="b"/>
              <a:pathLst>
                <a:path w="111" h="33" extrusionOk="0">
                  <a:moveTo>
                    <a:pt x="32" y="1"/>
                  </a:moveTo>
                  <a:cubicBezTo>
                    <a:pt x="16" y="1"/>
                    <a:pt x="1" y="17"/>
                    <a:pt x="1" y="32"/>
                  </a:cubicBezTo>
                  <a:lnTo>
                    <a:pt x="1" y="32"/>
                  </a:lnTo>
                  <a:lnTo>
                    <a:pt x="32" y="32"/>
                  </a:lnTo>
                  <a:cubicBezTo>
                    <a:pt x="47" y="32"/>
                    <a:pt x="79" y="32"/>
                    <a:pt x="95" y="17"/>
                  </a:cubicBezTo>
                  <a:lnTo>
                    <a:pt x="110" y="17"/>
                  </a:lnTo>
                  <a:lnTo>
                    <a:pt x="95" y="1"/>
                  </a:lnTo>
                  <a:lnTo>
                    <a:pt x="95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5"/>
            <p:cNvSpPr/>
            <p:nvPr/>
          </p:nvSpPr>
          <p:spPr>
            <a:xfrm>
              <a:off x="3517766" y="1418472"/>
              <a:ext cx="3021" cy="1018"/>
            </a:xfrm>
            <a:custGeom>
              <a:avLst/>
              <a:gdLst/>
              <a:ahLst/>
              <a:cxnLst/>
              <a:rect l="l" t="t" r="r" b="b"/>
              <a:pathLst>
                <a:path w="95" h="32" extrusionOk="0">
                  <a:moveTo>
                    <a:pt x="78" y="0"/>
                  </a:moveTo>
                  <a:lnTo>
                    <a:pt x="63" y="0"/>
                  </a:lnTo>
                  <a:cubicBezTo>
                    <a:pt x="47" y="15"/>
                    <a:pt x="15" y="15"/>
                    <a:pt x="0" y="15"/>
                  </a:cubicBezTo>
                  <a:lnTo>
                    <a:pt x="15" y="15"/>
                  </a:lnTo>
                  <a:cubicBezTo>
                    <a:pt x="32" y="32"/>
                    <a:pt x="63" y="32"/>
                    <a:pt x="63" y="32"/>
                  </a:cubicBezTo>
                  <a:lnTo>
                    <a:pt x="78" y="32"/>
                  </a:lnTo>
                  <a:cubicBezTo>
                    <a:pt x="95" y="32"/>
                    <a:pt x="95" y="15"/>
                    <a:pt x="95" y="15"/>
                  </a:cubicBezTo>
                  <a:cubicBezTo>
                    <a:pt x="95" y="15"/>
                    <a:pt x="95" y="0"/>
                    <a:pt x="78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5"/>
            <p:cNvSpPr/>
            <p:nvPr/>
          </p:nvSpPr>
          <p:spPr>
            <a:xfrm>
              <a:off x="3516240" y="1418949"/>
              <a:ext cx="1558" cy="541"/>
            </a:xfrm>
            <a:custGeom>
              <a:avLst/>
              <a:gdLst/>
              <a:ahLst/>
              <a:cxnLst/>
              <a:rect l="l" t="t" r="r" b="b"/>
              <a:pathLst>
                <a:path w="49" h="17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0"/>
                    <a:pt x="0" y="17"/>
                    <a:pt x="0" y="17"/>
                  </a:cubicBezTo>
                  <a:lnTo>
                    <a:pt x="17" y="17"/>
                  </a:lnTo>
                  <a:cubicBezTo>
                    <a:pt x="17" y="0"/>
                    <a:pt x="32" y="0"/>
                    <a:pt x="48" y="0"/>
                  </a:cubicBezTo>
                  <a:close/>
                </a:path>
              </a:pathLst>
            </a:custGeom>
            <a:solidFill>
              <a:srgbClr val="DED9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5"/>
            <p:cNvSpPr/>
            <p:nvPr/>
          </p:nvSpPr>
          <p:spPr>
            <a:xfrm>
              <a:off x="3516240" y="1418949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48" y="0"/>
                  </a:moveTo>
                  <a:cubicBezTo>
                    <a:pt x="32" y="0"/>
                    <a:pt x="17" y="0"/>
                    <a:pt x="17" y="17"/>
                  </a:cubicBezTo>
                  <a:lnTo>
                    <a:pt x="0" y="1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58" y="63"/>
                  </a:lnTo>
                  <a:lnTo>
                    <a:pt x="158" y="63"/>
                  </a:lnTo>
                  <a:cubicBezTo>
                    <a:pt x="158" y="48"/>
                    <a:pt x="158" y="17"/>
                    <a:pt x="143" y="0"/>
                  </a:cubicBezTo>
                  <a:cubicBezTo>
                    <a:pt x="143" y="0"/>
                    <a:pt x="143" y="17"/>
                    <a:pt x="126" y="17"/>
                  </a:cubicBezTo>
                  <a:lnTo>
                    <a:pt x="111" y="17"/>
                  </a:lnTo>
                  <a:cubicBezTo>
                    <a:pt x="111" y="17"/>
                    <a:pt x="80" y="17"/>
                    <a:pt x="63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5"/>
            <p:cNvSpPr/>
            <p:nvPr/>
          </p:nvSpPr>
          <p:spPr>
            <a:xfrm>
              <a:off x="3496712" y="1602870"/>
              <a:ext cx="6042" cy="3498"/>
            </a:xfrm>
            <a:custGeom>
              <a:avLst/>
              <a:gdLst/>
              <a:ahLst/>
              <a:cxnLst/>
              <a:rect l="l" t="t" r="r" b="b"/>
              <a:pathLst>
                <a:path w="190" h="110" extrusionOk="0">
                  <a:moveTo>
                    <a:pt x="16" y="0"/>
                  </a:moveTo>
                  <a:cubicBezTo>
                    <a:pt x="0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42" y="110"/>
                    <a:pt x="173" y="78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5"/>
            <p:cNvSpPr/>
            <p:nvPr/>
          </p:nvSpPr>
          <p:spPr>
            <a:xfrm>
              <a:off x="3490701" y="1636932"/>
              <a:ext cx="3498" cy="1049"/>
            </a:xfrm>
            <a:custGeom>
              <a:avLst/>
              <a:gdLst/>
              <a:ahLst/>
              <a:cxnLst/>
              <a:rect l="l" t="t" r="r" b="b"/>
              <a:pathLst>
                <a:path w="110" h="33" extrusionOk="0">
                  <a:moveTo>
                    <a:pt x="63" y="1"/>
                  </a:moveTo>
                  <a:cubicBezTo>
                    <a:pt x="32" y="1"/>
                    <a:pt x="15" y="1"/>
                    <a:pt x="0" y="16"/>
                  </a:cubicBezTo>
                  <a:cubicBezTo>
                    <a:pt x="32" y="16"/>
                    <a:pt x="47" y="32"/>
                    <a:pt x="63" y="32"/>
                  </a:cubicBezTo>
                  <a:cubicBezTo>
                    <a:pt x="78" y="32"/>
                    <a:pt x="95" y="32"/>
                    <a:pt x="110" y="16"/>
                  </a:cubicBezTo>
                  <a:cubicBezTo>
                    <a:pt x="110" y="1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5"/>
            <p:cNvSpPr/>
            <p:nvPr/>
          </p:nvSpPr>
          <p:spPr>
            <a:xfrm>
              <a:off x="3514745" y="160687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7"/>
                    <a:pt x="32" y="78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3" y="63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5"/>
            <p:cNvSpPr/>
            <p:nvPr/>
          </p:nvSpPr>
          <p:spPr>
            <a:xfrm>
              <a:off x="3511215" y="162239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9" y="0"/>
                    <a:pt x="17" y="32"/>
                    <a:pt x="1" y="63"/>
                  </a:cubicBezTo>
                  <a:cubicBezTo>
                    <a:pt x="1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58" y="142"/>
                    <a:pt x="175" y="111"/>
                  </a:cubicBezTo>
                  <a:cubicBezTo>
                    <a:pt x="190" y="63"/>
                    <a:pt x="158" y="16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5"/>
            <p:cNvSpPr/>
            <p:nvPr/>
          </p:nvSpPr>
          <p:spPr>
            <a:xfrm>
              <a:off x="3493182" y="1618899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7" y="32"/>
                    <a:pt x="17" y="63"/>
                  </a:cubicBezTo>
                  <a:cubicBezTo>
                    <a:pt x="0" y="110"/>
                    <a:pt x="32" y="158"/>
                    <a:pt x="80" y="158"/>
                  </a:cubicBezTo>
                  <a:cubicBezTo>
                    <a:pt x="80" y="173"/>
                    <a:pt x="95" y="173"/>
                    <a:pt x="95" y="173"/>
                  </a:cubicBezTo>
                  <a:cubicBezTo>
                    <a:pt x="127" y="173"/>
                    <a:pt x="174" y="142"/>
                    <a:pt x="174" y="95"/>
                  </a:cubicBezTo>
                  <a:cubicBezTo>
                    <a:pt x="190" y="47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5"/>
            <p:cNvSpPr/>
            <p:nvPr/>
          </p:nvSpPr>
          <p:spPr>
            <a:xfrm>
              <a:off x="3508225" y="1640430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63" y="0"/>
                  </a:moveTo>
                  <a:cubicBezTo>
                    <a:pt x="48" y="0"/>
                    <a:pt x="17" y="17"/>
                    <a:pt x="0" y="32"/>
                  </a:cubicBezTo>
                  <a:cubicBezTo>
                    <a:pt x="32" y="48"/>
                    <a:pt x="63" y="48"/>
                    <a:pt x="80" y="63"/>
                  </a:cubicBezTo>
                  <a:lnTo>
                    <a:pt x="126" y="63"/>
                  </a:lnTo>
                  <a:lnTo>
                    <a:pt x="158" y="63"/>
                  </a:lnTo>
                  <a:cubicBezTo>
                    <a:pt x="143" y="32"/>
                    <a:pt x="126" y="17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5"/>
            <p:cNvSpPr/>
            <p:nvPr/>
          </p:nvSpPr>
          <p:spPr>
            <a:xfrm>
              <a:off x="3504218" y="156725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9"/>
                    <a:pt x="32" y="80"/>
                    <a:pt x="79" y="95"/>
                  </a:cubicBezTo>
                  <a:lnTo>
                    <a:pt x="95" y="95"/>
                  </a:lnTo>
                  <a:cubicBezTo>
                    <a:pt x="126" y="95"/>
                    <a:pt x="174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5"/>
            <p:cNvSpPr/>
            <p:nvPr/>
          </p:nvSpPr>
          <p:spPr>
            <a:xfrm>
              <a:off x="3497189" y="160086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8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4" y="95"/>
                  </a:lnTo>
                  <a:lnTo>
                    <a:pt x="174" y="95"/>
                  </a:lnTo>
                  <a:cubicBezTo>
                    <a:pt x="174" y="63"/>
                    <a:pt x="143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5"/>
            <p:cNvSpPr/>
            <p:nvPr/>
          </p:nvSpPr>
          <p:spPr>
            <a:xfrm>
              <a:off x="3522251" y="1570780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95"/>
                    <a:pt x="80" y="95"/>
                  </a:cubicBezTo>
                  <a:cubicBezTo>
                    <a:pt x="80" y="95"/>
                    <a:pt x="80" y="110"/>
                    <a:pt x="95" y="110"/>
                  </a:cubicBezTo>
                  <a:cubicBezTo>
                    <a:pt x="126" y="110"/>
                    <a:pt x="158" y="79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5"/>
            <p:cNvSpPr/>
            <p:nvPr/>
          </p:nvSpPr>
          <p:spPr>
            <a:xfrm>
              <a:off x="3518752" y="1586809"/>
              <a:ext cx="5534" cy="5057"/>
            </a:xfrm>
            <a:custGeom>
              <a:avLst/>
              <a:gdLst/>
              <a:ahLst/>
              <a:cxnLst/>
              <a:rect l="l" t="t" r="r" b="b"/>
              <a:pathLst>
                <a:path w="174" h="159" extrusionOk="0">
                  <a:moveTo>
                    <a:pt x="79" y="1"/>
                  </a:moveTo>
                  <a:cubicBezTo>
                    <a:pt x="47" y="1"/>
                    <a:pt x="16" y="16"/>
                    <a:pt x="1" y="64"/>
                  </a:cubicBezTo>
                  <a:cubicBezTo>
                    <a:pt x="1" y="111"/>
                    <a:pt x="16" y="159"/>
                    <a:pt x="64" y="159"/>
                  </a:cubicBezTo>
                  <a:lnTo>
                    <a:pt x="79" y="159"/>
                  </a:lnTo>
                  <a:cubicBezTo>
                    <a:pt x="127" y="159"/>
                    <a:pt x="158" y="142"/>
                    <a:pt x="173" y="96"/>
                  </a:cubicBezTo>
                  <a:cubicBezTo>
                    <a:pt x="173" y="48"/>
                    <a:pt x="142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5"/>
            <p:cNvSpPr/>
            <p:nvPr/>
          </p:nvSpPr>
          <p:spPr>
            <a:xfrm>
              <a:off x="3500720" y="1582802"/>
              <a:ext cx="5534" cy="5534"/>
            </a:xfrm>
            <a:custGeom>
              <a:avLst/>
              <a:gdLst/>
              <a:ahLst/>
              <a:cxnLst/>
              <a:rect l="l" t="t" r="r" b="b"/>
              <a:pathLst>
                <a:path w="174" h="174" extrusionOk="0">
                  <a:moveTo>
                    <a:pt x="95" y="1"/>
                  </a:moveTo>
                  <a:cubicBezTo>
                    <a:pt x="47" y="1"/>
                    <a:pt x="16" y="32"/>
                    <a:pt x="0" y="79"/>
                  </a:cubicBezTo>
                  <a:cubicBezTo>
                    <a:pt x="0" y="111"/>
                    <a:pt x="32" y="159"/>
                    <a:pt x="63" y="174"/>
                  </a:cubicBezTo>
                  <a:lnTo>
                    <a:pt x="95" y="174"/>
                  </a:lnTo>
                  <a:cubicBezTo>
                    <a:pt x="126" y="174"/>
                    <a:pt x="158" y="142"/>
                    <a:pt x="173" y="111"/>
                  </a:cubicBezTo>
                  <a:cubicBezTo>
                    <a:pt x="173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5"/>
            <p:cNvSpPr/>
            <p:nvPr/>
          </p:nvSpPr>
          <p:spPr>
            <a:xfrm>
              <a:off x="3515222" y="1604333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49" y="1"/>
                    <a:pt x="1" y="32"/>
                    <a:pt x="1" y="80"/>
                  </a:cubicBezTo>
                  <a:lnTo>
                    <a:pt x="158" y="112"/>
                  </a:lnTo>
                  <a:cubicBezTo>
                    <a:pt x="175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35"/>
            <p:cNvSpPr/>
            <p:nvPr/>
          </p:nvSpPr>
          <p:spPr>
            <a:xfrm>
              <a:off x="3511755" y="1531184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48"/>
                    <a:pt x="32" y="95"/>
                    <a:pt x="78" y="95"/>
                  </a:cubicBezTo>
                  <a:cubicBezTo>
                    <a:pt x="78" y="111"/>
                    <a:pt x="78" y="111"/>
                    <a:pt x="95" y="111"/>
                  </a:cubicBezTo>
                  <a:cubicBezTo>
                    <a:pt x="126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35"/>
            <p:cNvSpPr/>
            <p:nvPr/>
          </p:nvSpPr>
          <p:spPr>
            <a:xfrm>
              <a:off x="3504727" y="1564769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1"/>
                  </a:moveTo>
                  <a:cubicBezTo>
                    <a:pt x="32" y="1"/>
                    <a:pt x="0" y="32"/>
                    <a:pt x="0" y="79"/>
                  </a:cubicBezTo>
                  <a:lnTo>
                    <a:pt x="158" y="110"/>
                  </a:lnTo>
                  <a:cubicBezTo>
                    <a:pt x="173" y="64"/>
                    <a:pt x="142" y="16"/>
                    <a:pt x="95" y="16"/>
                  </a:cubicBezTo>
                  <a:cubicBezTo>
                    <a:pt x="95" y="1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5"/>
            <p:cNvSpPr/>
            <p:nvPr/>
          </p:nvSpPr>
          <p:spPr>
            <a:xfrm>
              <a:off x="3529788" y="1534715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0" y="0"/>
                  </a:moveTo>
                  <a:cubicBezTo>
                    <a:pt x="0" y="47"/>
                    <a:pt x="15" y="95"/>
                    <a:pt x="63" y="110"/>
                  </a:cubicBezTo>
                  <a:lnTo>
                    <a:pt x="78" y="110"/>
                  </a:lnTo>
                  <a:cubicBezTo>
                    <a:pt x="126" y="110"/>
                    <a:pt x="158" y="79"/>
                    <a:pt x="173" y="47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5"/>
            <p:cNvSpPr/>
            <p:nvPr/>
          </p:nvSpPr>
          <p:spPr>
            <a:xfrm>
              <a:off x="3525781" y="155074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15" y="32"/>
                    <a:pt x="15" y="64"/>
                  </a:cubicBezTo>
                  <a:cubicBezTo>
                    <a:pt x="0" y="110"/>
                    <a:pt x="32" y="158"/>
                    <a:pt x="78" y="173"/>
                  </a:cubicBezTo>
                  <a:lnTo>
                    <a:pt x="95" y="173"/>
                  </a:lnTo>
                  <a:cubicBezTo>
                    <a:pt x="141" y="173"/>
                    <a:pt x="173" y="142"/>
                    <a:pt x="173" y="95"/>
                  </a:cubicBez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5"/>
            <p:cNvSpPr/>
            <p:nvPr/>
          </p:nvSpPr>
          <p:spPr>
            <a:xfrm>
              <a:off x="3507748" y="154721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3" y="1"/>
                    <a:pt x="32" y="17"/>
                    <a:pt x="15" y="64"/>
                  </a:cubicBezTo>
                  <a:cubicBezTo>
                    <a:pt x="0" y="112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41" y="158"/>
                    <a:pt x="173" y="143"/>
                    <a:pt x="189" y="95"/>
                  </a:cubicBezTo>
                  <a:cubicBezTo>
                    <a:pt x="189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5"/>
            <p:cNvSpPr/>
            <p:nvPr/>
          </p:nvSpPr>
          <p:spPr>
            <a:xfrm>
              <a:off x="3522251" y="1568776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lnTo>
                    <a:pt x="174" y="95"/>
                  </a:lnTo>
                  <a:cubicBezTo>
                    <a:pt x="189" y="47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5"/>
            <p:cNvSpPr/>
            <p:nvPr/>
          </p:nvSpPr>
          <p:spPr>
            <a:xfrm>
              <a:off x="3518752" y="1495628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6" y="0"/>
                  </a:moveTo>
                  <a:cubicBezTo>
                    <a:pt x="1" y="32"/>
                    <a:pt x="32" y="79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3" y="63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5"/>
            <p:cNvSpPr/>
            <p:nvPr/>
          </p:nvSpPr>
          <p:spPr>
            <a:xfrm>
              <a:off x="3511755" y="1529181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95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173" y="95"/>
                  </a:lnTo>
                  <a:cubicBezTo>
                    <a:pt x="173" y="48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5"/>
            <p:cNvSpPr/>
            <p:nvPr/>
          </p:nvSpPr>
          <p:spPr>
            <a:xfrm>
              <a:off x="3536785" y="1499126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8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42" y="95"/>
                    <a:pt x="174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5"/>
            <p:cNvSpPr/>
            <p:nvPr/>
          </p:nvSpPr>
          <p:spPr>
            <a:xfrm>
              <a:off x="3533255" y="1514678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49" y="0"/>
                    <a:pt x="17" y="32"/>
                    <a:pt x="17" y="78"/>
                  </a:cubicBezTo>
                  <a:cubicBezTo>
                    <a:pt x="1" y="126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7" y="173"/>
                    <a:pt x="175" y="141"/>
                    <a:pt x="175" y="110"/>
                  </a:cubicBezTo>
                  <a:cubicBezTo>
                    <a:pt x="190" y="63"/>
                    <a:pt x="158" y="15"/>
                    <a:pt x="112" y="15"/>
                  </a:cubicBezTo>
                  <a:cubicBezTo>
                    <a:pt x="112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5"/>
            <p:cNvSpPr/>
            <p:nvPr/>
          </p:nvSpPr>
          <p:spPr>
            <a:xfrm>
              <a:off x="3515222" y="151114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9" y="0"/>
                    <a:pt x="17" y="32"/>
                    <a:pt x="17" y="63"/>
                  </a:cubicBezTo>
                  <a:cubicBezTo>
                    <a:pt x="1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7" y="174"/>
                    <a:pt x="175" y="143"/>
                    <a:pt x="175" y="111"/>
                  </a:cubicBezTo>
                  <a:cubicBezTo>
                    <a:pt x="190" y="63"/>
                    <a:pt x="158" y="17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5"/>
            <p:cNvSpPr/>
            <p:nvPr/>
          </p:nvSpPr>
          <p:spPr>
            <a:xfrm>
              <a:off x="3529788" y="1532711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78" y="0"/>
                  </a:moveTo>
                  <a:cubicBezTo>
                    <a:pt x="47" y="0"/>
                    <a:pt x="15" y="32"/>
                    <a:pt x="0" y="63"/>
                  </a:cubicBezTo>
                  <a:lnTo>
                    <a:pt x="0" y="63"/>
                  </a:lnTo>
                  <a:lnTo>
                    <a:pt x="173" y="110"/>
                  </a:lnTo>
                  <a:lnTo>
                    <a:pt x="173" y="110"/>
                  </a:lnTo>
                  <a:cubicBezTo>
                    <a:pt x="173" y="63"/>
                    <a:pt x="141" y="16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5"/>
            <p:cNvSpPr/>
            <p:nvPr/>
          </p:nvSpPr>
          <p:spPr>
            <a:xfrm>
              <a:off x="3526258" y="145956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78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5"/>
            <p:cNvSpPr/>
            <p:nvPr/>
          </p:nvSpPr>
          <p:spPr>
            <a:xfrm>
              <a:off x="3519229" y="149311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9" y="0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1"/>
                  </a:lnTo>
                  <a:lnTo>
                    <a:pt x="175" y="111"/>
                  </a:lnTo>
                  <a:cubicBezTo>
                    <a:pt x="175" y="63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5"/>
            <p:cNvSpPr/>
            <p:nvPr/>
          </p:nvSpPr>
          <p:spPr>
            <a:xfrm>
              <a:off x="3544291" y="146302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27" y="112"/>
                    <a:pt x="174" y="80"/>
                    <a:pt x="174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5"/>
            <p:cNvSpPr/>
            <p:nvPr/>
          </p:nvSpPr>
          <p:spPr>
            <a:xfrm>
              <a:off x="3540792" y="1479058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79" y="1"/>
                  </a:moveTo>
                  <a:cubicBezTo>
                    <a:pt x="48" y="1"/>
                    <a:pt x="16" y="32"/>
                    <a:pt x="1" y="64"/>
                  </a:cubicBezTo>
                  <a:cubicBezTo>
                    <a:pt x="1" y="112"/>
                    <a:pt x="32" y="158"/>
                    <a:pt x="64" y="158"/>
                  </a:cubicBezTo>
                  <a:cubicBezTo>
                    <a:pt x="79" y="175"/>
                    <a:pt x="79" y="175"/>
                    <a:pt x="95" y="175"/>
                  </a:cubicBezTo>
                  <a:cubicBezTo>
                    <a:pt x="127" y="175"/>
                    <a:pt x="158" y="143"/>
                    <a:pt x="174" y="95"/>
                  </a:cubicBezTo>
                  <a:cubicBezTo>
                    <a:pt x="174" y="49"/>
                    <a:pt x="142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5"/>
            <p:cNvSpPr/>
            <p:nvPr/>
          </p:nvSpPr>
          <p:spPr>
            <a:xfrm>
              <a:off x="3522760" y="1475051"/>
              <a:ext cx="5534" cy="5565"/>
            </a:xfrm>
            <a:custGeom>
              <a:avLst/>
              <a:gdLst/>
              <a:ahLst/>
              <a:cxnLst/>
              <a:rect l="l" t="t" r="r" b="b"/>
              <a:pathLst>
                <a:path w="174" h="175" extrusionOk="0">
                  <a:moveTo>
                    <a:pt x="95" y="1"/>
                  </a:moveTo>
                  <a:cubicBezTo>
                    <a:pt x="47" y="1"/>
                    <a:pt x="16" y="32"/>
                    <a:pt x="1" y="80"/>
                  </a:cubicBezTo>
                  <a:cubicBezTo>
                    <a:pt x="1" y="127"/>
                    <a:pt x="32" y="175"/>
                    <a:pt x="79" y="175"/>
                  </a:cubicBezTo>
                  <a:lnTo>
                    <a:pt x="95" y="175"/>
                  </a:lnTo>
                  <a:cubicBezTo>
                    <a:pt x="127" y="175"/>
                    <a:pt x="158" y="143"/>
                    <a:pt x="173" y="112"/>
                  </a:cubicBezTo>
                  <a:cubicBezTo>
                    <a:pt x="173" y="64"/>
                    <a:pt x="158" y="17"/>
                    <a:pt x="110" y="17"/>
                  </a:cubicBezTo>
                  <a:cubicBezTo>
                    <a:pt x="95" y="17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5"/>
            <p:cNvSpPr/>
            <p:nvPr/>
          </p:nvSpPr>
          <p:spPr>
            <a:xfrm>
              <a:off x="3537262" y="1497123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9" y="0"/>
                    <a:pt x="1" y="16"/>
                    <a:pt x="1" y="63"/>
                  </a:cubicBezTo>
                  <a:lnTo>
                    <a:pt x="159" y="95"/>
                  </a:lnTo>
                  <a:cubicBezTo>
                    <a:pt x="175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5"/>
            <p:cNvSpPr/>
            <p:nvPr/>
          </p:nvSpPr>
          <p:spPr>
            <a:xfrm>
              <a:off x="3533795" y="1423465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0" y="1"/>
                  </a:moveTo>
                  <a:cubicBezTo>
                    <a:pt x="0" y="47"/>
                    <a:pt x="32" y="95"/>
                    <a:pt x="78" y="110"/>
                  </a:cubicBezTo>
                  <a:lnTo>
                    <a:pt x="95" y="110"/>
                  </a:lnTo>
                  <a:cubicBezTo>
                    <a:pt x="126" y="110"/>
                    <a:pt x="158" y="79"/>
                    <a:pt x="173" y="4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5"/>
            <p:cNvSpPr/>
            <p:nvPr/>
          </p:nvSpPr>
          <p:spPr>
            <a:xfrm>
              <a:off x="3526767" y="1457559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" y="15"/>
                    <a:pt x="1" y="63"/>
                  </a:cubicBezTo>
                  <a:lnTo>
                    <a:pt x="158" y="95"/>
                  </a:lnTo>
                  <a:cubicBezTo>
                    <a:pt x="173" y="47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5"/>
            <p:cNvSpPr/>
            <p:nvPr/>
          </p:nvSpPr>
          <p:spPr>
            <a:xfrm>
              <a:off x="3551828" y="1427472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" y="1"/>
                  </a:moveTo>
                  <a:cubicBezTo>
                    <a:pt x="1" y="47"/>
                    <a:pt x="32" y="79"/>
                    <a:pt x="64" y="95"/>
                  </a:cubicBezTo>
                  <a:lnTo>
                    <a:pt x="95" y="95"/>
                  </a:lnTo>
                  <a:cubicBezTo>
                    <a:pt x="127" y="95"/>
                    <a:pt x="158" y="64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5"/>
            <p:cNvSpPr/>
            <p:nvPr/>
          </p:nvSpPr>
          <p:spPr>
            <a:xfrm>
              <a:off x="3547821" y="144299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63" y="0"/>
                    <a:pt x="16" y="32"/>
                    <a:pt x="16" y="80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3" y="143"/>
                    <a:pt x="173" y="111"/>
                  </a:cubicBezTo>
                  <a:cubicBezTo>
                    <a:pt x="190" y="64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5"/>
            <p:cNvSpPr/>
            <p:nvPr/>
          </p:nvSpPr>
          <p:spPr>
            <a:xfrm>
              <a:off x="3529788" y="143949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5" y="64"/>
                  </a:cubicBezTo>
                  <a:cubicBezTo>
                    <a:pt x="0" y="110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41" y="174"/>
                    <a:pt x="173" y="142"/>
                    <a:pt x="189" y="95"/>
                  </a:cubicBezTo>
                  <a:cubicBezTo>
                    <a:pt x="189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5"/>
            <p:cNvSpPr/>
            <p:nvPr/>
          </p:nvSpPr>
          <p:spPr>
            <a:xfrm>
              <a:off x="3544799" y="146102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4" y="64"/>
                    <a:pt x="142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5"/>
            <p:cNvSpPr/>
            <p:nvPr/>
          </p:nvSpPr>
          <p:spPr>
            <a:xfrm>
              <a:off x="3533795" y="142146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7" y="1"/>
                    <a:pt x="15" y="32"/>
                    <a:pt x="0" y="64"/>
                  </a:cubicBezTo>
                  <a:lnTo>
                    <a:pt x="0" y="64"/>
                  </a:lnTo>
                  <a:lnTo>
                    <a:pt x="173" y="110"/>
                  </a:lnTo>
                  <a:lnTo>
                    <a:pt x="173" y="110"/>
                  </a:lnTo>
                  <a:cubicBezTo>
                    <a:pt x="189" y="64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5"/>
            <p:cNvSpPr/>
            <p:nvPr/>
          </p:nvSpPr>
          <p:spPr>
            <a:xfrm>
              <a:off x="3555835" y="140893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35"/>
            <p:cNvSpPr/>
            <p:nvPr/>
          </p:nvSpPr>
          <p:spPr>
            <a:xfrm>
              <a:off x="3555835" y="140893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1" y="0"/>
                  </a:moveTo>
                  <a:lnTo>
                    <a:pt x="1" y="0"/>
                  </a:lnTo>
                  <a:lnTo>
                    <a:pt x="1" y="16"/>
                  </a:lnTo>
                  <a:lnTo>
                    <a:pt x="1" y="32"/>
                  </a:lnTo>
                  <a:lnTo>
                    <a:pt x="1" y="16"/>
                  </a:lnTo>
                  <a:lnTo>
                    <a:pt x="1" y="16"/>
                  </a:lnTo>
                  <a:cubicBezTo>
                    <a:pt x="32" y="16"/>
                    <a:pt x="47" y="80"/>
                    <a:pt x="79" y="95"/>
                  </a:cubicBezTo>
                  <a:lnTo>
                    <a:pt x="95" y="95"/>
                  </a:lnTo>
                  <a:lnTo>
                    <a:pt x="110" y="95"/>
                  </a:lnTo>
                  <a:cubicBezTo>
                    <a:pt x="110" y="80"/>
                    <a:pt x="127" y="80"/>
                    <a:pt x="110" y="63"/>
                  </a:cubicBezTo>
                  <a:lnTo>
                    <a:pt x="110" y="48"/>
                  </a:lnTo>
                  <a:lnTo>
                    <a:pt x="95" y="48"/>
                  </a:lnTo>
                  <a:lnTo>
                    <a:pt x="79" y="48"/>
                  </a:lnTo>
                  <a:lnTo>
                    <a:pt x="64" y="48"/>
                  </a:lnTo>
                  <a:cubicBezTo>
                    <a:pt x="47" y="48"/>
                    <a:pt x="16" y="16"/>
                    <a:pt x="1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35"/>
            <p:cNvSpPr/>
            <p:nvPr/>
          </p:nvSpPr>
          <p:spPr>
            <a:xfrm>
              <a:off x="3555327" y="1409440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17" y="0"/>
                  </a:moveTo>
                  <a:lnTo>
                    <a:pt x="17" y="0"/>
                  </a:lnTo>
                  <a:lnTo>
                    <a:pt x="17" y="16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lnTo>
                    <a:pt x="126" y="95"/>
                  </a:lnTo>
                  <a:lnTo>
                    <a:pt x="126" y="79"/>
                  </a:lnTo>
                  <a:lnTo>
                    <a:pt x="111" y="79"/>
                  </a:lnTo>
                  <a:lnTo>
                    <a:pt x="95" y="79"/>
                  </a:lnTo>
                  <a:cubicBezTo>
                    <a:pt x="63" y="64"/>
                    <a:pt x="48" y="0"/>
                    <a:pt x="17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35"/>
            <p:cNvSpPr/>
            <p:nvPr/>
          </p:nvSpPr>
          <p:spPr>
            <a:xfrm>
              <a:off x="3537803" y="1405432"/>
              <a:ext cx="3021" cy="1527"/>
            </a:xfrm>
            <a:custGeom>
              <a:avLst/>
              <a:gdLst/>
              <a:ahLst/>
              <a:cxnLst/>
              <a:rect l="l" t="t" r="r" b="b"/>
              <a:pathLst>
                <a:path w="95" h="48" extrusionOk="0">
                  <a:moveTo>
                    <a:pt x="15" y="0"/>
                  </a:moveTo>
                  <a:lnTo>
                    <a:pt x="0" y="16"/>
                  </a:lnTo>
                  <a:lnTo>
                    <a:pt x="0" y="32"/>
                  </a:lnTo>
                  <a:cubicBezTo>
                    <a:pt x="0" y="32"/>
                    <a:pt x="15" y="16"/>
                    <a:pt x="32" y="16"/>
                  </a:cubicBezTo>
                  <a:lnTo>
                    <a:pt x="32" y="16"/>
                  </a:lnTo>
                  <a:cubicBezTo>
                    <a:pt x="63" y="32"/>
                    <a:pt x="78" y="32"/>
                    <a:pt x="95" y="47"/>
                  </a:cubicBezTo>
                  <a:cubicBezTo>
                    <a:pt x="78" y="32"/>
                    <a:pt x="47" y="16"/>
                    <a:pt x="15" y="16"/>
                  </a:cubicBez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35"/>
            <p:cNvSpPr/>
            <p:nvPr/>
          </p:nvSpPr>
          <p:spPr>
            <a:xfrm>
              <a:off x="3537803" y="1405910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32" y="1"/>
                  </a:moveTo>
                  <a:cubicBezTo>
                    <a:pt x="15" y="1"/>
                    <a:pt x="0" y="17"/>
                    <a:pt x="0" y="17"/>
                  </a:cubicBezTo>
                  <a:lnTo>
                    <a:pt x="0" y="32"/>
                  </a:lnTo>
                  <a:lnTo>
                    <a:pt x="32" y="32"/>
                  </a:lnTo>
                  <a:lnTo>
                    <a:pt x="47" y="32"/>
                  </a:lnTo>
                  <a:cubicBezTo>
                    <a:pt x="78" y="32"/>
                    <a:pt x="110" y="48"/>
                    <a:pt x="126" y="80"/>
                  </a:cubicBezTo>
                  <a:lnTo>
                    <a:pt x="126" y="80"/>
                  </a:lnTo>
                  <a:cubicBezTo>
                    <a:pt x="110" y="64"/>
                    <a:pt x="110" y="48"/>
                    <a:pt x="95" y="32"/>
                  </a:cubicBezTo>
                  <a:cubicBezTo>
                    <a:pt x="78" y="17"/>
                    <a:pt x="63" y="17"/>
                    <a:pt x="32" y="1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35"/>
            <p:cNvSpPr/>
            <p:nvPr/>
          </p:nvSpPr>
          <p:spPr>
            <a:xfrm>
              <a:off x="3537803" y="1406927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32" y="0"/>
                  </a:moveTo>
                  <a:lnTo>
                    <a:pt x="0" y="0"/>
                  </a:lnTo>
                  <a:cubicBezTo>
                    <a:pt x="15" y="32"/>
                    <a:pt x="32" y="63"/>
                    <a:pt x="63" y="63"/>
                  </a:cubicBezTo>
                  <a:lnTo>
                    <a:pt x="78" y="63"/>
                  </a:lnTo>
                  <a:cubicBezTo>
                    <a:pt x="95" y="63"/>
                    <a:pt x="110" y="63"/>
                    <a:pt x="126" y="48"/>
                  </a:cubicBezTo>
                  <a:cubicBezTo>
                    <a:pt x="110" y="16"/>
                    <a:pt x="78" y="0"/>
                    <a:pt x="47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35"/>
            <p:cNvSpPr/>
            <p:nvPr/>
          </p:nvSpPr>
          <p:spPr>
            <a:xfrm>
              <a:off x="3551828" y="142496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47" y="0"/>
                    <a:pt x="16" y="32"/>
                    <a:pt x="1" y="80"/>
                  </a:cubicBezTo>
                  <a:lnTo>
                    <a:pt x="173" y="111"/>
                  </a:lnTo>
                  <a:cubicBezTo>
                    <a:pt x="173" y="63"/>
                    <a:pt x="142" y="17"/>
                    <a:pt x="110" y="17"/>
                  </a:cubicBezTo>
                  <a:cubicBezTo>
                    <a:pt x="95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35"/>
            <p:cNvSpPr/>
            <p:nvPr/>
          </p:nvSpPr>
          <p:spPr>
            <a:xfrm>
              <a:off x="3543814" y="1649971"/>
              <a:ext cx="4039" cy="1495"/>
            </a:xfrm>
            <a:custGeom>
              <a:avLst/>
              <a:gdLst/>
              <a:ahLst/>
              <a:cxnLst/>
              <a:rect l="l" t="t" r="r" b="b"/>
              <a:pathLst>
                <a:path w="127" h="47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cubicBezTo>
                    <a:pt x="16" y="47"/>
                    <a:pt x="47" y="47"/>
                    <a:pt x="63" y="47"/>
                  </a:cubicBezTo>
                  <a:lnTo>
                    <a:pt x="110" y="47"/>
                  </a:lnTo>
                  <a:lnTo>
                    <a:pt x="126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35"/>
            <p:cNvSpPr/>
            <p:nvPr/>
          </p:nvSpPr>
          <p:spPr>
            <a:xfrm>
              <a:off x="3532778" y="1610344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49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35"/>
            <p:cNvSpPr/>
            <p:nvPr/>
          </p:nvSpPr>
          <p:spPr>
            <a:xfrm>
              <a:off x="3550810" y="1613874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7"/>
                    <a:pt x="33" y="95"/>
                    <a:pt x="79" y="110"/>
                  </a:cubicBezTo>
                  <a:lnTo>
                    <a:pt x="96" y="110"/>
                  </a:lnTo>
                  <a:cubicBezTo>
                    <a:pt x="127" y="110"/>
                    <a:pt x="159" y="79"/>
                    <a:pt x="174" y="47"/>
                  </a:cubicBezTo>
                  <a:lnTo>
                    <a:pt x="174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35"/>
            <p:cNvSpPr/>
            <p:nvPr/>
          </p:nvSpPr>
          <p:spPr>
            <a:xfrm>
              <a:off x="3547312" y="1629903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79" y="1"/>
                  </a:moveTo>
                  <a:cubicBezTo>
                    <a:pt x="48" y="1"/>
                    <a:pt x="16" y="32"/>
                    <a:pt x="0" y="64"/>
                  </a:cubicBezTo>
                  <a:cubicBezTo>
                    <a:pt x="0" y="111"/>
                    <a:pt x="16" y="159"/>
                    <a:pt x="63" y="174"/>
                  </a:cubicBezTo>
                  <a:lnTo>
                    <a:pt x="79" y="174"/>
                  </a:lnTo>
                  <a:cubicBezTo>
                    <a:pt x="126" y="174"/>
                    <a:pt x="158" y="142"/>
                    <a:pt x="174" y="96"/>
                  </a:cubicBezTo>
                  <a:cubicBezTo>
                    <a:pt x="174" y="48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35"/>
            <p:cNvSpPr/>
            <p:nvPr/>
          </p:nvSpPr>
          <p:spPr>
            <a:xfrm>
              <a:off x="3529247" y="1626405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95" y="0"/>
                  </a:moveTo>
                  <a:cubicBezTo>
                    <a:pt x="49" y="0"/>
                    <a:pt x="17" y="16"/>
                    <a:pt x="1" y="63"/>
                  </a:cubicBezTo>
                  <a:cubicBezTo>
                    <a:pt x="1" y="111"/>
                    <a:pt x="32" y="158"/>
                    <a:pt x="64" y="158"/>
                  </a:cubicBezTo>
                  <a:lnTo>
                    <a:pt x="95" y="158"/>
                  </a:lnTo>
                  <a:cubicBezTo>
                    <a:pt x="127" y="158"/>
                    <a:pt x="158" y="142"/>
                    <a:pt x="175" y="95"/>
                  </a:cubicBezTo>
                  <a:cubicBezTo>
                    <a:pt x="175" y="48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35"/>
            <p:cNvSpPr/>
            <p:nvPr/>
          </p:nvSpPr>
          <p:spPr>
            <a:xfrm>
              <a:off x="3543814" y="1647968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79" y="0"/>
                  </a:moveTo>
                  <a:cubicBezTo>
                    <a:pt x="47" y="0"/>
                    <a:pt x="0" y="15"/>
                    <a:pt x="0" y="63"/>
                  </a:cubicBezTo>
                  <a:lnTo>
                    <a:pt x="126" y="95"/>
                  </a:lnTo>
                  <a:cubicBezTo>
                    <a:pt x="142" y="78"/>
                    <a:pt x="158" y="63"/>
                    <a:pt x="158" y="47"/>
                  </a:cubicBezTo>
                  <a:cubicBezTo>
                    <a:pt x="158" y="32"/>
                    <a:pt x="126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35"/>
            <p:cNvSpPr/>
            <p:nvPr/>
          </p:nvSpPr>
          <p:spPr>
            <a:xfrm>
              <a:off x="3540283" y="1574278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27" y="111"/>
                    <a:pt x="158" y="80"/>
                    <a:pt x="174" y="48"/>
                  </a:cubicBezTo>
                  <a:lnTo>
                    <a:pt x="174" y="48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35"/>
            <p:cNvSpPr/>
            <p:nvPr/>
          </p:nvSpPr>
          <p:spPr>
            <a:xfrm>
              <a:off x="3533255" y="1608340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32" y="1"/>
                    <a:pt x="1" y="17"/>
                    <a:pt x="1" y="64"/>
                  </a:cubicBezTo>
                  <a:lnTo>
                    <a:pt x="158" y="95"/>
                  </a:lnTo>
                  <a:cubicBezTo>
                    <a:pt x="175" y="49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35"/>
            <p:cNvSpPr/>
            <p:nvPr/>
          </p:nvSpPr>
          <p:spPr>
            <a:xfrm>
              <a:off x="3558316" y="157828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8"/>
                    <a:pt x="17" y="95"/>
                    <a:pt x="64" y="95"/>
                  </a:cubicBezTo>
                  <a:lnTo>
                    <a:pt x="80" y="95"/>
                  </a:lnTo>
                  <a:cubicBezTo>
                    <a:pt x="127" y="95"/>
                    <a:pt x="158" y="64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35"/>
            <p:cNvSpPr/>
            <p:nvPr/>
          </p:nvSpPr>
          <p:spPr>
            <a:xfrm>
              <a:off x="3554309" y="159383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17" y="32"/>
                    <a:pt x="17" y="79"/>
                  </a:cubicBezTo>
                  <a:cubicBezTo>
                    <a:pt x="1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43" y="173"/>
                    <a:pt x="175" y="142"/>
                    <a:pt x="175" y="110"/>
                  </a:cubicBez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35"/>
            <p:cNvSpPr/>
            <p:nvPr/>
          </p:nvSpPr>
          <p:spPr>
            <a:xfrm>
              <a:off x="3536276" y="159030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7" y="32"/>
                    <a:pt x="17" y="64"/>
                  </a:cubicBezTo>
                  <a:cubicBezTo>
                    <a:pt x="0" y="112"/>
                    <a:pt x="32" y="158"/>
                    <a:pt x="80" y="175"/>
                  </a:cubicBezTo>
                  <a:lnTo>
                    <a:pt x="95" y="175"/>
                  </a:lnTo>
                  <a:cubicBezTo>
                    <a:pt x="143" y="175"/>
                    <a:pt x="174" y="143"/>
                    <a:pt x="174" y="95"/>
                  </a:cubicBezTo>
                  <a:cubicBezTo>
                    <a:pt x="190" y="49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35"/>
            <p:cNvSpPr/>
            <p:nvPr/>
          </p:nvSpPr>
          <p:spPr>
            <a:xfrm>
              <a:off x="3550810" y="1611871"/>
              <a:ext cx="6074" cy="3530"/>
            </a:xfrm>
            <a:custGeom>
              <a:avLst/>
              <a:gdLst/>
              <a:ahLst/>
              <a:cxnLst/>
              <a:rect l="l" t="t" r="r" b="b"/>
              <a:pathLst>
                <a:path w="191" h="111" extrusionOk="0">
                  <a:moveTo>
                    <a:pt x="96" y="1"/>
                  </a:moveTo>
                  <a:cubicBezTo>
                    <a:pt x="48" y="1"/>
                    <a:pt x="16" y="32"/>
                    <a:pt x="1" y="64"/>
                  </a:cubicBezTo>
                  <a:lnTo>
                    <a:pt x="174" y="110"/>
                  </a:lnTo>
                  <a:cubicBezTo>
                    <a:pt x="190" y="64"/>
                    <a:pt x="159" y="16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35"/>
            <p:cNvSpPr/>
            <p:nvPr/>
          </p:nvSpPr>
          <p:spPr>
            <a:xfrm>
              <a:off x="3547312" y="1538722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6" y="0"/>
                  </a:moveTo>
                  <a:cubicBezTo>
                    <a:pt x="0" y="47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43" y="95"/>
                    <a:pt x="174" y="79"/>
                    <a:pt x="189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35"/>
            <p:cNvSpPr/>
            <p:nvPr/>
          </p:nvSpPr>
          <p:spPr>
            <a:xfrm>
              <a:off x="3540283" y="157227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174" y="111"/>
                  </a:lnTo>
                  <a:cubicBezTo>
                    <a:pt x="174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35"/>
            <p:cNvSpPr/>
            <p:nvPr/>
          </p:nvSpPr>
          <p:spPr>
            <a:xfrm>
              <a:off x="3565345" y="1542220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43" y="111"/>
                    <a:pt x="174" y="80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35"/>
            <p:cNvSpPr/>
            <p:nvPr/>
          </p:nvSpPr>
          <p:spPr>
            <a:xfrm>
              <a:off x="3561846" y="155824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95" y="0"/>
                  </a:moveTo>
                  <a:cubicBezTo>
                    <a:pt x="47" y="0"/>
                    <a:pt x="16" y="17"/>
                    <a:pt x="16" y="63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3"/>
                    <a:pt x="173" y="95"/>
                  </a:cubicBezTo>
                  <a:cubicBezTo>
                    <a:pt x="190" y="48"/>
                    <a:pt x="158" y="0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35"/>
            <p:cNvSpPr/>
            <p:nvPr/>
          </p:nvSpPr>
          <p:spPr>
            <a:xfrm>
              <a:off x="3543814" y="155424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6" y="32"/>
                    <a:pt x="16" y="80"/>
                  </a:cubicBezTo>
                  <a:cubicBezTo>
                    <a:pt x="0" y="126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6" y="174"/>
                    <a:pt x="173" y="143"/>
                    <a:pt x="173" y="111"/>
                  </a:cubicBezTo>
                  <a:cubicBezTo>
                    <a:pt x="189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35"/>
            <p:cNvSpPr/>
            <p:nvPr/>
          </p:nvSpPr>
          <p:spPr>
            <a:xfrm>
              <a:off x="3558316" y="157580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9" y="0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0"/>
                  </a:lnTo>
                  <a:lnTo>
                    <a:pt x="175" y="110"/>
                  </a:lnTo>
                  <a:cubicBezTo>
                    <a:pt x="175" y="63"/>
                    <a:pt x="143" y="15"/>
                    <a:pt x="95" y="15"/>
                  </a:cubicBezTo>
                  <a:cubicBezTo>
                    <a:pt x="95" y="15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35"/>
            <p:cNvSpPr/>
            <p:nvPr/>
          </p:nvSpPr>
          <p:spPr>
            <a:xfrm>
              <a:off x="3554849" y="1502656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7"/>
                    <a:pt x="32" y="95"/>
                    <a:pt x="78" y="110"/>
                  </a:cubicBezTo>
                  <a:lnTo>
                    <a:pt x="95" y="110"/>
                  </a:lnTo>
                  <a:cubicBezTo>
                    <a:pt x="126" y="110"/>
                    <a:pt x="173" y="78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35"/>
            <p:cNvSpPr/>
            <p:nvPr/>
          </p:nvSpPr>
          <p:spPr>
            <a:xfrm>
              <a:off x="3547821" y="1536718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6" y="16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7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35"/>
            <p:cNvSpPr/>
            <p:nvPr/>
          </p:nvSpPr>
          <p:spPr>
            <a:xfrm>
              <a:off x="3572882" y="1506664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cubicBezTo>
                    <a:pt x="0" y="47"/>
                    <a:pt x="32" y="78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63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35"/>
            <p:cNvSpPr/>
            <p:nvPr/>
          </p:nvSpPr>
          <p:spPr>
            <a:xfrm>
              <a:off x="3569352" y="1522152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1"/>
                  </a:moveTo>
                  <a:cubicBezTo>
                    <a:pt x="48" y="1"/>
                    <a:pt x="17" y="32"/>
                    <a:pt x="0" y="64"/>
                  </a:cubicBezTo>
                  <a:cubicBezTo>
                    <a:pt x="0" y="112"/>
                    <a:pt x="17" y="158"/>
                    <a:pt x="63" y="175"/>
                  </a:cubicBezTo>
                  <a:lnTo>
                    <a:pt x="80" y="175"/>
                  </a:lnTo>
                  <a:cubicBezTo>
                    <a:pt x="126" y="175"/>
                    <a:pt x="158" y="143"/>
                    <a:pt x="174" y="112"/>
                  </a:cubicBezTo>
                  <a:cubicBezTo>
                    <a:pt x="174" y="64"/>
                    <a:pt x="143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35"/>
            <p:cNvSpPr/>
            <p:nvPr/>
          </p:nvSpPr>
          <p:spPr>
            <a:xfrm>
              <a:off x="3551319" y="1518686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95" y="0"/>
                  </a:moveTo>
                  <a:cubicBezTo>
                    <a:pt x="48" y="0"/>
                    <a:pt x="17" y="32"/>
                    <a:pt x="0" y="63"/>
                  </a:cubicBezTo>
                  <a:cubicBezTo>
                    <a:pt x="0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6" y="158"/>
                    <a:pt x="158" y="141"/>
                    <a:pt x="174" y="95"/>
                  </a:cubicBezTo>
                  <a:cubicBezTo>
                    <a:pt x="174" y="47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35"/>
            <p:cNvSpPr/>
            <p:nvPr/>
          </p:nvSpPr>
          <p:spPr>
            <a:xfrm>
              <a:off x="3565854" y="154021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" y="32"/>
                    <a:pt x="1" y="63"/>
                  </a:cubicBezTo>
                  <a:lnTo>
                    <a:pt x="158" y="95"/>
                  </a:lnTo>
                  <a:cubicBezTo>
                    <a:pt x="173" y="48"/>
                    <a:pt x="142" y="16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35"/>
            <p:cNvSpPr/>
            <p:nvPr/>
          </p:nvSpPr>
          <p:spPr>
            <a:xfrm>
              <a:off x="3562323" y="1467036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9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8" y="64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35"/>
            <p:cNvSpPr/>
            <p:nvPr/>
          </p:nvSpPr>
          <p:spPr>
            <a:xfrm>
              <a:off x="3555327" y="1500653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95"/>
                  </a:lnTo>
                  <a:cubicBezTo>
                    <a:pt x="174" y="63"/>
                    <a:pt x="143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35"/>
            <p:cNvSpPr/>
            <p:nvPr/>
          </p:nvSpPr>
          <p:spPr>
            <a:xfrm>
              <a:off x="3580356" y="147056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" y="1"/>
                  </a:moveTo>
                  <a:cubicBezTo>
                    <a:pt x="1" y="47"/>
                    <a:pt x="17" y="95"/>
                    <a:pt x="64" y="95"/>
                  </a:cubicBezTo>
                  <a:lnTo>
                    <a:pt x="80" y="95"/>
                  </a:lnTo>
                  <a:cubicBezTo>
                    <a:pt x="127" y="95"/>
                    <a:pt x="159" y="79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35"/>
            <p:cNvSpPr/>
            <p:nvPr/>
          </p:nvSpPr>
          <p:spPr>
            <a:xfrm>
              <a:off x="3576349" y="1486596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16"/>
                    <a:pt x="17" y="64"/>
                  </a:cubicBezTo>
                  <a:cubicBezTo>
                    <a:pt x="1" y="111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2"/>
                    <a:pt x="175" y="95"/>
                  </a:cubicBezTo>
                  <a:cubicBezTo>
                    <a:pt x="190" y="48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5"/>
            <p:cNvSpPr/>
            <p:nvPr/>
          </p:nvSpPr>
          <p:spPr>
            <a:xfrm>
              <a:off x="3558316" y="1482588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32" y="32"/>
                    <a:pt x="17" y="64"/>
                  </a:cubicBezTo>
                  <a:cubicBezTo>
                    <a:pt x="1" y="110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43" y="174"/>
                    <a:pt x="175" y="142"/>
                    <a:pt x="190" y="110"/>
                  </a:cubicBez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35"/>
            <p:cNvSpPr/>
            <p:nvPr/>
          </p:nvSpPr>
          <p:spPr>
            <a:xfrm>
              <a:off x="3573359" y="150411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32" y="1"/>
                    <a:pt x="0" y="32"/>
                    <a:pt x="0" y="80"/>
                  </a:cubicBezTo>
                  <a:lnTo>
                    <a:pt x="0" y="80"/>
                  </a:lnTo>
                  <a:lnTo>
                    <a:pt x="158" y="112"/>
                  </a:lnTo>
                  <a:lnTo>
                    <a:pt x="158" y="112"/>
                  </a:lnTo>
                  <a:cubicBezTo>
                    <a:pt x="174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35"/>
            <p:cNvSpPr/>
            <p:nvPr/>
          </p:nvSpPr>
          <p:spPr>
            <a:xfrm>
              <a:off x="3569861" y="1430971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8"/>
                    <a:pt x="16" y="95"/>
                    <a:pt x="64" y="95"/>
                  </a:cubicBezTo>
                  <a:cubicBezTo>
                    <a:pt x="79" y="95"/>
                    <a:pt x="79" y="111"/>
                    <a:pt x="79" y="111"/>
                  </a:cubicBezTo>
                  <a:cubicBezTo>
                    <a:pt x="127" y="111"/>
                    <a:pt x="158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35"/>
            <p:cNvSpPr/>
            <p:nvPr/>
          </p:nvSpPr>
          <p:spPr>
            <a:xfrm>
              <a:off x="3562323" y="1464556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9" y="1"/>
                    <a:pt x="17" y="32"/>
                    <a:pt x="1" y="79"/>
                  </a:cubicBezTo>
                  <a:lnTo>
                    <a:pt x="1" y="79"/>
                  </a:lnTo>
                  <a:lnTo>
                    <a:pt x="175" y="110"/>
                  </a:lnTo>
                  <a:lnTo>
                    <a:pt x="175" y="110"/>
                  </a:lnTo>
                  <a:cubicBezTo>
                    <a:pt x="190" y="64"/>
                    <a:pt x="158" y="16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35"/>
            <p:cNvSpPr/>
            <p:nvPr/>
          </p:nvSpPr>
          <p:spPr>
            <a:xfrm>
              <a:off x="3587385" y="1434501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43" y="110"/>
                    <a:pt x="174" y="78"/>
                    <a:pt x="174" y="47"/>
                  </a:cubicBezTo>
                  <a:lnTo>
                    <a:pt x="174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5"/>
            <p:cNvSpPr/>
            <p:nvPr/>
          </p:nvSpPr>
          <p:spPr>
            <a:xfrm>
              <a:off x="3583886" y="1450530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6" y="32"/>
                    <a:pt x="16" y="63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4" y="142"/>
                    <a:pt x="174" y="95"/>
                  </a:cubicBezTo>
                  <a:cubicBezTo>
                    <a:pt x="190" y="47"/>
                    <a:pt x="158" y="16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35"/>
            <p:cNvSpPr/>
            <p:nvPr/>
          </p:nvSpPr>
          <p:spPr>
            <a:xfrm>
              <a:off x="3565854" y="144700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6" y="17"/>
                    <a:pt x="16" y="64"/>
                  </a:cubicBezTo>
                  <a:cubicBezTo>
                    <a:pt x="1" y="111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27" y="158"/>
                    <a:pt x="173" y="143"/>
                    <a:pt x="173" y="95"/>
                  </a:cubicBezTo>
                  <a:cubicBezTo>
                    <a:pt x="190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35"/>
            <p:cNvSpPr/>
            <p:nvPr/>
          </p:nvSpPr>
          <p:spPr>
            <a:xfrm>
              <a:off x="3580356" y="1468563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9" y="1"/>
                    <a:pt x="17" y="16"/>
                    <a:pt x="1" y="64"/>
                  </a:cubicBezTo>
                  <a:lnTo>
                    <a:pt x="175" y="95"/>
                  </a:lnTo>
                  <a:cubicBezTo>
                    <a:pt x="175" y="47"/>
                    <a:pt x="143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35"/>
            <p:cNvSpPr/>
            <p:nvPr/>
          </p:nvSpPr>
          <p:spPr>
            <a:xfrm>
              <a:off x="3569861" y="1428967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79" y="0"/>
                  </a:moveTo>
                  <a:cubicBezTo>
                    <a:pt x="47" y="0"/>
                    <a:pt x="16" y="32"/>
                    <a:pt x="1" y="63"/>
                  </a:cubicBezTo>
                  <a:lnTo>
                    <a:pt x="173" y="95"/>
                  </a:lnTo>
                  <a:cubicBezTo>
                    <a:pt x="173" y="48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35"/>
            <p:cNvSpPr/>
            <p:nvPr/>
          </p:nvSpPr>
          <p:spPr>
            <a:xfrm>
              <a:off x="3573359" y="1412938"/>
              <a:ext cx="541" cy="32"/>
            </a:xfrm>
            <a:custGeom>
              <a:avLst/>
              <a:gdLst/>
              <a:ahLst/>
              <a:cxnLst/>
              <a:rect l="l" t="t" r="r" b="b"/>
              <a:pathLst>
                <a:path w="17" h="1" extrusionOk="0">
                  <a:moveTo>
                    <a:pt x="0" y="0"/>
                  </a:move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EE9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35"/>
            <p:cNvSpPr/>
            <p:nvPr/>
          </p:nvSpPr>
          <p:spPr>
            <a:xfrm>
              <a:off x="3573359" y="1412938"/>
              <a:ext cx="541" cy="1018"/>
            </a:xfrm>
            <a:custGeom>
              <a:avLst/>
              <a:gdLst/>
              <a:ahLst/>
              <a:cxnLst/>
              <a:rect l="l" t="t" r="r" b="b"/>
              <a:pathLst>
                <a:path w="17" h="32" extrusionOk="0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5"/>
            <p:cNvSpPr/>
            <p:nvPr/>
          </p:nvSpPr>
          <p:spPr>
            <a:xfrm>
              <a:off x="3573359" y="1413924"/>
              <a:ext cx="541" cy="1049"/>
            </a:xfrm>
            <a:custGeom>
              <a:avLst/>
              <a:gdLst/>
              <a:ahLst/>
              <a:cxnLst/>
              <a:rect l="l" t="t" r="r" b="b"/>
              <a:pathLst>
                <a:path w="17" h="33" extrusionOk="0">
                  <a:moveTo>
                    <a:pt x="0" y="1"/>
                  </a:moveTo>
                  <a:cubicBezTo>
                    <a:pt x="0" y="17"/>
                    <a:pt x="17" y="17"/>
                    <a:pt x="17" y="32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5"/>
            <p:cNvSpPr/>
            <p:nvPr/>
          </p:nvSpPr>
          <p:spPr>
            <a:xfrm>
              <a:off x="3587893" y="1432497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48" y="0"/>
                    <a:pt x="1" y="32"/>
                    <a:pt x="1" y="63"/>
                  </a:cubicBezTo>
                  <a:lnTo>
                    <a:pt x="158" y="110"/>
                  </a:lnTo>
                  <a:cubicBezTo>
                    <a:pt x="174" y="63"/>
                    <a:pt x="142" y="15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35"/>
            <p:cNvSpPr/>
            <p:nvPr/>
          </p:nvSpPr>
          <p:spPr>
            <a:xfrm>
              <a:off x="3568875" y="161788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7"/>
                    <a:pt x="32" y="79"/>
                    <a:pt x="63" y="95"/>
                  </a:cubicBezTo>
                  <a:lnTo>
                    <a:pt x="95" y="95"/>
                  </a:lnTo>
                  <a:cubicBezTo>
                    <a:pt x="126" y="95"/>
                    <a:pt x="158" y="64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5"/>
            <p:cNvSpPr/>
            <p:nvPr/>
          </p:nvSpPr>
          <p:spPr>
            <a:xfrm>
              <a:off x="3563341" y="1651434"/>
              <a:ext cx="3562" cy="2576"/>
            </a:xfrm>
            <a:custGeom>
              <a:avLst/>
              <a:gdLst/>
              <a:ahLst/>
              <a:cxnLst/>
              <a:rect l="l" t="t" r="r" b="b"/>
              <a:pathLst>
                <a:path w="112" h="81" extrusionOk="0">
                  <a:moveTo>
                    <a:pt x="32" y="1"/>
                  </a:moveTo>
                  <a:lnTo>
                    <a:pt x="0" y="1"/>
                  </a:lnTo>
                  <a:cubicBezTo>
                    <a:pt x="0" y="1"/>
                    <a:pt x="0" y="17"/>
                    <a:pt x="17" y="17"/>
                  </a:cubicBezTo>
                  <a:cubicBezTo>
                    <a:pt x="32" y="32"/>
                    <a:pt x="48" y="32"/>
                    <a:pt x="63" y="49"/>
                  </a:cubicBezTo>
                  <a:cubicBezTo>
                    <a:pt x="63" y="64"/>
                    <a:pt x="63" y="80"/>
                    <a:pt x="80" y="80"/>
                  </a:cubicBezTo>
                  <a:cubicBezTo>
                    <a:pt x="80" y="80"/>
                    <a:pt x="95" y="64"/>
                    <a:pt x="95" y="49"/>
                  </a:cubicBezTo>
                  <a:lnTo>
                    <a:pt x="111" y="49"/>
                  </a:lnTo>
                  <a:cubicBezTo>
                    <a:pt x="95" y="32"/>
                    <a:pt x="80" y="17"/>
                    <a:pt x="4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35"/>
            <p:cNvSpPr/>
            <p:nvPr/>
          </p:nvSpPr>
          <p:spPr>
            <a:xfrm>
              <a:off x="3586908" y="162138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0" y="1"/>
                  </a:moveTo>
                  <a:cubicBezTo>
                    <a:pt x="0" y="48"/>
                    <a:pt x="16" y="95"/>
                    <a:pt x="63" y="95"/>
                  </a:cubicBezTo>
                  <a:cubicBezTo>
                    <a:pt x="79" y="95"/>
                    <a:pt x="79" y="111"/>
                    <a:pt x="79" y="111"/>
                  </a:cubicBezTo>
                  <a:cubicBezTo>
                    <a:pt x="126" y="111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5"/>
            <p:cNvSpPr/>
            <p:nvPr/>
          </p:nvSpPr>
          <p:spPr>
            <a:xfrm>
              <a:off x="3582900" y="1637409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3" y="1"/>
                    <a:pt x="15" y="17"/>
                    <a:pt x="15" y="64"/>
                  </a:cubicBezTo>
                  <a:cubicBezTo>
                    <a:pt x="0" y="112"/>
                    <a:pt x="32" y="158"/>
                    <a:pt x="79" y="158"/>
                  </a:cubicBezTo>
                  <a:lnTo>
                    <a:pt x="95" y="158"/>
                  </a:lnTo>
                  <a:cubicBezTo>
                    <a:pt x="142" y="158"/>
                    <a:pt x="173" y="143"/>
                    <a:pt x="173" y="95"/>
                  </a:cubicBezTo>
                  <a:cubicBezTo>
                    <a:pt x="189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35"/>
            <p:cNvSpPr/>
            <p:nvPr/>
          </p:nvSpPr>
          <p:spPr>
            <a:xfrm>
              <a:off x="3564868" y="163340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5" y="32"/>
                    <a:pt x="15" y="80"/>
                  </a:cubicBezTo>
                  <a:cubicBezTo>
                    <a:pt x="0" y="112"/>
                    <a:pt x="32" y="158"/>
                    <a:pt x="78" y="175"/>
                  </a:cubicBezTo>
                  <a:lnTo>
                    <a:pt x="95" y="175"/>
                  </a:lnTo>
                  <a:cubicBezTo>
                    <a:pt x="141" y="175"/>
                    <a:pt x="173" y="143"/>
                    <a:pt x="173" y="112"/>
                  </a:cubicBezTo>
                  <a:cubicBezTo>
                    <a:pt x="189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35"/>
            <p:cNvSpPr/>
            <p:nvPr/>
          </p:nvSpPr>
          <p:spPr>
            <a:xfrm>
              <a:off x="3579879" y="1654965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79" y="1"/>
                  </a:moveTo>
                  <a:cubicBezTo>
                    <a:pt x="47" y="1"/>
                    <a:pt x="16" y="16"/>
                    <a:pt x="1" y="47"/>
                  </a:cubicBezTo>
                  <a:lnTo>
                    <a:pt x="32" y="47"/>
                  </a:lnTo>
                  <a:lnTo>
                    <a:pt x="47" y="47"/>
                  </a:lnTo>
                  <a:cubicBezTo>
                    <a:pt x="64" y="47"/>
                    <a:pt x="79" y="32"/>
                    <a:pt x="110" y="16"/>
                  </a:cubicBezTo>
                  <a:lnTo>
                    <a:pt x="110" y="16"/>
                  </a:lnTo>
                  <a:cubicBezTo>
                    <a:pt x="127" y="16"/>
                    <a:pt x="127" y="32"/>
                    <a:pt x="127" y="32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35"/>
            <p:cNvSpPr/>
            <p:nvPr/>
          </p:nvSpPr>
          <p:spPr>
            <a:xfrm>
              <a:off x="3575872" y="1581816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6" y="0"/>
                  </a:moveTo>
                  <a:cubicBezTo>
                    <a:pt x="1" y="47"/>
                    <a:pt x="32" y="95"/>
                    <a:pt x="79" y="95"/>
                  </a:cubicBezTo>
                  <a:lnTo>
                    <a:pt x="95" y="110"/>
                  </a:lnTo>
                  <a:cubicBezTo>
                    <a:pt x="142" y="110"/>
                    <a:pt x="173" y="79"/>
                    <a:pt x="190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35"/>
            <p:cNvSpPr/>
            <p:nvPr/>
          </p:nvSpPr>
          <p:spPr>
            <a:xfrm>
              <a:off x="3568875" y="1615369"/>
              <a:ext cx="5502" cy="3562"/>
            </a:xfrm>
            <a:custGeom>
              <a:avLst/>
              <a:gdLst/>
              <a:ahLst/>
              <a:cxnLst/>
              <a:rect l="l" t="t" r="r" b="b"/>
              <a:pathLst>
                <a:path w="173" h="112" extrusionOk="0">
                  <a:moveTo>
                    <a:pt x="95" y="0"/>
                  </a:moveTo>
                  <a:cubicBezTo>
                    <a:pt x="47" y="0"/>
                    <a:pt x="15" y="32"/>
                    <a:pt x="0" y="80"/>
                  </a:cubicBezTo>
                  <a:lnTo>
                    <a:pt x="173" y="111"/>
                  </a:lnTo>
                  <a:cubicBezTo>
                    <a:pt x="173" y="63"/>
                    <a:pt x="158" y="17"/>
                    <a:pt x="110" y="1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35"/>
            <p:cNvSpPr/>
            <p:nvPr/>
          </p:nvSpPr>
          <p:spPr>
            <a:xfrm>
              <a:off x="3593904" y="1585314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0"/>
                  </a:moveTo>
                  <a:lnTo>
                    <a:pt x="16" y="0"/>
                  </a:lnTo>
                  <a:cubicBezTo>
                    <a:pt x="1" y="48"/>
                    <a:pt x="32" y="95"/>
                    <a:pt x="79" y="111"/>
                  </a:cubicBezTo>
                  <a:lnTo>
                    <a:pt x="96" y="111"/>
                  </a:lnTo>
                  <a:cubicBezTo>
                    <a:pt x="142" y="111"/>
                    <a:pt x="174" y="80"/>
                    <a:pt x="174" y="48"/>
                  </a:cubicBezTo>
                  <a:lnTo>
                    <a:pt x="174" y="48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35"/>
            <p:cNvSpPr/>
            <p:nvPr/>
          </p:nvSpPr>
          <p:spPr>
            <a:xfrm>
              <a:off x="3590406" y="160134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8" y="0"/>
                    <a:pt x="16" y="32"/>
                    <a:pt x="0" y="63"/>
                  </a:cubicBezTo>
                  <a:cubicBezTo>
                    <a:pt x="0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6" y="174"/>
                    <a:pt x="158" y="143"/>
                    <a:pt x="174" y="95"/>
                  </a:cubicBezTo>
                  <a:cubicBezTo>
                    <a:pt x="189" y="63"/>
                    <a:pt x="158" y="17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35"/>
            <p:cNvSpPr/>
            <p:nvPr/>
          </p:nvSpPr>
          <p:spPr>
            <a:xfrm>
              <a:off x="3572341" y="1597845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9" y="1"/>
                    <a:pt x="17" y="16"/>
                    <a:pt x="17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5" y="142"/>
                    <a:pt x="175" y="95"/>
                  </a:cubicBezTo>
                  <a:cubicBezTo>
                    <a:pt x="190" y="47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35"/>
            <p:cNvSpPr/>
            <p:nvPr/>
          </p:nvSpPr>
          <p:spPr>
            <a:xfrm>
              <a:off x="3586908" y="1619376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0"/>
                  </a:moveTo>
                  <a:cubicBezTo>
                    <a:pt x="47" y="0"/>
                    <a:pt x="16" y="32"/>
                    <a:pt x="0" y="64"/>
                  </a:cubicBezTo>
                  <a:lnTo>
                    <a:pt x="0" y="64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8"/>
                    <a:pt x="142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35"/>
            <p:cNvSpPr/>
            <p:nvPr/>
          </p:nvSpPr>
          <p:spPr>
            <a:xfrm>
              <a:off x="3583377" y="154622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32"/>
                    <a:pt x="32" y="80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35"/>
            <p:cNvSpPr/>
            <p:nvPr/>
          </p:nvSpPr>
          <p:spPr>
            <a:xfrm>
              <a:off x="3576349" y="157981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49" y="0"/>
                    <a:pt x="17" y="32"/>
                    <a:pt x="1" y="63"/>
                  </a:cubicBezTo>
                  <a:lnTo>
                    <a:pt x="1" y="63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75" y="47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35"/>
            <p:cNvSpPr/>
            <p:nvPr/>
          </p:nvSpPr>
          <p:spPr>
            <a:xfrm>
              <a:off x="3601410" y="154975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" y="0"/>
                  </a:move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7" y="95"/>
                    <a:pt x="158" y="78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35"/>
            <p:cNvSpPr/>
            <p:nvPr/>
          </p:nvSpPr>
          <p:spPr>
            <a:xfrm>
              <a:off x="3597943" y="1565246"/>
              <a:ext cx="5502" cy="5565"/>
            </a:xfrm>
            <a:custGeom>
              <a:avLst/>
              <a:gdLst/>
              <a:ahLst/>
              <a:cxnLst/>
              <a:rect l="l" t="t" r="r" b="b"/>
              <a:pathLst>
                <a:path w="173" h="175" extrusionOk="0">
                  <a:moveTo>
                    <a:pt x="78" y="1"/>
                  </a:moveTo>
                  <a:cubicBezTo>
                    <a:pt x="47" y="1"/>
                    <a:pt x="15" y="32"/>
                    <a:pt x="0" y="80"/>
                  </a:cubicBezTo>
                  <a:cubicBezTo>
                    <a:pt x="0" y="127"/>
                    <a:pt x="15" y="158"/>
                    <a:pt x="63" y="175"/>
                  </a:cubicBezTo>
                  <a:lnTo>
                    <a:pt x="78" y="175"/>
                  </a:lnTo>
                  <a:cubicBezTo>
                    <a:pt x="126" y="175"/>
                    <a:pt x="158" y="143"/>
                    <a:pt x="173" y="112"/>
                  </a:cubicBezTo>
                  <a:cubicBezTo>
                    <a:pt x="173" y="64"/>
                    <a:pt x="141" y="17"/>
                    <a:pt x="95" y="17"/>
                  </a:cubicBezTo>
                  <a:cubicBezTo>
                    <a:pt x="95" y="1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35"/>
            <p:cNvSpPr/>
            <p:nvPr/>
          </p:nvSpPr>
          <p:spPr>
            <a:xfrm>
              <a:off x="3579879" y="1561780"/>
              <a:ext cx="5534" cy="5502"/>
            </a:xfrm>
            <a:custGeom>
              <a:avLst/>
              <a:gdLst/>
              <a:ahLst/>
              <a:cxnLst/>
              <a:rect l="l" t="t" r="r" b="b"/>
              <a:pathLst>
                <a:path w="174" h="173" extrusionOk="0">
                  <a:moveTo>
                    <a:pt x="95" y="0"/>
                  </a:moveTo>
                  <a:cubicBezTo>
                    <a:pt x="47" y="0"/>
                    <a:pt x="16" y="32"/>
                    <a:pt x="1" y="63"/>
                  </a:cubicBezTo>
                  <a:cubicBezTo>
                    <a:pt x="1" y="110"/>
                    <a:pt x="32" y="158"/>
                    <a:pt x="64" y="173"/>
                  </a:cubicBezTo>
                  <a:lnTo>
                    <a:pt x="95" y="173"/>
                  </a:lnTo>
                  <a:cubicBezTo>
                    <a:pt x="127" y="173"/>
                    <a:pt x="158" y="141"/>
                    <a:pt x="174" y="95"/>
                  </a:cubicBezTo>
                  <a:cubicBezTo>
                    <a:pt x="174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35"/>
            <p:cNvSpPr/>
            <p:nvPr/>
          </p:nvSpPr>
          <p:spPr>
            <a:xfrm>
              <a:off x="3594413" y="158331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80" y="0"/>
                  </a:moveTo>
                  <a:cubicBezTo>
                    <a:pt x="48" y="0"/>
                    <a:pt x="0" y="32"/>
                    <a:pt x="0" y="63"/>
                  </a:cubicBezTo>
                  <a:lnTo>
                    <a:pt x="158" y="111"/>
                  </a:lnTo>
                  <a:cubicBezTo>
                    <a:pt x="174" y="63"/>
                    <a:pt x="143" y="16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35"/>
            <p:cNvSpPr/>
            <p:nvPr/>
          </p:nvSpPr>
          <p:spPr>
            <a:xfrm>
              <a:off x="3590915" y="1510130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0" y="1"/>
                  </a:moveTo>
                  <a:cubicBezTo>
                    <a:pt x="0" y="49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6" y="95"/>
                    <a:pt x="158" y="80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35"/>
            <p:cNvSpPr/>
            <p:nvPr/>
          </p:nvSpPr>
          <p:spPr>
            <a:xfrm>
              <a:off x="3583886" y="1543747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79" y="0"/>
                  </a:moveTo>
                  <a:cubicBezTo>
                    <a:pt x="32" y="0"/>
                    <a:pt x="1" y="32"/>
                    <a:pt x="1" y="78"/>
                  </a:cubicBezTo>
                  <a:lnTo>
                    <a:pt x="158" y="110"/>
                  </a:lnTo>
                  <a:cubicBezTo>
                    <a:pt x="174" y="63"/>
                    <a:pt x="142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35"/>
            <p:cNvSpPr/>
            <p:nvPr/>
          </p:nvSpPr>
          <p:spPr>
            <a:xfrm>
              <a:off x="3608948" y="1513661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7"/>
                    <a:pt x="16" y="95"/>
                    <a:pt x="64" y="110"/>
                  </a:cubicBezTo>
                  <a:lnTo>
                    <a:pt x="79" y="110"/>
                  </a:lnTo>
                  <a:cubicBezTo>
                    <a:pt x="127" y="110"/>
                    <a:pt x="158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35"/>
            <p:cNvSpPr/>
            <p:nvPr/>
          </p:nvSpPr>
          <p:spPr>
            <a:xfrm>
              <a:off x="3604940" y="1529690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4" y="1"/>
                    <a:pt x="16" y="32"/>
                    <a:pt x="16" y="64"/>
                  </a:cubicBezTo>
                  <a:cubicBezTo>
                    <a:pt x="1" y="111"/>
                    <a:pt x="32" y="158"/>
                    <a:pt x="79" y="158"/>
                  </a:cubicBezTo>
                  <a:cubicBezTo>
                    <a:pt x="79" y="174"/>
                    <a:pt x="95" y="174"/>
                    <a:pt x="95" y="174"/>
                  </a:cubicBezTo>
                  <a:cubicBezTo>
                    <a:pt x="142" y="174"/>
                    <a:pt x="173" y="142"/>
                    <a:pt x="173" y="95"/>
                  </a:cubicBezTo>
                  <a:cubicBezTo>
                    <a:pt x="190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35"/>
            <p:cNvSpPr/>
            <p:nvPr/>
          </p:nvSpPr>
          <p:spPr>
            <a:xfrm>
              <a:off x="3586908" y="1525682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32" y="32"/>
                    <a:pt x="16" y="79"/>
                  </a:cubicBezTo>
                  <a:cubicBezTo>
                    <a:pt x="0" y="127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2"/>
                    <a:pt x="189" y="110"/>
                  </a:cubicBezTo>
                  <a:cubicBezTo>
                    <a:pt x="189" y="64"/>
                    <a:pt x="158" y="16"/>
                    <a:pt x="110" y="16"/>
                  </a:cubicBezTo>
                  <a:cubicBezTo>
                    <a:pt x="110" y="16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35"/>
            <p:cNvSpPr/>
            <p:nvPr/>
          </p:nvSpPr>
          <p:spPr>
            <a:xfrm>
              <a:off x="3601410" y="1547754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9" y="0"/>
                    <a:pt x="17" y="15"/>
                    <a:pt x="1" y="63"/>
                  </a:cubicBezTo>
                  <a:lnTo>
                    <a:pt x="1" y="63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90" y="47"/>
                    <a:pt x="158" y="0"/>
                    <a:pt x="112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35"/>
            <p:cNvSpPr/>
            <p:nvPr/>
          </p:nvSpPr>
          <p:spPr>
            <a:xfrm>
              <a:off x="3597943" y="1474065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95"/>
                    <a:pt x="78" y="111"/>
                  </a:cubicBezTo>
                  <a:lnTo>
                    <a:pt x="95" y="111"/>
                  </a:lnTo>
                  <a:cubicBezTo>
                    <a:pt x="141" y="111"/>
                    <a:pt x="173" y="80"/>
                    <a:pt x="189" y="48"/>
                  </a:cubicBezTo>
                  <a:lnTo>
                    <a:pt x="189" y="48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5"/>
            <p:cNvSpPr/>
            <p:nvPr/>
          </p:nvSpPr>
          <p:spPr>
            <a:xfrm>
              <a:off x="3590915" y="1508127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95" y="1"/>
                  </a:moveTo>
                  <a:cubicBezTo>
                    <a:pt x="47" y="1"/>
                    <a:pt x="16" y="17"/>
                    <a:pt x="0" y="64"/>
                  </a:cubicBezTo>
                  <a:lnTo>
                    <a:pt x="0" y="64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73" y="49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5"/>
            <p:cNvSpPr/>
            <p:nvPr/>
          </p:nvSpPr>
          <p:spPr>
            <a:xfrm>
              <a:off x="3615976" y="147807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80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63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5"/>
            <p:cNvSpPr/>
            <p:nvPr/>
          </p:nvSpPr>
          <p:spPr>
            <a:xfrm>
              <a:off x="3612446" y="149362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0"/>
                  </a:moveTo>
                  <a:cubicBezTo>
                    <a:pt x="48" y="0"/>
                    <a:pt x="17" y="32"/>
                    <a:pt x="17" y="79"/>
                  </a:cubicBezTo>
                  <a:cubicBezTo>
                    <a:pt x="0" y="110"/>
                    <a:pt x="32" y="158"/>
                    <a:pt x="80" y="173"/>
                  </a:cubicBezTo>
                  <a:lnTo>
                    <a:pt x="95" y="173"/>
                  </a:lnTo>
                  <a:cubicBezTo>
                    <a:pt x="126" y="173"/>
                    <a:pt x="174" y="142"/>
                    <a:pt x="174" y="110"/>
                  </a:cubicBezTo>
                  <a:cubicBezTo>
                    <a:pt x="189" y="63"/>
                    <a:pt x="158" y="16"/>
                    <a:pt x="111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5"/>
            <p:cNvSpPr/>
            <p:nvPr/>
          </p:nvSpPr>
          <p:spPr>
            <a:xfrm>
              <a:off x="3594413" y="1490094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8" y="1"/>
                    <a:pt x="16" y="32"/>
                    <a:pt x="16" y="64"/>
                  </a:cubicBezTo>
                  <a:cubicBezTo>
                    <a:pt x="0" y="111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6" y="174"/>
                    <a:pt x="174" y="143"/>
                    <a:pt x="174" y="95"/>
                  </a:cubicBezTo>
                  <a:cubicBezTo>
                    <a:pt x="189" y="48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35"/>
            <p:cNvSpPr/>
            <p:nvPr/>
          </p:nvSpPr>
          <p:spPr>
            <a:xfrm>
              <a:off x="3608948" y="1511657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79" y="1"/>
                  </a:moveTo>
                  <a:cubicBezTo>
                    <a:pt x="47" y="1"/>
                    <a:pt x="16" y="32"/>
                    <a:pt x="1" y="64"/>
                  </a:cubicBezTo>
                  <a:lnTo>
                    <a:pt x="173" y="95"/>
                  </a:lnTo>
                  <a:cubicBezTo>
                    <a:pt x="173" y="64"/>
                    <a:pt x="142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35"/>
            <p:cNvSpPr/>
            <p:nvPr/>
          </p:nvSpPr>
          <p:spPr>
            <a:xfrm>
              <a:off x="3605417" y="143850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63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5"/>
            <p:cNvSpPr/>
            <p:nvPr/>
          </p:nvSpPr>
          <p:spPr>
            <a:xfrm>
              <a:off x="3598420" y="1472061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0"/>
                  </a:moveTo>
                  <a:cubicBezTo>
                    <a:pt x="48" y="0"/>
                    <a:pt x="17" y="32"/>
                    <a:pt x="0" y="63"/>
                  </a:cubicBezTo>
                  <a:lnTo>
                    <a:pt x="174" y="111"/>
                  </a:lnTo>
                  <a:cubicBezTo>
                    <a:pt x="174" y="63"/>
                    <a:pt x="143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5"/>
            <p:cNvSpPr/>
            <p:nvPr/>
          </p:nvSpPr>
          <p:spPr>
            <a:xfrm>
              <a:off x="3623450" y="144197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1"/>
                  </a:moveTo>
                  <a:cubicBezTo>
                    <a:pt x="1" y="49"/>
                    <a:pt x="32" y="96"/>
                    <a:pt x="80" y="96"/>
                  </a:cubicBezTo>
                  <a:cubicBezTo>
                    <a:pt x="80" y="112"/>
                    <a:pt x="80" y="112"/>
                    <a:pt x="95" y="112"/>
                  </a:cubicBezTo>
                  <a:cubicBezTo>
                    <a:pt x="127" y="112"/>
                    <a:pt x="175" y="80"/>
                    <a:pt x="175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35"/>
            <p:cNvSpPr/>
            <p:nvPr/>
          </p:nvSpPr>
          <p:spPr>
            <a:xfrm>
              <a:off x="3619983" y="1458036"/>
              <a:ext cx="5502" cy="5025"/>
            </a:xfrm>
            <a:custGeom>
              <a:avLst/>
              <a:gdLst/>
              <a:ahLst/>
              <a:cxnLst/>
              <a:rect l="l" t="t" r="r" b="b"/>
              <a:pathLst>
                <a:path w="173" h="158" extrusionOk="0">
                  <a:moveTo>
                    <a:pt x="78" y="0"/>
                  </a:moveTo>
                  <a:cubicBezTo>
                    <a:pt x="47" y="0"/>
                    <a:pt x="15" y="17"/>
                    <a:pt x="0" y="63"/>
                  </a:cubicBezTo>
                  <a:cubicBezTo>
                    <a:pt x="0" y="111"/>
                    <a:pt x="32" y="158"/>
                    <a:pt x="63" y="158"/>
                  </a:cubicBezTo>
                  <a:lnTo>
                    <a:pt x="78" y="158"/>
                  </a:lnTo>
                  <a:cubicBezTo>
                    <a:pt x="126" y="158"/>
                    <a:pt x="158" y="143"/>
                    <a:pt x="173" y="95"/>
                  </a:cubicBezTo>
                  <a:cubicBezTo>
                    <a:pt x="173" y="48"/>
                    <a:pt x="141" y="0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35"/>
            <p:cNvSpPr/>
            <p:nvPr/>
          </p:nvSpPr>
          <p:spPr>
            <a:xfrm>
              <a:off x="3601951" y="1454029"/>
              <a:ext cx="5502" cy="5565"/>
            </a:xfrm>
            <a:custGeom>
              <a:avLst/>
              <a:gdLst/>
              <a:ahLst/>
              <a:cxnLst/>
              <a:rect l="l" t="t" r="r" b="b"/>
              <a:pathLst>
                <a:path w="173" h="175" extrusionOk="0">
                  <a:moveTo>
                    <a:pt x="95" y="0"/>
                  </a:moveTo>
                  <a:cubicBezTo>
                    <a:pt x="47" y="0"/>
                    <a:pt x="15" y="32"/>
                    <a:pt x="0" y="80"/>
                  </a:cubicBezTo>
                  <a:cubicBezTo>
                    <a:pt x="0" y="111"/>
                    <a:pt x="32" y="158"/>
                    <a:pt x="78" y="174"/>
                  </a:cubicBezTo>
                  <a:lnTo>
                    <a:pt x="95" y="174"/>
                  </a:lnTo>
                  <a:cubicBezTo>
                    <a:pt x="126" y="174"/>
                    <a:pt x="158" y="143"/>
                    <a:pt x="173" y="111"/>
                  </a:cubicBezTo>
                  <a:cubicBezTo>
                    <a:pt x="173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35"/>
            <p:cNvSpPr/>
            <p:nvPr/>
          </p:nvSpPr>
          <p:spPr>
            <a:xfrm>
              <a:off x="3616453" y="1475592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80" y="0"/>
                  </a:moveTo>
                  <a:cubicBezTo>
                    <a:pt x="48" y="0"/>
                    <a:pt x="0" y="32"/>
                    <a:pt x="0" y="78"/>
                  </a:cubicBezTo>
                  <a:lnTo>
                    <a:pt x="158" y="110"/>
                  </a:lnTo>
                  <a:cubicBezTo>
                    <a:pt x="174" y="63"/>
                    <a:pt x="143" y="15"/>
                    <a:pt x="95" y="15"/>
                  </a:cubicBez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35"/>
            <p:cNvSpPr/>
            <p:nvPr/>
          </p:nvSpPr>
          <p:spPr>
            <a:xfrm>
              <a:off x="3605958" y="1436505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0" y="15"/>
                    <a:pt x="0" y="63"/>
                  </a:cubicBezTo>
                  <a:lnTo>
                    <a:pt x="158" y="95"/>
                  </a:lnTo>
                  <a:cubicBezTo>
                    <a:pt x="173" y="47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35"/>
            <p:cNvSpPr/>
            <p:nvPr/>
          </p:nvSpPr>
          <p:spPr>
            <a:xfrm>
              <a:off x="3628475" y="1423942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111" y="1"/>
                  </a:moveTo>
                  <a:cubicBezTo>
                    <a:pt x="111" y="1"/>
                    <a:pt x="95" y="1"/>
                    <a:pt x="95" y="17"/>
                  </a:cubicBezTo>
                  <a:cubicBezTo>
                    <a:pt x="64" y="32"/>
                    <a:pt x="80" y="64"/>
                    <a:pt x="64" y="95"/>
                  </a:cubicBezTo>
                  <a:lnTo>
                    <a:pt x="0" y="95"/>
                  </a:lnTo>
                  <a:cubicBezTo>
                    <a:pt x="17" y="95"/>
                    <a:pt x="17" y="112"/>
                    <a:pt x="32" y="112"/>
                  </a:cubicBezTo>
                  <a:lnTo>
                    <a:pt x="48" y="112"/>
                  </a:lnTo>
                  <a:cubicBezTo>
                    <a:pt x="64" y="112"/>
                    <a:pt x="80" y="112"/>
                    <a:pt x="95" y="95"/>
                  </a:cubicBezTo>
                  <a:cubicBezTo>
                    <a:pt x="95" y="80"/>
                    <a:pt x="95" y="64"/>
                    <a:pt x="111" y="49"/>
                  </a:cubicBezTo>
                  <a:lnTo>
                    <a:pt x="127" y="49"/>
                  </a:lnTo>
                  <a:lnTo>
                    <a:pt x="127" y="49"/>
                  </a:lnTo>
                  <a:cubicBezTo>
                    <a:pt x="143" y="32"/>
                    <a:pt x="143" y="17"/>
                    <a:pt x="127" y="1"/>
                  </a:cubicBez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35"/>
            <p:cNvSpPr/>
            <p:nvPr/>
          </p:nvSpPr>
          <p:spPr>
            <a:xfrm>
              <a:off x="3631496" y="1425469"/>
              <a:ext cx="1018" cy="1527"/>
            </a:xfrm>
            <a:custGeom>
              <a:avLst/>
              <a:gdLst/>
              <a:ahLst/>
              <a:cxnLst/>
              <a:rect l="l" t="t" r="r" b="b"/>
              <a:pathLst>
                <a:path w="32" h="48" extrusionOk="0">
                  <a:moveTo>
                    <a:pt x="32" y="1"/>
                  </a:moveTo>
                  <a:lnTo>
                    <a:pt x="16" y="1"/>
                  </a:lnTo>
                  <a:cubicBezTo>
                    <a:pt x="0" y="16"/>
                    <a:pt x="0" y="32"/>
                    <a:pt x="0" y="47"/>
                  </a:cubicBezTo>
                  <a:lnTo>
                    <a:pt x="0" y="47"/>
                  </a:lnTo>
                  <a:cubicBezTo>
                    <a:pt x="0" y="32"/>
                    <a:pt x="0" y="16"/>
                    <a:pt x="16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35"/>
            <p:cNvSpPr/>
            <p:nvPr/>
          </p:nvSpPr>
          <p:spPr>
            <a:xfrm>
              <a:off x="3631496" y="1425469"/>
              <a:ext cx="1018" cy="1527"/>
            </a:xfrm>
            <a:custGeom>
              <a:avLst/>
              <a:gdLst/>
              <a:ahLst/>
              <a:cxnLst/>
              <a:rect l="l" t="t" r="r" b="b"/>
              <a:pathLst>
                <a:path w="32" h="48" extrusionOk="0">
                  <a:moveTo>
                    <a:pt x="32" y="1"/>
                  </a:moveTo>
                  <a:lnTo>
                    <a:pt x="16" y="1"/>
                  </a:lnTo>
                  <a:cubicBezTo>
                    <a:pt x="0" y="16"/>
                    <a:pt x="0" y="32"/>
                    <a:pt x="0" y="47"/>
                  </a:cubicBezTo>
                  <a:cubicBezTo>
                    <a:pt x="16" y="32"/>
                    <a:pt x="32" y="16"/>
                    <a:pt x="3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35"/>
            <p:cNvSpPr/>
            <p:nvPr/>
          </p:nvSpPr>
          <p:spPr>
            <a:xfrm>
              <a:off x="3623991" y="1439971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78" y="1"/>
                  </a:moveTo>
                  <a:cubicBezTo>
                    <a:pt x="32" y="1"/>
                    <a:pt x="0" y="32"/>
                    <a:pt x="0" y="64"/>
                  </a:cubicBezTo>
                  <a:lnTo>
                    <a:pt x="0" y="64"/>
                  </a:lnTo>
                  <a:lnTo>
                    <a:pt x="158" y="95"/>
                  </a:lnTo>
                  <a:lnTo>
                    <a:pt x="158" y="95"/>
                  </a:lnTo>
                  <a:cubicBezTo>
                    <a:pt x="173" y="49"/>
                    <a:pt x="141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35"/>
            <p:cNvSpPr/>
            <p:nvPr/>
          </p:nvSpPr>
          <p:spPr>
            <a:xfrm>
              <a:off x="3604431" y="1624910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17" y="0"/>
                  </a:moveTo>
                  <a:cubicBezTo>
                    <a:pt x="0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43" y="110"/>
                    <a:pt x="174" y="79"/>
                    <a:pt x="174" y="47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35"/>
            <p:cNvSpPr/>
            <p:nvPr/>
          </p:nvSpPr>
          <p:spPr>
            <a:xfrm>
              <a:off x="3599406" y="1658972"/>
              <a:ext cx="2576" cy="509"/>
            </a:xfrm>
            <a:custGeom>
              <a:avLst/>
              <a:gdLst/>
              <a:ahLst/>
              <a:cxnLst/>
              <a:rect l="l" t="t" r="r" b="b"/>
              <a:pathLst>
                <a:path w="81" h="16" extrusionOk="0">
                  <a:moveTo>
                    <a:pt x="32" y="1"/>
                  </a:moveTo>
                  <a:lnTo>
                    <a:pt x="1" y="1"/>
                  </a:lnTo>
                  <a:cubicBezTo>
                    <a:pt x="32" y="1"/>
                    <a:pt x="49" y="16"/>
                    <a:pt x="80" y="16"/>
                  </a:cubicBezTo>
                  <a:cubicBezTo>
                    <a:pt x="64" y="16"/>
                    <a:pt x="64" y="1"/>
                    <a:pt x="49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35"/>
            <p:cNvSpPr/>
            <p:nvPr/>
          </p:nvSpPr>
          <p:spPr>
            <a:xfrm>
              <a:off x="3622464" y="1628917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0" y="47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26" y="95"/>
                    <a:pt x="174" y="63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35"/>
            <p:cNvSpPr/>
            <p:nvPr/>
          </p:nvSpPr>
          <p:spPr>
            <a:xfrm>
              <a:off x="3618966" y="164443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7" y="0"/>
                    <a:pt x="16" y="32"/>
                    <a:pt x="1" y="80"/>
                  </a:cubicBezTo>
                  <a:cubicBezTo>
                    <a:pt x="1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7" y="174"/>
                    <a:pt x="158" y="143"/>
                    <a:pt x="173" y="111"/>
                  </a:cubicBezTo>
                  <a:cubicBezTo>
                    <a:pt x="190" y="63"/>
                    <a:pt x="158" y="17"/>
                    <a:pt x="110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35"/>
            <p:cNvSpPr/>
            <p:nvPr/>
          </p:nvSpPr>
          <p:spPr>
            <a:xfrm>
              <a:off x="3600933" y="1640939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27" y="173"/>
                    <a:pt x="173" y="142"/>
                    <a:pt x="173" y="95"/>
                  </a:cubicBezTo>
                  <a:cubicBezTo>
                    <a:pt x="190" y="47"/>
                    <a:pt x="158" y="16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35"/>
            <p:cNvSpPr/>
            <p:nvPr/>
          </p:nvSpPr>
          <p:spPr>
            <a:xfrm>
              <a:off x="3615976" y="1662470"/>
              <a:ext cx="4039" cy="1558"/>
            </a:xfrm>
            <a:custGeom>
              <a:avLst/>
              <a:gdLst/>
              <a:ahLst/>
              <a:cxnLst/>
              <a:rect l="l" t="t" r="r" b="b"/>
              <a:pathLst>
                <a:path w="127" h="49" extrusionOk="0">
                  <a:moveTo>
                    <a:pt x="63" y="0"/>
                  </a:moveTo>
                  <a:cubicBezTo>
                    <a:pt x="32" y="0"/>
                    <a:pt x="15" y="17"/>
                    <a:pt x="0" y="48"/>
                  </a:cubicBezTo>
                  <a:cubicBezTo>
                    <a:pt x="15" y="32"/>
                    <a:pt x="32" y="32"/>
                    <a:pt x="63" y="32"/>
                  </a:cubicBezTo>
                  <a:lnTo>
                    <a:pt x="110" y="32"/>
                  </a:lnTo>
                  <a:lnTo>
                    <a:pt x="126" y="32"/>
                  </a:lnTo>
                  <a:cubicBezTo>
                    <a:pt x="110" y="17"/>
                    <a:pt x="95" y="0"/>
                    <a:pt x="78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35"/>
            <p:cNvSpPr/>
            <p:nvPr/>
          </p:nvSpPr>
          <p:spPr>
            <a:xfrm>
              <a:off x="3611969" y="158932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48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26" y="95"/>
                    <a:pt x="173" y="80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35"/>
            <p:cNvSpPr/>
            <p:nvPr/>
          </p:nvSpPr>
          <p:spPr>
            <a:xfrm>
              <a:off x="3604940" y="1622906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0"/>
                  </a:moveTo>
                  <a:cubicBezTo>
                    <a:pt x="47" y="0"/>
                    <a:pt x="1" y="32"/>
                    <a:pt x="1" y="63"/>
                  </a:cubicBezTo>
                  <a:lnTo>
                    <a:pt x="1" y="63"/>
                  </a:lnTo>
                  <a:lnTo>
                    <a:pt x="158" y="110"/>
                  </a:lnTo>
                  <a:lnTo>
                    <a:pt x="158" y="110"/>
                  </a:lnTo>
                  <a:cubicBezTo>
                    <a:pt x="173" y="63"/>
                    <a:pt x="142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35"/>
            <p:cNvSpPr/>
            <p:nvPr/>
          </p:nvSpPr>
          <p:spPr>
            <a:xfrm>
              <a:off x="3630002" y="1592852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0" y="0"/>
                  </a:moveTo>
                  <a:cubicBezTo>
                    <a:pt x="0" y="47"/>
                    <a:pt x="32" y="95"/>
                    <a:pt x="79" y="110"/>
                  </a:cubicBezTo>
                  <a:lnTo>
                    <a:pt x="95" y="110"/>
                  </a:lnTo>
                  <a:cubicBezTo>
                    <a:pt x="126" y="110"/>
                    <a:pt x="158" y="78"/>
                    <a:pt x="173" y="32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35"/>
            <p:cNvSpPr/>
            <p:nvPr/>
          </p:nvSpPr>
          <p:spPr>
            <a:xfrm>
              <a:off x="3626471" y="1608881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80" y="0"/>
                  </a:moveTo>
                  <a:cubicBezTo>
                    <a:pt x="48" y="0"/>
                    <a:pt x="17" y="15"/>
                    <a:pt x="0" y="63"/>
                  </a:cubicBezTo>
                  <a:cubicBezTo>
                    <a:pt x="0" y="110"/>
                    <a:pt x="17" y="158"/>
                    <a:pt x="63" y="158"/>
                  </a:cubicBezTo>
                  <a:lnTo>
                    <a:pt x="80" y="158"/>
                  </a:lnTo>
                  <a:cubicBezTo>
                    <a:pt x="127" y="158"/>
                    <a:pt x="158" y="141"/>
                    <a:pt x="174" y="95"/>
                  </a:cubicBezTo>
                  <a:cubicBezTo>
                    <a:pt x="174" y="47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35"/>
            <p:cNvSpPr/>
            <p:nvPr/>
          </p:nvSpPr>
          <p:spPr>
            <a:xfrm>
              <a:off x="3608439" y="1604874"/>
              <a:ext cx="5565" cy="5502"/>
            </a:xfrm>
            <a:custGeom>
              <a:avLst/>
              <a:gdLst/>
              <a:ahLst/>
              <a:cxnLst/>
              <a:rect l="l" t="t" r="r" b="b"/>
              <a:pathLst>
                <a:path w="175" h="173" extrusionOk="0">
                  <a:moveTo>
                    <a:pt x="95" y="0"/>
                  </a:moveTo>
                  <a:cubicBezTo>
                    <a:pt x="48" y="0"/>
                    <a:pt x="17" y="32"/>
                    <a:pt x="0" y="78"/>
                  </a:cubicBezTo>
                  <a:cubicBezTo>
                    <a:pt x="0" y="126"/>
                    <a:pt x="32" y="158"/>
                    <a:pt x="63" y="173"/>
                  </a:cubicBezTo>
                  <a:lnTo>
                    <a:pt x="95" y="173"/>
                  </a:lnTo>
                  <a:cubicBezTo>
                    <a:pt x="126" y="173"/>
                    <a:pt x="158" y="141"/>
                    <a:pt x="174" y="110"/>
                  </a:cubicBezTo>
                  <a:cubicBezTo>
                    <a:pt x="174" y="63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35"/>
            <p:cNvSpPr/>
            <p:nvPr/>
          </p:nvSpPr>
          <p:spPr>
            <a:xfrm>
              <a:off x="3622973" y="1626405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79" y="0"/>
                  </a:moveTo>
                  <a:cubicBezTo>
                    <a:pt x="32" y="0"/>
                    <a:pt x="1" y="32"/>
                    <a:pt x="1" y="79"/>
                  </a:cubicBezTo>
                  <a:lnTo>
                    <a:pt x="158" y="111"/>
                  </a:lnTo>
                  <a:cubicBezTo>
                    <a:pt x="173" y="63"/>
                    <a:pt x="142" y="16"/>
                    <a:pt x="95" y="16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35"/>
            <p:cNvSpPr/>
            <p:nvPr/>
          </p:nvSpPr>
          <p:spPr>
            <a:xfrm>
              <a:off x="3619443" y="1553224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" y="1"/>
                  </a:moveTo>
                  <a:cubicBezTo>
                    <a:pt x="1" y="49"/>
                    <a:pt x="32" y="95"/>
                    <a:pt x="80" y="112"/>
                  </a:cubicBezTo>
                  <a:lnTo>
                    <a:pt x="95" y="112"/>
                  </a:lnTo>
                  <a:cubicBezTo>
                    <a:pt x="127" y="112"/>
                    <a:pt x="158" y="80"/>
                    <a:pt x="175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35"/>
            <p:cNvSpPr/>
            <p:nvPr/>
          </p:nvSpPr>
          <p:spPr>
            <a:xfrm>
              <a:off x="3612446" y="1587318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0" y="17"/>
                    <a:pt x="0" y="63"/>
                  </a:cubicBezTo>
                  <a:lnTo>
                    <a:pt x="158" y="95"/>
                  </a:lnTo>
                  <a:cubicBezTo>
                    <a:pt x="174" y="48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35"/>
            <p:cNvSpPr/>
            <p:nvPr/>
          </p:nvSpPr>
          <p:spPr>
            <a:xfrm>
              <a:off x="3637507" y="155723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cubicBezTo>
                    <a:pt x="0" y="49"/>
                    <a:pt x="16" y="80"/>
                    <a:pt x="63" y="95"/>
                  </a:cubicBezTo>
                  <a:lnTo>
                    <a:pt x="79" y="95"/>
                  </a:lnTo>
                  <a:cubicBezTo>
                    <a:pt x="126" y="95"/>
                    <a:pt x="158" y="64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35"/>
            <p:cNvSpPr/>
            <p:nvPr/>
          </p:nvSpPr>
          <p:spPr>
            <a:xfrm>
              <a:off x="3633500" y="1572784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95" y="1"/>
                  </a:moveTo>
                  <a:cubicBezTo>
                    <a:pt x="63" y="1"/>
                    <a:pt x="16" y="32"/>
                    <a:pt x="16" y="64"/>
                  </a:cubicBezTo>
                  <a:cubicBezTo>
                    <a:pt x="0" y="110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42" y="174"/>
                    <a:pt x="174" y="142"/>
                    <a:pt x="174" y="110"/>
                  </a:cubicBez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35"/>
            <p:cNvSpPr/>
            <p:nvPr/>
          </p:nvSpPr>
          <p:spPr>
            <a:xfrm>
              <a:off x="3615435" y="1569254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64" y="1"/>
                    <a:pt x="17" y="32"/>
                    <a:pt x="17" y="64"/>
                  </a:cubicBezTo>
                  <a:cubicBezTo>
                    <a:pt x="1" y="112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43" y="158"/>
                    <a:pt x="175" y="143"/>
                    <a:pt x="175" y="95"/>
                  </a:cubicBezTo>
                  <a:cubicBezTo>
                    <a:pt x="190" y="49"/>
                    <a:pt x="158" y="1"/>
                    <a:pt x="112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35"/>
            <p:cNvSpPr/>
            <p:nvPr/>
          </p:nvSpPr>
          <p:spPr>
            <a:xfrm>
              <a:off x="3630002" y="1590848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95" y="0"/>
                  </a:moveTo>
                  <a:cubicBezTo>
                    <a:pt x="47" y="0"/>
                    <a:pt x="16" y="32"/>
                    <a:pt x="0" y="63"/>
                  </a:cubicBezTo>
                  <a:lnTo>
                    <a:pt x="0" y="63"/>
                  </a:lnTo>
                  <a:lnTo>
                    <a:pt x="173" y="95"/>
                  </a:lnTo>
                  <a:lnTo>
                    <a:pt x="173" y="95"/>
                  </a:lnTo>
                  <a:cubicBezTo>
                    <a:pt x="189" y="47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35"/>
            <p:cNvSpPr/>
            <p:nvPr/>
          </p:nvSpPr>
          <p:spPr>
            <a:xfrm>
              <a:off x="3626471" y="1517668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17" y="1"/>
                  </a:moveTo>
                  <a:cubicBezTo>
                    <a:pt x="0" y="47"/>
                    <a:pt x="32" y="79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4" y="64"/>
                    <a:pt x="190" y="32"/>
                  </a:cubicBezTo>
                  <a:lnTo>
                    <a:pt x="190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35"/>
            <p:cNvSpPr/>
            <p:nvPr/>
          </p:nvSpPr>
          <p:spPr>
            <a:xfrm>
              <a:off x="3619443" y="155122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95" y="1"/>
                  </a:moveTo>
                  <a:cubicBezTo>
                    <a:pt x="49" y="1"/>
                    <a:pt x="17" y="32"/>
                    <a:pt x="1" y="64"/>
                  </a:cubicBezTo>
                  <a:lnTo>
                    <a:pt x="1" y="64"/>
                  </a:lnTo>
                  <a:lnTo>
                    <a:pt x="175" y="95"/>
                  </a:lnTo>
                  <a:lnTo>
                    <a:pt x="175" y="95"/>
                  </a:lnTo>
                  <a:cubicBezTo>
                    <a:pt x="175" y="64"/>
                    <a:pt x="158" y="17"/>
                    <a:pt x="112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35"/>
            <p:cNvSpPr/>
            <p:nvPr/>
          </p:nvSpPr>
          <p:spPr>
            <a:xfrm>
              <a:off x="3644504" y="1521166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8"/>
                    <a:pt x="32" y="95"/>
                    <a:pt x="80" y="95"/>
                  </a:cubicBezTo>
                  <a:lnTo>
                    <a:pt x="95" y="95"/>
                  </a:lnTo>
                  <a:cubicBezTo>
                    <a:pt x="143" y="95"/>
                    <a:pt x="175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35"/>
            <p:cNvSpPr/>
            <p:nvPr/>
          </p:nvSpPr>
          <p:spPr>
            <a:xfrm>
              <a:off x="3641037" y="1537195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7" y="1"/>
                    <a:pt x="15" y="17"/>
                    <a:pt x="0" y="64"/>
                  </a:cubicBezTo>
                  <a:cubicBezTo>
                    <a:pt x="0" y="111"/>
                    <a:pt x="32" y="158"/>
                    <a:pt x="78" y="158"/>
                  </a:cubicBezTo>
                  <a:lnTo>
                    <a:pt x="95" y="158"/>
                  </a:lnTo>
                  <a:cubicBezTo>
                    <a:pt x="126" y="158"/>
                    <a:pt x="158" y="143"/>
                    <a:pt x="173" y="95"/>
                  </a:cubicBezTo>
                  <a:cubicBezTo>
                    <a:pt x="189" y="48"/>
                    <a:pt x="158" y="1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35"/>
            <p:cNvSpPr/>
            <p:nvPr/>
          </p:nvSpPr>
          <p:spPr>
            <a:xfrm>
              <a:off x="3622973" y="153318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47" y="1"/>
                    <a:pt x="16" y="32"/>
                    <a:pt x="16" y="64"/>
                  </a:cubicBezTo>
                  <a:cubicBezTo>
                    <a:pt x="1" y="111"/>
                    <a:pt x="32" y="158"/>
                    <a:pt x="79" y="174"/>
                  </a:cubicBezTo>
                  <a:lnTo>
                    <a:pt x="95" y="174"/>
                  </a:lnTo>
                  <a:cubicBezTo>
                    <a:pt x="127" y="174"/>
                    <a:pt x="173" y="143"/>
                    <a:pt x="173" y="111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35"/>
            <p:cNvSpPr/>
            <p:nvPr/>
          </p:nvSpPr>
          <p:spPr>
            <a:xfrm>
              <a:off x="3637507" y="1554751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79" y="1"/>
                  </a:moveTo>
                  <a:cubicBezTo>
                    <a:pt x="48" y="1"/>
                    <a:pt x="16" y="32"/>
                    <a:pt x="0" y="79"/>
                  </a:cubicBezTo>
                  <a:lnTo>
                    <a:pt x="174" y="110"/>
                  </a:lnTo>
                  <a:cubicBezTo>
                    <a:pt x="174" y="64"/>
                    <a:pt x="143" y="16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35"/>
            <p:cNvSpPr/>
            <p:nvPr/>
          </p:nvSpPr>
          <p:spPr>
            <a:xfrm>
              <a:off x="3634009" y="1481602"/>
              <a:ext cx="5534" cy="3498"/>
            </a:xfrm>
            <a:custGeom>
              <a:avLst/>
              <a:gdLst/>
              <a:ahLst/>
              <a:cxnLst/>
              <a:rect l="l" t="t" r="r" b="b"/>
              <a:pathLst>
                <a:path w="174" h="110" extrusionOk="0">
                  <a:moveTo>
                    <a:pt x="16" y="0"/>
                  </a:moveTo>
                  <a:lnTo>
                    <a:pt x="16" y="0"/>
                  </a:lnTo>
                  <a:cubicBezTo>
                    <a:pt x="0" y="47"/>
                    <a:pt x="32" y="95"/>
                    <a:pt x="79" y="95"/>
                  </a:cubicBezTo>
                  <a:lnTo>
                    <a:pt x="95" y="110"/>
                  </a:lnTo>
                  <a:cubicBezTo>
                    <a:pt x="126" y="110"/>
                    <a:pt x="173" y="78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35"/>
            <p:cNvSpPr/>
            <p:nvPr/>
          </p:nvSpPr>
          <p:spPr>
            <a:xfrm>
              <a:off x="3626980" y="1515155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79" y="0"/>
                  </a:moveTo>
                  <a:cubicBezTo>
                    <a:pt x="47" y="0"/>
                    <a:pt x="16" y="32"/>
                    <a:pt x="1" y="80"/>
                  </a:cubicBezTo>
                  <a:lnTo>
                    <a:pt x="174" y="111"/>
                  </a:lnTo>
                  <a:cubicBezTo>
                    <a:pt x="174" y="63"/>
                    <a:pt x="142" y="17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35"/>
            <p:cNvSpPr/>
            <p:nvPr/>
          </p:nvSpPr>
          <p:spPr>
            <a:xfrm>
              <a:off x="3652041" y="1485069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6" y="1"/>
                  </a:moveTo>
                  <a:cubicBezTo>
                    <a:pt x="1" y="49"/>
                    <a:pt x="32" y="96"/>
                    <a:pt x="79" y="112"/>
                  </a:cubicBezTo>
                  <a:lnTo>
                    <a:pt x="95" y="112"/>
                  </a:lnTo>
                  <a:cubicBezTo>
                    <a:pt x="127" y="112"/>
                    <a:pt x="158" y="80"/>
                    <a:pt x="173" y="49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35"/>
            <p:cNvSpPr/>
            <p:nvPr/>
          </p:nvSpPr>
          <p:spPr>
            <a:xfrm>
              <a:off x="3648511" y="1501130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80" y="0"/>
                  </a:moveTo>
                  <a:cubicBezTo>
                    <a:pt x="49" y="0"/>
                    <a:pt x="17" y="32"/>
                    <a:pt x="1" y="63"/>
                  </a:cubicBezTo>
                  <a:cubicBezTo>
                    <a:pt x="1" y="111"/>
                    <a:pt x="17" y="158"/>
                    <a:pt x="64" y="174"/>
                  </a:cubicBezTo>
                  <a:lnTo>
                    <a:pt x="80" y="174"/>
                  </a:lnTo>
                  <a:cubicBezTo>
                    <a:pt x="127" y="174"/>
                    <a:pt x="158" y="143"/>
                    <a:pt x="175" y="95"/>
                  </a:cubicBezTo>
                  <a:cubicBezTo>
                    <a:pt x="175" y="48"/>
                    <a:pt x="143" y="17"/>
                    <a:pt x="112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35"/>
            <p:cNvSpPr/>
            <p:nvPr/>
          </p:nvSpPr>
          <p:spPr>
            <a:xfrm>
              <a:off x="3630479" y="1497632"/>
              <a:ext cx="5565" cy="5057"/>
            </a:xfrm>
            <a:custGeom>
              <a:avLst/>
              <a:gdLst/>
              <a:ahLst/>
              <a:cxnLst/>
              <a:rect l="l" t="t" r="r" b="b"/>
              <a:pathLst>
                <a:path w="175" h="159" extrusionOk="0">
                  <a:moveTo>
                    <a:pt x="95" y="0"/>
                  </a:moveTo>
                  <a:cubicBezTo>
                    <a:pt x="48" y="0"/>
                    <a:pt x="17" y="16"/>
                    <a:pt x="1" y="64"/>
                  </a:cubicBezTo>
                  <a:cubicBezTo>
                    <a:pt x="1" y="110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58" y="142"/>
                    <a:pt x="174" y="95"/>
                  </a:cubicBezTo>
                  <a:cubicBezTo>
                    <a:pt x="174" y="47"/>
                    <a:pt x="158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35"/>
            <p:cNvSpPr/>
            <p:nvPr/>
          </p:nvSpPr>
          <p:spPr>
            <a:xfrm>
              <a:off x="3645045" y="1519163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47" y="0"/>
                    <a:pt x="0" y="17"/>
                    <a:pt x="0" y="63"/>
                  </a:cubicBezTo>
                  <a:lnTo>
                    <a:pt x="158" y="95"/>
                  </a:lnTo>
                  <a:cubicBezTo>
                    <a:pt x="173" y="48"/>
                    <a:pt x="141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35"/>
            <p:cNvSpPr/>
            <p:nvPr/>
          </p:nvSpPr>
          <p:spPr>
            <a:xfrm>
              <a:off x="3641514" y="1445505"/>
              <a:ext cx="5565" cy="3530"/>
            </a:xfrm>
            <a:custGeom>
              <a:avLst/>
              <a:gdLst/>
              <a:ahLst/>
              <a:cxnLst/>
              <a:rect l="l" t="t" r="r" b="b"/>
              <a:pathLst>
                <a:path w="175" h="111" extrusionOk="0">
                  <a:moveTo>
                    <a:pt x="0" y="1"/>
                  </a:moveTo>
                  <a:cubicBezTo>
                    <a:pt x="0" y="48"/>
                    <a:pt x="32" y="95"/>
                    <a:pt x="80" y="111"/>
                  </a:cubicBezTo>
                  <a:lnTo>
                    <a:pt x="95" y="111"/>
                  </a:lnTo>
                  <a:cubicBezTo>
                    <a:pt x="126" y="111"/>
                    <a:pt x="158" y="79"/>
                    <a:pt x="174" y="48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35"/>
            <p:cNvSpPr/>
            <p:nvPr/>
          </p:nvSpPr>
          <p:spPr>
            <a:xfrm>
              <a:off x="3634486" y="1479599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cubicBezTo>
                    <a:pt x="32" y="0"/>
                    <a:pt x="1" y="32"/>
                    <a:pt x="1" y="63"/>
                  </a:cubicBezTo>
                  <a:lnTo>
                    <a:pt x="158" y="95"/>
                  </a:lnTo>
                  <a:cubicBezTo>
                    <a:pt x="174" y="47"/>
                    <a:pt x="143" y="0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35"/>
            <p:cNvSpPr/>
            <p:nvPr/>
          </p:nvSpPr>
          <p:spPr>
            <a:xfrm>
              <a:off x="3659547" y="1449512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8"/>
                    <a:pt x="17" y="95"/>
                    <a:pt x="63" y="95"/>
                  </a:cubicBezTo>
                  <a:lnTo>
                    <a:pt x="80" y="95"/>
                  </a:lnTo>
                  <a:cubicBezTo>
                    <a:pt x="126" y="95"/>
                    <a:pt x="158" y="79"/>
                    <a:pt x="174" y="32"/>
                  </a:cubicBezTo>
                  <a:lnTo>
                    <a:pt x="174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35"/>
            <p:cNvSpPr/>
            <p:nvPr/>
          </p:nvSpPr>
          <p:spPr>
            <a:xfrm>
              <a:off x="3655540" y="1465033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3" y="1"/>
                    <a:pt x="17" y="32"/>
                    <a:pt x="17" y="80"/>
                  </a:cubicBezTo>
                  <a:cubicBezTo>
                    <a:pt x="0" y="127"/>
                    <a:pt x="32" y="158"/>
                    <a:pt x="80" y="175"/>
                  </a:cubicBezTo>
                  <a:lnTo>
                    <a:pt x="95" y="175"/>
                  </a:lnTo>
                  <a:cubicBezTo>
                    <a:pt x="143" y="175"/>
                    <a:pt x="174" y="143"/>
                    <a:pt x="174" y="112"/>
                  </a:cubicBezTo>
                  <a:cubicBezTo>
                    <a:pt x="189" y="64"/>
                    <a:pt x="158" y="17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35"/>
            <p:cNvSpPr/>
            <p:nvPr/>
          </p:nvSpPr>
          <p:spPr>
            <a:xfrm>
              <a:off x="3637507" y="1461566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3" y="0"/>
                    <a:pt x="32" y="32"/>
                    <a:pt x="16" y="63"/>
                  </a:cubicBezTo>
                  <a:cubicBezTo>
                    <a:pt x="0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3" y="173"/>
                    <a:pt x="174" y="141"/>
                    <a:pt x="189" y="95"/>
                  </a:cubicBezTo>
                  <a:cubicBezTo>
                    <a:pt x="189" y="63"/>
                    <a:pt x="158" y="15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35"/>
            <p:cNvSpPr/>
            <p:nvPr/>
          </p:nvSpPr>
          <p:spPr>
            <a:xfrm>
              <a:off x="3652519" y="1483065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80" y="1"/>
                  </a:moveTo>
                  <a:cubicBezTo>
                    <a:pt x="32" y="1"/>
                    <a:pt x="1" y="32"/>
                    <a:pt x="1" y="64"/>
                  </a:cubicBezTo>
                  <a:lnTo>
                    <a:pt x="1" y="64"/>
                  </a:lnTo>
                  <a:lnTo>
                    <a:pt x="158" y="112"/>
                  </a:lnTo>
                  <a:lnTo>
                    <a:pt x="158" y="112"/>
                  </a:lnTo>
                  <a:cubicBezTo>
                    <a:pt x="175" y="64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35"/>
            <p:cNvSpPr/>
            <p:nvPr/>
          </p:nvSpPr>
          <p:spPr>
            <a:xfrm>
              <a:off x="3641514" y="144350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95" y="1"/>
                  </a:moveTo>
                  <a:cubicBezTo>
                    <a:pt x="48" y="1"/>
                    <a:pt x="17" y="32"/>
                    <a:pt x="0" y="64"/>
                  </a:cubicBezTo>
                  <a:lnTo>
                    <a:pt x="0" y="64"/>
                  </a:lnTo>
                  <a:lnTo>
                    <a:pt x="174" y="111"/>
                  </a:lnTo>
                  <a:lnTo>
                    <a:pt x="174" y="111"/>
                  </a:lnTo>
                  <a:cubicBezTo>
                    <a:pt x="189" y="64"/>
                    <a:pt x="158" y="16"/>
                    <a:pt x="111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35"/>
            <p:cNvSpPr/>
            <p:nvPr/>
          </p:nvSpPr>
          <p:spPr>
            <a:xfrm>
              <a:off x="3665081" y="1433483"/>
              <a:ext cx="3021" cy="1049"/>
            </a:xfrm>
            <a:custGeom>
              <a:avLst/>
              <a:gdLst/>
              <a:ahLst/>
              <a:cxnLst/>
              <a:rect l="l" t="t" r="r" b="b"/>
              <a:pathLst>
                <a:path w="95" h="33" extrusionOk="0">
                  <a:moveTo>
                    <a:pt x="78" y="1"/>
                  </a:moveTo>
                  <a:cubicBezTo>
                    <a:pt x="63" y="16"/>
                    <a:pt x="47" y="16"/>
                    <a:pt x="32" y="32"/>
                  </a:cubicBezTo>
                  <a:lnTo>
                    <a:pt x="0" y="32"/>
                  </a:lnTo>
                  <a:lnTo>
                    <a:pt x="15" y="32"/>
                  </a:lnTo>
                  <a:lnTo>
                    <a:pt x="32" y="32"/>
                  </a:lnTo>
                  <a:lnTo>
                    <a:pt x="63" y="32"/>
                  </a:lnTo>
                  <a:cubicBezTo>
                    <a:pt x="78" y="16"/>
                    <a:pt x="95" y="16"/>
                    <a:pt x="95" y="16"/>
                  </a:cubicBezTo>
                  <a:cubicBezTo>
                    <a:pt x="95" y="1"/>
                    <a:pt x="78" y="1"/>
                    <a:pt x="78" y="1"/>
                  </a:cubicBezTo>
                  <a:close/>
                </a:path>
              </a:pathLst>
            </a:custGeom>
            <a:solidFill>
              <a:srgbClr val="F0DA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35"/>
            <p:cNvSpPr/>
            <p:nvPr/>
          </p:nvSpPr>
          <p:spPr>
            <a:xfrm>
              <a:off x="3666067" y="1434501"/>
              <a:ext cx="1049" cy="32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35"/>
            <p:cNvSpPr/>
            <p:nvPr/>
          </p:nvSpPr>
          <p:spPr>
            <a:xfrm>
              <a:off x="3659547" y="1447509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7" y="16"/>
                    <a:pt x="0" y="64"/>
                  </a:cubicBezTo>
                  <a:lnTo>
                    <a:pt x="174" y="95"/>
                  </a:lnTo>
                  <a:cubicBezTo>
                    <a:pt x="174" y="48"/>
                    <a:pt x="143" y="1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35"/>
            <p:cNvSpPr/>
            <p:nvPr/>
          </p:nvSpPr>
          <p:spPr>
            <a:xfrm>
              <a:off x="3640497" y="1632416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8"/>
                    <a:pt x="32" y="95"/>
                    <a:pt x="80" y="95"/>
                  </a:cubicBezTo>
                  <a:cubicBezTo>
                    <a:pt x="80" y="111"/>
                    <a:pt x="95" y="111"/>
                    <a:pt x="95" y="111"/>
                  </a:cubicBezTo>
                  <a:cubicBezTo>
                    <a:pt x="127" y="111"/>
                    <a:pt x="175" y="80"/>
                    <a:pt x="175" y="32"/>
                  </a:cubicBezTo>
                  <a:lnTo>
                    <a:pt x="175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35"/>
            <p:cNvSpPr/>
            <p:nvPr/>
          </p:nvSpPr>
          <p:spPr>
            <a:xfrm>
              <a:off x="3634009" y="1666478"/>
              <a:ext cx="509" cy="1049"/>
            </a:xfrm>
            <a:custGeom>
              <a:avLst/>
              <a:gdLst/>
              <a:ahLst/>
              <a:cxnLst/>
              <a:rect l="l" t="t" r="r" b="b"/>
              <a:pathLst>
                <a:path w="16" h="33" extrusionOk="0">
                  <a:moveTo>
                    <a:pt x="16" y="1"/>
                  </a:moveTo>
                  <a:cubicBezTo>
                    <a:pt x="16" y="17"/>
                    <a:pt x="0" y="17"/>
                    <a:pt x="0" y="32"/>
                  </a:cubicBezTo>
                  <a:cubicBezTo>
                    <a:pt x="0" y="17"/>
                    <a:pt x="16" y="17"/>
                    <a:pt x="16" y="17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35"/>
            <p:cNvSpPr/>
            <p:nvPr/>
          </p:nvSpPr>
          <p:spPr>
            <a:xfrm>
              <a:off x="3634486" y="1666000"/>
              <a:ext cx="1558" cy="1018"/>
            </a:xfrm>
            <a:custGeom>
              <a:avLst/>
              <a:gdLst/>
              <a:ahLst/>
              <a:cxnLst/>
              <a:rect l="l" t="t" r="r" b="b"/>
              <a:pathLst>
                <a:path w="49" h="32" extrusionOk="0">
                  <a:moveTo>
                    <a:pt x="48" y="0"/>
                  </a:moveTo>
                  <a:cubicBezTo>
                    <a:pt x="32" y="0"/>
                    <a:pt x="17" y="16"/>
                    <a:pt x="1" y="16"/>
                  </a:cubicBez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32" y="16"/>
                    <a:pt x="48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35"/>
            <p:cNvSpPr/>
            <p:nvPr/>
          </p:nvSpPr>
          <p:spPr>
            <a:xfrm>
              <a:off x="3658529" y="1635946"/>
              <a:ext cx="572" cy="2035"/>
            </a:xfrm>
            <a:custGeom>
              <a:avLst/>
              <a:gdLst/>
              <a:ahLst/>
              <a:cxnLst/>
              <a:rect l="l" t="t" r="r" b="b"/>
              <a:pathLst>
                <a:path w="18" h="64" extrusionOk="0">
                  <a:moveTo>
                    <a:pt x="1" y="0"/>
                  </a:moveTo>
                  <a:cubicBezTo>
                    <a:pt x="1" y="32"/>
                    <a:pt x="1" y="47"/>
                    <a:pt x="17" y="63"/>
                  </a:cubicBezTo>
                  <a:lnTo>
                    <a:pt x="17" y="32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35"/>
            <p:cNvSpPr/>
            <p:nvPr/>
          </p:nvSpPr>
          <p:spPr>
            <a:xfrm>
              <a:off x="3636998" y="1648445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79" y="0"/>
                  </a:moveTo>
                  <a:cubicBezTo>
                    <a:pt x="48" y="0"/>
                    <a:pt x="16" y="17"/>
                    <a:pt x="1" y="63"/>
                  </a:cubicBezTo>
                  <a:cubicBezTo>
                    <a:pt x="1" y="111"/>
                    <a:pt x="16" y="158"/>
                    <a:pt x="64" y="158"/>
                  </a:cubicBezTo>
                  <a:lnTo>
                    <a:pt x="79" y="158"/>
                  </a:lnTo>
                  <a:cubicBezTo>
                    <a:pt x="127" y="158"/>
                    <a:pt x="159" y="143"/>
                    <a:pt x="174" y="95"/>
                  </a:cubicBezTo>
                  <a:cubicBezTo>
                    <a:pt x="174" y="48"/>
                    <a:pt x="142" y="0"/>
                    <a:pt x="111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35"/>
            <p:cNvSpPr/>
            <p:nvPr/>
          </p:nvSpPr>
          <p:spPr>
            <a:xfrm>
              <a:off x="3648034" y="1596859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32"/>
                    <a:pt x="32" y="78"/>
                    <a:pt x="64" y="95"/>
                  </a:cubicBezTo>
                  <a:lnTo>
                    <a:pt x="95" y="95"/>
                  </a:lnTo>
                  <a:cubicBezTo>
                    <a:pt x="127" y="95"/>
                    <a:pt x="158" y="63"/>
                    <a:pt x="173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35"/>
            <p:cNvSpPr/>
            <p:nvPr/>
          </p:nvSpPr>
          <p:spPr>
            <a:xfrm>
              <a:off x="3641037" y="1630412"/>
              <a:ext cx="5502" cy="3021"/>
            </a:xfrm>
            <a:custGeom>
              <a:avLst/>
              <a:gdLst/>
              <a:ahLst/>
              <a:cxnLst/>
              <a:rect l="l" t="t" r="r" b="b"/>
              <a:pathLst>
                <a:path w="173" h="95" extrusionOk="0">
                  <a:moveTo>
                    <a:pt x="78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95"/>
                  </a:lnTo>
                  <a:cubicBezTo>
                    <a:pt x="173" y="48"/>
                    <a:pt x="141" y="16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35"/>
            <p:cNvSpPr/>
            <p:nvPr/>
          </p:nvSpPr>
          <p:spPr>
            <a:xfrm>
              <a:off x="3644027" y="1612348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1"/>
                  </a:moveTo>
                  <a:cubicBezTo>
                    <a:pt x="64" y="1"/>
                    <a:pt x="16" y="32"/>
                    <a:pt x="16" y="64"/>
                  </a:cubicBezTo>
                  <a:cubicBezTo>
                    <a:pt x="1" y="112"/>
                    <a:pt x="32" y="158"/>
                    <a:pt x="79" y="175"/>
                  </a:cubicBezTo>
                  <a:lnTo>
                    <a:pt x="95" y="175"/>
                  </a:lnTo>
                  <a:cubicBezTo>
                    <a:pt x="142" y="175"/>
                    <a:pt x="173" y="143"/>
                    <a:pt x="173" y="95"/>
                  </a:cubicBezTo>
                  <a:cubicBezTo>
                    <a:pt x="190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35"/>
            <p:cNvSpPr/>
            <p:nvPr/>
          </p:nvSpPr>
          <p:spPr>
            <a:xfrm>
              <a:off x="3658529" y="1634928"/>
              <a:ext cx="572" cy="1527"/>
            </a:xfrm>
            <a:custGeom>
              <a:avLst/>
              <a:gdLst/>
              <a:ahLst/>
              <a:cxnLst/>
              <a:rect l="l" t="t" r="r" b="b"/>
              <a:pathLst>
                <a:path w="18" h="48" extrusionOk="0">
                  <a:moveTo>
                    <a:pt x="17" y="1"/>
                  </a:moveTo>
                  <a:cubicBezTo>
                    <a:pt x="17" y="16"/>
                    <a:pt x="17" y="32"/>
                    <a:pt x="1" y="32"/>
                  </a:cubicBezTo>
                  <a:lnTo>
                    <a:pt x="1" y="32"/>
                  </a:lnTo>
                  <a:lnTo>
                    <a:pt x="17" y="47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35"/>
            <p:cNvSpPr/>
            <p:nvPr/>
          </p:nvSpPr>
          <p:spPr>
            <a:xfrm>
              <a:off x="3655063" y="1560762"/>
              <a:ext cx="5502" cy="3053"/>
            </a:xfrm>
            <a:custGeom>
              <a:avLst/>
              <a:gdLst/>
              <a:ahLst/>
              <a:cxnLst/>
              <a:rect l="l" t="t" r="r" b="b"/>
              <a:pathLst>
                <a:path w="173" h="96" extrusionOk="0">
                  <a:moveTo>
                    <a:pt x="15" y="1"/>
                  </a:moveTo>
                  <a:lnTo>
                    <a:pt x="15" y="1"/>
                  </a:lnTo>
                  <a:cubicBezTo>
                    <a:pt x="0" y="47"/>
                    <a:pt x="32" y="95"/>
                    <a:pt x="78" y="95"/>
                  </a:cubicBezTo>
                  <a:lnTo>
                    <a:pt x="95" y="95"/>
                  </a:lnTo>
                  <a:cubicBezTo>
                    <a:pt x="141" y="95"/>
                    <a:pt x="173" y="79"/>
                    <a:pt x="173" y="32"/>
                  </a:cubicBezTo>
                  <a:lnTo>
                    <a:pt x="173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35"/>
            <p:cNvSpPr/>
            <p:nvPr/>
          </p:nvSpPr>
          <p:spPr>
            <a:xfrm>
              <a:off x="3648034" y="1594315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95" y="1"/>
                  </a:moveTo>
                  <a:cubicBezTo>
                    <a:pt x="47" y="1"/>
                    <a:pt x="16" y="32"/>
                    <a:pt x="1" y="80"/>
                  </a:cubicBezTo>
                  <a:lnTo>
                    <a:pt x="1" y="80"/>
                  </a:lnTo>
                  <a:lnTo>
                    <a:pt x="173" y="112"/>
                  </a:lnTo>
                  <a:lnTo>
                    <a:pt x="173" y="112"/>
                  </a:lnTo>
                  <a:cubicBezTo>
                    <a:pt x="173" y="64"/>
                    <a:pt x="158" y="17"/>
                    <a:pt x="110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35"/>
            <p:cNvSpPr/>
            <p:nvPr/>
          </p:nvSpPr>
          <p:spPr>
            <a:xfrm>
              <a:off x="3651533" y="1576282"/>
              <a:ext cx="6042" cy="5565"/>
            </a:xfrm>
            <a:custGeom>
              <a:avLst/>
              <a:gdLst/>
              <a:ahLst/>
              <a:cxnLst/>
              <a:rect l="l" t="t" r="r" b="b"/>
              <a:pathLst>
                <a:path w="190" h="175" extrusionOk="0">
                  <a:moveTo>
                    <a:pt x="95" y="0"/>
                  </a:moveTo>
                  <a:cubicBezTo>
                    <a:pt x="48" y="0"/>
                    <a:pt x="17" y="32"/>
                    <a:pt x="17" y="80"/>
                  </a:cubicBezTo>
                  <a:cubicBezTo>
                    <a:pt x="0" y="127"/>
                    <a:pt x="32" y="158"/>
                    <a:pt x="80" y="174"/>
                  </a:cubicBezTo>
                  <a:lnTo>
                    <a:pt x="95" y="174"/>
                  </a:lnTo>
                  <a:cubicBezTo>
                    <a:pt x="126" y="174"/>
                    <a:pt x="174" y="143"/>
                    <a:pt x="174" y="111"/>
                  </a:cubicBezTo>
                  <a:cubicBezTo>
                    <a:pt x="189" y="64"/>
                    <a:pt x="158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35"/>
            <p:cNvSpPr/>
            <p:nvPr/>
          </p:nvSpPr>
          <p:spPr>
            <a:xfrm>
              <a:off x="3662537" y="1524696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7" y="0"/>
                  </a:moveTo>
                  <a:lnTo>
                    <a:pt x="17" y="0"/>
                  </a:lnTo>
                  <a:cubicBezTo>
                    <a:pt x="1" y="47"/>
                    <a:pt x="32" y="95"/>
                    <a:pt x="80" y="110"/>
                  </a:cubicBezTo>
                  <a:lnTo>
                    <a:pt x="95" y="110"/>
                  </a:lnTo>
                  <a:cubicBezTo>
                    <a:pt x="127" y="110"/>
                    <a:pt x="175" y="78"/>
                    <a:pt x="175" y="47"/>
                  </a:cubicBezTo>
                  <a:lnTo>
                    <a:pt x="175" y="47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35"/>
            <p:cNvSpPr/>
            <p:nvPr/>
          </p:nvSpPr>
          <p:spPr>
            <a:xfrm>
              <a:off x="3655540" y="1558758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0" y="16"/>
                    <a:pt x="0" y="64"/>
                  </a:cubicBezTo>
                  <a:lnTo>
                    <a:pt x="158" y="95"/>
                  </a:lnTo>
                  <a:cubicBezTo>
                    <a:pt x="174" y="47"/>
                    <a:pt x="143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35"/>
            <p:cNvSpPr/>
            <p:nvPr/>
          </p:nvSpPr>
          <p:spPr>
            <a:xfrm>
              <a:off x="3659070" y="1540726"/>
              <a:ext cx="5502" cy="5534"/>
            </a:xfrm>
            <a:custGeom>
              <a:avLst/>
              <a:gdLst/>
              <a:ahLst/>
              <a:cxnLst/>
              <a:rect l="l" t="t" r="r" b="b"/>
              <a:pathLst>
                <a:path w="173" h="174" extrusionOk="0">
                  <a:moveTo>
                    <a:pt x="95" y="0"/>
                  </a:moveTo>
                  <a:cubicBezTo>
                    <a:pt x="47" y="0"/>
                    <a:pt x="15" y="32"/>
                    <a:pt x="0" y="63"/>
                  </a:cubicBezTo>
                  <a:cubicBezTo>
                    <a:pt x="0" y="110"/>
                    <a:pt x="32" y="158"/>
                    <a:pt x="63" y="158"/>
                  </a:cubicBezTo>
                  <a:cubicBezTo>
                    <a:pt x="78" y="173"/>
                    <a:pt x="78" y="173"/>
                    <a:pt x="95" y="173"/>
                  </a:cubicBezTo>
                  <a:cubicBezTo>
                    <a:pt x="126" y="173"/>
                    <a:pt x="158" y="142"/>
                    <a:pt x="173" y="95"/>
                  </a:cubicBezTo>
                  <a:cubicBezTo>
                    <a:pt x="173" y="47"/>
                    <a:pt x="158" y="16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35"/>
            <p:cNvSpPr/>
            <p:nvPr/>
          </p:nvSpPr>
          <p:spPr>
            <a:xfrm>
              <a:off x="3670074" y="1489108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1" y="0"/>
                  </a:moveTo>
                  <a:cubicBezTo>
                    <a:pt x="1" y="48"/>
                    <a:pt x="32" y="95"/>
                    <a:pt x="79" y="95"/>
                  </a:cubicBezTo>
                  <a:lnTo>
                    <a:pt x="95" y="95"/>
                  </a:lnTo>
                  <a:cubicBezTo>
                    <a:pt x="127" y="95"/>
                    <a:pt x="158" y="63"/>
                    <a:pt x="174" y="32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35"/>
            <p:cNvSpPr/>
            <p:nvPr/>
          </p:nvSpPr>
          <p:spPr>
            <a:xfrm>
              <a:off x="3663077" y="1522693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78" y="0"/>
                  </a:moveTo>
                  <a:cubicBezTo>
                    <a:pt x="32" y="0"/>
                    <a:pt x="0" y="32"/>
                    <a:pt x="0" y="63"/>
                  </a:cubicBezTo>
                  <a:lnTo>
                    <a:pt x="158" y="110"/>
                  </a:lnTo>
                  <a:cubicBezTo>
                    <a:pt x="173" y="63"/>
                    <a:pt x="141" y="15"/>
                    <a:pt x="95" y="0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35"/>
            <p:cNvSpPr/>
            <p:nvPr/>
          </p:nvSpPr>
          <p:spPr>
            <a:xfrm>
              <a:off x="3666067" y="1504660"/>
              <a:ext cx="6042" cy="5502"/>
            </a:xfrm>
            <a:custGeom>
              <a:avLst/>
              <a:gdLst/>
              <a:ahLst/>
              <a:cxnLst/>
              <a:rect l="l" t="t" r="r" b="b"/>
              <a:pathLst>
                <a:path w="190" h="173" extrusionOk="0">
                  <a:moveTo>
                    <a:pt x="95" y="0"/>
                  </a:moveTo>
                  <a:cubicBezTo>
                    <a:pt x="64" y="0"/>
                    <a:pt x="32" y="32"/>
                    <a:pt x="16" y="78"/>
                  </a:cubicBezTo>
                  <a:cubicBezTo>
                    <a:pt x="1" y="110"/>
                    <a:pt x="32" y="158"/>
                    <a:pt x="79" y="173"/>
                  </a:cubicBezTo>
                  <a:lnTo>
                    <a:pt x="95" y="173"/>
                  </a:lnTo>
                  <a:cubicBezTo>
                    <a:pt x="142" y="173"/>
                    <a:pt x="173" y="141"/>
                    <a:pt x="173" y="110"/>
                  </a:cubicBezTo>
                  <a:cubicBezTo>
                    <a:pt x="190" y="63"/>
                    <a:pt x="158" y="15"/>
                    <a:pt x="110" y="0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35"/>
            <p:cNvSpPr/>
            <p:nvPr/>
          </p:nvSpPr>
          <p:spPr>
            <a:xfrm>
              <a:off x="3677103" y="1453011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6" y="1"/>
                  </a:moveTo>
                  <a:lnTo>
                    <a:pt x="16" y="1"/>
                  </a:lnTo>
                  <a:cubicBezTo>
                    <a:pt x="0" y="49"/>
                    <a:pt x="32" y="95"/>
                    <a:pt x="79" y="112"/>
                  </a:cubicBezTo>
                  <a:lnTo>
                    <a:pt x="95" y="112"/>
                  </a:lnTo>
                  <a:cubicBezTo>
                    <a:pt x="142" y="112"/>
                    <a:pt x="173" y="80"/>
                    <a:pt x="189" y="32"/>
                  </a:cubicBezTo>
                  <a:lnTo>
                    <a:pt x="189" y="32"/>
                  </a:ln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35"/>
            <p:cNvSpPr/>
            <p:nvPr/>
          </p:nvSpPr>
          <p:spPr>
            <a:xfrm>
              <a:off x="3670074" y="1486596"/>
              <a:ext cx="5534" cy="3530"/>
            </a:xfrm>
            <a:custGeom>
              <a:avLst/>
              <a:gdLst/>
              <a:ahLst/>
              <a:cxnLst/>
              <a:rect l="l" t="t" r="r" b="b"/>
              <a:pathLst>
                <a:path w="174" h="111" extrusionOk="0">
                  <a:moveTo>
                    <a:pt x="95" y="1"/>
                  </a:moveTo>
                  <a:cubicBezTo>
                    <a:pt x="47" y="1"/>
                    <a:pt x="16" y="32"/>
                    <a:pt x="1" y="79"/>
                  </a:cubicBezTo>
                  <a:lnTo>
                    <a:pt x="1" y="79"/>
                  </a:lnTo>
                  <a:lnTo>
                    <a:pt x="174" y="111"/>
                  </a:lnTo>
                  <a:lnTo>
                    <a:pt x="174" y="111"/>
                  </a:lnTo>
                  <a:cubicBezTo>
                    <a:pt x="174" y="64"/>
                    <a:pt x="158" y="16"/>
                    <a:pt x="110" y="16"/>
                  </a:cubicBezTo>
                  <a:cubicBezTo>
                    <a:pt x="95" y="16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35"/>
            <p:cNvSpPr/>
            <p:nvPr/>
          </p:nvSpPr>
          <p:spPr>
            <a:xfrm>
              <a:off x="3673573" y="1469040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95" y="1"/>
                  </a:moveTo>
                  <a:cubicBezTo>
                    <a:pt x="48" y="1"/>
                    <a:pt x="17" y="17"/>
                    <a:pt x="17" y="64"/>
                  </a:cubicBezTo>
                  <a:cubicBezTo>
                    <a:pt x="0" y="112"/>
                    <a:pt x="32" y="158"/>
                    <a:pt x="80" y="158"/>
                  </a:cubicBezTo>
                  <a:lnTo>
                    <a:pt x="95" y="158"/>
                  </a:lnTo>
                  <a:cubicBezTo>
                    <a:pt x="127" y="158"/>
                    <a:pt x="174" y="143"/>
                    <a:pt x="174" y="95"/>
                  </a:cubicBezTo>
                  <a:cubicBezTo>
                    <a:pt x="190" y="49"/>
                    <a:pt x="158" y="1"/>
                    <a:pt x="111" y="1"/>
                  </a:cubicBez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35"/>
            <p:cNvSpPr/>
            <p:nvPr/>
          </p:nvSpPr>
          <p:spPr>
            <a:xfrm>
              <a:off x="3677580" y="145100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48" y="1"/>
                    <a:pt x="17" y="32"/>
                    <a:pt x="1" y="64"/>
                  </a:cubicBezTo>
                  <a:lnTo>
                    <a:pt x="174" y="95"/>
                  </a:lnTo>
                  <a:cubicBezTo>
                    <a:pt x="174" y="48"/>
                    <a:pt x="143" y="17"/>
                    <a:pt x="95" y="1"/>
                  </a:cubicBezTo>
                  <a:close/>
                </a:path>
              </a:pathLst>
            </a:custGeom>
            <a:solidFill>
              <a:srgbClr val="DED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35"/>
            <p:cNvSpPr/>
            <p:nvPr/>
          </p:nvSpPr>
          <p:spPr>
            <a:xfrm>
              <a:off x="3681110" y="1436505"/>
              <a:ext cx="2512" cy="1495"/>
            </a:xfrm>
            <a:custGeom>
              <a:avLst/>
              <a:gdLst/>
              <a:ahLst/>
              <a:cxnLst/>
              <a:rect l="l" t="t" r="r" b="b"/>
              <a:pathLst>
                <a:path w="79" h="47" extrusionOk="0">
                  <a:moveTo>
                    <a:pt x="63" y="0"/>
                  </a:moveTo>
                  <a:lnTo>
                    <a:pt x="0" y="0"/>
                  </a:lnTo>
                  <a:cubicBezTo>
                    <a:pt x="16" y="15"/>
                    <a:pt x="16" y="32"/>
                    <a:pt x="32" y="47"/>
                  </a:cubicBezTo>
                  <a:cubicBezTo>
                    <a:pt x="47" y="32"/>
                    <a:pt x="63" y="32"/>
                    <a:pt x="79" y="32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35"/>
            <p:cNvSpPr/>
            <p:nvPr/>
          </p:nvSpPr>
          <p:spPr>
            <a:xfrm>
              <a:off x="3682096" y="1437491"/>
              <a:ext cx="1527" cy="1049"/>
            </a:xfrm>
            <a:custGeom>
              <a:avLst/>
              <a:gdLst/>
              <a:ahLst/>
              <a:cxnLst/>
              <a:rect l="l" t="t" r="r" b="b"/>
              <a:pathLst>
                <a:path w="48" h="33" extrusionOk="0">
                  <a:moveTo>
                    <a:pt x="48" y="1"/>
                  </a:moveTo>
                  <a:cubicBezTo>
                    <a:pt x="32" y="1"/>
                    <a:pt x="16" y="1"/>
                    <a:pt x="1" y="16"/>
                  </a:cubicBezTo>
                  <a:cubicBezTo>
                    <a:pt x="16" y="16"/>
                    <a:pt x="32" y="32"/>
                    <a:pt x="48" y="32"/>
                  </a:cubicBezTo>
                  <a:lnTo>
                    <a:pt x="48" y="32"/>
                  </a:lnTo>
                  <a:close/>
                </a:path>
              </a:pathLst>
            </a:custGeom>
            <a:solidFill>
              <a:srgbClr val="E3D6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1" name="Google Shape;1361;p35"/>
          <p:cNvSpPr/>
          <p:nvPr/>
        </p:nvSpPr>
        <p:spPr>
          <a:xfrm rot="-148814">
            <a:off x="902446" y="1125221"/>
            <a:ext cx="7339106" cy="2716104"/>
          </a:xfrm>
          <a:custGeom>
            <a:avLst/>
            <a:gdLst/>
            <a:ahLst/>
            <a:cxnLst/>
            <a:rect l="l" t="t" r="r" b="b"/>
            <a:pathLst>
              <a:path w="22311" h="8257" extrusionOk="0">
                <a:moveTo>
                  <a:pt x="22121" y="7280"/>
                </a:moveTo>
                <a:cubicBezTo>
                  <a:pt x="22043" y="6964"/>
                  <a:pt x="21932" y="6996"/>
                  <a:pt x="21932" y="6666"/>
                </a:cubicBezTo>
                <a:cubicBezTo>
                  <a:pt x="21932" y="6351"/>
                  <a:pt x="21995" y="6351"/>
                  <a:pt x="21995" y="6035"/>
                </a:cubicBezTo>
                <a:cubicBezTo>
                  <a:pt x="21995" y="5720"/>
                  <a:pt x="22075" y="5720"/>
                  <a:pt x="22075" y="5389"/>
                </a:cubicBezTo>
                <a:cubicBezTo>
                  <a:pt x="22075" y="5074"/>
                  <a:pt x="21791" y="5074"/>
                  <a:pt x="21791" y="4759"/>
                </a:cubicBezTo>
                <a:cubicBezTo>
                  <a:pt x="21791" y="4428"/>
                  <a:pt x="22106" y="4428"/>
                  <a:pt x="22106" y="4113"/>
                </a:cubicBezTo>
                <a:cubicBezTo>
                  <a:pt x="22106" y="3798"/>
                  <a:pt x="21791" y="3798"/>
                  <a:pt x="21791" y="3483"/>
                </a:cubicBezTo>
                <a:cubicBezTo>
                  <a:pt x="21791" y="3152"/>
                  <a:pt x="22121" y="3152"/>
                  <a:pt x="22121" y="2836"/>
                </a:cubicBezTo>
                <a:cubicBezTo>
                  <a:pt x="22121" y="2521"/>
                  <a:pt x="21964" y="2521"/>
                  <a:pt x="21964" y="2191"/>
                </a:cubicBezTo>
                <a:cubicBezTo>
                  <a:pt x="21964" y="1876"/>
                  <a:pt x="21932" y="1876"/>
                  <a:pt x="21932" y="1561"/>
                </a:cubicBezTo>
                <a:cubicBezTo>
                  <a:pt x="21932" y="1246"/>
                  <a:pt x="22153" y="1246"/>
                  <a:pt x="22153" y="914"/>
                </a:cubicBezTo>
                <a:cubicBezTo>
                  <a:pt x="22153" y="599"/>
                  <a:pt x="22279" y="458"/>
                  <a:pt x="22058" y="221"/>
                </a:cubicBezTo>
                <a:cubicBezTo>
                  <a:pt x="21838" y="0"/>
                  <a:pt x="21680" y="253"/>
                  <a:pt x="21365" y="253"/>
                </a:cubicBezTo>
                <a:cubicBezTo>
                  <a:pt x="21050" y="253"/>
                  <a:pt x="21050" y="158"/>
                  <a:pt x="20720" y="158"/>
                </a:cubicBezTo>
                <a:cubicBezTo>
                  <a:pt x="20405" y="158"/>
                  <a:pt x="20405" y="458"/>
                  <a:pt x="20089" y="458"/>
                </a:cubicBezTo>
                <a:cubicBezTo>
                  <a:pt x="19774" y="458"/>
                  <a:pt x="19774" y="300"/>
                  <a:pt x="19443" y="300"/>
                </a:cubicBezTo>
                <a:cubicBezTo>
                  <a:pt x="19128" y="300"/>
                  <a:pt x="19128" y="143"/>
                  <a:pt x="18813" y="143"/>
                </a:cubicBezTo>
                <a:lnTo>
                  <a:pt x="18182" y="143"/>
                </a:lnTo>
                <a:cubicBezTo>
                  <a:pt x="17852" y="143"/>
                  <a:pt x="17852" y="426"/>
                  <a:pt x="17537" y="426"/>
                </a:cubicBezTo>
                <a:cubicBezTo>
                  <a:pt x="17222" y="426"/>
                  <a:pt x="17222" y="80"/>
                  <a:pt x="16907" y="80"/>
                </a:cubicBezTo>
                <a:cubicBezTo>
                  <a:pt x="16575" y="80"/>
                  <a:pt x="16575" y="190"/>
                  <a:pt x="16260" y="190"/>
                </a:cubicBezTo>
                <a:cubicBezTo>
                  <a:pt x="15945" y="190"/>
                  <a:pt x="15945" y="458"/>
                  <a:pt x="15630" y="458"/>
                </a:cubicBezTo>
                <a:lnTo>
                  <a:pt x="14985" y="458"/>
                </a:lnTo>
                <a:cubicBezTo>
                  <a:pt x="14670" y="458"/>
                  <a:pt x="14670" y="490"/>
                  <a:pt x="14354" y="490"/>
                </a:cubicBezTo>
                <a:cubicBezTo>
                  <a:pt x="14023" y="490"/>
                  <a:pt x="14023" y="111"/>
                  <a:pt x="13708" y="111"/>
                </a:cubicBezTo>
                <a:cubicBezTo>
                  <a:pt x="13393" y="111"/>
                  <a:pt x="13393" y="395"/>
                  <a:pt x="13078" y="395"/>
                </a:cubicBezTo>
                <a:cubicBezTo>
                  <a:pt x="12762" y="395"/>
                  <a:pt x="12762" y="253"/>
                  <a:pt x="12432" y="253"/>
                </a:cubicBezTo>
                <a:cubicBezTo>
                  <a:pt x="12117" y="253"/>
                  <a:pt x="12117" y="237"/>
                  <a:pt x="11802" y="237"/>
                </a:cubicBezTo>
                <a:cubicBezTo>
                  <a:pt x="11487" y="237"/>
                  <a:pt x="11487" y="300"/>
                  <a:pt x="11155" y="300"/>
                </a:cubicBezTo>
                <a:cubicBezTo>
                  <a:pt x="10840" y="300"/>
                  <a:pt x="10840" y="442"/>
                  <a:pt x="10525" y="442"/>
                </a:cubicBezTo>
                <a:cubicBezTo>
                  <a:pt x="10210" y="442"/>
                  <a:pt x="10210" y="363"/>
                  <a:pt x="9880" y="363"/>
                </a:cubicBezTo>
                <a:cubicBezTo>
                  <a:pt x="9565" y="363"/>
                  <a:pt x="9565" y="143"/>
                  <a:pt x="9250" y="143"/>
                </a:cubicBezTo>
                <a:cubicBezTo>
                  <a:pt x="8934" y="143"/>
                  <a:pt x="8934" y="206"/>
                  <a:pt x="8619" y="206"/>
                </a:cubicBezTo>
                <a:cubicBezTo>
                  <a:pt x="8288" y="206"/>
                  <a:pt x="8288" y="490"/>
                  <a:pt x="7973" y="490"/>
                </a:cubicBezTo>
                <a:cubicBezTo>
                  <a:pt x="7658" y="490"/>
                  <a:pt x="7658" y="473"/>
                  <a:pt x="7343" y="473"/>
                </a:cubicBezTo>
                <a:cubicBezTo>
                  <a:pt x="7012" y="473"/>
                  <a:pt x="7012" y="206"/>
                  <a:pt x="6697" y="206"/>
                </a:cubicBezTo>
                <a:cubicBezTo>
                  <a:pt x="6382" y="206"/>
                  <a:pt x="6382" y="95"/>
                  <a:pt x="6067" y="95"/>
                </a:cubicBezTo>
                <a:cubicBezTo>
                  <a:pt x="5752" y="95"/>
                  <a:pt x="5752" y="143"/>
                  <a:pt x="5420" y="143"/>
                </a:cubicBezTo>
                <a:cubicBezTo>
                  <a:pt x="5105" y="143"/>
                  <a:pt x="5105" y="111"/>
                  <a:pt x="4790" y="111"/>
                </a:cubicBezTo>
                <a:cubicBezTo>
                  <a:pt x="4475" y="111"/>
                  <a:pt x="4475" y="143"/>
                  <a:pt x="4145" y="143"/>
                </a:cubicBezTo>
                <a:cubicBezTo>
                  <a:pt x="3830" y="143"/>
                  <a:pt x="3830" y="490"/>
                  <a:pt x="3515" y="490"/>
                </a:cubicBezTo>
                <a:cubicBezTo>
                  <a:pt x="3199" y="490"/>
                  <a:pt x="3199" y="269"/>
                  <a:pt x="2884" y="269"/>
                </a:cubicBezTo>
                <a:cubicBezTo>
                  <a:pt x="2553" y="269"/>
                  <a:pt x="2553" y="379"/>
                  <a:pt x="2238" y="379"/>
                </a:cubicBezTo>
                <a:cubicBezTo>
                  <a:pt x="1923" y="379"/>
                  <a:pt x="1923" y="237"/>
                  <a:pt x="1607" y="237"/>
                </a:cubicBezTo>
                <a:cubicBezTo>
                  <a:pt x="1292" y="237"/>
                  <a:pt x="1292" y="80"/>
                  <a:pt x="962" y="80"/>
                </a:cubicBezTo>
                <a:cubicBezTo>
                  <a:pt x="647" y="80"/>
                  <a:pt x="647" y="111"/>
                  <a:pt x="332" y="111"/>
                </a:cubicBezTo>
                <a:cubicBezTo>
                  <a:pt x="206" y="111"/>
                  <a:pt x="95" y="95"/>
                  <a:pt x="0" y="80"/>
                </a:cubicBezTo>
                <a:lnTo>
                  <a:pt x="0" y="836"/>
                </a:lnTo>
                <a:lnTo>
                  <a:pt x="568" y="899"/>
                </a:lnTo>
                <a:cubicBezTo>
                  <a:pt x="647" y="773"/>
                  <a:pt x="773" y="694"/>
                  <a:pt x="931" y="694"/>
                </a:cubicBezTo>
                <a:cubicBezTo>
                  <a:pt x="1151" y="694"/>
                  <a:pt x="1340" y="868"/>
                  <a:pt x="1340" y="1088"/>
                </a:cubicBezTo>
                <a:cubicBezTo>
                  <a:pt x="1340" y="1324"/>
                  <a:pt x="1151" y="1498"/>
                  <a:pt x="931" y="1498"/>
                </a:cubicBezTo>
                <a:cubicBezTo>
                  <a:pt x="757" y="1498"/>
                  <a:pt x="616" y="1403"/>
                  <a:pt x="552" y="1261"/>
                </a:cubicBezTo>
                <a:lnTo>
                  <a:pt x="473" y="1261"/>
                </a:lnTo>
                <a:cubicBezTo>
                  <a:pt x="189" y="1261"/>
                  <a:pt x="552" y="1246"/>
                  <a:pt x="284" y="1355"/>
                </a:cubicBezTo>
                <a:cubicBezTo>
                  <a:pt x="0" y="1466"/>
                  <a:pt x="95" y="1355"/>
                  <a:pt x="95" y="1355"/>
                </a:cubicBezTo>
                <a:lnTo>
                  <a:pt x="0" y="1355"/>
                </a:lnTo>
                <a:lnTo>
                  <a:pt x="0" y="2286"/>
                </a:lnTo>
                <a:lnTo>
                  <a:pt x="568" y="2349"/>
                </a:lnTo>
                <a:cubicBezTo>
                  <a:pt x="647" y="2223"/>
                  <a:pt x="773" y="2143"/>
                  <a:pt x="931" y="2143"/>
                </a:cubicBezTo>
                <a:cubicBezTo>
                  <a:pt x="1151" y="2143"/>
                  <a:pt x="1340" y="2317"/>
                  <a:pt x="1340" y="2538"/>
                </a:cubicBezTo>
                <a:cubicBezTo>
                  <a:pt x="1340" y="2773"/>
                  <a:pt x="1151" y="2947"/>
                  <a:pt x="931" y="2947"/>
                </a:cubicBezTo>
                <a:cubicBezTo>
                  <a:pt x="757" y="2947"/>
                  <a:pt x="616" y="2853"/>
                  <a:pt x="552" y="2710"/>
                </a:cubicBezTo>
                <a:lnTo>
                  <a:pt x="473" y="2710"/>
                </a:lnTo>
                <a:cubicBezTo>
                  <a:pt x="189" y="2710"/>
                  <a:pt x="552" y="2695"/>
                  <a:pt x="284" y="2805"/>
                </a:cubicBezTo>
                <a:cubicBezTo>
                  <a:pt x="0" y="2916"/>
                  <a:pt x="95" y="2805"/>
                  <a:pt x="95" y="2805"/>
                </a:cubicBezTo>
                <a:lnTo>
                  <a:pt x="0" y="2805"/>
                </a:lnTo>
                <a:lnTo>
                  <a:pt x="0" y="3735"/>
                </a:lnTo>
                <a:lnTo>
                  <a:pt x="568" y="3798"/>
                </a:lnTo>
                <a:cubicBezTo>
                  <a:pt x="647" y="3672"/>
                  <a:pt x="773" y="3593"/>
                  <a:pt x="931" y="3593"/>
                </a:cubicBezTo>
                <a:cubicBezTo>
                  <a:pt x="1151" y="3593"/>
                  <a:pt x="1340" y="3767"/>
                  <a:pt x="1340" y="3987"/>
                </a:cubicBezTo>
                <a:cubicBezTo>
                  <a:pt x="1340" y="4223"/>
                  <a:pt x="1151" y="4397"/>
                  <a:pt x="931" y="4397"/>
                </a:cubicBezTo>
                <a:cubicBezTo>
                  <a:pt x="757" y="4397"/>
                  <a:pt x="616" y="4302"/>
                  <a:pt x="552" y="4160"/>
                </a:cubicBezTo>
                <a:lnTo>
                  <a:pt x="473" y="4160"/>
                </a:lnTo>
                <a:cubicBezTo>
                  <a:pt x="189" y="4160"/>
                  <a:pt x="552" y="4145"/>
                  <a:pt x="284" y="4254"/>
                </a:cubicBezTo>
                <a:cubicBezTo>
                  <a:pt x="0" y="4365"/>
                  <a:pt x="95" y="4254"/>
                  <a:pt x="95" y="4254"/>
                </a:cubicBezTo>
                <a:lnTo>
                  <a:pt x="0" y="4254"/>
                </a:lnTo>
                <a:lnTo>
                  <a:pt x="0" y="5185"/>
                </a:lnTo>
                <a:lnTo>
                  <a:pt x="568" y="5248"/>
                </a:lnTo>
                <a:cubicBezTo>
                  <a:pt x="647" y="5122"/>
                  <a:pt x="773" y="5027"/>
                  <a:pt x="931" y="5027"/>
                </a:cubicBezTo>
                <a:cubicBezTo>
                  <a:pt x="1151" y="5027"/>
                  <a:pt x="1340" y="5216"/>
                  <a:pt x="1340" y="5437"/>
                </a:cubicBezTo>
                <a:cubicBezTo>
                  <a:pt x="1340" y="5672"/>
                  <a:pt x="1151" y="5846"/>
                  <a:pt x="931" y="5846"/>
                </a:cubicBezTo>
                <a:cubicBezTo>
                  <a:pt x="757" y="5846"/>
                  <a:pt x="616" y="5752"/>
                  <a:pt x="552" y="5609"/>
                </a:cubicBezTo>
                <a:lnTo>
                  <a:pt x="473" y="5609"/>
                </a:lnTo>
                <a:cubicBezTo>
                  <a:pt x="189" y="5609"/>
                  <a:pt x="552" y="5594"/>
                  <a:pt x="284" y="5704"/>
                </a:cubicBezTo>
                <a:cubicBezTo>
                  <a:pt x="0" y="5815"/>
                  <a:pt x="95" y="5704"/>
                  <a:pt x="95" y="5704"/>
                </a:cubicBezTo>
                <a:lnTo>
                  <a:pt x="0" y="5704"/>
                </a:lnTo>
                <a:lnTo>
                  <a:pt x="0" y="6634"/>
                </a:lnTo>
                <a:lnTo>
                  <a:pt x="568" y="6697"/>
                </a:lnTo>
                <a:cubicBezTo>
                  <a:pt x="647" y="6571"/>
                  <a:pt x="773" y="6477"/>
                  <a:pt x="931" y="6477"/>
                </a:cubicBezTo>
                <a:cubicBezTo>
                  <a:pt x="1151" y="6477"/>
                  <a:pt x="1340" y="6666"/>
                  <a:pt x="1340" y="6886"/>
                </a:cubicBezTo>
                <a:cubicBezTo>
                  <a:pt x="1340" y="7107"/>
                  <a:pt x="1151" y="7296"/>
                  <a:pt x="931" y="7296"/>
                </a:cubicBezTo>
                <a:cubicBezTo>
                  <a:pt x="757" y="7296"/>
                  <a:pt x="616" y="7201"/>
                  <a:pt x="552" y="7059"/>
                </a:cubicBezTo>
                <a:lnTo>
                  <a:pt x="473" y="7059"/>
                </a:lnTo>
                <a:cubicBezTo>
                  <a:pt x="189" y="7059"/>
                  <a:pt x="552" y="7044"/>
                  <a:pt x="284" y="7154"/>
                </a:cubicBezTo>
                <a:cubicBezTo>
                  <a:pt x="0" y="7264"/>
                  <a:pt x="95" y="7154"/>
                  <a:pt x="95" y="7154"/>
                </a:cubicBezTo>
                <a:lnTo>
                  <a:pt x="0" y="7154"/>
                </a:lnTo>
                <a:lnTo>
                  <a:pt x="0" y="8036"/>
                </a:lnTo>
                <a:cubicBezTo>
                  <a:pt x="80" y="8004"/>
                  <a:pt x="189" y="7958"/>
                  <a:pt x="332" y="7958"/>
                </a:cubicBezTo>
                <a:cubicBezTo>
                  <a:pt x="647" y="7958"/>
                  <a:pt x="647" y="7752"/>
                  <a:pt x="962" y="7752"/>
                </a:cubicBezTo>
                <a:lnTo>
                  <a:pt x="1607" y="7752"/>
                </a:lnTo>
                <a:cubicBezTo>
                  <a:pt x="1923" y="7752"/>
                  <a:pt x="1923" y="7895"/>
                  <a:pt x="2238" y="7895"/>
                </a:cubicBezTo>
                <a:cubicBezTo>
                  <a:pt x="2569" y="7895"/>
                  <a:pt x="2569" y="7989"/>
                  <a:pt x="2884" y="7989"/>
                </a:cubicBezTo>
                <a:cubicBezTo>
                  <a:pt x="3199" y="7989"/>
                  <a:pt x="3199" y="7895"/>
                  <a:pt x="3515" y="7895"/>
                </a:cubicBezTo>
                <a:cubicBezTo>
                  <a:pt x="3845" y="7895"/>
                  <a:pt x="3845" y="8021"/>
                  <a:pt x="4160" y="8021"/>
                </a:cubicBezTo>
                <a:cubicBezTo>
                  <a:pt x="4475" y="8021"/>
                  <a:pt x="4475" y="7832"/>
                  <a:pt x="4790" y="7832"/>
                </a:cubicBezTo>
                <a:cubicBezTo>
                  <a:pt x="5122" y="7832"/>
                  <a:pt x="5122" y="8004"/>
                  <a:pt x="5437" y="8004"/>
                </a:cubicBezTo>
                <a:cubicBezTo>
                  <a:pt x="5752" y="8004"/>
                  <a:pt x="5752" y="7958"/>
                  <a:pt x="6067" y="7958"/>
                </a:cubicBezTo>
                <a:cubicBezTo>
                  <a:pt x="6382" y="7958"/>
                  <a:pt x="6382" y="8115"/>
                  <a:pt x="6712" y="8115"/>
                </a:cubicBezTo>
                <a:cubicBezTo>
                  <a:pt x="7027" y="8115"/>
                  <a:pt x="7027" y="7784"/>
                  <a:pt x="7343" y="7784"/>
                </a:cubicBezTo>
                <a:cubicBezTo>
                  <a:pt x="7658" y="7784"/>
                  <a:pt x="7658" y="8067"/>
                  <a:pt x="7989" y="8067"/>
                </a:cubicBezTo>
                <a:cubicBezTo>
                  <a:pt x="8304" y="8067"/>
                  <a:pt x="8304" y="8162"/>
                  <a:pt x="8619" y="8162"/>
                </a:cubicBezTo>
                <a:cubicBezTo>
                  <a:pt x="8934" y="8162"/>
                  <a:pt x="8934" y="7878"/>
                  <a:pt x="9265" y="7878"/>
                </a:cubicBezTo>
                <a:cubicBezTo>
                  <a:pt x="9580" y="7878"/>
                  <a:pt x="9580" y="8004"/>
                  <a:pt x="9895" y="8004"/>
                </a:cubicBezTo>
                <a:cubicBezTo>
                  <a:pt x="10210" y="8004"/>
                  <a:pt x="10210" y="8084"/>
                  <a:pt x="10542" y="8084"/>
                </a:cubicBezTo>
                <a:lnTo>
                  <a:pt x="11172" y="8084"/>
                </a:lnTo>
                <a:cubicBezTo>
                  <a:pt x="11487" y="8084"/>
                  <a:pt x="11487" y="8004"/>
                  <a:pt x="11802" y="8004"/>
                </a:cubicBezTo>
                <a:cubicBezTo>
                  <a:pt x="12132" y="8004"/>
                  <a:pt x="12132" y="7832"/>
                  <a:pt x="12447" y="7832"/>
                </a:cubicBezTo>
                <a:cubicBezTo>
                  <a:pt x="12762" y="7832"/>
                  <a:pt x="12762" y="8021"/>
                  <a:pt x="13078" y="8021"/>
                </a:cubicBezTo>
                <a:cubicBezTo>
                  <a:pt x="13409" y="8021"/>
                  <a:pt x="13409" y="7878"/>
                  <a:pt x="13724" y="7878"/>
                </a:cubicBezTo>
                <a:cubicBezTo>
                  <a:pt x="14039" y="7878"/>
                  <a:pt x="14039" y="7815"/>
                  <a:pt x="14354" y="7815"/>
                </a:cubicBezTo>
                <a:cubicBezTo>
                  <a:pt x="14670" y="7815"/>
                  <a:pt x="14670" y="7973"/>
                  <a:pt x="15000" y="7973"/>
                </a:cubicBezTo>
                <a:cubicBezTo>
                  <a:pt x="15315" y="7973"/>
                  <a:pt x="15315" y="8067"/>
                  <a:pt x="15630" y="8067"/>
                </a:cubicBezTo>
                <a:cubicBezTo>
                  <a:pt x="15945" y="8067"/>
                  <a:pt x="15945" y="7973"/>
                  <a:pt x="16277" y="7973"/>
                </a:cubicBezTo>
                <a:cubicBezTo>
                  <a:pt x="16592" y="7973"/>
                  <a:pt x="16592" y="7941"/>
                  <a:pt x="16907" y="7941"/>
                </a:cubicBezTo>
                <a:cubicBezTo>
                  <a:pt x="17222" y="7941"/>
                  <a:pt x="17222" y="8115"/>
                  <a:pt x="17537" y="8115"/>
                </a:cubicBezTo>
                <a:cubicBezTo>
                  <a:pt x="17867" y="8115"/>
                  <a:pt x="17867" y="7769"/>
                  <a:pt x="18182" y="7769"/>
                </a:cubicBezTo>
                <a:cubicBezTo>
                  <a:pt x="18498" y="7769"/>
                  <a:pt x="18498" y="8021"/>
                  <a:pt x="18813" y="8021"/>
                </a:cubicBezTo>
                <a:cubicBezTo>
                  <a:pt x="19144" y="8021"/>
                  <a:pt x="19144" y="7878"/>
                  <a:pt x="19459" y="7878"/>
                </a:cubicBezTo>
                <a:cubicBezTo>
                  <a:pt x="19774" y="7878"/>
                  <a:pt x="19774" y="8147"/>
                  <a:pt x="20089" y="8147"/>
                </a:cubicBezTo>
                <a:cubicBezTo>
                  <a:pt x="20405" y="8147"/>
                  <a:pt x="20405" y="8036"/>
                  <a:pt x="20735" y="8036"/>
                </a:cubicBezTo>
                <a:cubicBezTo>
                  <a:pt x="21050" y="8036"/>
                  <a:pt x="21050" y="7878"/>
                  <a:pt x="21365" y="7878"/>
                </a:cubicBezTo>
                <a:cubicBezTo>
                  <a:pt x="21680" y="7878"/>
                  <a:pt x="21854" y="8256"/>
                  <a:pt x="22075" y="8021"/>
                </a:cubicBezTo>
                <a:cubicBezTo>
                  <a:pt x="22310" y="7800"/>
                  <a:pt x="22232" y="7658"/>
                  <a:pt x="22121" y="72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2" name="Google Shape;1362;p35"/>
          <p:cNvSpPr txBox="1">
            <a:spLocks noGrp="1"/>
          </p:cNvSpPr>
          <p:nvPr>
            <p:ph type="ctrTitle"/>
          </p:nvPr>
        </p:nvSpPr>
        <p:spPr>
          <a:xfrm>
            <a:off x="988373" y="2066821"/>
            <a:ext cx="6986400" cy="914100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 dirty="0">
                <a:solidFill>
                  <a:schemeClr val="accent5"/>
                </a:solidFill>
                <a:latin typeface="Arial Black" panose="020B0A04020102020204" pitchFamily="34" charset="0"/>
              </a:rPr>
              <a:t>Selamat Belajar!</a:t>
            </a:r>
            <a:endParaRPr sz="44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1364" name="Google Shape;1364;p35"/>
          <p:cNvSpPr/>
          <p:nvPr/>
        </p:nvSpPr>
        <p:spPr>
          <a:xfrm rot="-1439826">
            <a:off x="6118624" y="584674"/>
            <a:ext cx="1686958" cy="1190564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5" name="Google Shape;1365;p35"/>
          <p:cNvGrpSpPr/>
          <p:nvPr/>
        </p:nvGrpSpPr>
        <p:grpSpPr>
          <a:xfrm>
            <a:off x="2665120" y="2908309"/>
            <a:ext cx="3706384" cy="207050"/>
            <a:chOff x="1455775" y="1654456"/>
            <a:chExt cx="368344" cy="20576"/>
          </a:xfrm>
        </p:grpSpPr>
        <p:sp>
          <p:nvSpPr>
            <p:cNvPr id="1366" name="Google Shape;1366;p35"/>
            <p:cNvSpPr/>
            <p:nvPr/>
          </p:nvSpPr>
          <p:spPr>
            <a:xfrm>
              <a:off x="1647170" y="1654456"/>
              <a:ext cx="176949" cy="20576"/>
            </a:xfrm>
            <a:custGeom>
              <a:avLst/>
              <a:gdLst/>
              <a:ahLst/>
              <a:cxnLst/>
              <a:rect l="l" t="t" r="r" b="b"/>
              <a:pathLst>
                <a:path w="5564" h="647" extrusionOk="0">
                  <a:moveTo>
                    <a:pt x="5532" y="269"/>
                  </a:moveTo>
                  <a:cubicBezTo>
                    <a:pt x="5484" y="252"/>
                    <a:pt x="5437" y="237"/>
                    <a:pt x="5406" y="189"/>
                  </a:cubicBezTo>
                  <a:cubicBezTo>
                    <a:pt x="5389" y="174"/>
                    <a:pt x="5374" y="189"/>
                    <a:pt x="5358" y="206"/>
                  </a:cubicBezTo>
                  <a:cubicBezTo>
                    <a:pt x="5342" y="252"/>
                    <a:pt x="5311" y="284"/>
                    <a:pt x="5279" y="315"/>
                  </a:cubicBezTo>
                  <a:lnTo>
                    <a:pt x="5279" y="315"/>
                  </a:lnTo>
                  <a:lnTo>
                    <a:pt x="4979" y="315"/>
                  </a:lnTo>
                  <a:cubicBezTo>
                    <a:pt x="4979" y="300"/>
                    <a:pt x="4996" y="300"/>
                    <a:pt x="5011" y="300"/>
                  </a:cubicBezTo>
                  <a:cubicBezTo>
                    <a:pt x="5059" y="269"/>
                    <a:pt x="5122" y="237"/>
                    <a:pt x="5169" y="189"/>
                  </a:cubicBezTo>
                  <a:cubicBezTo>
                    <a:pt x="5216" y="143"/>
                    <a:pt x="5216" y="32"/>
                    <a:pt x="5122" y="32"/>
                  </a:cubicBezTo>
                  <a:cubicBezTo>
                    <a:pt x="5042" y="48"/>
                    <a:pt x="4979" y="126"/>
                    <a:pt x="4933" y="174"/>
                  </a:cubicBezTo>
                  <a:cubicBezTo>
                    <a:pt x="4885" y="206"/>
                    <a:pt x="4838" y="252"/>
                    <a:pt x="4807" y="300"/>
                  </a:cubicBezTo>
                  <a:lnTo>
                    <a:pt x="4555" y="300"/>
                  </a:lnTo>
                  <a:cubicBezTo>
                    <a:pt x="4601" y="284"/>
                    <a:pt x="4649" y="252"/>
                    <a:pt x="4696" y="221"/>
                  </a:cubicBezTo>
                  <a:cubicBezTo>
                    <a:pt x="4744" y="189"/>
                    <a:pt x="4822" y="111"/>
                    <a:pt x="4744" y="48"/>
                  </a:cubicBezTo>
                  <a:cubicBezTo>
                    <a:pt x="4681" y="0"/>
                    <a:pt x="4570" y="95"/>
                    <a:pt x="4523" y="126"/>
                  </a:cubicBezTo>
                  <a:cubicBezTo>
                    <a:pt x="4475" y="174"/>
                    <a:pt x="4412" y="237"/>
                    <a:pt x="4381" y="300"/>
                  </a:cubicBezTo>
                  <a:cubicBezTo>
                    <a:pt x="4051" y="300"/>
                    <a:pt x="3719" y="315"/>
                    <a:pt x="3389" y="300"/>
                  </a:cubicBezTo>
                  <a:lnTo>
                    <a:pt x="931" y="300"/>
                  </a:lnTo>
                  <a:cubicBezTo>
                    <a:pt x="631" y="300"/>
                    <a:pt x="332" y="300"/>
                    <a:pt x="49" y="315"/>
                  </a:cubicBezTo>
                  <a:cubicBezTo>
                    <a:pt x="32" y="315"/>
                    <a:pt x="1" y="363"/>
                    <a:pt x="32" y="363"/>
                  </a:cubicBezTo>
                  <a:cubicBezTo>
                    <a:pt x="662" y="379"/>
                    <a:pt x="1293" y="363"/>
                    <a:pt x="1923" y="363"/>
                  </a:cubicBezTo>
                  <a:lnTo>
                    <a:pt x="4381" y="363"/>
                  </a:lnTo>
                  <a:lnTo>
                    <a:pt x="4381" y="363"/>
                  </a:lnTo>
                  <a:cubicBezTo>
                    <a:pt x="4412" y="458"/>
                    <a:pt x="4492" y="536"/>
                    <a:pt x="4586" y="584"/>
                  </a:cubicBezTo>
                  <a:cubicBezTo>
                    <a:pt x="4633" y="615"/>
                    <a:pt x="4712" y="647"/>
                    <a:pt x="4759" y="615"/>
                  </a:cubicBezTo>
                  <a:cubicBezTo>
                    <a:pt x="4870" y="536"/>
                    <a:pt x="4727" y="426"/>
                    <a:pt x="4618" y="363"/>
                  </a:cubicBezTo>
                  <a:lnTo>
                    <a:pt x="4790" y="363"/>
                  </a:lnTo>
                  <a:lnTo>
                    <a:pt x="4790" y="363"/>
                  </a:lnTo>
                  <a:cubicBezTo>
                    <a:pt x="4790" y="363"/>
                    <a:pt x="4790" y="379"/>
                    <a:pt x="4807" y="379"/>
                  </a:cubicBezTo>
                  <a:lnTo>
                    <a:pt x="4807" y="379"/>
                  </a:lnTo>
                  <a:cubicBezTo>
                    <a:pt x="4853" y="458"/>
                    <a:pt x="4933" y="521"/>
                    <a:pt x="5011" y="552"/>
                  </a:cubicBezTo>
                  <a:cubicBezTo>
                    <a:pt x="5074" y="568"/>
                    <a:pt x="5185" y="599"/>
                    <a:pt x="5216" y="536"/>
                  </a:cubicBezTo>
                  <a:cubicBezTo>
                    <a:pt x="5248" y="458"/>
                    <a:pt x="5137" y="395"/>
                    <a:pt x="5011" y="363"/>
                  </a:cubicBezTo>
                  <a:cubicBezTo>
                    <a:pt x="5106" y="347"/>
                    <a:pt x="5185" y="347"/>
                    <a:pt x="5263" y="347"/>
                  </a:cubicBezTo>
                  <a:lnTo>
                    <a:pt x="5263" y="347"/>
                  </a:lnTo>
                  <a:lnTo>
                    <a:pt x="5279" y="347"/>
                  </a:lnTo>
                  <a:cubicBezTo>
                    <a:pt x="5326" y="395"/>
                    <a:pt x="5358" y="426"/>
                    <a:pt x="5406" y="458"/>
                  </a:cubicBezTo>
                  <a:cubicBezTo>
                    <a:pt x="5421" y="473"/>
                    <a:pt x="5437" y="458"/>
                    <a:pt x="5437" y="442"/>
                  </a:cubicBezTo>
                  <a:cubicBezTo>
                    <a:pt x="5452" y="395"/>
                    <a:pt x="5484" y="347"/>
                    <a:pt x="5532" y="315"/>
                  </a:cubicBezTo>
                  <a:cubicBezTo>
                    <a:pt x="5532" y="315"/>
                    <a:pt x="5563" y="269"/>
                    <a:pt x="5532" y="269"/>
                  </a:cubicBezTo>
                  <a:close/>
                  <a:moveTo>
                    <a:pt x="5042" y="126"/>
                  </a:moveTo>
                  <a:cubicBezTo>
                    <a:pt x="5059" y="111"/>
                    <a:pt x="5106" y="80"/>
                    <a:pt x="5137" y="95"/>
                  </a:cubicBezTo>
                  <a:cubicBezTo>
                    <a:pt x="5137" y="111"/>
                    <a:pt x="5153" y="126"/>
                    <a:pt x="5153" y="143"/>
                  </a:cubicBezTo>
                  <a:cubicBezTo>
                    <a:pt x="5137" y="158"/>
                    <a:pt x="5137" y="174"/>
                    <a:pt x="5122" y="174"/>
                  </a:cubicBezTo>
                  <a:cubicBezTo>
                    <a:pt x="5106" y="189"/>
                    <a:pt x="5090" y="206"/>
                    <a:pt x="5059" y="221"/>
                  </a:cubicBezTo>
                  <a:cubicBezTo>
                    <a:pt x="5011" y="252"/>
                    <a:pt x="4948" y="284"/>
                    <a:pt x="4885" y="315"/>
                  </a:cubicBezTo>
                  <a:lnTo>
                    <a:pt x="4870" y="315"/>
                  </a:lnTo>
                  <a:cubicBezTo>
                    <a:pt x="4916" y="237"/>
                    <a:pt x="4979" y="189"/>
                    <a:pt x="5042" y="126"/>
                  </a:cubicBezTo>
                  <a:close/>
                  <a:moveTo>
                    <a:pt x="4507" y="206"/>
                  </a:moveTo>
                  <a:cubicBezTo>
                    <a:pt x="4538" y="174"/>
                    <a:pt x="4618" y="95"/>
                    <a:pt x="4681" y="95"/>
                  </a:cubicBezTo>
                  <a:cubicBezTo>
                    <a:pt x="4759" y="126"/>
                    <a:pt x="4664" y="189"/>
                    <a:pt x="4649" y="206"/>
                  </a:cubicBezTo>
                  <a:cubicBezTo>
                    <a:pt x="4618" y="221"/>
                    <a:pt x="4586" y="237"/>
                    <a:pt x="4570" y="252"/>
                  </a:cubicBezTo>
                  <a:cubicBezTo>
                    <a:pt x="4523" y="269"/>
                    <a:pt x="4492" y="284"/>
                    <a:pt x="4444" y="300"/>
                  </a:cubicBezTo>
                  <a:lnTo>
                    <a:pt x="4429" y="300"/>
                  </a:lnTo>
                  <a:cubicBezTo>
                    <a:pt x="4460" y="269"/>
                    <a:pt x="4475" y="237"/>
                    <a:pt x="4507" y="206"/>
                  </a:cubicBezTo>
                  <a:close/>
                  <a:moveTo>
                    <a:pt x="4633" y="442"/>
                  </a:moveTo>
                  <a:cubicBezTo>
                    <a:pt x="4664" y="473"/>
                    <a:pt x="4790" y="584"/>
                    <a:pt x="4681" y="552"/>
                  </a:cubicBezTo>
                  <a:cubicBezTo>
                    <a:pt x="4570" y="536"/>
                    <a:pt x="4492" y="442"/>
                    <a:pt x="4429" y="363"/>
                  </a:cubicBezTo>
                  <a:lnTo>
                    <a:pt x="4475" y="363"/>
                  </a:lnTo>
                  <a:cubicBezTo>
                    <a:pt x="4523" y="395"/>
                    <a:pt x="4586" y="410"/>
                    <a:pt x="4633" y="442"/>
                  </a:cubicBezTo>
                  <a:close/>
                  <a:moveTo>
                    <a:pt x="5153" y="505"/>
                  </a:moveTo>
                  <a:cubicBezTo>
                    <a:pt x="5169" y="552"/>
                    <a:pt x="4979" y="473"/>
                    <a:pt x="4964" y="473"/>
                  </a:cubicBezTo>
                  <a:cubicBezTo>
                    <a:pt x="4916" y="442"/>
                    <a:pt x="4885" y="410"/>
                    <a:pt x="4853" y="379"/>
                  </a:cubicBezTo>
                  <a:cubicBezTo>
                    <a:pt x="4901" y="395"/>
                    <a:pt x="4948" y="395"/>
                    <a:pt x="4996" y="410"/>
                  </a:cubicBezTo>
                  <a:cubicBezTo>
                    <a:pt x="5027" y="426"/>
                    <a:pt x="5137" y="458"/>
                    <a:pt x="5153" y="505"/>
                  </a:cubicBezTo>
                  <a:close/>
                  <a:moveTo>
                    <a:pt x="5406" y="395"/>
                  </a:moveTo>
                  <a:cubicBezTo>
                    <a:pt x="5389" y="363"/>
                    <a:pt x="5358" y="347"/>
                    <a:pt x="5311" y="332"/>
                  </a:cubicBezTo>
                  <a:cubicBezTo>
                    <a:pt x="5342" y="315"/>
                    <a:pt x="5374" y="284"/>
                    <a:pt x="5389" y="252"/>
                  </a:cubicBezTo>
                  <a:cubicBezTo>
                    <a:pt x="5406" y="269"/>
                    <a:pt x="5437" y="300"/>
                    <a:pt x="5469" y="300"/>
                  </a:cubicBezTo>
                  <a:cubicBezTo>
                    <a:pt x="5452" y="332"/>
                    <a:pt x="5421" y="363"/>
                    <a:pt x="5406" y="3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35"/>
            <p:cNvSpPr/>
            <p:nvPr/>
          </p:nvSpPr>
          <p:spPr>
            <a:xfrm>
              <a:off x="1455775" y="1654965"/>
              <a:ext cx="176917" cy="20067"/>
            </a:xfrm>
            <a:custGeom>
              <a:avLst/>
              <a:gdLst/>
              <a:ahLst/>
              <a:cxnLst/>
              <a:rect l="l" t="t" r="r" b="b"/>
              <a:pathLst>
                <a:path w="5563" h="631" extrusionOk="0">
                  <a:moveTo>
                    <a:pt x="3640" y="284"/>
                  </a:moveTo>
                  <a:cubicBezTo>
                    <a:pt x="2821" y="284"/>
                    <a:pt x="2002" y="284"/>
                    <a:pt x="1182" y="299"/>
                  </a:cubicBezTo>
                  <a:cubicBezTo>
                    <a:pt x="1166" y="221"/>
                    <a:pt x="1088" y="142"/>
                    <a:pt x="1025" y="95"/>
                  </a:cubicBezTo>
                  <a:cubicBezTo>
                    <a:pt x="977" y="47"/>
                    <a:pt x="882" y="1"/>
                    <a:pt x="819" y="47"/>
                  </a:cubicBezTo>
                  <a:cubicBezTo>
                    <a:pt x="710" y="142"/>
                    <a:pt x="882" y="236"/>
                    <a:pt x="1008" y="299"/>
                  </a:cubicBezTo>
                  <a:lnTo>
                    <a:pt x="756" y="299"/>
                  </a:lnTo>
                  <a:cubicBezTo>
                    <a:pt x="741" y="236"/>
                    <a:pt x="678" y="190"/>
                    <a:pt x="647" y="142"/>
                  </a:cubicBezTo>
                  <a:cubicBezTo>
                    <a:pt x="584" y="95"/>
                    <a:pt x="521" y="16"/>
                    <a:pt x="441" y="16"/>
                  </a:cubicBezTo>
                  <a:cubicBezTo>
                    <a:pt x="347" y="32"/>
                    <a:pt x="332" y="127"/>
                    <a:pt x="378" y="173"/>
                  </a:cubicBezTo>
                  <a:cubicBezTo>
                    <a:pt x="410" y="221"/>
                    <a:pt x="473" y="236"/>
                    <a:pt x="521" y="268"/>
                  </a:cubicBezTo>
                  <a:cubicBezTo>
                    <a:pt x="536" y="284"/>
                    <a:pt x="552" y="284"/>
                    <a:pt x="584" y="299"/>
                  </a:cubicBezTo>
                  <a:lnTo>
                    <a:pt x="300" y="299"/>
                  </a:lnTo>
                  <a:lnTo>
                    <a:pt x="300" y="299"/>
                  </a:lnTo>
                  <a:lnTo>
                    <a:pt x="300" y="299"/>
                  </a:lnTo>
                  <a:cubicBezTo>
                    <a:pt x="252" y="268"/>
                    <a:pt x="221" y="221"/>
                    <a:pt x="205" y="173"/>
                  </a:cubicBezTo>
                  <a:cubicBezTo>
                    <a:pt x="189" y="158"/>
                    <a:pt x="174" y="173"/>
                    <a:pt x="158" y="190"/>
                  </a:cubicBezTo>
                  <a:cubicBezTo>
                    <a:pt x="126" y="221"/>
                    <a:pt x="95" y="236"/>
                    <a:pt x="48" y="253"/>
                  </a:cubicBezTo>
                  <a:cubicBezTo>
                    <a:pt x="32" y="253"/>
                    <a:pt x="0" y="284"/>
                    <a:pt x="16" y="299"/>
                  </a:cubicBezTo>
                  <a:cubicBezTo>
                    <a:pt x="79" y="331"/>
                    <a:pt x="111" y="379"/>
                    <a:pt x="126" y="442"/>
                  </a:cubicBezTo>
                  <a:cubicBezTo>
                    <a:pt x="126" y="457"/>
                    <a:pt x="142" y="442"/>
                    <a:pt x="158" y="442"/>
                  </a:cubicBezTo>
                  <a:cubicBezTo>
                    <a:pt x="189" y="394"/>
                    <a:pt x="237" y="363"/>
                    <a:pt x="269" y="331"/>
                  </a:cubicBezTo>
                  <a:lnTo>
                    <a:pt x="284" y="331"/>
                  </a:lnTo>
                  <a:cubicBezTo>
                    <a:pt x="378" y="331"/>
                    <a:pt x="458" y="347"/>
                    <a:pt x="552" y="347"/>
                  </a:cubicBezTo>
                  <a:cubicBezTo>
                    <a:pt x="441" y="379"/>
                    <a:pt x="315" y="457"/>
                    <a:pt x="347" y="520"/>
                  </a:cubicBezTo>
                  <a:cubicBezTo>
                    <a:pt x="378" y="599"/>
                    <a:pt x="504" y="536"/>
                    <a:pt x="552" y="520"/>
                  </a:cubicBezTo>
                  <a:cubicBezTo>
                    <a:pt x="630" y="489"/>
                    <a:pt x="710" y="426"/>
                    <a:pt x="756" y="363"/>
                  </a:cubicBezTo>
                  <a:lnTo>
                    <a:pt x="756" y="347"/>
                  </a:lnTo>
                  <a:lnTo>
                    <a:pt x="756" y="347"/>
                  </a:lnTo>
                  <a:lnTo>
                    <a:pt x="756" y="347"/>
                  </a:lnTo>
                  <a:lnTo>
                    <a:pt x="945" y="347"/>
                  </a:lnTo>
                  <a:cubicBezTo>
                    <a:pt x="899" y="379"/>
                    <a:pt x="851" y="410"/>
                    <a:pt x="819" y="442"/>
                  </a:cubicBezTo>
                  <a:cubicBezTo>
                    <a:pt x="788" y="473"/>
                    <a:pt x="741" y="552"/>
                    <a:pt x="788" y="599"/>
                  </a:cubicBezTo>
                  <a:cubicBezTo>
                    <a:pt x="851" y="631"/>
                    <a:pt x="930" y="583"/>
                    <a:pt x="977" y="552"/>
                  </a:cubicBezTo>
                  <a:cubicBezTo>
                    <a:pt x="1056" y="505"/>
                    <a:pt x="1134" y="442"/>
                    <a:pt x="1182" y="347"/>
                  </a:cubicBezTo>
                  <a:lnTo>
                    <a:pt x="2174" y="347"/>
                  </a:lnTo>
                  <a:lnTo>
                    <a:pt x="4632" y="347"/>
                  </a:lnTo>
                  <a:lnTo>
                    <a:pt x="5515" y="347"/>
                  </a:lnTo>
                  <a:cubicBezTo>
                    <a:pt x="5531" y="347"/>
                    <a:pt x="5562" y="299"/>
                    <a:pt x="5531" y="299"/>
                  </a:cubicBezTo>
                  <a:cubicBezTo>
                    <a:pt x="4901" y="268"/>
                    <a:pt x="4270" y="284"/>
                    <a:pt x="3640" y="284"/>
                  </a:cubicBezTo>
                  <a:close/>
                  <a:moveTo>
                    <a:pt x="867" y="79"/>
                  </a:moveTo>
                  <a:cubicBezTo>
                    <a:pt x="914" y="64"/>
                    <a:pt x="1008" y="158"/>
                    <a:pt x="1040" y="190"/>
                  </a:cubicBezTo>
                  <a:cubicBezTo>
                    <a:pt x="1056" y="221"/>
                    <a:pt x="1088" y="253"/>
                    <a:pt x="1119" y="284"/>
                  </a:cubicBezTo>
                  <a:cubicBezTo>
                    <a:pt x="1071" y="268"/>
                    <a:pt x="1025" y="236"/>
                    <a:pt x="977" y="221"/>
                  </a:cubicBezTo>
                  <a:cubicBezTo>
                    <a:pt x="962" y="205"/>
                    <a:pt x="804" y="110"/>
                    <a:pt x="867" y="79"/>
                  </a:cubicBezTo>
                  <a:close/>
                  <a:moveTo>
                    <a:pt x="489" y="190"/>
                  </a:moveTo>
                  <a:lnTo>
                    <a:pt x="441" y="142"/>
                  </a:lnTo>
                  <a:cubicBezTo>
                    <a:pt x="426" y="142"/>
                    <a:pt x="426" y="127"/>
                    <a:pt x="410" y="127"/>
                  </a:cubicBezTo>
                  <a:cubicBezTo>
                    <a:pt x="395" y="110"/>
                    <a:pt x="410" y="95"/>
                    <a:pt x="426" y="95"/>
                  </a:cubicBezTo>
                  <a:cubicBezTo>
                    <a:pt x="458" y="79"/>
                    <a:pt x="489" y="95"/>
                    <a:pt x="504" y="110"/>
                  </a:cubicBezTo>
                  <a:cubicBezTo>
                    <a:pt x="567" y="173"/>
                    <a:pt x="630" y="221"/>
                    <a:pt x="678" y="284"/>
                  </a:cubicBezTo>
                  <a:close/>
                  <a:moveTo>
                    <a:pt x="95" y="284"/>
                  </a:moveTo>
                  <a:cubicBezTo>
                    <a:pt x="111" y="268"/>
                    <a:pt x="142" y="253"/>
                    <a:pt x="158" y="236"/>
                  </a:cubicBezTo>
                  <a:cubicBezTo>
                    <a:pt x="189" y="268"/>
                    <a:pt x="205" y="299"/>
                    <a:pt x="237" y="316"/>
                  </a:cubicBezTo>
                  <a:cubicBezTo>
                    <a:pt x="205" y="331"/>
                    <a:pt x="174" y="363"/>
                    <a:pt x="158" y="394"/>
                  </a:cubicBezTo>
                  <a:cubicBezTo>
                    <a:pt x="142" y="347"/>
                    <a:pt x="111" y="316"/>
                    <a:pt x="95" y="284"/>
                  </a:cubicBezTo>
                  <a:close/>
                  <a:moveTo>
                    <a:pt x="599" y="457"/>
                  </a:moveTo>
                  <a:cubicBezTo>
                    <a:pt x="584" y="473"/>
                    <a:pt x="378" y="536"/>
                    <a:pt x="410" y="473"/>
                  </a:cubicBezTo>
                  <a:cubicBezTo>
                    <a:pt x="426" y="442"/>
                    <a:pt x="536" y="410"/>
                    <a:pt x="552" y="394"/>
                  </a:cubicBezTo>
                  <a:cubicBezTo>
                    <a:pt x="615" y="379"/>
                    <a:pt x="662" y="363"/>
                    <a:pt x="710" y="347"/>
                  </a:cubicBezTo>
                  <a:lnTo>
                    <a:pt x="725" y="363"/>
                  </a:lnTo>
                  <a:cubicBezTo>
                    <a:pt x="678" y="394"/>
                    <a:pt x="647" y="426"/>
                    <a:pt x="599" y="457"/>
                  </a:cubicBezTo>
                  <a:close/>
                  <a:moveTo>
                    <a:pt x="899" y="552"/>
                  </a:moveTo>
                  <a:cubicBezTo>
                    <a:pt x="867" y="552"/>
                    <a:pt x="819" y="568"/>
                    <a:pt x="836" y="505"/>
                  </a:cubicBezTo>
                  <a:cubicBezTo>
                    <a:pt x="836" y="473"/>
                    <a:pt x="882" y="457"/>
                    <a:pt x="914" y="426"/>
                  </a:cubicBezTo>
                  <a:cubicBezTo>
                    <a:pt x="962" y="394"/>
                    <a:pt x="1008" y="379"/>
                    <a:pt x="1071" y="347"/>
                  </a:cubicBezTo>
                  <a:lnTo>
                    <a:pt x="1134" y="347"/>
                  </a:lnTo>
                  <a:cubicBezTo>
                    <a:pt x="1071" y="442"/>
                    <a:pt x="1008" y="520"/>
                    <a:pt x="899" y="55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35"/>
            <p:cNvSpPr/>
            <p:nvPr/>
          </p:nvSpPr>
          <p:spPr>
            <a:xfrm>
              <a:off x="1633653" y="1658463"/>
              <a:ext cx="12562" cy="14057"/>
            </a:xfrm>
            <a:custGeom>
              <a:avLst/>
              <a:gdLst/>
              <a:ahLst/>
              <a:cxnLst/>
              <a:rect l="l" t="t" r="r" b="b"/>
              <a:pathLst>
                <a:path w="395" h="442" extrusionOk="0">
                  <a:moveTo>
                    <a:pt x="253" y="126"/>
                  </a:moveTo>
                  <a:cubicBezTo>
                    <a:pt x="222" y="95"/>
                    <a:pt x="205" y="48"/>
                    <a:pt x="190" y="17"/>
                  </a:cubicBezTo>
                  <a:cubicBezTo>
                    <a:pt x="190" y="0"/>
                    <a:pt x="174" y="0"/>
                    <a:pt x="174" y="0"/>
                  </a:cubicBezTo>
                  <a:cubicBezTo>
                    <a:pt x="174" y="0"/>
                    <a:pt x="158" y="0"/>
                    <a:pt x="158" y="17"/>
                  </a:cubicBezTo>
                  <a:lnTo>
                    <a:pt x="158" y="17"/>
                  </a:lnTo>
                  <a:lnTo>
                    <a:pt x="158" y="17"/>
                  </a:lnTo>
                  <a:lnTo>
                    <a:pt x="158" y="17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2" y="63"/>
                    <a:pt x="127" y="95"/>
                    <a:pt x="95" y="126"/>
                  </a:cubicBezTo>
                  <a:cubicBezTo>
                    <a:pt x="79" y="158"/>
                    <a:pt x="32" y="174"/>
                    <a:pt x="16" y="206"/>
                  </a:cubicBezTo>
                  <a:cubicBezTo>
                    <a:pt x="1" y="221"/>
                    <a:pt x="1" y="237"/>
                    <a:pt x="32" y="237"/>
                  </a:cubicBezTo>
                  <a:cubicBezTo>
                    <a:pt x="64" y="269"/>
                    <a:pt x="95" y="284"/>
                    <a:pt x="127" y="332"/>
                  </a:cubicBezTo>
                  <a:cubicBezTo>
                    <a:pt x="142" y="347"/>
                    <a:pt x="158" y="379"/>
                    <a:pt x="158" y="395"/>
                  </a:cubicBezTo>
                  <a:cubicBezTo>
                    <a:pt x="174" y="410"/>
                    <a:pt x="174" y="426"/>
                    <a:pt x="190" y="442"/>
                  </a:cubicBezTo>
                  <a:cubicBezTo>
                    <a:pt x="190" y="442"/>
                    <a:pt x="222" y="442"/>
                    <a:pt x="222" y="426"/>
                  </a:cubicBezTo>
                  <a:cubicBezTo>
                    <a:pt x="222" y="363"/>
                    <a:pt x="285" y="237"/>
                    <a:pt x="363" y="221"/>
                  </a:cubicBezTo>
                  <a:cubicBezTo>
                    <a:pt x="363" y="206"/>
                    <a:pt x="394" y="174"/>
                    <a:pt x="379" y="174"/>
                  </a:cubicBezTo>
                  <a:cubicBezTo>
                    <a:pt x="331" y="158"/>
                    <a:pt x="285" y="143"/>
                    <a:pt x="253" y="126"/>
                  </a:cubicBezTo>
                  <a:close/>
                  <a:moveTo>
                    <a:pt x="205" y="347"/>
                  </a:moveTo>
                  <a:cubicBezTo>
                    <a:pt x="190" y="332"/>
                    <a:pt x="190" y="300"/>
                    <a:pt x="174" y="284"/>
                  </a:cubicBezTo>
                  <a:cubicBezTo>
                    <a:pt x="142" y="253"/>
                    <a:pt x="111" y="237"/>
                    <a:pt x="64" y="206"/>
                  </a:cubicBezTo>
                  <a:cubicBezTo>
                    <a:pt x="95" y="189"/>
                    <a:pt x="111" y="158"/>
                    <a:pt x="142" y="143"/>
                  </a:cubicBezTo>
                  <a:cubicBezTo>
                    <a:pt x="142" y="126"/>
                    <a:pt x="158" y="111"/>
                    <a:pt x="158" y="95"/>
                  </a:cubicBezTo>
                  <a:cubicBezTo>
                    <a:pt x="190" y="158"/>
                    <a:pt x="237" y="189"/>
                    <a:pt x="300" y="206"/>
                  </a:cubicBezTo>
                  <a:cubicBezTo>
                    <a:pt x="268" y="237"/>
                    <a:pt x="222" y="300"/>
                    <a:pt x="205" y="3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369" name="Google Shape;136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38721">
            <a:off x="7268562" y="2293068"/>
            <a:ext cx="1436302" cy="1753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0" name="Google Shape;137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466326" y="540002"/>
            <a:ext cx="1745501" cy="2032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65226" y="396250"/>
            <a:ext cx="434475" cy="422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0169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Google Shape;1388;p37"/>
          <p:cNvSpPr/>
          <p:nvPr/>
        </p:nvSpPr>
        <p:spPr>
          <a:xfrm>
            <a:off x="632925" y="454268"/>
            <a:ext cx="7883754" cy="885434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9" name="Google Shape;1389;p37"/>
          <p:cNvSpPr txBox="1">
            <a:spLocks noGrp="1"/>
          </p:cNvSpPr>
          <p:nvPr>
            <p:ph type="title"/>
          </p:nvPr>
        </p:nvSpPr>
        <p:spPr>
          <a:xfrm>
            <a:off x="1145303" y="591195"/>
            <a:ext cx="5989144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dirty="0">
                <a:latin typeface="Arial Black" panose="020B0A04020102020204" pitchFamily="34" charset="0"/>
              </a:rPr>
              <a:t>Terbentuknya Daulah Bani Umayyah di Andalusia</a:t>
            </a:r>
            <a:endParaRPr sz="2200" dirty="0">
              <a:latin typeface="Arial Black" panose="020B0A04020102020204" pitchFamily="34" charset="0"/>
            </a:endParaRPr>
          </a:p>
        </p:txBody>
      </p:sp>
      <p:pic>
        <p:nvPicPr>
          <p:cNvPr id="1402" name="Google Shape;140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2901" y="2"/>
            <a:ext cx="1745501" cy="20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1403" name="Google Shape;1403;p37"/>
          <p:cNvSpPr/>
          <p:nvPr/>
        </p:nvSpPr>
        <p:spPr>
          <a:xfrm rot="-692933">
            <a:off x="7804678" y="195817"/>
            <a:ext cx="876475" cy="782342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04" name="Google Shape;140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88408" y="4387500"/>
            <a:ext cx="444465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CF9D67A-84AF-D53E-73A3-57924261EE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CAC9E1-410A-F06B-38BE-D21F6C76BC66}"/>
              </a:ext>
            </a:extLst>
          </p:cNvPr>
          <p:cNvSpPr txBox="1"/>
          <p:nvPr/>
        </p:nvSpPr>
        <p:spPr>
          <a:xfrm>
            <a:off x="811044" y="1677971"/>
            <a:ext cx="7599596" cy="2632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Abdurrahman </a:t>
            </a:r>
            <a:r>
              <a:rPr lang="en-US" sz="1600" b="1" dirty="0" err="1"/>
              <a:t>pergi</a:t>
            </a:r>
            <a:r>
              <a:rPr lang="en-US" sz="1600" b="1" dirty="0"/>
              <a:t> </a:t>
            </a:r>
            <a:r>
              <a:rPr lang="en-US" sz="1600" b="1" dirty="0" err="1"/>
              <a:t>ke</a:t>
            </a:r>
            <a:r>
              <a:rPr lang="en-US" sz="1600" b="1" dirty="0"/>
              <a:t> Andalusia yang pada </a:t>
            </a:r>
            <a:r>
              <a:rPr lang="en-US" sz="1600" b="1" dirty="0" err="1"/>
              <a:t>saat</a:t>
            </a:r>
            <a:r>
              <a:rPr lang="en-US" sz="1600" b="1" dirty="0"/>
              <a:t> </a:t>
            </a:r>
            <a:r>
              <a:rPr lang="en-US" sz="1600" b="1" dirty="0" err="1"/>
              <a:t>itu</a:t>
            </a:r>
            <a:r>
              <a:rPr lang="en-US" sz="1600" b="1" dirty="0"/>
              <a:t> </a:t>
            </a:r>
            <a:r>
              <a:rPr lang="en-US" sz="1600" b="1" dirty="0" err="1"/>
              <a:t>sedang</a:t>
            </a:r>
            <a:r>
              <a:rPr lang="en-US" sz="1600" b="1" dirty="0"/>
              <a:t> </a:t>
            </a:r>
            <a:r>
              <a:rPr lang="en-US" sz="1600" b="1" dirty="0" err="1"/>
              <a:t>bergejolak</a:t>
            </a:r>
            <a:r>
              <a:rPr lang="en-US" sz="1600" b="1" dirty="0"/>
              <a:t>, </a:t>
            </a:r>
            <a:r>
              <a:rPr lang="en-US" sz="1600" b="1" dirty="0" err="1"/>
              <a:t>disana</a:t>
            </a:r>
            <a:r>
              <a:rPr lang="en-US" sz="1600" b="1" dirty="0"/>
              <a:t> </a:t>
            </a:r>
            <a:r>
              <a:rPr lang="en-US" sz="1600" b="1" dirty="0" err="1"/>
              <a:t>ia</a:t>
            </a:r>
            <a:r>
              <a:rPr lang="en-US" sz="1600" b="1" dirty="0"/>
              <a:t> </a:t>
            </a:r>
            <a:r>
              <a:rPr lang="en-US" sz="1600" b="1" dirty="0" err="1"/>
              <a:t>terlibat</a:t>
            </a:r>
            <a:r>
              <a:rPr lang="en-US" sz="1600" b="1" dirty="0"/>
              <a:t> </a:t>
            </a:r>
            <a:r>
              <a:rPr lang="en-US" sz="1600" b="1" dirty="0" err="1"/>
              <a:t>pertempuran</a:t>
            </a:r>
            <a:r>
              <a:rPr lang="en-US" sz="1600" b="1" dirty="0"/>
              <a:t> dan </a:t>
            </a:r>
            <a:r>
              <a:rPr lang="en-US" sz="1600" b="1" dirty="0" err="1"/>
              <a:t>berhasil</a:t>
            </a:r>
            <a:r>
              <a:rPr lang="en-US" sz="1600" b="1" dirty="0"/>
              <a:t> </a:t>
            </a:r>
            <a:r>
              <a:rPr lang="en-US" sz="1600" b="1" dirty="0" err="1"/>
              <a:t>memenangkannya</a:t>
            </a:r>
            <a:r>
              <a:rPr lang="en-US" sz="1600" b="1" dirty="0"/>
              <a:t>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Abdurrahman </a:t>
            </a:r>
            <a:r>
              <a:rPr lang="en-US" sz="1600" b="1" dirty="0" err="1"/>
              <a:t>masuk</a:t>
            </a:r>
            <a:r>
              <a:rPr lang="en-US" sz="1600" b="1" dirty="0"/>
              <a:t> </a:t>
            </a:r>
            <a:r>
              <a:rPr lang="en-US" sz="1600" b="1" dirty="0" err="1"/>
              <a:t>ke</a:t>
            </a:r>
            <a:r>
              <a:rPr lang="en-US" sz="1600" b="1" dirty="0"/>
              <a:t> </a:t>
            </a:r>
            <a:r>
              <a:rPr lang="en-US" sz="1600" b="1" dirty="0" err="1"/>
              <a:t>Kordoba</a:t>
            </a:r>
            <a:r>
              <a:rPr lang="en-US" sz="1600" b="1" dirty="0"/>
              <a:t> pada </a:t>
            </a:r>
            <a:r>
              <a:rPr lang="en-US" sz="1600" b="1" dirty="0" err="1"/>
              <a:t>tahun</a:t>
            </a:r>
            <a:r>
              <a:rPr lang="en-US" sz="1600" b="1" dirty="0"/>
              <a:t> 756 M.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Mendapat</a:t>
            </a:r>
            <a:r>
              <a:rPr lang="en-US" sz="1600" b="1" dirty="0"/>
              <a:t> </a:t>
            </a:r>
            <a:r>
              <a:rPr lang="en-US" sz="1600" b="1" dirty="0" err="1"/>
              <a:t>julukan</a:t>
            </a:r>
            <a:r>
              <a:rPr lang="en-US" sz="1600" b="1" dirty="0"/>
              <a:t> Abdurrahman Ad-</a:t>
            </a:r>
            <a:r>
              <a:rPr lang="en-US" sz="1600" b="1" dirty="0" err="1"/>
              <a:t>Dakhil</a:t>
            </a:r>
            <a:r>
              <a:rPr lang="en-US" sz="1600" b="1" dirty="0"/>
              <a:t> (Abdurrahman Sang </a:t>
            </a:r>
            <a:r>
              <a:rPr lang="en-US" sz="1600" b="1" dirty="0" err="1"/>
              <a:t>Pendobrak</a:t>
            </a:r>
            <a:r>
              <a:rPr lang="en-US" sz="1600" b="1" dirty="0"/>
              <a:t> Masuk Andalusia).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 err="1"/>
              <a:t>Masuknya</a:t>
            </a:r>
            <a:r>
              <a:rPr lang="en-US" sz="1600" b="1" dirty="0"/>
              <a:t> Abdurrahman </a:t>
            </a:r>
            <a:r>
              <a:rPr lang="en-US" sz="1600" b="1" dirty="0" err="1"/>
              <a:t>ke</a:t>
            </a:r>
            <a:r>
              <a:rPr lang="en-US" sz="1600" b="1" dirty="0"/>
              <a:t> </a:t>
            </a:r>
            <a:r>
              <a:rPr lang="en-US" sz="1600" b="1" dirty="0" err="1"/>
              <a:t>Kordoba</a:t>
            </a:r>
            <a:r>
              <a:rPr lang="en-US" sz="1600" b="1" dirty="0"/>
              <a:t> </a:t>
            </a:r>
            <a:r>
              <a:rPr lang="en-US" sz="1600" b="1" dirty="0" err="1"/>
              <a:t>adalah</a:t>
            </a:r>
            <a:r>
              <a:rPr lang="en-US" sz="1600" b="1" dirty="0"/>
              <a:t> </a:t>
            </a:r>
            <a:r>
              <a:rPr lang="en-US" sz="1600" b="1" dirty="0" err="1"/>
              <a:t>awal</a:t>
            </a:r>
            <a:r>
              <a:rPr lang="en-US" sz="1600" b="1" dirty="0"/>
              <a:t> </a:t>
            </a:r>
            <a:r>
              <a:rPr lang="en-US" sz="1600" b="1" dirty="0" err="1"/>
              <a:t>mula</a:t>
            </a:r>
            <a:r>
              <a:rPr lang="en-US" sz="1600" b="1" dirty="0"/>
              <a:t> </a:t>
            </a:r>
            <a:r>
              <a:rPr lang="en-US" sz="1600" b="1" dirty="0" err="1"/>
              <a:t>periode</a:t>
            </a:r>
            <a:r>
              <a:rPr lang="en-US" sz="1600" b="1" dirty="0"/>
              <a:t> </a:t>
            </a:r>
            <a:r>
              <a:rPr lang="en-US" sz="1600" b="1" dirty="0" err="1"/>
              <a:t>Keamiran</a:t>
            </a:r>
            <a:r>
              <a:rPr lang="en-US" sz="1600" b="1" dirty="0"/>
              <a:t> Bani </a:t>
            </a:r>
            <a:r>
              <a:rPr lang="en-US" sz="1600" b="1" dirty="0" err="1"/>
              <a:t>Umayyah</a:t>
            </a:r>
            <a:r>
              <a:rPr lang="en-US" sz="1600" b="1" dirty="0"/>
              <a:t>.  </a:t>
            </a:r>
            <a:endParaRPr lang="en-ID" sz="1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009;p42">
            <a:extLst>
              <a:ext uri="{FF2B5EF4-FFF2-40B4-BE49-F238E27FC236}">
                <a16:creationId xmlns:a16="http://schemas.microsoft.com/office/drawing/2014/main" id="{A564414C-7A54-087D-FC50-3471D74FE98D}"/>
              </a:ext>
            </a:extLst>
          </p:cNvPr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3025;p42">
            <a:extLst>
              <a:ext uri="{FF2B5EF4-FFF2-40B4-BE49-F238E27FC236}">
                <a16:creationId xmlns:a16="http://schemas.microsoft.com/office/drawing/2014/main" id="{EE16A44B-9BD8-3767-5E9A-4F36E0E0CDD0}"/>
              </a:ext>
            </a:extLst>
          </p:cNvPr>
          <p:cNvSpPr/>
          <p:nvPr/>
        </p:nvSpPr>
        <p:spPr>
          <a:xfrm rot="-1796725">
            <a:off x="3986727" y="116410"/>
            <a:ext cx="875695" cy="618022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1389;p37">
            <a:extLst>
              <a:ext uri="{FF2B5EF4-FFF2-40B4-BE49-F238E27FC236}">
                <a16:creationId xmlns:a16="http://schemas.microsoft.com/office/drawing/2014/main" id="{543CE6A7-0C0F-683E-CB6B-41B77C90F754}"/>
              </a:ext>
            </a:extLst>
          </p:cNvPr>
          <p:cNvSpPr txBox="1">
            <a:spLocks/>
          </p:cNvSpPr>
          <p:nvPr/>
        </p:nvSpPr>
        <p:spPr>
          <a:xfrm>
            <a:off x="1062902" y="591195"/>
            <a:ext cx="7018196" cy="4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r>
              <a:rPr lang="pt-BR" sz="2200" dirty="0">
                <a:latin typeface="Arial Black" panose="020B0A04020102020204" pitchFamily="34" charset="0"/>
              </a:rPr>
              <a:t>Periodisasi pemerintahan islam di Andalusia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192235-B788-773F-B03E-B6D5C105A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2D61E6-395B-99DE-47D0-90FF849FCC46}"/>
              </a:ext>
            </a:extLst>
          </p:cNvPr>
          <p:cNvSpPr txBox="1"/>
          <p:nvPr/>
        </p:nvSpPr>
        <p:spPr>
          <a:xfrm>
            <a:off x="632925" y="1430075"/>
            <a:ext cx="2991624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/>
              <a:t>Periode</a:t>
            </a:r>
            <a:r>
              <a:rPr lang="en-US" sz="1600" b="1" dirty="0"/>
              <a:t> </a:t>
            </a:r>
            <a:r>
              <a:rPr lang="en-US" sz="1600" b="1" dirty="0" err="1"/>
              <a:t>Pertama</a:t>
            </a:r>
            <a:r>
              <a:rPr lang="en-US" sz="1600" b="1" dirty="0"/>
              <a:t> (711-755 M)</a:t>
            </a:r>
            <a:endParaRPr lang="en-ID" sz="16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626794-7F74-A021-1864-38F03BE44238}"/>
              </a:ext>
            </a:extLst>
          </p:cNvPr>
          <p:cNvSpPr txBox="1"/>
          <p:nvPr/>
        </p:nvSpPr>
        <p:spPr>
          <a:xfrm>
            <a:off x="632925" y="1781388"/>
            <a:ext cx="299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Pada </a:t>
            </a:r>
            <a:r>
              <a:rPr lang="en-US" dirty="0" err="1"/>
              <a:t>periode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Andalusia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dibawah</a:t>
            </a:r>
            <a:r>
              <a:rPr lang="en-US" dirty="0"/>
              <a:t> </a:t>
            </a:r>
            <a:r>
              <a:rPr lang="en-US" dirty="0" err="1"/>
              <a:t>kekuasaan</a:t>
            </a:r>
            <a:r>
              <a:rPr lang="en-US" dirty="0"/>
              <a:t> </a:t>
            </a:r>
            <a:r>
              <a:rPr lang="en-US" dirty="0" err="1"/>
              <a:t>Daulah</a:t>
            </a:r>
            <a:r>
              <a:rPr lang="en-US" dirty="0"/>
              <a:t> Bani </a:t>
            </a:r>
            <a:r>
              <a:rPr lang="en-US" dirty="0" err="1"/>
              <a:t>Umayyah</a:t>
            </a:r>
            <a:r>
              <a:rPr lang="en-US" dirty="0"/>
              <a:t> yang </a:t>
            </a:r>
            <a:r>
              <a:rPr lang="en-US" dirty="0" err="1"/>
              <a:t>berpusat</a:t>
            </a:r>
            <a:r>
              <a:rPr lang="en-US" dirty="0"/>
              <a:t> di </a:t>
            </a:r>
            <a:r>
              <a:rPr lang="en-US" dirty="0" err="1"/>
              <a:t>Damaskus</a:t>
            </a:r>
            <a:r>
              <a:rPr lang="en-US" dirty="0"/>
              <a:t>. </a:t>
            </a:r>
            <a:endParaRPr lang="en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F1DB6E-AF41-CAE2-F8CE-B491BBA92DE6}"/>
              </a:ext>
            </a:extLst>
          </p:cNvPr>
          <p:cNvSpPr txBox="1"/>
          <p:nvPr/>
        </p:nvSpPr>
        <p:spPr>
          <a:xfrm>
            <a:off x="5193908" y="1443347"/>
            <a:ext cx="2991624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/>
              <a:t>Periode</a:t>
            </a:r>
            <a:r>
              <a:rPr lang="en-US" sz="1600" b="1" dirty="0"/>
              <a:t> </a:t>
            </a:r>
            <a:r>
              <a:rPr lang="en-US" sz="1600" b="1" dirty="0" err="1"/>
              <a:t>Kedua</a:t>
            </a:r>
            <a:r>
              <a:rPr lang="en-US" sz="1600" b="1" dirty="0"/>
              <a:t> (755-912 M)</a:t>
            </a:r>
            <a:endParaRPr lang="en-ID" sz="16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AA3E35-77AC-E679-FFE4-B6BF3EB9F7D4}"/>
              </a:ext>
            </a:extLst>
          </p:cNvPr>
          <p:cNvSpPr txBox="1"/>
          <p:nvPr/>
        </p:nvSpPr>
        <p:spPr>
          <a:xfrm>
            <a:off x="5177970" y="1812048"/>
            <a:ext cx="299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Pada </a:t>
            </a:r>
            <a:r>
              <a:rPr lang="en-US" dirty="0" err="1"/>
              <a:t>periode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pemerintahan</a:t>
            </a:r>
            <a:r>
              <a:rPr lang="en-US" dirty="0"/>
              <a:t> Islam </a:t>
            </a:r>
            <a:r>
              <a:rPr lang="en-US" dirty="0" err="1"/>
              <a:t>dikendalikan</a:t>
            </a:r>
            <a:r>
              <a:rPr lang="en-US" dirty="0"/>
              <a:t> oleh Khalifah </a:t>
            </a:r>
            <a:r>
              <a:rPr lang="en-US" dirty="0" err="1"/>
              <a:t>dari</a:t>
            </a:r>
            <a:r>
              <a:rPr lang="en-US" dirty="0"/>
              <a:t> Bani </a:t>
            </a:r>
            <a:r>
              <a:rPr lang="en-US" dirty="0" err="1"/>
              <a:t>Abbasiyah</a:t>
            </a:r>
            <a:r>
              <a:rPr lang="en-US" dirty="0"/>
              <a:t> yang </a:t>
            </a:r>
            <a:r>
              <a:rPr lang="en-US" dirty="0" err="1"/>
              <a:t>berpusat</a:t>
            </a:r>
            <a:r>
              <a:rPr lang="en-US" dirty="0"/>
              <a:t> di Bagdad. </a:t>
            </a:r>
            <a:endParaRPr lang="en-ID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5F5635-DA5B-B2C0-A557-B3DEC0924CA7}"/>
              </a:ext>
            </a:extLst>
          </p:cNvPr>
          <p:cNvSpPr txBox="1"/>
          <p:nvPr/>
        </p:nvSpPr>
        <p:spPr>
          <a:xfrm>
            <a:off x="2779692" y="2968174"/>
            <a:ext cx="2991624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/>
              <a:t>Periode</a:t>
            </a:r>
            <a:r>
              <a:rPr lang="en-US" sz="1600" b="1" dirty="0"/>
              <a:t> </a:t>
            </a:r>
            <a:r>
              <a:rPr lang="en-US" sz="1600" b="1" dirty="0" err="1"/>
              <a:t>ketiga</a:t>
            </a:r>
            <a:r>
              <a:rPr lang="en-US" sz="1600" b="1" dirty="0"/>
              <a:t> (912-1013 M)</a:t>
            </a:r>
            <a:endParaRPr lang="en-ID" sz="16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B3F75B-9F00-FF70-AF36-5891D0D88A36}"/>
              </a:ext>
            </a:extLst>
          </p:cNvPr>
          <p:cNvSpPr txBox="1"/>
          <p:nvPr/>
        </p:nvSpPr>
        <p:spPr>
          <a:xfrm>
            <a:off x="2635555" y="3358587"/>
            <a:ext cx="32798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Periode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dimulai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Abdurrahman An-</a:t>
            </a:r>
            <a:r>
              <a:rPr lang="en-US" dirty="0" err="1"/>
              <a:t>Nashir</a:t>
            </a:r>
            <a:r>
              <a:rPr lang="en-US" dirty="0"/>
              <a:t> </a:t>
            </a:r>
            <a:r>
              <a:rPr lang="en-US" dirty="0" err="1"/>
              <a:t>mengumumkan</a:t>
            </a:r>
            <a:r>
              <a:rPr lang="en-US" dirty="0"/>
              <a:t> </a:t>
            </a:r>
            <a:r>
              <a:rPr lang="en-US" dirty="0" err="1"/>
              <a:t>dirinya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khalifah </a:t>
            </a:r>
            <a:r>
              <a:rPr lang="en-US" dirty="0" err="1"/>
              <a:t>setelah</a:t>
            </a:r>
            <a:r>
              <a:rPr lang="en-US" dirty="0"/>
              <a:t> </a:t>
            </a:r>
            <a:r>
              <a:rPr lang="en-US" dirty="0" err="1"/>
              <a:t>kematian</a:t>
            </a:r>
            <a:r>
              <a:rPr lang="en-US" dirty="0"/>
              <a:t> Khalifah Al-</a:t>
            </a:r>
            <a:r>
              <a:rPr lang="en-US" dirty="0" err="1"/>
              <a:t>Muqtadir</a:t>
            </a:r>
            <a:r>
              <a:rPr lang="en-US" dirty="0"/>
              <a:t> yang </a:t>
            </a:r>
            <a:r>
              <a:rPr lang="en-US" dirty="0" err="1"/>
              <a:t>berkuasa</a:t>
            </a:r>
            <a:r>
              <a:rPr lang="en-US" dirty="0"/>
              <a:t> di Bagdad.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54439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3009;p42">
            <a:extLst>
              <a:ext uri="{FF2B5EF4-FFF2-40B4-BE49-F238E27FC236}">
                <a16:creationId xmlns:a16="http://schemas.microsoft.com/office/drawing/2014/main" id="{44194E3A-8CBA-D787-9E59-1A37BB5E473E}"/>
              </a:ext>
            </a:extLst>
          </p:cNvPr>
          <p:cNvSpPr/>
          <p:nvPr/>
        </p:nvSpPr>
        <p:spPr>
          <a:xfrm>
            <a:off x="676512" y="308022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3025;p42">
            <a:extLst>
              <a:ext uri="{FF2B5EF4-FFF2-40B4-BE49-F238E27FC236}">
                <a16:creationId xmlns:a16="http://schemas.microsoft.com/office/drawing/2014/main" id="{A562FB6D-3BC7-598B-69D5-A6F885996EA3}"/>
              </a:ext>
            </a:extLst>
          </p:cNvPr>
          <p:cNvSpPr/>
          <p:nvPr/>
        </p:nvSpPr>
        <p:spPr>
          <a:xfrm rot="-1796725">
            <a:off x="4041810" y="1373"/>
            <a:ext cx="875695" cy="618022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389;p37">
            <a:extLst>
              <a:ext uri="{FF2B5EF4-FFF2-40B4-BE49-F238E27FC236}">
                <a16:creationId xmlns:a16="http://schemas.microsoft.com/office/drawing/2014/main" id="{0EB4E8B7-0BC0-8D48-5626-1032FEED11B8}"/>
              </a:ext>
            </a:extLst>
          </p:cNvPr>
          <p:cNvSpPr txBox="1">
            <a:spLocks/>
          </p:cNvSpPr>
          <p:nvPr/>
        </p:nvSpPr>
        <p:spPr>
          <a:xfrm>
            <a:off x="1062902" y="444948"/>
            <a:ext cx="7018196" cy="4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Font typeface="Aleo"/>
              <a:buNone/>
              <a:defRPr sz="5200" b="0" i="0" u="none" strike="noStrike" cap="none">
                <a:solidFill>
                  <a:schemeClr val="accent5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r>
              <a:rPr lang="pt-BR" sz="2200" dirty="0">
                <a:latin typeface="Arial Black" panose="020B0A04020102020204" pitchFamily="34" charset="0"/>
              </a:rPr>
              <a:t>Periodisasi pemerintahan islam di Andalusia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8C686B-1AE7-4740-7DCC-B26BF7C50B61}"/>
              </a:ext>
            </a:extLst>
          </p:cNvPr>
          <p:cNvSpPr txBox="1"/>
          <p:nvPr/>
        </p:nvSpPr>
        <p:spPr>
          <a:xfrm>
            <a:off x="135643" y="1384895"/>
            <a:ext cx="3466873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/>
              <a:t>Periode</a:t>
            </a:r>
            <a:r>
              <a:rPr lang="en-US" sz="1600" b="1" dirty="0"/>
              <a:t> </a:t>
            </a:r>
            <a:r>
              <a:rPr lang="en-US" sz="1600" b="1" dirty="0" err="1"/>
              <a:t>Keempat</a:t>
            </a:r>
            <a:r>
              <a:rPr lang="en-US" sz="1600" b="1" dirty="0"/>
              <a:t> (1013-1086 M)</a:t>
            </a:r>
            <a:endParaRPr lang="en-ID" sz="16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90D61CD-8B5E-5C7D-6E3A-E403F145C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AA9D61F-EDC9-D8AF-40FB-8AC6235AE0DD}"/>
              </a:ext>
            </a:extLst>
          </p:cNvPr>
          <p:cNvSpPr txBox="1"/>
          <p:nvPr/>
        </p:nvSpPr>
        <p:spPr>
          <a:xfrm>
            <a:off x="229129" y="1723449"/>
            <a:ext cx="32798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Pada </a:t>
            </a:r>
            <a:r>
              <a:rPr lang="en-US" dirty="0" err="1"/>
              <a:t>periode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Andalusia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terbagi-bagi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30 negara </a:t>
            </a:r>
            <a:r>
              <a:rPr lang="en-US" dirty="0" err="1"/>
              <a:t>kecil</a:t>
            </a:r>
            <a:r>
              <a:rPr lang="en-US" dirty="0"/>
              <a:t> yang </a:t>
            </a:r>
            <a:r>
              <a:rPr lang="en-US" dirty="0" err="1"/>
              <a:t>diperintah</a:t>
            </a:r>
            <a:r>
              <a:rPr lang="en-US" dirty="0"/>
              <a:t> oleh raja-raja </a:t>
            </a:r>
            <a:r>
              <a:rPr lang="en-US" dirty="0" err="1"/>
              <a:t>golongan</a:t>
            </a:r>
            <a:r>
              <a:rPr lang="en-US" dirty="0"/>
              <a:t> </a:t>
            </a:r>
            <a:r>
              <a:rPr lang="en-US" dirty="0" err="1"/>
              <a:t>Muluk</a:t>
            </a:r>
            <a:r>
              <a:rPr lang="en-US" dirty="0"/>
              <a:t> </a:t>
            </a:r>
            <a:r>
              <a:rPr lang="en-US" dirty="0" err="1"/>
              <a:t>Ath-Thawaif</a:t>
            </a:r>
            <a:r>
              <a:rPr lang="en-US" dirty="0"/>
              <a:t>.  </a:t>
            </a:r>
            <a:endParaRPr lang="en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3F09C3-71DB-9EF6-1D3F-DB5CEAA7AADE}"/>
              </a:ext>
            </a:extLst>
          </p:cNvPr>
          <p:cNvSpPr txBox="1"/>
          <p:nvPr/>
        </p:nvSpPr>
        <p:spPr>
          <a:xfrm>
            <a:off x="5013304" y="1384895"/>
            <a:ext cx="3466873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/>
              <a:t>Periode</a:t>
            </a:r>
            <a:r>
              <a:rPr lang="en-US" sz="1600" b="1" dirty="0"/>
              <a:t> </a:t>
            </a:r>
            <a:r>
              <a:rPr lang="en-US" sz="1600" b="1" dirty="0" err="1"/>
              <a:t>Kelima</a:t>
            </a:r>
            <a:r>
              <a:rPr lang="en-US" sz="1600" b="1" dirty="0"/>
              <a:t> (1086-1248 M)</a:t>
            </a:r>
            <a:endParaRPr lang="en-ID" sz="16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75FC6F-4A24-3446-3251-9F74A9DD7549}"/>
              </a:ext>
            </a:extLst>
          </p:cNvPr>
          <p:cNvSpPr txBox="1"/>
          <p:nvPr/>
        </p:nvSpPr>
        <p:spPr>
          <a:xfrm>
            <a:off x="5106790" y="1723449"/>
            <a:ext cx="32798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Pada </a:t>
            </a:r>
            <a:r>
              <a:rPr lang="en-US" dirty="0" err="1"/>
              <a:t>periode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Andalusia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terpecah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negara. </a:t>
            </a:r>
            <a:r>
              <a:rPr lang="en-US" dirty="0" err="1"/>
              <a:t>Namun</a:t>
            </a:r>
            <a:r>
              <a:rPr lang="en-US" dirty="0"/>
              <a:t>,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muncul</a:t>
            </a:r>
            <a:r>
              <a:rPr lang="en-US" dirty="0"/>
              <a:t> </a:t>
            </a:r>
            <a:r>
              <a:rPr lang="en-US" dirty="0" err="1"/>
              <a:t>kekuatan</a:t>
            </a:r>
            <a:r>
              <a:rPr lang="en-US" dirty="0"/>
              <a:t> yang </a:t>
            </a:r>
            <a:r>
              <a:rPr lang="en-US" dirty="0" err="1"/>
              <a:t>dominan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Dinasti</a:t>
            </a:r>
            <a:r>
              <a:rPr lang="en-US" dirty="0"/>
              <a:t> </a:t>
            </a:r>
            <a:r>
              <a:rPr lang="en-US" dirty="0" err="1"/>
              <a:t>Murabithun</a:t>
            </a:r>
            <a:r>
              <a:rPr lang="en-US" dirty="0"/>
              <a:t> dan </a:t>
            </a:r>
            <a:r>
              <a:rPr lang="en-US" dirty="0" err="1"/>
              <a:t>Dinasti</a:t>
            </a:r>
            <a:r>
              <a:rPr lang="en-US" dirty="0"/>
              <a:t> </a:t>
            </a:r>
            <a:r>
              <a:rPr lang="en-US" dirty="0" err="1"/>
              <a:t>Muwahhidun</a:t>
            </a:r>
            <a:r>
              <a:rPr lang="en-US" dirty="0"/>
              <a:t>. 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E4F544-3404-D479-3940-AAE7893CA832}"/>
              </a:ext>
            </a:extLst>
          </p:cNvPr>
          <p:cNvSpPr txBox="1"/>
          <p:nvPr/>
        </p:nvSpPr>
        <p:spPr>
          <a:xfrm>
            <a:off x="2552436" y="3044467"/>
            <a:ext cx="3466873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/>
              <a:t>Periode</a:t>
            </a:r>
            <a:r>
              <a:rPr lang="en-US" sz="1600" b="1" dirty="0"/>
              <a:t> </a:t>
            </a:r>
            <a:r>
              <a:rPr lang="en-US" sz="1600" b="1" dirty="0" err="1"/>
              <a:t>Keenam</a:t>
            </a:r>
            <a:r>
              <a:rPr lang="en-US" sz="1600" b="1" dirty="0"/>
              <a:t> (1248-1492 M)</a:t>
            </a:r>
            <a:endParaRPr lang="en-ID" sz="16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31D118-69A5-8896-035A-F97C0E1E1FCD}"/>
              </a:ext>
            </a:extLst>
          </p:cNvPr>
          <p:cNvSpPr txBox="1"/>
          <p:nvPr/>
        </p:nvSpPr>
        <p:spPr>
          <a:xfrm>
            <a:off x="2645924" y="3358819"/>
            <a:ext cx="32798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Pada </a:t>
            </a:r>
            <a:r>
              <a:rPr lang="en-US" dirty="0" err="1"/>
              <a:t>periode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peradaban</a:t>
            </a:r>
            <a:r>
              <a:rPr lang="en-US" dirty="0"/>
              <a:t> Islam Kembali </a:t>
            </a:r>
            <a:r>
              <a:rPr lang="en-US" dirty="0" err="1"/>
              <a:t>maju</a:t>
            </a:r>
            <a:r>
              <a:rPr lang="en-US" dirty="0"/>
              <a:t> </a:t>
            </a:r>
            <a:r>
              <a:rPr lang="en-US" dirty="0" err="1"/>
              <a:t>meski</a:t>
            </a:r>
            <a:r>
              <a:rPr lang="en-US" dirty="0"/>
              <a:t> </a:t>
            </a:r>
            <a:r>
              <a:rPr lang="en-US" dirty="0" err="1"/>
              <a:t>wilayahnya</a:t>
            </a:r>
            <a:r>
              <a:rPr lang="en-US" dirty="0"/>
              <a:t> </a:t>
            </a:r>
            <a:r>
              <a:rPr lang="en-US" dirty="0" err="1"/>
              <a:t>kecil</a:t>
            </a:r>
            <a:r>
              <a:rPr lang="en-US" dirty="0"/>
              <a:t>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Dinasti</a:t>
            </a:r>
            <a:r>
              <a:rPr lang="en-US" dirty="0"/>
              <a:t> Ahmar yang </a:t>
            </a:r>
            <a:r>
              <a:rPr lang="en-US" dirty="0" err="1"/>
              <a:t>beribu</a:t>
            </a:r>
            <a:r>
              <a:rPr lang="en-US" dirty="0"/>
              <a:t> </a:t>
            </a:r>
            <a:r>
              <a:rPr lang="en-US" dirty="0" err="1"/>
              <a:t>kota</a:t>
            </a:r>
            <a:r>
              <a:rPr lang="en-US" dirty="0"/>
              <a:t> di Granada. </a:t>
            </a:r>
            <a:r>
              <a:rPr lang="en-US" dirty="0" err="1"/>
              <a:t>Dinasti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kekuasaan</a:t>
            </a:r>
            <a:r>
              <a:rPr lang="en-US" dirty="0"/>
              <a:t> </a:t>
            </a:r>
            <a:r>
              <a:rPr lang="en-US" dirty="0" err="1"/>
              <a:t>terakhir</a:t>
            </a:r>
            <a:r>
              <a:rPr lang="en-US" dirty="0"/>
              <a:t> Islam di Andalusia.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31841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4DA3A-A44E-356B-E5F3-82F47141F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ABC438-73AA-2888-4F97-EA3DD22FF5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Google Shape;2178;p38">
            <a:extLst>
              <a:ext uri="{FF2B5EF4-FFF2-40B4-BE49-F238E27FC236}">
                <a16:creationId xmlns:a16="http://schemas.microsoft.com/office/drawing/2014/main" id="{B954961B-BFB3-5576-E823-AF23E39DE0E1}"/>
              </a:ext>
            </a:extLst>
          </p:cNvPr>
          <p:cNvSpPr/>
          <p:nvPr/>
        </p:nvSpPr>
        <p:spPr>
          <a:xfrm>
            <a:off x="1271218" y="1051550"/>
            <a:ext cx="7339106" cy="2716104"/>
          </a:xfrm>
          <a:custGeom>
            <a:avLst/>
            <a:gdLst/>
            <a:ahLst/>
            <a:cxnLst/>
            <a:rect l="l" t="t" r="r" b="b"/>
            <a:pathLst>
              <a:path w="22311" h="8257" extrusionOk="0">
                <a:moveTo>
                  <a:pt x="22121" y="7280"/>
                </a:moveTo>
                <a:cubicBezTo>
                  <a:pt x="22043" y="6964"/>
                  <a:pt x="21932" y="6996"/>
                  <a:pt x="21932" y="6666"/>
                </a:cubicBezTo>
                <a:cubicBezTo>
                  <a:pt x="21932" y="6351"/>
                  <a:pt x="21995" y="6351"/>
                  <a:pt x="21995" y="6035"/>
                </a:cubicBezTo>
                <a:cubicBezTo>
                  <a:pt x="21995" y="5720"/>
                  <a:pt x="22075" y="5720"/>
                  <a:pt x="22075" y="5389"/>
                </a:cubicBezTo>
                <a:cubicBezTo>
                  <a:pt x="22075" y="5074"/>
                  <a:pt x="21791" y="5074"/>
                  <a:pt x="21791" y="4759"/>
                </a:cubicBezTo>
                <a:cubicBezTo>
                  <a:pt x="21791" y="4428"/>
                  <a:pt x="22106" y="4428"/>
                  <a:pt x="22106" y="4113"/>
                </a:cubicBezTo>
                <a:cubicBezTo>
                  <a:pt x="22106" y="3798"/>
                  <a:pt x="21791" y="3798"/>
                  <a:pt x="21791" y="3483"/>
                </a:cubicBezTo>
                <a:cubicBezTo>
                  <a:pt x="21791" y="3152"/>
                  <a:pt x="22121" y="3152"/>
                  <a:pt x="22121" y="2836"/>
                </a:cubicBezTo>
                <a:cubicBezTo>
                  <a:pt x="22121" y="2521"/>
                  <a:pt x="21964" y="2521"/>
                  <a:pt x="21964" y="2191"/>
                </a:cubicBezTo>
                <a:cubicBezTo>
                  <a:pt x="21964" y="1876"/>
                  <a:pt x="21932" y="1876"/>
                  <a:pt x="21932" y="1561"/>
                </a:cubicBezTo>
                <a:cubicBezTo>
                  <a:pt x="21932" y="1246"/>
                  <a:pt x="22153" y="1246"/>
                  <a:pt x="22153" y="914"/>
                </a:cubicBezTo>
                <a:cubicBezTo>
                  <a:pt x="22153" y="599"/>
                  <a:pt x="22279" y="458"/>
                  <a:pt x="22058" y="221"/>
                </a:cubicBezTo>
                <a:cubicBezTo>
                  <a:pt x="21838" y="0"/>
                  <a:pt x="21680" y="253"/>
                  <a:pt x="21365" y="253"/>
                </a:cubicBezTo>
                <a:cubicBezTo>
                  <a:pt x="21050" y="253"/>
                  <a:pt x="21050" y="158"/>
                  <a:pt x="20720" y="158"/>
                </a:cubicBezTo>
                <a:cubicBezTo>
                  <a:pt x="20405" y="158"/>
                  <a:pt x="20405" y="458"/>
                  <a:pt x="20089" y="458"/>
                </a:cubicBezTo>
                <a:cubicBezTo>
                  <a:pt x="19774" y="458"/>
                  <a:pt x="19774" y="300"/>
                  <a:pt x="19443" y="300"/>
                </a:cubicBezTo>
                <a:cubicBezTo>
                  <a:pt x="19128" y="300"/>
                  <a:pt x="19128" y="143"/>
                  <a:pt x="18813" y="143"/>
                </a:cubicBezTo>
                <a:lnTo>
                  <a:pt x="18182" y="143"/>
                </a:lnTo>
                <a:cubicBezTo>
                  <a:pt x="17852" y="143"/>
                  <a:pt x="17852" y="426"/>
                  <a:pt x="17537" y="426"/>
                </a:cubicBezTo>
                <a:cubicBezTo>
                  <a:pt x="17222" y="426"/>
                  <a:pt x="17222" y="80"/>
                  <a:pt x="16907" y="80"/>
                </a:cubicBezTo>
                <a:cubicBezTo>
                  <a:pt x="16575" y="80"/>
                  <a:pt x="16575" y="190"/>
                  <a:pt x="16260" y="190"/>
                </a:cubicBezTo>
                <a:cubicBezTo>
                  <a:pt x="15945" y="190"/>
                  <a:pt x="15945" y="458"/>
                  <a:pt x="15630" y="458"/>
                </a:cubicBezTo>
                <a:lnTo>
                  <a:pt x="14985" y="458"/>
                </a:lnTo>
                <a:cubicBezTo>
                  <a:pt x="14670" y="458"/>
                  <a:pt x="14670" y="490"/>
                  <a:pt x="14354" y="490"/>
                </a:cubicBezTo>
                <a:cubicBezTo>
                  <a:pt x="14023" y="490"/>
                  <a:pt x="14023" y="111"/>
                  <a:pt x="13708" y="111"/>
                </a:cubicBezTo>
                <a:cubicBezTo>
                  <a:pt x="13393" y="111"/>
                  <a:pt x="13393" y="395"/>
                  <a:pt x="13078" y="395"/>
                </a:cubicBezTo>
                <a:cubicBezTo>
                  <a:pt x="12762" y="395"/>
                  <a:pt x="12762" y="253"/>
                  <a:pt x="12432" y="253"/>
                </a:cubicBezTo>
                <a:cubicBezTo>
                  <a:pt x="12117" y="253"/>
                  <a:pt x="12117" y="237"/>
                  <a:pt x="11802" y="237"/>
                </a:cubicBezTo>
                <a:cubicBezTo>
                  <a:pt x="11487" y="237"/>
                  <a:pt x="11487" y="300"/>
                  <a:pt x="11155" y="300"/>
                </a:cubicBezTo>
                <a:cubicBezTo>
                  <a:pt x="10840" y="300"/>
                  <a:pt x="10840" y="442"/>
                  <a:pt x="10525" y="442"/>
                </a:cubicBezTo>
                <a:cubicBezTo>
                  <a:pt x="10210" y="442"/>
                  <a:pt x="10210" y="363"/>
                  <a:pt x="9880" y="363"/>
                </a:cubicBezTo>
                <a:cubicBezTo>
                  <a:pt x="9565" y="363"/>
                  <a:pt x="9565" y="143"/>
                  <a:pt x="9250" y="143"/>
                </a:cubicBezTo>
                <a:cubicBezTo>
                  <a:pt x="8934" y="143"/>
                  <a:pt x="8934" y="206"/>
                  <a:pt x="8619" y="206"/>
                </a:cubicBezTo>
                <a:cubicBezTo>
                  <a:pt x="8288" y="206"/>
                  <a:pt x="8288" y="490"/>
                  <a:pt x="7973" y="490"/>
                </a:cubicBezTo>
                <a:cubicBezTo>
                  <a:pt x="7658" y="490"/>
                  <a:pt x="7658" y="473"/>
                  <a:pt x="7343" y="473"/>
                </a:cubicBezTo>
                <a:cubicBezTo>
                  <a:pt x="7012" y="473"/>
                  <a:pt x="7012" y="206"/>
                  <a:pt x="6697" y="206"/>
                </a:cubicBezTo>
                <a:cubicBezTo>
                  <a:pt x="6382" y="206"/>
                  <a:pt x="6382" y="95"/>
                  <a:pt x="6067" y="95"/>
                </a:cubicBezTo>
                <a:cubicBezTo>
                  <a:pt x="5752" y="95"/>
                  <a:pt x="5752" y="143"/>
                  <a:pt x="5420" y="143"/>
                </a:cubicBezTo>
                <a:cubicBezTo>
                  <a:pt x="5105" y="143"/>
                  <a:pt x="5105" y="111"/>
                  <a:pt x="4790" y="111"/>
                </a:cubicBezTo>
                <a:cubicBezTo>
                  <a:pt x="4475" y="111"/>
                  <a:pt x="4475" y="143"/>
                  <a:pt x="4145" y="143"/>
                </a:cubicBezTo>
                <a:cubicBezTo>
                  <a:pt x="3830" y="143"/>
                  <a:pt x="3830" y="490"/>
                  <a:pt x="3515" y="490"/>
                </a:cubicBezTo>
                <a:cubicBezTo>
                  <a:pt x="3199" y="490"/>
                  <a:pt x="3199" y="269"/>
                  <a:pt x="2884" y="269"/>
                </a:cubicBezTo>
                <a:cubicBezTo>
                  <a:pt x="2553" y="269"/>
                  <a:pt x="2553" y="379"/>
                  <a:pt x="2238" y="379"/>
                </a:cubicBezTo>
                <a:cubicBezTo>
                  <a:pt x="1923" y="379"/>
                  <a:pt x="1923" y="237"/>
                  <a:pt x="1607" y="237"/>
                </a:cubicBezTo>
                <a:cubicBezTo>
                  <a:pt x="1292" y="237"/>
                  <a:pt x="1292" y="80"/>
                  <a:pt x="962" y="80"/>
                </a:cubicBezTo>
                <a:cubicBezTo>
                  <a:pt x="647" y="80"/>
                  <a:pt x="647" y="111"/>
                  <a:pt x="332" y="111"/>
                </a:cubicBezTo>
                <a:cubicBezTo>
                  <a:pt x="206" y="111"/>
                  <a:pt x="95" y="95"/>
                  <a:pt x="0" y="80"/>
                </a:cubicBezTo>
                <a:lnTo>
                  <a:pt x="0" y="836"/>
                </a:lnTo>
                <a:lnTo>
                  <a:pt x="568" y="899"/>
                </a:lnTo>
                <a:cubicBezTo>
                  <a:pt x="647" y="773"/>
                  <a:pt x="773" y="694"/>
                  <a:pt x="931" y="694"/>
                </a:cubicBezTo>
                <a:cubicBezTo>
                  <a:pt x="1151" y="694"/>
                  <a:pt x="1340" y="868"/>
                  <a:pt x="1340" y="1088"/>
                </a:cubicBezTo>
                <a:cubicBezTo>
                  <a:pt x="1340" y="1324"/>
                  <a:pt x="1151" y="1498"/>
                  <a:pt x="931" y="1498"/>
                </a:cubicBezTo>
                <a:cubicBezTo>
                  <a:pt x="757" y="1498"/>
                  <a:pt x="616" y="1403"/>
                  <a:pt x="552" y="1261"/>
                </a:cubicBezTo>
                <a:lnTo>
                  <a:pt x="473" y="1261"/>
                </a:lnTo>
                <a:cubicBezTo>
                  <a:pt x="189" y="1261"/>
                  <a:pt x="552" y="1246"/>
                  <a:pt x="284" y="1355"/>
                </a:cubicBezTo>
                <a:cubicBezTo>
                  <a:pt x="0" y="1466"/>
                  <a:pt x="95" y="1355"/>
                  <a:pt x="95" y="1355"/>
                </a:cubicBezTo>
                <a:lnTo>
                  <a:pt x="0" y="1355"/>
                </a:lnTo>
                <a:lnTo>
                  <a:pt x="0" y="2286"/>
                </a:lnTo>
                <a:lnTo>
                  <a:pt x="568" y="2349"/>
                </a:lnTo>
                <a:cubicBezTo>
                  <a:pt x="647" y="2223"/>
                  <a:pt x="773" y="2143"/>
                  <a:pt x="931" y="2143"/>
                </a:cubicBezTo>
                <a:cubicBezTo>
                  <a:pt x="1151" y="2143"/>
                  <a:pt x="1340" y="2317"/>
                  <a:pt x="1340" y="2538"/>
                </a:cubicBezTo>
                <a:cubicBezTo>
                  <a:pt x="1340" y="2773"/>
                  <a:pt x="1151" y="2947"/>
                  <a:pt x="931" y="2947"/>
                </a:cubicBezTo>
                <a:cubicBezTo>
                  <a:pt x="757" y="2947"/>
                  <a:pt x="616" y="2853"/>
                  <a:pt x="552" y="2710"/>
                </a:cubicBezTo>
                <a:lnTo>
                  <a:pt x="473" y="2710"/>
                </a:lnTo>
                <a:cubicBezTo>
                  <a:pt x="189" y="2710"/>
                  <a:pt x="552" y="2695"/>
                  <a:pt x="284" y="2805"/>
                </a:cubicBezTo>
                <a:cubicBezTo>
                  <a:pt x="0" y="2916"/>
                  <a:pt x="95" y="2805"/>
                  <a:pt x="95" y="2805"/>
                </a:cubicBezTo>
                <a:lnTo>
                  <a:pt x="0" y="2805"/>
                </a:lnTo>
                <a:lnTo>
                  <a:pt x="0" y="3735"/>
                </a:lnTo>
                <a:lnTo>
                  <a:pt x="568" y="3798"/>
                </a:lnTo>
                <a:cubicBezTo>
                  <a:pt x="647" y="3672"/>
                  <a:pt x="773" y="3593"/>
                  <a:pt x="931" y="3593"/>
                </a:cubicBezTo>
                <a:cubicBezTo>
                  <a:pt x="1151" y="3593"/>
                  <a:pt x="1340" y="3767"/>
                  <a:pt x="1340" y="3987"/>
                </a:cubicBezTo>
                <a:cubicBezTo>
                  <a:pt x="1340" y="4223"/>
                  <a:pt x="1151" y="4397"/>
                  <a:pt x="931" y="4397"/>
                </a:cubicBezTo>
                <a:cubicBezTo>
                  <a:pt x="757" y="4397"/>
                  <a:pt x="616" y="4302"/>
                  <a:pt x="552" y="4160"/>
                </a:cubicBezTo>
                <a:lnTo>
                  <a:pt x="473" y="4160"/>
                </a:lnTo>
                <a:cubicBezTo>
                  <a:pt x="189" y="4160"/>
                  <a:pt x="552" y="4145"/>
                  <a:pt x="284" y="4254"/>
                </a:cubicBezTo>
                <a:cubicBezTo>
                  <a:pt x="0" y="4365"/>
                  <a:pt x="95" y="4254"/>
                  <a:pt x="95" y="4254"/>
                </a:cubicBezTo>
                <a:lnTo>
                  <a:pt x="0" y="4254"/>
                </a:lnTo>
                <a:lnTo>
                  <a:pt x="0" y="5185"/>
                </a:lnTo>
                <a:lnTo>
                  <a:pt x="568" y="5248"/>
                </a:lnTo>
                <a:cubicBezTo>
                  <a:pt x="647" y="5122"/>
                  <a:pt x="773" y="5027"/>
                  <a:pt x="931" y="5027"/>
                </a:cubicBezTo>
                <a:cubicBezTo>
                  <a:pt x="1151" y="5027"/>
                  <a:pt x="1340" y="5216"/>
                  <a:pt x="1340" y="5437"/>
                </a:cubicBezTo>
                <a:cubicBezTo>
                  <a:pt x="1340" y="5672"/>
                  <a:pt x="1151" y="5846"/>
                  <a:pt x="931" y="5846"/>
                </a:cubicBezTo>
                <a:cubicBezTo>
                  <a:pt x="757" y="5846"/>
                  <a:pt x="616" y="5752"/>
                  <a:pt x="552" y="5609"/>
                </a:cubicBezTo>
                <a:lnTo>
                  <a:pt x="473" y="5609"/>
                </a:lnTo>
                <a:cubicBezTo>
                  <a:pt x="189" y="5609"/>
                  <a:pt x="552" y="5594"/>
                  <a:pt x="284" y="5704"/>
                </a:cubicBezTo>
                <a:cubicBezTo>
                  <a:pt x="0" y="5815"/>
                  <a:pt x="95" y="5704"/>
                  <a:pt x="95" y="5704"/>
                </a:cubicBezTo>
                <a:lnTo>
                  <a:pt x="0" y="5704"/>
                </a:lnTo>
                <a:lnTo>
                  <a:pt x="0" y="6634"/>
                </a:lnTo>
                <a:lnTo>
                  <a:pt x="568" y="6697"/>
                </a:lnTo>
                <a:cubicBezTo>
                  <a:pt x="647" y="6571"/>
                  <a:pt x="773" y="6477"/>
                  <a:pt x="931" y="6477"/>
                </a:cubicBezTo>
                <a:cubicBezTo>
                  <a:pt x="1151" y="6477"/>
                  <a:pt x="1340" y="6666"/>
                  <a:pt x="1340" y="6886"/>
                </a:cubicBezTo>
                <a:cubicBezTo>
                  <a:pt x="1340" y="7107"/>
                  <a:pt x="1151" y="7296"/>
                  <a:pt x="931" y="7296"/>
                </a:cubicBezTo>
                <a:cubicBezTo>
                  <a:pt x="757" y="7296"/>
                  <a:pt x="616" y="7201"/>
                  <a:pt x="552" y="7059"/>
                </a:cubicBezTo>
                <a:lnTo>
                  <a:pt x="473" y="7059"/>
                </a:lnTo>
                <a:cubicBezTo>
                  <a:pt x="189" y="7059"/>
                  <a:pt x="552" y="7044"/>
                  <a:pt x="284" y="7154"/>
                </a:cubicBezTo>
                <a:cubicBezTo>
                  <a:pt x="0" y="7264"/>
                  <a:pt x="95" y="7154"/>
                  <a:pt x="95" y="7154"/>
                </a:cubicBezTo>
                <a:lnTo>
                  <a:pt x="0" y="7154"/>
                </a:lnTo>
                <a:lnTo>
                  <a:pt x="0" y="8036"/>
                </a:lnTo>
                <a:cubicBezTo>
                  <a:pt x="80" y="8004"/>
                  <a:pt x="189" y="7958"/>
                  <a:pt x="332" y="7958"/>
                </a:cubicBezTo>
                <a:cubicBezTo>
                  <a:pt x="647" y="7958"/>
                  <a:pt x="647" y="7752"/>
                  <a:pt x="962" y="7752"/>
                </a:cubicBezTo>
                <a:lnTo>
                  <a:pt x="1607" y="7752"/>
                </a:lnTo>
                <a:cubicBezTo>
                  <a:pt x="1923" y="7752"/>
                  <a:pt x="1923" y="7895"/>
                  <a:pt x="2238" y="7895"/>
                </a:cubicBezTo>
                <a:cubicBezTo>
                  <a:pt x="2569" y="7895"/>
                  <a:pt x="2569" y="7989"/>
                  <a:pt x="2884" y="7989"/>
                </a:cubicBezTo>
                <a:cubicBezTo>
                  <a:pt x="3199" y="7989"/>
                  <a:pt x="3199" y="7895"/>
                  <a:pt x="3515" y="7895"/>
                </a:cubicBezTo>
                <a:cubicBezTo>
                  <a:pt x="3845" y="7895"/>
                  <a:pt x="3845" y="8021"/>
                  <a:pt x="4160" y="8021"/>
                </a:cubicBezTo>
                <a:cubicBezTo>
                  <a:pt x="4475" y="8021"/>
                  <a:pt x="4475" y="7832"/>
                  <a:pt x="4790" y="7832"/>
                </a:cubicBezTo>
                <a:cubicBezTo>
                  <a:pt x="5122" y="7832"/>
                  <a:pt x="5122" y="8004"/>
                  <a:pt x="5437" y="8004"/>
                </a:cubicBezTo>
                <a:cubicBezTo>
                  <a:pt x="5752" y="8004"/>
                  <a:pt x="5752" y="7958"/>
                  <a:pt x="6067" y="7958"/>
                </a:cubicBezTo>
                <a:cubicBezTo>
                  <a:pt x="6382" y="7958"/>
                  <a:pt x="6382" y="8115"/>
                  <a:pt x="6712" y="8115"/>
                </a:cubicBezTo>
                <a:cubicBezTo>
                  <a:pt x="7027" y="8115"/>
                  <a:pt x="7027" y="7784"/>
                  <a:pt x="7343" y="7784"/>
                </a:cubicBezTo>
                <a:cubicBezTo>
                  <a:pt x="7658" y="7784"/>
                  <a:pt x="7658" y="8067"/>
                  <a:pt x="7989" y="8067"/>
                </a:cubicBezTo>
                <a:cubicBezTo>
                  <a:pt x="8304" y="8067"/>
                  <a:pt x="8304" y="8162"/>
                  <a:pt x="8619" y="8162"/>
                </a:cubicBezTo>
                <a:cubicBezTo>
                  <a:pt x="8934" y="8162"/>
                  <a:pt x="8934" y="7878"/>
                  <a:pt x="9265" y="7878"/>
                </a:cubicBezTo>
                <a:cubicBezTo>
                  <a:pt x="9580" y="7878"/>
                  <a:pt x="9580" y="8004"/>
                  <a:pt x="9895" y="8004"/>
                </a:cubicBezTo>
                <a:cubicBezTo>
                  <a:pt x="10210" y="8004"/>
                  <a:pt x="10210" y="8084"/>
                  <a:pt x="10542" y="8084"/>
                </a:cubicBezTo>
                <a:lnTo>
                  <a:pt x="11172" y="8084"/>
                </a:lnTo>
                <a:cubicBezTo>
                  <a:pt x="11487" y="8084"/>
                  <a:pt x="11487" y="8004"/>
                  <a:pt x="11802" y="8004"/>
                </a:cubicBezTo>
                <a:cubicBezTo>
                  <a:pt x="12132" y="8004"/>
                  <a:pt x="12132" y="7832"/>
                  <a:pt x="12447" y="7832"/>
                </a:cubicBezTo>
                <a:cubicBezTo>
                  <a:pt x="12762" y="7832"/>
                  <a:pt x="12762" y="8021"/>
                  <a:pt x="13078" y="8021"/>
                </a:cubicBezTo>
                <a:cubicBezTo>
                  <a:pt x="13409" y="8021"/>
                  <a:pt x="13409" y="7878"/>
                  <a:pt x="13724" y="7878"/>
                </a:cubicBezTo>
                <a:cubicBezTo>
                  <a:pt x="14039" y="7878"/>
                  <a:pt x="14039" y="7815"/>
                  <a:pt x="14354" y="7815"/>
                </a:cubicBezTo>
                <a:cubicBezTo>
                  <a:pt x="14670" y="7815"/>
                  <a:pt x="14670" y="7973"/>
                  <a:pt x="15000" y="7973"/>
                </a:cubicBezTo>
                <a:cubicBezTo>
                  <a:pt x="15315" y="7973"/>
                  <a:pt x="15315" y="8067"/>
                  <a:pt x="15630" y="8067"/>
                </a:cubicBezTo>
                <a:cubicBezTo>
                  <a:pt x="15945" y="8067"/>
                  <a:pt x="15945" y="7973"/>
                  <a:pt x="16277" y="7973"/>
                </a:cubicBezTo>
                <a:cubicBezTo>
                  <a:pt x="16592" y="7973"/>
                  <a:pt x="16592" y="7941"/>
                  <a:pt x="16907" y="7941"/>
                </a:cubicBezTo>
                <a:cubicBezTo>
                  <a:pt x="17222" y="7941"/>
                  <a:pt x="17222" y="8115"/>
                  <a:pt x="17537" y="8115"/>
                </a:cubicBezTo>
                <a:cubicBezTo>
                  <a:pt x="17867" y="8115"/>
                  <a:pt x="17867" y="7769"/>
                  <a:pt x="18182" y="7769"/>
                </a:cubicBezTo>
                <a:cubicBezTo>
                  <a:pt x="18498" y="7769"/>
                  <a:pt x="18498" y="8021"/>
                  <a:pt x="18813" y="8021"/>
                </a:cubicBezTo>
                <a:cubicBezTo>
                  <a:pt x="19144" y="8021"/>
                  <a:pt x="19144" y="7878"/>
                  <a:pt x="19459" y="7878"/>
                </a:cubicBezTo>
                <a:cubicBezTo>
                  <a:pt x="19774" y="7878"/>
                  <a:pt x="19774" y="8147"/>
                  <a:pt x="20089" y="8147"/>
                </a:cubicBezTo>
                <a:cubicBezTo>
                  <a:pt x="20405" y="8147"/>
                  <a:pt x="20405" y="8036"/>
                  <a:pt x="20735" y="8036"/>
                </a:cubicBezTo>
                <a:cubicBezTo>
                  <a:pt x="21050" y="8036"/>
                  <a:pt x="21050" y="7878"/>
                  <a:pt x="21365" y="7878"/>
                </a:cubicBezTo>
                <a:cubicBezTo>
                  <a:pt x="21680" y="7878"/>
                  <a:pt x="21854" y="8256"/>
                  <a:pt x="22075" y="8021"/>
                </a:cubicBezTo>
                <a:cubicBezTo>
                  <a:pt x="22310" y="7800"/>
                  <a:pt x="22232" y="7658"/>
                  <a:pt x="22121" y="72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Google Shape;2183;p38">
            <a:extLst>
              <a:ext uri="{FF2B5EF4-FFF2-40B4-BE49-F238E27FC236}">
                <a16:creationId xmlns:a16="http://schemas.microsoft.com/office/drawing/2014/main" id="{B8A8E196-39B2-BF6F-9F46-ED98972BBAF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91411" flipH="1">
            <a:off x="237838" y="336581"/>
            <a:ext cx="1436300" cy="17537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185;p38">
            <a:extLst>
              <a:ext uri="{FF2B5EF4-FFF2-40B4-BE49-F238E27FC236}">
                <a16:creationId xmlns:a16="http://schemas.microsoft.com/office/drawing/2014/main" id="{C5A7F9EA-8331-A6FB-2B8F-3B5D31B279FB}"/>
              </a:ext>
            </a:extLst>
          </p:cNvPr>
          <p:cNvSpPr/>
          <p:nvPr/>
        </p:nvSpPr>
        <p:spPr>
          <a:xfrm rot="-3714108">
            <a:off x="874023" y="1619308"/>
            <a:ext cx="875706" cy="618021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" name="Google Shape;1409;p38">
            <a:extLst>
              <a:ext uri="{FF2B5EF4-FFF2-40B4-BE49-F238E27FC236}">
                <a16:creationId xmlns:a16="http://schemas.microsoft.com/office/drawing/2014/main" id="{C8DF1BD6-EC45-A7D3-91AB-012908192E56}"/>
              </a:ext>
            </a:extLst>
          </p:cNvPr>
          <p:cNvGrpSpPr/>
          <p:nvPr/>
        </p:nvGrpSpPr>
        <p:grpSpPr>
          <a:xfrm>
            <a:off x="1101385" y="3166025"/>
            <a:ext cx="4915676" cy="1132530"/>
            <a:chOff x="2957060" y="1730629"/>
            <a:chExt cx="502584" cy="115790"/>
          </a:xfrm>
        </p:grpSpPr>
        <p:sp>
          <p:nvSpPr>
            <p:cNvPr id="8" name="Google Shape;1410;p38">
              <a:extLst>
                <a:ext uri="{FF2B5EF4-FFF2-40B4-BE49-F238E27FC236}">
                  <a16:creationId xmlns:a16="http://schemas.microsoft.com/office/drawing/2014/main" id="{F06FF720-625D-1F50-C5EE-C739986D40B6}"/>
                </a:ext>
              </a:extLst>
            </p:cNvPr>
            <p:cNvSpPr/>
            <p:nvPr/>
          </p:nvSpPr>
          <p:spPr>
            <a:xfrm>
              <a:off x="2999621" y="1744174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16" y="1639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07" y="3088"/>
                    <a:pt x="4160" y="3103"/>
                  </a:cubicBezTo>
                  <a:cubicBezTo>
                    <a:pt x="4112" y="3103"/>
                    <a:pt x="4097" y="3135"/>
                    <a:pt x="4066" y="3088"/>
                  </a:cubicBezTo>
                  <a:cubicBezTo>
                    <a:pt x="4066" y="3057"/>
                    <a:pt x="4066" y="3040"/>
                    <a:pt x="4049" y="3025"/>
                  </a:cubicBezTo>
                  <a:cubicBezTo>
                    <a:pt x="4034" y="2994"/>
                    <a:pt x="4018" y="2977"/>
                    <a:pt x="4003" y="2962"/>
                  </a:cubicBezTo>
                  <a:cubicBezTo>
                    <a:pt x="3986" y="2946"/>
                    <a:pt x="3971" y="2946"/>
                    <a:pt x="3955" y="2946"/>
                  </a:cubicBezTo>
                  <a:lnTo>
                    <a:pt x="3923" y="2946"/>
                  </a:lnTo>
                  <a:cubicBezTo>
                    <a:pt x="3908" y="2946"/>
                    <a:pt x="3908" y="2931"/>
                    <a:pt x="3892" y="2914"/>
                  </a:cubicBezTo>
                  <a:cubicBezTo>
                    <a:pt x="3860" y="2899"/>
                    <a:pt x="3829" y="2899"/>
                    <a:pt x="3797" y="2883"/>
                  </a:cubicBezTo>
                  <a:cubicBezTo>
                    <a:pt x="3782" y="2883"/>
                    <a:pt x="3766" y="2883"/>
                    <a:pt x="3766" y="2868"/>
                  </a:cubicBezTo>
                  <a:cubicBezTo>
                    <a:pt x="3751" y="2851"/>
                    <a:pt x="3751" y="2805"/>
                    <a:pt x="3751" y="2788"/>
                  </a:cubicBezTo>
                  <a:cubicBezTo>
                    <a:pt x="3751" y="2742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77" y="2301"/>
                    <a:pt x="3545" y="2301"/>
                  </a:cubicBezTo>
                  <a:cubicBezTo>
                    <a:pt x="3499" y="2316"/>
                    <a:pt x="3467" y="2316"/>
                    <a:pt x="3419" y="2316"/>
                  </a:cubicBezTo>
                  <a:lnTo>
                    <a:pt x="3388" y="2316"/>
                  </a:lnTo>
                  <a:lnTo>
                    <a:pt x="3341" y="2316"/>
                  </a:lnTo>
                  <a:cubicBezTo>
                    <a:pt x="3293" y="2332"/>
                    <a:pt x="3246" y="2347"/>
                    <a:pt x="3199" y="2379"/>
                  </a:cubicBezTo>
                  <a:cubicBezTo>
                    <a:pt x="3167" y="2395"/>
                    <a:pt x="3152" y="2395"/>
                    <a:pt x="3152" y="2410"/>
                  </a:cubicBezTo>
                  <a:cubicBezTo>
                    <a:pt x="3120" y="2458"/>
                    <a:pt x="3120" y="2505"/>
                    <a:pt x="3089" y="2536"/>
                  </a:cubicBezTo>
                  <a:cubicBezTo>
                    <a:pt x="3057" y="2521"/>
                    <a:pt x="2963" y="2521"/>
                    <a:pt x="2931" y="2568"/>
                  </a:cubicBezTo>
                  <a:cubicBezTo>
                    <a:pt x="2931" y="2584"/>
                    <a:pt x="2915" y="2584"/>
                    <a:pt x="2915" y="2599"/>
                  </a:cubicBezTo>
                  <a:cubicBezTo>
                    <a:pt x="2915" y="2599"/>
                    <a:pt x="2900" y="2616"/>
                    <a:pt x="2883" y="2616"/>
                  </a:cubicBezTo>
                  <a:cubicBezTo>
                    <a:pt x="2883" y="2631"/>
                    <a:pt x="2868" y="2631"/>
                    <a:pt x="2868" y="2662"/>
                  </a:cubicBezTo>
                  <a:cubicBezTo>
                    <a:pt x="2852" y="2694"/>
                    <a:pt x="2868" y="2710"/>
                    <a:pt x="2837" y="2725"/>
                  </a:cubicBezTo>
                  <a:cubicBezTo>
                    <a:pt x="2820" y="2742"/>
                    <a:pt x="2789" y="2742"/>
                    <a:pt x="2774" y="2757"/>
                  </a:cubicBezTo>
                  <a:cubicBezTo>
                    <a:pt x="2742" y="2773"/>
                    <a:pt x="2679" y="2788"/>
                    <a:pt x="2648" y="2820"/>
                  </a:cubicBezTo>
                  <a:cubicBezTo>
                    <a:pt x="2648" y="2836"/>
                    <a:pt x="2648" y="2868"/>
                    <a:pt x="2631" y="2883"/>
                  </a:cubicBezTo>
                  <a:cubicBezTo>
                    <a:pt x="2631" y="2899"/>
                    <a:pt x="2616" y="2977"/>
                    <a:pt x="2616" y="2977"/>
                  </a:cubicBezTo>
                  <a:cubicBezTo>
                    <a:pt x="2585" y="2994"/>
                    <a:pt x="2568" y="2977"/>
                    <a:pt x="2553" y="2977"/>
                  </a:cubicBezTo>
                  <a:cubicBezTo>
                    <a:pt x="2537" y="2962"/>
                    <a:pt x="2505" y="2962"/>
                    <a:pt x="2490" y="2962"/>
                  </a:cubicBezTo>
                  <a:lnTo>
                    <a:pt x="2427" y="2994"/>
                  </a:lnTo>
                  <a:cubicBezTo>
                    <a:pt x="2411" y="3009"/>
                    <a:pt x="2396" y="3009"/>
                    <a:pt x="2364" y="3009"/>
                  </a:cubicBezTo>
                  <a:lnTo>
                    <a:pt x="2348" y="3009"/>
                  </a:lnTo>
                  <a:cubicBezTo>
                    <a:pt x="2316" y="3009"/>
                    <a:pt x="2301" y="3009"/>
                    <a:pt x="2285" y="3025"/>
                  </a:cubicBezTo>
                  <a:cubicBezTo>
                    <a:pt x="2253" y="3040"/>
                    <a:pt x="2238" y="3040"/>
                    <a:pt x="2207" y="3057"/>
                  </a:cubicBezTo>
                  <a:cubicBezTo>
                    <a:pt x="2175" y="3057"/>
                    <a:pt x="2081" y="3088"/>
                    <a:pt x="2049" y="3057"/>
                  </a:cubicBezTo>
                  <a:cubicBezTo>
                    <a:pt x="2033" y="3040"/>
                    <a:pt x="2049" y="3040"/>
                    <a:pt x="2033" y="3025"/>
                  </a:cubicBezTo>
                  <a:cubicBezTo>
                    <a:pt x="2018" y="3009"/>
                    <a:pt x="2033" y="3009"/>
                    <a:pt x="2001" y="3009"/>
                  </a:cubicBezTo>
                  <a:lnTo>
                    <a:pt x="1970" y="3009"/>
                  </a:lnTo>
                  <a:cubicBezTo>
                    <a:pt x="1954" y="2994"/>
                    <a:pt x="1954" y="2977"/>
                    <a:pt x="1938" y="2962"/>
                  </a:cubicBezTo>
                  <a:lnTo>
                    <a:pt x="1891" y="2962"/>
                  </a:lnTo>
                  <a:cubicBezTo>
                    <a:pt x="1844" y="2977"/>
                    <a:pt x="1812" y="2977"/>
                    <a:pt x="1765" y="2977"/>
                  </a:cubicBezTo>
                  <a:lnTo>
                    <a:pt x="1702" y="2977"/>
                  </a:lnTo>
                  <a:lnTo>
                    <a:pt x="1686" y="2977"/>
                  </a:lnTo>
                  <a:lnTo>
                    <a:pt x="1655" y="2977"/>
                  </a:lnTo>
                  <a:cubicBezTo>
                    <a:pt x="1639" y="2977"/>
                    <a:pt x="1639" y="2962"/>
                    <a:pt x="1623" y="2962"/>
                  </a:cubicBezTo>
                  <a:lnTo>
                    <a:pt x="1591" y="2962"/>
                  </a:lnTo>
                  <a:cubicBezTo>
                    <a:pt x="1576" y="2977"/>
                    <a:pt x="1560" y="2977"/>
                    <a:pt x="1560" y="2977"/>
                  </a:cubicBezTo>
                  <a:cubicBezTo>
                    <a:pt x="1560" y="2962"/>
                    <a:pt x="1545" y="2962"/>
                    <a:pt x="1545" y="2962"/>
                  </a:cubicBezTo>
                  <a:cubicBezTo>
                    <a:pt x="1545" y="2946"/>
                    <a:pt x="1528" y="2946"/>
                    <a:pt x="1528" y="2946"/>
                  </a:cubicBezTo>
                  <a:cubicBezTo>
                    <a:pt x="1497" y="2946"/>
                    <a:pt x="1450" y="2946"/>
                    <a:pt x="1419" y="2931"/>
                  </a:cubicBezTo>
                  <a:cubicBezTo>
                    <a:pt x="1402" y="2914"/>
                    <a:pt x="1387" y="2914"/>
                    <a:pt x="1371" y="2899"/>
                  </a:cubicBezTo>
                  <a:lnTo>
                    <a:pt x="1293" y="2899"/>
                  </a:lnTo>
                  <a:lnTo>
                    <a:pt x="1245" y="2899"/>
                  </a:lnTo>
                  <a:cubicBezTo>
                    <a:pt x="1245" y="2883"/>
                    <a:pt x="1245" y="2883"/>
                    <a:pt x="1230" y="2883"/>
                  </a:cubicBezTo>
                  <a:lnTo>
                    <a:pt x="1198" y="2883"/>
                  </a:lnTo>
                  <a:cubicBezTo>
                    <a:pt x="1198" y="2820"/>
                    <a:pt x="1072" y="2820"/>
                    <a:pt x="1024" y="2820"/>
                  </a:cubicBezTo>
                  <a:cubicBezTo>
                    <a:pt x="978" y="2820"/>
                    <a:pt x="1009" y="2805"/>
                    <a:pt x="993" y="2773"/>
                  </a:cubicBezTo>
                  <a:cubicBezTo>
                    <a:pt x="978" y="2757"/>
                    <a:pt x="946" y="2757"/>
                    <a:pt x="915" y="2757"/>
                  </a:cubicBezTo>
                  <a:lnTo>
                    <a:pt x="883" y="2757"/>
                  </a:lnTo>
                  <a:cubicBezTo>
                    <a:pt x="883" y="2742"/>
                    <a:pt x="883" y="2694"/>
                    <a:pt x="867" y="2694"/>
                  </a:cubicBezTo>
                  <a:cubicBezTo>
                    <a:pt x="867" y="2679"/>
                    <a:pt x="835" y="2679"/>
                    <a:pt x="820" y="2694"/>
                  </a:cubicBezTo>
                  <a:lnTo>
                    <a:pt x="772" y="2694"/>
                  </a:lnTo>
                  <a:cubicBezTo>
                    <a:pt x="772" y="2647"/>
                    <a:pt x="694" y="2662"/>
                    <a:pt x="694" y="2616"/>
                  </a:cubicBezTo>
                  <a:lnTo>
                    <a:pt x="646" y="2616"/>
                  </a:lnTo>
                  <a:cubicBezTo>
                    <a:pt x="631" y="2616"/>
                    <a:pt x="600" y="2616"/>
                    <a:pt x="583" y="2599"/>
                  </a:cubicBezTo>
                  <a:cubicBezTo>
                    <a:pt x="568" y="2584"/>
                    <a:pt x="568" y="2536"/>
                    <a:pt x="552" y="2521"/>
                  </a:cubicBezTo>
                  <a:cubicBezTo>
                    <a:pt x="552" y="2473"/>
                    <a:pt x="552" y="2427"/>
                    <a:pt x="520" y="2379"/>
                  </a:cubicBezTo>
                  <a:cubicBezTo>
                    <a:pt x="505" y="2379"/>
                    <a:pt x="489" y="2364"/>
                    <a:pt x="473" y="2364"/>
                  </a:cubicBezTo>
                  <a:cubicBezTo>
                    <a:pt x="457" y="2347"/>
                    <a:pt x="394" y="2332"/>
                    <a:pt x="379" y="2316"/>
                  </a:cubicBezTo>
                  <a:cubicBezTo>
                    <a:pt x="347" y="2301"/>
                    <a:pt x="347" y="2238"/>
                    <a:pt x="347" y="2206"/>
                  </a:cubicBezTo>
                  <a:cubicBezTo>
                    <a:pt x="347" y="2158"/>
                    <a:pt x="347" y="2112"/>
                    <a:pt x="331" y="2048"/>
                  </a:cubicBezTo>
                  <a:cubicBezTo>
                    <a:pt x="316" y="2001"/>
                    <a:pt x="316" y="1954"/>
                    <a:pt x="300" y="1906"/>
                  </a:cubicBezTo>
                  <a:cubicBezTo>
                    <a:pt x="300" y="1891"/>
                    <a:pt x="300" y="1891"/>
                    <a:pt x="284" y="1875"/>
                  </a:cubicBezTo>
                  <a:cubicBezTo>
                    <a:pt x="253" y="1843"/>
                    <a:pt x="173" y="1843"/>
                    <a:pt x="158" y="1796"/>
                  </a:cubicBezTo>
                  <a:cubicBezTo>
                    <a:pt x="142" y="1749"/>
                    <a:pt x="173" y="1670"/>
                    <a:pt x="127" y="1654"/>
                  </a:cubicBezTo>
                  <a:cubicBezTo>
                    <a:pt x="110" y="1639"/>
                    <a:pt x="95" y="1639"/>
                    <a:pt x="79" y="16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11;p38">
              <a:extLst>
                <a:ext uri="{FF2B5EF4-FFF2-40B4-BE49-F238E27FC236}">
                  <a16:creationId xmlns:a16="http://schemas.microsoft.com/office/drawing/2014/main" id="{2DB29860-23AF-B5CC-AEC2-AAB844EFCD38}"/>
                </a:ext>
              </a:extLst>
            </p:cNvPr>
            <p:cNvSpPr/>
            <p:nvPr/>
          </p:nvSpPr>
          <p:spPr>
            <a:xfrm>
              <a:off x="2957060" y="1730629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47" y="1622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55" y="3025"/>
                    <a:pt x="4207" y="3025"/>
                  </a:cubicBezTo>
                  <a:cubicBezTo>
                    <a:pt x="4160" y="3040"/>
                    <a:pt x="4144" y="3072"/>
                    <a:pt x="4112" y="3009"/>
                  </a:cubicBezTo>
                  <a:cubicBezTo>
                    <a:pt x="4112" y="2994"/>
                    <a:pt x="4097" y="2977"/>
                    <a:pt x="4081" y="2946"/>
                  </a:cubicBezTo>
                  <a:cubicBezTo>
                    <a:pt x="4081" y="2931"/>
                    <a:pt x="4066" y="2914"/>
                    <a:pt x="4049" y="2899"/>
                  </a:cubicBezTo>
                  <a:cubicBezTo>
                    <a:pt x="4018" y="2868"/>
                    <a:pt x="4018" y="2868"/>
                    <a:pt x="4003" y="2868"/>
                  </a:cubicBezTo>
                  <a:lnTo>
                    <a:pt x="3971" y="2868"/>
                  </a:lnTo>
                  <a:cubicBezTo>
                    <a:pt x="3955" y="2868"/>
                    <a:pt x="3940" y="2851"/>
                    <a:pt x="3940" y="2851"/>
                  </a:cubicBezTo>
                  <a:cubicBezTo>
                    <a:pt x="3908" y="2836"/>
                    <a:pt x="3877" y="2836"/>
                    <a:pt x="3845" y="2820"/>
                  </a:cubicBezTo>
                  <a:cubicBezTo>
                    <a:pt x="3829" y="2805"/>
                    <a:pt x="3814" y="2805"/>
                    <a:pt x="3814" y="2805"/>
                  </a:cubicBezTo>
                  <a:cubicBezTo>
                    <a:pt x="3797" y="2788"/>
                    <a:pt x="3782" y="2788"/>
                    <a:pt x="3782" y="2773"/>
                  </a:cubicBezTo>
                  <a:cubicBezTo>
                    <a:pt x="3766" y="2710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62" y="2269"/>
                    <a:pt x="3530" y="2269"/>
                  </a:cubicBezTo>
                  <a:cubicBezTo>
                    <a:pt x="3482" y="2269"/>
                    <a:pt x="3436" y="2284"/>
                    <a:pt x="3404" y="2284"/>
                  </a:cubicBezTo>
                  <a:lnTo>
                    <a:pt x="3372" y="2284"/>
                  </a:lnTo>
                  <a:cubicBezTo>
                    <a:pt x="3356" y="2269"/>
                    <a:pt x="3341" y="2269"/>
                    <a:pt x="3309" y="2284"/>
                  </a:cubicBezTo>
                  <a:cubicBezTo>
                    <a:pt x="3262" y="2284"/>
                    <a:pt x="3199" y="2269"/>
                    <a:pt x="3152" y="2301"/>
                  </a:cubicBezTo>
                  <a:cubicBezTo>
                    <a:pt x="3136" y="2316"/>
                    <a:pt x="3120" y="2316"/>
                    <a:pt x="3104" y="2332"/>
                  </a:cubicBezTo>
                  <a:cubicBezTo>
                    <a:pt x="3089" y="2379"/>
                    <a:pt x="3089" y="2427"/>
                    <a:pt x="3057" y="2473"/>
                  </a:cubicBezTo>
                  <a:cubicBezTo>
                    <a:pt x="3009" y="2442"/>
                    <a:pt x="2868" y="2442"/>
                    <a:pt x="2837" y="2490"/>
                  </a:cubicBezTo>
                  <a:cubicBezTo>
                    <a:pt x="2837" y="2505"/>
                    <a:pt x="2820" y="2505"/>
                    <a:pt x="2820" y="2521"/>
                  </a:cubicBezTo>
                  <a:cubicBezTo>
                    <a:pt x="2820" y="2521"/>
                    <a:pt x="2805" y="2536"/>
                    <a:pt x="2789" y="2536"/>
                  </a:cubicBezTo>
                  <a:cubicBezTo>
                    <a:pt x="2789" y="2553"/>
                    <a:pt x="2774" y="2553"/>
                    <a:pt x="2774" y="2584"/>
                  </a:cubicBezTo>
                  <a:cubicBezTo>
                    <a:pt x="2757" y="2616"/>
                    <a:pt x="2774" y="2631"/>
                    <a:pt x="2742" y="2647"/>
                  </a:cubicBezTo>
                  <a:cubicBezTo>
                    <a:pt x="2726" y="2662"/>
                    <a:pt x="2694" y="2662"/>
                    <a:pt x="2679" y="2679"/>
                  </a:cubicBezTo>
                  <a:cubicBezTo>
                    <a:pt x="2648" y="2694"/>
                    <a:pt x="2648" y="2757"/>
                    <a:pt x="2616" y="2773"/>
                  </a:cubicBezTo>
                  <a:cubicBezTo>
                    <a:pt x="2600" y="2788"/>
                    <a:pt x="2585" y="2773"/>
                    <a:pt x="2585" y="2788"/>
                  </a:cubicBezTo>
                  <a:cubicBezTo>
                    <a:pt x="2568" y="2805"/>
                    <a:pt x="2568" y="2883"/>
                    <a:pt x="2553" y="2899"/>
                  </a:cubicBezTo>
                  <a:cubicBezTo>
                    <a:pt x="2537" y="2899"/>
                    <a:pt x="2522" y="2883"/>
                    <a:pt x="2505" y="2883"/>
                  </a:cubicBezTo>
                  <a:lnTo>
                    <a:pt x="2442" y="2883"/>
                  </a:lnTo>
                  <a:cubicBezTo>
                    <a:pt x="2411" y="2883"/>
                    <a:pt x="2474" y="2962"/>
                    <a:pt x="2442" y="2962"/>
                  </a:cubicBezTo>
                  <a:cubicBezTo>
                    <a:pt x="2427" y="2977"/>
                    <a:pt x="2396" y="2977"/>
                    <a:pt x="2379" y="2977"/>
                  </a:cubicBezTo>
                  <a:lnTo>
                    <a:pt x="2364" y="2977"/>
                  </a:lnTo>
                  <a:cubicBezTo>
                    <a:pt x="2333" y="2977"/>
                    <a:pt x="2316" y="2977"/>
                    <a:pt x="2301" y="2994"/>
                  </a:cubicBezTo>
                  <a:cubicBezTo>
                    <a:pt x="2270" y="3009"/>
                    <a:pt x="2253" y="3025"/>
                    <a:pt x="2222" y="3025"/>
                  </a:cubicBezTo>
                  <a:cubicBezTo>
                    <a:pt x="2190" y="3025"/>
                    <a:pt x="2096" y="3057"/>
                    <a:pt x="2064" y="3025"/>
                  </a:cubicBezTo>
                  <a:cubicBezTo>
                    <a:pt x="2049" y="3009"/>
                    <a:pt x="2064" y="3025"/>
                    <a:pt x="2049" y="2994"/>
                  </a:cubicBezTo>
                  <a:cubicBezTo>
                    <a:pt x="2033" y="2977"/>
                    <a:pt x="2049" y="2977"/>
                    <a:pt x="2018" y="2977"/>
                  </a:cubicBezTo>
                  <a:cubicBezTo>
                    <a:pt x="2018" y="2977"/>
                    <a:pt x="1986" y="2994"/>
                    <a:pt x="1986" y="2977"/>
                  </a:cubicBezTo>
                  <a:cubicBezTo>
                    <a:pt x="1970" y="2962"/>
                    <a:pt x="1954" y="2914"/>
                    <a:pt x="1938" y="2899"/>
                  </a:cubicBezTo>
                  <a:cubicBezTo>
                    <a:pt x="1923" y="2899"/>
                    <a:pt x="1907" y="2914"/>
                    <a:pt x="1891" y="2914"/>
                  </a:cubicBezTo>
                  <a:lnTo>
                    <a:pt x="1781" y="2914"/>
                  </a:lnTo>
                  <a:cubicBezTo>
                    <a:pt x="1749" y="2931"/>
                    <a:pt x="1734" y="2931"/>
                    <a:pt x="1702" y="2931"/>
                  </a:cubicBezTo>
                  <a:cubicBezTo>
                    <a:pt x="1702" y="2914"/>
                    <a:pt x="1702" y="2914"/>
                    <a:pt x="1686" y="2914"/>
                  </a:cubicBezTo>
                  <a:lnTo>
                    <a:pt x="1655" y="2914"/>
                  </a:lnTo>
                  <a:lnTo>
                    <a:pt x="1623" y="2914"/>
                  </a:lnTo>
                  <a:lnTo>
                    <a:pt x="1591" y="2914"/>
                  </a:lnTo>
                  <a:lnTo>
                    <a:pt x="1560" y="2914"/>
                  </a:lnTo>
                  <a:cubicBezTo>
                    <a:pt x="1560" y="2914"/>
                    <a:pt x="1560" y="2899"/>
                    <a:pt x="1545" y="2899"/>
                  </a:cubicBezTo>
                  <a:lnTo>
                    <a:pt x="1528" y="2899"/>
                  </a:lnTo>
                  <a:cubicBezTo>
                    <a:pt x="1513" y="2883"/>
                    <a:pt x="1497" y="2899"/>
                    <a:pt x="1497" y="2899"/>
                  </a:cubicBezTo>
                  <a:cubicBezTo>
                    <a:pt x="1482" y="2899"/>
                    <a:pt x="1465" y="2899"/>
                    <a:pt x="1450" y="2883"/>
                  </a:cubicBezTo>
                  <a:cubicBezTo>
                    <a:pt x="1419" y="2883"/>
                    <a:pt x="1419" y="2868"/>
                    <a:pt x="1387" y="2851"/>
                  </a:cubicBezTo>
                  <a:lnTo>
                    <a:pt x="1324" y="2851"/>
                  </a:lnTo>
                  <a:lnTo>
                    <a:pt x="1276" y="2851"/>
                  </a:lnTo>
                  <a:cubicBezTo>
                    <a:pt x="1261" y="2851"/>
                    <a:pt x="1261" y="2836"/>
                    <a:pt x="1261" y="2836"/>
                  </a:cubicBezTo>
                  <a:lnTo>
                    <a:pt x="1230" y="2836"/>
                  </a:lnTo>
                  <a:cubicBezTo>
                    <a:pt x="1230" y="2773"/>
                    <a:pt x="1150" y="2742"/>
                    <a:pt x="1104" y="2742"/>
                  </a:cubicBezTo>
                  <a:cubicBezTo>
                    <a:pt x="1056" y="2757"/>
                    <a:pt x="1087" y="2742"/>
                    <a:pt x="1072" y="2710"/>
                  </a:cubicBezTo>
                  <a:cubicBezTo>
                    <a:pt x="1041" y="2679"/>
                    <a:pt x="1024" y="2679"/>
                    <a:pt x="993" y="2679"/>
                  </a:cubicBezTo>
                  <a:cubicBezTo>
                    <a:pt x="978" y="2662"/>
                    <a:pt x="961" y="2631"/>
                    <a:pt x="961" y="2616"/>
                  </a:cubicBezTo>
                  <a:cubicBezTo>
                    <a:pt x="930" y="2599"/>
                    <a:pt x="898" y="2584"/>
                    <a:pt x="867" y="2584"/>
                  </a:cubicBezTo>
                  <a:cubicBezTo>
                    <a:pt x="867" y="2427"/>
                    <a:pt x="741" y="2395"/>
                    <a:pt x="741" y="2458"/>
                  </a:cubicBezTo>
                  <a:lnTo>
                    <a:pt x="709" y="2458"/>
                  </a:lnTo>
                  <a:cubicBezTo>
                    <a:pt x="694" y="2473"/>
                    <a:pt x="694" y="2473"/>
                    <a:pt x="678" y="2458"/>
                  </a:cubicBezTo>
                  <a:cubicBezTo>
                    <a:pt x="663" y="2442"/>
                    <a:pt x="646" y="2379"/>
                    <a:pt x="646" y="2364"/>
                  </a:cubicBezTo>
                  <a:cubicBezTo>
                    <a:pt x="631" y="2332"/>
                    <a:pt x="646" y="2316"/>
                    <a:pt x="631" y="2284"/>
                  </a:cubicBezTo>
                  <a:cubicBezTo>
                    <a:pt x="615" y="2284"/>
                    <a:pt x="600" y="2269"/>
                    <a:pt x="583" y="2269"/>
                  </a:cubicBezTo>
                  <a:cubicBezTo>
                    <a:pt x="552" y="2253"/>
                    <a:pt x="505" y="2238"/>
                    <a:pt x="473" y="2221"/>
                  </a:cubicBezTo>
                  <a:cubicBezTo>
                    <a:pt x="457" y="2190"/>
                    <a:pt x="457" y="2143"/>
                    <a:pt x="457" y="2112"/>
                  </a:cubicBezTo>
                  <a:cubicBezTo>
                    <a:pt x="457" y="2064"/>
                    <a:pt x="457" y="2001"/>
                    <a:pt x="442" y="1954"/>
                  </a:cubicBezTo>
                  <a:cubicBezTo>
                    <a:pt x="426" y="1906"/>
                    <a:pt x="363" y="1938"/>
                    <a:pt x="347" y="1891"/>
                  </a:cubicBezTo>
                  <a:cubicBezTo>
                    <a:pt x="347" y="1875"/>
                    <a:pt x="347" y="1875"/>
                    <a:pt x="331" y="1859"/>
                  </a:cubicBezTo>
                  <a:cubicBezTo>
                    <a:pt x="300" y="1828"/>
                    <a:pt x="221" y="1828"/>
                    <a:pt x="205" y="1780"/>
                  </a:cubicBezTo>
                  <a:cubicBezTo>
                    <a:pt x="190" y="1733"/>
                    <a:pt x="221" y="1654"/>
                    <a:pt x="158" y="1639"/>
                  </a:cubicBezTo>
                  <a:cubicBezTo>
                    <a:pt x="142" y="1622"/>
                    <a:pt x="142" y="1639"/>
                    <a:pt x="110" y="1622"/>
                  </a:cubicBezTo>
                  <a:close/>
                </a:path>
              </a:pathLst>
            </a:custGeom>
            <a:solidFill>
              <a:srgbClr val="BDCD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12;p38">
              <a:extLst>
                <a:ext uri="{FF2B5EF4-FFF2-40B4-BE49-F238E27FC236}">
                  <a16:creationId xmlns:a16="http://schemas.microsoft.com/office/drawing/2014/main" id="{5AF6C988-207C-DEF9-430F-82732CD88791}"/>
                </a:ext>
              </a:extLst>
            </p:cNvPr>
            <p:cNvSpPr/>
            <p:nvPr/>
          </p:nvSpPr>
          <p:spPr>
            <a:xfrm>
              <a:off x="3345867" y="1783261"/>
              <a:ext cx="12053" cy="7028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300" y="0"/>
                  </a:moveTo>
                  <a:lnTo>
                    <a:pt x="300" y="15"/>
                  </a:lnTo>
                  <a:cubicBezTo>
                    <a:pt x="315" y="32"/>
                    <a:pt x="300" y="47"/>
                    <a:pt x="300" y="63"/>
                  </a:cubicBezTo>
                  <a:lnTo>
                    <a:pt x="269" y="63"/>
                  </a:lnTo>
                  <a:lnTo>
                    <a:pt x="252" y="63"/>
                  </a:lnTo>
                  <a:lnTo>
                    <a:pt x="221" y="110"/>
                  </a:lnTo>
                  <a:lnTo>
                    <a:pt x="206" y="126"/>
                  </a:lnTo>
                  <a:lnTo>
                    <a:pt x="189" y="126"/>
                  </a:lnTo>
                  <a:lnTo>
                    <a:pt x="158" y="95"/>
                  </a:lnTo>
                  <a:lnTo>
                    <a:pt x="126" y="110"/>
                  </a:lnTo>
                  <a:lnTo>
                    <a:pt x="126" y="126"/>
                  </a:lnTo>
                  <a:cubicBezTo>
                    <a:pt x="111" y="141"/>
                    <a:pt x="111" y="141"/>
                    <a:pt x="95" y="141"/>
                  </a:cubicBezTo>
                  <a:lnTo>
                    <a:pt x="95" y="141"/>
                  </a:lnTo>
                  <a:lnTo>
                    <a:pt x="95" y="141"/>
                  </a:lnTo>
                  <a:cubicBezTo>
                    <a:pt x="95" y="158"/>
                    <a:pt x="80" y="173"/>
                    <a:pt x="63" y="173"/>
                  </a:cubicBezTo>
                  <a:lnTo>
                    <a:pt x="63" y="173"/>
                  </a:lnTo>
                  <a:lnTo>
                    <a:pt x="32" y="173"/>
                  </a:lnTo>
                  <a:lnTo>
                    <a:pt x="17" y="189"/>
                  </a:lnTo>
                  <a:lnTo>
                    <a:pt x="0" y="189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32" y="189"/>
                  </a:lnTo>
                  <a:cubicBezTo>
                    <a:pt x="48" y="204"/>
                    <a:pt x="48" y="204"/>
                    <a:pt x="48" y="221"/>
                  </a:cubicBezTo>
                  <a:lnTo>
                    <a:pt x="63" y="221"/>
                  </a:lnTo>
                  <a:lnTo>
                    <a:pt x="63" y="221"/>
                  </a:lnTo>
                  <a:lnTo>
                    <a:pt x="95" y="221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32" y="78"/>
                  </a:lnTo>
                  <a:lnTo>
                    <a:pt x="347" y="78"/>
                  </a:lnTo>
                  <a:cubicBezTo>
                    <a:pt x="363" y="78"/>
                    <a:pt x="378" y="78"/>
                    <a:pt x="378" y="63"/>
                  </a:cubicBezTo>
                  <a:cubicBezTo>
                    <a:pt x="378" y="32"/>
                    <a:pt x="363" y="15"/>
                    <a:pt x="347" y="15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13;p38">
              <a:extLst>
                <a:ext uri="{FF2B5EF4-FFF2-40B4-BE49-F238E27FC236}">
                  <a16:creationId xmlns:a16="http://schemas.microsoft.com/office/drawing/2014/main" id="{CDD577D1-5009-2733-B23E-101F542400E0}"/>
                </a:ext>
              </a:extLst>
            </p:cNvPr>
            <p:cNvSpPr/>
            <p:nvPr/>
          </p:nvSpPr>
          <p:spPr>
            <a:xfrm>
              <a:off x="3387467" y="1780239"/>
              <a:ext cx="8523" cy="3053"/>
            </a:xfrm>
            <a:custGeom>
              <a:avLst/>
              <a:gdLst/>
              <a:ahLst/>
              <a:cxnLst/>
              <a:rect l="l" t="t" r="r" b="b"/>
              <a:pathLst>
                <a:path w="268" h="96" extrusionOk="0">
                  <a:moveTo>
                    <a:pt x="253" y="1"/>
                  </a:moveTo>
                  <a:cubicBezTo>
                    <a:pt x="253" y="16"/>
                    <a:pt x="236" y="16"/>
                    <a:pt x="236" y="16"/>
                  </a:cubicBezTo>
                  <a:lnTo>
                    <a:pt x="205" y="16"/>
                  </a:lnTo>
                  <a:cubicBezTo>
                    <a:pt x="173" y="16"/>
                    <a:pt x="158" y="32"/>
                    <a:pt x="127" y="32"/>
                  </a:cubicBezTo>
                  <a:lnTo>
                    <a:pt x="79" y="32"/>
                  </a:lnTo>
                  <a:lnTo>
                    <a:pt x="47" y="32"/>
                  </a:lnTo>
                  <a:lnTo>
                    <a:pt x="47" y="32"/>
                  </a:lnTo>
                  <a:cubicBezTo>
                    <a:pt x="32" y="32"/>
                    <a:pt x="16" y="47"/>
                    <a:pt x="16" y="64"/>
                  </a:cubicBezTo>
                  <a:cubicBezTo>
                    <a:pt x="1" y="79"/>
                    <a:pt x="16" y="95"/>
                    <a:pt x="32" y="95"/>
                  </a:cubicBezTo>
                  <a:lnTo>
                    <a:pt x="79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42" y="47"/>
                    <a:pt x="142" y="32"/>
                    <a:pt x="158" y="32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90" y="32"/>
                    <a:pt x="205" y="32"/>
                    <a:pt x="205" y="47"/>
                  </a:cubicBezTo>
                  <a:lnTo>
                    <a:pt x="205" y="64"/>
                  </a:lnTo>
                  <a:cubicBezTo>
                    <a:pt x="221" y="64"/>
                    <a:pt x="236" y="47"/>
                    <a:pt x="253" y="47"/>
                  </a:cubicBezTo>
                  <a:cubicBezTo>
                    <a:pt x="253" y="32"/>
                    <a:pt x="268" y="16"/>
                    <a:pt x="25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14;p38">
              <a:extLst>
                <a:ext uri="{FF2B5EF4-FFF2-40B4-BE49-F238E27FC236}">
                  <a16:creationId xmlns:a16="http://schemas.microsoft.com/office/drawing/2014/main" id="{5AE77B39-C8A1-1EC1-BE10-5F23D5378523}"/>
                </a:ext>
              </a:extLst>
            </p:cNvPr>
            <p:cNvSpPr/>
            <p:nvPr/>
          </p:nvSpPr>
          <p:spPr>
            <a:xfrm>
              <a:off x="3269698" y="1778713"/>
              <a:ext cx="7060" cy="6583"/>
            </a:xfrm>
            <a:custGeom>
              <a:avLst/>
              <a:gdLst/>
              <a:ahLst/>
              <a:cxnLst/>
              <a:rect l="l" t="t" r="r" b="b"/>
              <a:pathLst>
                <a:path w="222" h="207" extrusionOk="0">
                  <a:moveTo>
                    <a:pt x="190" y="1"/>
                  </a:moveTo>
                  <a:lnTo>
                    <a:pt x="190" y="1"/>
                  </a:lnTo>
                  <a:cubicBezTo>
                    <a:pt x="190" y="1"/>
                    <a:pt x="190" y="17"/>
                    <a:pt x="174" y="32"/>
                  </a:cubicBezTo>
                  <a:lnTo>
                    <a:pt x="158" y="32"/>
                  </a:lnTo>
                  <a:cubicBezTo>
                    <a:pt x="174" y="49"/>
                    <a:pt x="174" y="64"/>
                    <a:pt x="174" y="80"/>
                  </a:cubicBezTo>
                  <a:cubicBezTo>
                    <a:pt x="158" y="95"/>
                    <a:pt x="158" y="95"/>
                    <a:pt x="143" y="95"/>
                  </a:cubicBezTo>
                  <a:lnTo>
                    <a:pt x="126" y="95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80"/>
                  </a:lnTo>
                  <a:lnTo>
                    <a:pt x="48" y="80"/>
                  </a:lnTo>
                  <a:lnTo>
                    <a:pt x="48" y="80"/>
                  </a:lnTo>
                  <a:cubicBezTo>
                    <a:pt x="48" y="80"/>
                    <a:pt x="32" y="80"/>
                    <a:pt x="32" y="95"/>
                  </a:cubicBezTo>
                  <a:lnTo>
                    <a:pt x="0" y="158"/>
                  </a:lnTo>
                  <a:cubicBezTo>
                    <a:pt x="0" y="175"/>
                    <a:pt x="0" y="190"/>
                    <a:pt x="17" y="206"/>
                  </a:cubicBezTo>
                  <a:cubicBezTo>
                    <a:pt x="17" y="190"/>
                    <a:pt x="32" y="190"/>
                    <a:pt x="32" y="190"/>
                  </a:cubicBezTo>
                  <a:lnTo>
                    <a:pt x="32" y="190"/>
                  </a:lnTo>
                  <a:lnTo>
                    <a:pt x="48" y="190"/>
                  </a:lnTo>
                  <a:cubicBezTo>
                    <a:pt x="48" y="190"/>
                    <a:pt x="63" y="190"/>
                    <a:pt x="63" y="206"/>
                  </a:cubicBezTo>
                  <a:lnTo>
                    <a:pt x="63" y="190"/>
                  </a:lnTo>
                  <a:lnTo>
                    <a:pt x="95" y="143"/>
                  </a:lnTo>
                  <a:cubicBezTo>
                    <a:pt x="143" y="127"/>
                    <a:pt x="190" y="112"/>
                    <a:pt x="221" y="49"/>
                  </a:cubicBezTo>
                  <a:cubicBezTo>
                    <a:pt x="221" y="32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15;p38">
              <a:extLst>
                <a:ext uri="{FF2B5EF4-FFF2-40B4-BE49-F238E27FC236}">
                  <a16:creationId xmlns:a16="http://schemas.microsoft.com/office/drawing/2014/main" id="{EA948A41-9F0E-C8F2-E9E4-5988138A6D5F}"/>
                </a:ext>
              </a:extLst>
            </p:cNvPr>
            <p:cNvSpPr/>
            <p:nvPr/>
          </p:nvSpPr>
          <p:spPr>
            <a:xfrm>
              <a:off x="3381933" y="1761698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17" y="63"/>
                  </a:lnTo>
                  <a:cubicBezTo>
                    <a:pt x="1" y="79"/>
                    <a:pt x="1" y="95"/>
                    <a:pt x="17" y="111"/>
                  </a:cubicBezTo>
                  <a:cubicBezTo>
                    <a:pt x="17" y="111"/>
                    <a:pt x="32" y="95"/>
                    <a:pt x="49" y="95"/>
                  </a:cubicBezTo>
                  <a:lnTo>
                    <a:pt x="49" y="95"/>
                  </a:lnTo>
                  <a:lnTo>
                    <a:pt x="49" y="95"/>
                  </a:lnTo>
                  <a:lnTo>
                    <a:pt x="80" y="111"/>
                  </a:lnTo>
                  <a:lnTo>
                    <a:pt x="143" y="63"/>
                  </a:lnTo>
                  <a:cubicBezTo>
                    <a:pt x="158" y="48"/>
                    <a:pt x="158" y="16"/>
                    <a:pt x="143" y="16"/>
                  </a:cubicBezTo>
                  <a:cubicBezTo>
                    <a:pt x="127" y="0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16;p38">
              <a:extLst>
                <a:ext uri="{FF2B5EF4-FFF2-40B4-BE49-F238E27FC236}">
                  <a16:creationId xmlns:a16="http://schemas.microsoft.com/office/drawing/2014/main" id="{C0B9A75A-C87B-6347-0958-C980E015EFD0}"/>
                </a:ext>
              </a:extLst>
            </p:cNvPr>
            <p:cNvSpPr/>
            <p:nvPr/>
          </p:nvSpPr>
          <p:spPr>
            <a:xfrm>
              <a:off x="3367907" y="1784724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7"/>
                    <a:pt x="1" y="17"/>
                    <a:pt x="1" y="32"/>
                  </a:cubicBezTo>
                  <a:cubicBezTo>
                    <a:pt x="1" y="64"/>
                    <a:pt x="1" y="80"/>
                    <a:pt x="32" y="80"/>
                  </a:cubicBezTo>
                  <a:lnTo>
                    <a:pt x="158" y="80"/>
                  </a:lnTo>
                  <a:lnTo>
                    <a:pt x="158" y="80"/>
                  </a:lnTo>
                  <a:cubicBezTo>
                    <a:pt x="174" y="80"/>
                    <a:pt x="190" y="80"/>
                    <a:pt x="190" y="49"/>
                  </a:cubicBezTo>
                  <a:cubicBezTo>
                    <a:pt x="190" y="32"/>
                    <a:pt x="174" y="17"/>
                    <a:pt x="15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17;p38">
              <a:extLst>
                <a:ext uri="{FF2B5EF4-FFF2-40B4-BE49-F238E27FC236}">
                  <a16:creationId xmlns:a16="http://schemas.microsoft.com/office/drawing/2014/main" id="{3AA766B9-1EEA-38B2-7F15-42012704949E}"/>
                </a:ext>
              </a:extLst>
            </p:cNvPr>
            <p:cNvSpPr/>
            <p:nvPr/>
          </p:nvSpPr>
          <p:spPr>
            <a:xfrm>
              <a:off x="3437049" y="1810803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95" y="0"/>
                  </a:moveTo>
                  <a:cubicBezTo>
                    <a:pt x="80" y="0"/>
                    <a:pt x="64" y="17"/>
                    <a:pt x="49" y="32"/>
                  </a:cubicBezTo>
                  <a:lnTo>
                    <a:pt x="49" y="63"/>
                  </a:lnTo>
                  <a:lnTo>
                    <a:pt x="32" y="63"/>
                  </a:lnTo>
                  <a:cubicBezTo>
                    <a:pt x="1" y="80"/>
                    <a:pt x="1" y="95"/>
                    <a:pt x="1" y="111"/>
                  </a:cubicBezTo>
                  <a:lnTo>
                    <a:pt x="17" y="111"/>
                  </a:lnTo>
                  <a:cubicBezTo>
                    <a:pt x="64" y="95"/>
                    <a:pt x="112" y="95"/>
                    <a:pt x="158" y="80"/>
                  </a:cubicBezTo>
                  <a:cubicBezTo>
                    <a:pt x="143" y="80"/>
                    <a:pt x="143" y="63"/>
                    <a:pt x="143" y="63"/>
                  </a:cubicBezTo>
                  <a:cubicBezTo>
                    <a:pt x="143" y="32"/>
                    <a:pt x="158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17"/>
                    <a:pt x="175" y="17"/>
                    <a:pt x="175" y="17"/>
                  </a:cubicBezTo>
                  <a:lnTo>
                    <a:pt x="175" y="0"/>
                  </a:lnTo>
                  <a:lnTo>
                    <a:pt x="158" y="0"/>
                  </a:lnTo>
                  <a:cubicBezTo>
                    <a:pt x="158" y="17"/>
                    <a:pt x="143" y="32"/>
                    <a:pt x="127" y="32"/>
                  </a:cubicBezTo>
                  <a:lnTo>
                    <a:pt x="127" y="32"/>
                  </a:lnTo>
                  <a:cubicBezTo>
                    <a:pt x="112" y="32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18;p38">
              <a:extLst>
                <a:ext uri="{FF2B5EF4-FFF2-40B4-BE49-F238E27FC236}">
                  <a16:creationId xmlns:a16="http://schemas.microsoft.com/office/drawing/2014/main" id="{01D6B00C-251B-5BD0-8B25-C0F18B1A25D4}"/>
                </a:ext>
              </a:extLst>
            </p:cNvPr>
            <p:cNvSpPr/>
            <p:nvPr/>
          </p:nvSpPr>
          <p:spPr>
            <a:xfrm>
              <a:off x="3285727" y="1804283"/>
              <a:ext cx="4580" cy="7060"/>
            </a:xfrm>
            <a:custGeom>
              <a:avLst/>
              <a:gdLst/>
              <a:ahLst/>
              <a:cxnLst/>
              <a:rect l="l" t="t" r="r" b="b"/>
              <a:pathLst>
                <a:path w="144" h="222" extrusionOk="0">
                  <a:moveTo>
                    <a:pt x="64" y="64"/>
                  </a:moveTo>
                  <a:lnTo>
                    <a:pt x="64" y="64"/>
                  </a:lnTo>
                  <a:lnTo>
                    <a:pt x="64" y="64"/>
                  </a:lnTo>
                  <a:close/>
                  <a:moveTo>
                    <a:pt x="49" y="1"/>
                  </a:moveTo>
                  <a:lnTo>
                    <a:pt x="49" y="16"/>
                  </a:lnTo>
                  <a:lnTo>
                    <a:pt x="17" y="16"/>
                  </a:lnTo>
                  <a:cubicBezTo>
                    <a:pt x="17" y="32"/>
                    <a:pt x="17" y="48"/>
                    <a:pt x="1" y="64"/>
                  </a:cubicBezTo>
                  <a:lnTo>
                    <a:pt x="1" y="64"/>
                  </a:lnTo>
                  <a:cubicBezTo>
                    <a:pt x="1" y="95"/>
                    <a:pt x="17" y="127"/>
                    <a:pt x="49" y="127"/>
                  </a:cubicBezTo>
                  <a:cubicBezTo>
                    <a:pt x="64" y="142"/>
                    <a:pt x="80" y="142"/>
                    <a:pt x="80" y="190"/>
                  </a:cubicBezTo>
                  <a:cubicBezTo>
                    <a:pt x="80" y="205"/>
                    <a:pt x="95" y="205"/>
                    <a:pt x="112" y="222"/>
                  </a:cubicBezTo>
                  <a:cubicBezTo>
                    <a:pt x="112" y="205"/>
                    <a:pt x="127" y="205"/>
                    <a:pt x="143" y="190"/>
                  </a:cubicBezTo>
                  <a:lnTo>
                    <a:pt x="143" y="174"/>
                  </a:lnTo>
                  <a:lnTo>
                    <a:pt x="143" y="127"/>
                  </a:lnTo>
                  <a:lnTo>
                    <a:pt x="112" y="127"/>
                  </a:lnTo>
                  <a:lnTo>
                    <a:pt x="80" y="95"/>
                  </a:lnTo>
                  <a:lnTo>
                    <a:pt x="80" y="79"/>
                  </a:lnTo>
                  <a:lnTo>
                    <a:pt x="80" y="64"/>
                  </a:lnTo>
                  <a:cubicBezTo>
                    <a:pt x="64" y="64"/>
                    <a:pt x="64" y="48"/>
                    <a:pt x="64" y="32"/>
                  </a:cubicBezTo>
                  <a:cubicBezTo>
                    <a:pt x="64" y="32"/>
                    <a:pt x="49" y="16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19;p38">
              <a:extLst>
                <a:ext uri="{FF2B5EF4-FFF2-40B4-BE49-F238E27FC236}">
                  <a16:creationId xmlns:a16="http://schemas.microsoft.com/office/drawing/2014/main" id="{D84F2D13-C522-B4A8-3FE8-008AA3DC2D13}"/>
                </a:ext>
              </a:extLst>
            </p:cNvPr>
            <p:cNvSpPr/>
            <p:nvPr/>
          </p:nvSpPr>
          <p:spPr>
            <a:xfrm>
              <a:off x="3287730" y="180628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20;p38">
              <a:extLst>
                <a:ext uri="{FF2B5EF4-FFF2-40B4-BE49-F238E27FC236}">
                  <a16:creationId xmlns:a16="http://schemas.microsoft.com/office/drawing/2014/main" id="{9DE12BF6-25FC-4E17-B148-C30230F83F11}"/>
                </a:ext>
              </a:extLst>
            </p:cNvPr>
            <p:cNvSpPr/>
            <p:nvPr/>
          </p:nvSpPr>
          <p:spPr>
            <a:xfrm>
              <a:off x="3196072" y="1776709"/>
              <a:ext cx="5502" cy="8587"/>
            </a:xfrm>
            <a:custGeom>
              <a:avLst/>
              <a:gdLst/>
              <a:ahLst/>
              <a:cxnLst/>
              <a:rect l="l" t="t" r="r" b="b"/>
              <a:pathLst>
                <a:path w="173" h="270" extrusionOk="0">
                  <a:moveTo>
                    <a:pt x="126" y="1"/>
                  </a:moveTo>
                  <a:lnTo>
                    <a:pt x="126" y="1"/>
                  </a:lnTo>
                  <a:cubicBezTo>
                    <a:pt x="95" y="1"/>
                    <a:pt x="95" y="17"/>
                    <a:pt x="95" y="49"/>
                  </a:cubicBezTo>
                  <a:lnTo>
                    <a:pt x="95" y="143"/>
                  </a:lnTo>
                  <a:lnTo>
                    <a:pt x="95" y="143"/>
                  </a:lnTo>
                  <a:lnTo>
                    <a:pt x="47" y="190"/>
                  </a:lnTo>
                  <a:lnTo>
                    <a:pt x="15" y="190"/>
                  </a:lnTo>
                  <a:lnTo>
                    <a:pt x="0" y="190"/>
                  </a:lnTo>
                  <a:lnTo>
                    <a:pt x="0" y="206"/>
                  </a:lnTo>
                  <a:lnTo>
                    <a:pt x="0" y="221"/>
                  </a:lnTo>
                  <a:lnTo>
                    <a:pt x="0" y="269"/>
                  </a:lnTo>
                  <a:cubicBezTo>
                    <a:pt x="0" y="253"/>
                    <a:pt x="15" y="253"/>
                    <a:pt x="15" y="253"/>
                  </a:cubicBezTo>
                  <a:lnTo>
                    <a:pt x="110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41" y="206"/>
                  </a:lnTo>
                  <a:cubicBezTo>
                    <a:pt x="141" y="190"/>
                    <a:pt x="141" y="190"/>
                    <a:pt x="158" y="175"/>
                  </a:cubicBezTo>
                  <a:cubicBezTo>
                    <a:pt x="173" y="175"/>
                    <a:pt x="173" y="158"/>
                    <a:pt x="173" y="158"/>
                  </a:cubicBezTo>
                  <a:lnTo>
                    <a:pt x="158" y="32"/>
                  </a:ln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21;p38">
              <a:extLst>
                <a:ext uri="{FF2B5EF4-FFF2-40B4-BE49-F238E27FC236}">
                  <a16:creationId xmlns:a16="http://schemas.microsoft.com/office/drawing/2014/main" id="{82C7EA07-8A4B-4A91-DADC-881FF4B19108}"/>
                </a:ext>
              </a:extLst>
            </p:cNvPr>
            <p:cNvSpPr/>
            <p:nvPr/>
          </p:nvSpPr>
          <p:spPr>
            <a:xfrm>
              <a:off x="3034700" y="1797286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7" y="0"/>
                  </a:moveTo>
                  <a:cubicBezTo>
                    <a:pt x="47" y="15"/>
                    <a:pt x="32" y="15"/>
                    <a:pt x="32" y="15"/>
                  </a:cubicBezTo>
                  <a:lnTo>
                    <a:pt x="16" y="15"/>
                  </a:lnTo>
                  <a:lnTo>
                    <a:pt x="16" y="0"/>
                  </a:lnTo>
                  <a:lnTo>
                    <a:pt x="16" y="47"/>
                  </a:lnTo>
                  <a:lnTo>
                    <a:pt x="1" y="63"/>
                  </a:lnTo>
                  <a:lnTo>
                    <a:pt x="16" y="63"/>
                  </a:lnTo>
                  <a:cubicBezTo>
                    <a:pt x="47" y="63"/>
                    <a:pt x="64" y="47"/>
                    <a:pt x="47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22;p38">
              <a:extLst>
                <a:ext uri="{FF2B5EF4-FFF2-40B4-BE49-F238E27FC236}">
                  <a16:creationId xmlns:a16="http://schemas.microsoft.com/office/drawing/2014/main" id="{EB1EFC9B-D85B-DF98-D9A9-39537B2EF629}"/>
                </a:ext>
              </a:extLst>
            </p:cNvPr>
            <p:cNvSpPr/>
            <p:nvPr/>
          </p:nvSpPr>
          <p:spPr>
            <a:xfrm>
              <a:off x="3038199" y="1797286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58" y="0"/>
                  </a:moveTo>
                  <a:lnTo>
                    <a:pt x="15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15"/>
                    <a:pt x="0" y="32"/>
                    <a:pt x="0" y="47"/>
                  </a:cubicBez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158" y="79"/>
                  </a:lnTo>
                  <a:cubicBezTo>
                    <a:pt x="174" y="63"/>
                    <a:pt x="189" y="47"/>
                    <a:pt x="189" y="32"/>
                  </a:cubicBezTo>
                  <a:cubicBezTo>
                    <a:pt x="189" y="15"/>
                    <a:pt x="174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23;p38">
              <a:extLst>
                <a:ext uri="{FF2B5EF4-FFF2-40B4-BE49-F238E27FC236}">
                  <a16:creationId xmlns:a16="http://schemas.microsoft.com/office/drawing/2014/main" id="{F30EE185-93FA-5E03-43BC-557AC6F074E5}"/>
                </a:ext>
              </a:extLst>
            </p:cNvPr>
            <p:cNvSpPr/>
            <p:nvPr/>
          </p:nvSpPr>
          <p:spPr>
            <a:xfrm>
              <a:off x="3381933" y="1764687"/>
              <a:ext cx="6583" cy="3053"/>
            </a:xfrm>
            <a:custGeom>
              <a:avLst/>
              <a:gdLst/>
              <a:ahLst/>
              <a:cxnLst/>
              <a:rect l="l" t="t" r="r" b="b"/>
              <a:pathLst>
                <a:path w="207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7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158" y="95"/>
                  </a:lnTo>
                  <a:lnTo>
                    <a:pt x="158" y="95"/>
                  </a:lnTo>
                  <a:cubicBezTo>
                    <a:pt x="175" y="95"/>
                    <a:pt x="190" y="80"/>
                    <a:pt x="206" y="64"/>
                  </a:cubicBezTo>
                  <a:cubicBezTo>
                    <a:pt x="206" y="49"/>
                    <a:pt x="190" y="32"/>
                    <a:pt x="175" y="32"/>
                  </a:cubicBez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24;p38">
              <a:extLst>
                <a:ext uri="{FF2B5EF4-FFF2-40B4-BE49-F238E27FC236}">
                  <a16:creationId xmlns:a16="http://schemas.microsoft.com/office/drawing/2014/main" id="{202827F1-83B5-B684-348E-1C1D0671609A}"/>
                </a:ext>
              </a:extLst>
            </p:cNvPr>
            <p:cNvSpPr/>
            <p:nvPr/>
          </p:nvSpPr>
          <p:spPr>
            <a:xfrm>
              <a:off x="3290275" y="1816814"/>
              <a:ext cx="9032" cy="3021"/>
            </a:xfrm>
            <a:custGeom>
              <a:avLst/>
              <a:gdLst/>
              <a:ahLst/>
              <a:cxnLst/>
              <a:rect l="l" t="t" r="r" b="b"/>
              <a:pathLst>
                <a:path w="284" h="95" extrusionOk="0">
                  <a:moveTo>
                    <a:pt x="0" y="0"/>
                  </a:moveTo>
                  <a:lnTo>
                    <a:pt x="0" y="0"/>
                  </a:lnTo>
                  <a:lnTo>
                    <a:pt x="32" y="63"/>
                  </a:lnTo>
                  <a:cubicBezTo>
                    <a:pt x="32" y="80"/>
                    <a:pt x="47" y="95"/>
                    <a:pt x="63" y="95"/>
                  </a:cubicBezTo>
                  <a:lnTo>
                    <a:pt x="63" y="95"/>
                  </a:lnTo>
                  <a:lnTo>
                    <a:pt x="189" y="80"/>
                  </a:lnTo>
                  <a:cubicBezTo>
                    <a:pt x="189" y="80"/>
                    <a:pt x="189" y="63"/>
                    <a:pt x="204" y="63"/>
                  </a:cubicBezTo>
                  <a:lnTo>
                    <a:pt x="204" y="63"/>
                  </a:lnTo>
                  <a:lnTo>
                    <a:pt x="221" y="63"/>
                  </a:lnTo>
                  <a:lnTo>
                    <a:pt x="221" y="80"/>
                  </a:lnTo>
                  <a:lnTo>
                    <a:pt x="252" y="63"/>
                  </a:lnTo>
                  <a:cubicBezTo>
                    <a:pt x="267" y="63"/>
                    <a:pt x="284" y="48"/>
                    <a:pt x="284" y="32"/>
                  </a:cubicBezTo>
                  <a:cubicBezTo>
                    <a:pt x="284" y="17"/>
                    <a:pt x="267" y="17"/>
                    <a:pt x="267" y="17"/>
                  </a:cubicBezTo>
                  <a:cubicBezTo>
                    <a:pt x="252" y="17"/>
                    <a:pt x="252" y="32"/>
                    <a:pt x="236" y="32"/>
                  </a:cubicBezTo>
                  <a:lnTo>
                    <a:pt x="236" y="48"/>
                  </a:lnTo>
                  <a:cubicBezTo>
                    <a:pt x="221" y="48"/>
                    <a:pt x="221" y="63"/>
                    <a:pt x="204" y="63"/>
                  </a:cubicBezTo>
                  <a:cubicBezTo>
                    <a:pt x="189" y="63"/>
                    <a:pt x="189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lnTo>
                    <a:pt x="126" y="48"/>
                  </a:lnTo>
                  <a:lnTo>
                    <a:pt x="110" y="48"/>
                  </a:lnTo>
                  <a:cubicBezTo>
                    <a:pt x="110" y="48"/>
                    <a:pt x="95" y="48"/>
                    <a:pt x="78" y="32"/>
                  </a:cubicBez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63" y="32"/>
                  </a:lnTo>
                  <a:cubicBezTo>
                    <a:pt x="63" y="32"/>
                    <a:pt x="47" y="48"/>
                    <a:pt x="32" y="48"/>
                  </a:cubicBezTo>
                  <a:lnTo>
                    <a:pt x="15" y="32"/>
                  </a:lnTo>
                  <a:cubicBezTo>
                    <a:pt x="0" y="32"/>
                    <a:pt x="0" y="17"/>
                    <a:pt x="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25;p38">
              <a:extLst>
                <a:ext uri="{FF2B5EF4-FFF2-40B4-BE49-F238E27FC236}">
                  <a16:creationId xmlns:a16="http://schemas.microsoft.com/office/drawing/2014/main" id="{B9157512-CA70-3E22-BE68-A2F3AB132B49}"/>
                </a:ext>
              </a:extLst>
            </p:cNvPr>
            <p:cNvSpPr/>
            <p:nvPr/>
          </p:nvSpPr>
          <p:spPr>
            <a:xfrm>
              <a:off x="3384954" y="1778713"/>
              <a:ext cx="11035" cy="3053"/>
            </a:xfrm>
            <a:custGeom>
              <a:avLst/>
              <a:gdLst/>
              <a:ahLst/>
              <a:cxnLst/>
              <a:rect l="l" t="t" r="r" b="b"/>
              <a:pathLst>
                <a:path w="347" h="96" extrusionOk="0">
                  <a:moveTo>
                    <a:pt x="315" y="1"/>
                  </a:moveTo>
                  <a:lnTo>
                    <a:pt x="300" y="1"/>
                  </a:lnTo>
                  <a:lnTo>
                    <a:pt x="269" y="1"/>
                  </a:lnTo>
                  <a:lnTo>
                    <a:pt x="221" y="1"/>
                  </a:lnTo>
                  <a:cubicBezTo>
                    <a:pt x="221" y="17"/>
                    <a:pt x="221" y="17"/>
                    <a:pt x="206" y="17"/>
                  </a:cubicBezTo>
                  <a:lnTo>
                    <a:pt x="111" y="32"/>
                  </a:lnTo>
                  <a:lnTo>
                    <a:pt x="95" y="49"/>
                  </a:lnTo>
                  <a:cubicBezTo>
                    <a:pt x="80" y="49"/>
                    <a:pt x="63" y="32"/>
                    <a:pt x="63" y="17"/>
                  </a:cubicBezTo>
                  <a:lnTo>
                    <a:pt x="63" y="1"/>
                  </a:lnTo>
                  <a:lnTo>
                    <a:pt x="63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17" y="32"/>
                  </a:lnTo>
                  <a:cubicBezTo>
                    <a:pt x="0" y="49"/>
                    <a:pt x="17" y="80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cubicBezTo>
                    <a:pt x="48" y="95"/>
                    <a:pt x="63" y="95"/>
                    <a:pt x="80" y="80"/>
                  </a:cubicBezTo>
                  <a:lnTo>
                    <a:pt x="80" y="80"/>
                  </a:lnTo>
                  <a:lnTo>
                    <a:pt x="111" y="80"/>
                  </a:lnTo>
                  <a:lnTo>
                    <a:pt x="174" y="80"/>
                  </a:lnTo>
                  <a:lnTo>
                    <a:pt x="206" y="80"/>
                  </a:lnTo>
                  <a:lnTo>
                    <a:pt x="206" y="80"/>
                  </a:lnTo>
                  <a:cubicBezTo>
                    <a:pt x="237" y="80"/>
                    <a:pt x="252" y="64"/>
                    <a:pt x="284" y="64"/>
                  </a:cubicBezTo>
                  <a:lnTo>
                    <a:pt x="315" y="64"/>
                  </a:lnTo>
                  <a:cubicBezTo>
                    <a:pt x="315" y="64"/>
                    <a:pt x="332" y="64"/>
                    <a:pt x="332" y="49"/>
                  </a:cubicBezTo>
                  <a:cubicBezTo>
                    <a:pt x="347" y="49"/>
                    <a:pt x="347" y="32"/>
                    <a:pt x="347" y="32"/>
                  </a:cubicBezTo>
                  <a:cubicBezTo>
                    <a:pt x="347" y="17"/>
                    <a:pt x="332" y="1"/>
                    <a:pt x="3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26;p38">
              <a:extLst>
                <a:ext uri="{FF2B5EF4-FFF2-40B4-BE49-F238E27FC236}">
                  <a16:creationId xmlns:a16="http://schemas.microsoft.com/office/drawing/2014/main" id="{3186A1E7-D1B8-08F6-71C1-5D9F18DBBE5C}"/>
                </a:ext>
              </a:extLst>
            </p:cNvPr>
            <p:cNvSpPr/>
            <p:nvPr/>
          </p:nvSpPr>
          <p:spPr>
            <a:xfrm>
              <a:off x="3206567" y="1794265"/>
              <a:ext cx="2544" cy="7537"/>
            </a:xfrm>
            <a:custGeom>
              <a:avLst/>
              <a:gdLst/>
              <a:ahLst/>
              <a:cxnLst/>
              <a:rect l="l" t="t" r="r" b="b"/>
              <a:pathLst>
                <a:path w="80" h="23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7" y="32"/>
                    <a:pt x="17" y="32"/>
                    <a:pt x="0" y="32"/>
                  </a:cubicBezTo>
                  <a:lnTo>
                    <a:pt x="0" y="79"/>
                  </a:lnTo>
                  <a:lnTo>
                    <a:pt x="0" y="174"/>
                  </a:lnTo>
                  <a:lnTo>
                    <a:pt x="0" y="205"/>
                  </a:lnTo>
                  <a:cubicBezTo>
                    <a:pt x="0" y="221"/>
                    <a:pt x="17" y="237"/>
                    <a:pt x="32" y="237"/>
                  </a:cubicBezTo>
                  <a:lnTo>
                    <a:pt x="48" y="237"/>
                  </a:lnTo>
                  <a:cubicBezTo>
                    <a:pt x="63" y="237"/>
                    <a:pt x="80" y="221"/>
                    <a:pt x="80" y="205"/>
                  </a:cubicBezTo>
                  <a:lnTo>
                    <a:pt x="80" y="158"/>
                  </a:lnTo>
                  <a:cubicBezTo>
                    <a:pt x="63" y="127"/>
                    <a:pt x="63" y="95"/>
                    <a:pt x="63" y="64"/>
                  </a:cubicBezTo>
                  <a:lnTo>
                    <a:pt x="80" y="47"/>
                  </a:lnTo>
                  <a:lnTo>
                    <a:pt x="80" y="47"/>
                  </a:lnTo>
                  <a:cubicBezTo>
                    <a:pt x="63" y="47"/>
                    <a:pt x="48" y="32"/>
                    <a:pt x="48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27;p38">
              <a:extLst>
                <a:ext uri="{FF2B5EF4-FFF2-40B4-BE49-F238E27FC236}">
                  <a16:creationId xmlns:a16="http://schemas.microsoft.com/office/drawing/2014/main" id="{89C9148F-02F9-1169-96DB-A696E779CC97}"/>
                </a:ext>
              </a:extLst>
            </p:cNvPr>
            <p:cNvSpPr/>
            <p:nvPr/>
          </p:nvSpPr>
          <p:spPr>
            <a:xfrm>
              <a:off x="3274214" y="1781734"/>
              <a:ext cx="6551" cy="3021"/>
            </a:xfrm>
            <a:custGeom>
              <a:avLst/>
              <a:gdLst/>
              <a:ahLst/>
              <a:cxnLst/>
              <a:rect l="l" t="t" r="r" b="b"/>
              <a:pathLst>
                <a:path w="206" h="95" extrusionOk="0">
                  <a:moveTo>
                    <a:pt x="174" y="0"/>
                  </a:moveTo>
                  <a:lnTo>
                    <a:pt x="32" y="32"/>
                  </a:lnTo>
                  <a:cubicBezTo>
                    <a:pt x="16" y="32"/>
                    <a:pt x="1" y="63"/>
                    <a:pt x="16" y="80"/>
                  </a:cubicBezTo>
                  <a:cubicBezTo>
                    <a:pt x="16" y="95"/>
                    <a:pt x="32" y="95"/>
                    <a:pt x="48" y="95"/>
                  </a:cubicBezTo>
                  <a:lnTo>
                    <a:pt x="48" y="95"/>
                  </a:lnTo>
                  <a:lnTo>
                    <a:pt x="205" y="63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28;p38">
              <a:extLst>
                <a:ext uri="{FF2B5EF4-FFF2-40B4-BE49-F238E27FC236}">
                  <a16:creationId xmlns:a16="http://schemas.microsoft.com/office/drawing/2014/main" id="{EB8ACD65-CD80-CDF8-2DA3-3F77D4AC0AF2}"/>
                </a:ext>
              </a:extLst>
            </p:cNvPr>
            <p:cNvSpPr/>
            <p:nvPr/>
          </p:nvSpPr>
          <p:spPr>
            <a:xfrm>
              <a:off x="3334355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221" y="1"/>
                  </a:moveTo>
                  <a:lnTo>
                    <a:pt x="205" y="1"/>
                  </a:lnTo>
                  <a:lnTo>
                    <a:pt x="205" y="1"/>
                  </a:lnTo>
                  <a:lnTo>
                    <a:pt x="79" y="17"/>
                  </a:lnTo>
                  <a:cubicBezTo>
                    <a:pt x="64" y="32"/>
                    <a:pt x="47" y="49"/>
                    <a:pt x="47" y="64"/>
                  </a:cubicBezTo>
                  <a:lnTo>
                    <a:pt x="64" y="95"/>
                  </a:lnTo>
                  <a:lnTo>
                    <a:pt x="47" y="95"/>
                  </a:lnTo>
                  <a:lnTo>
                    <a:pt x="47" y="95"/>
                  </a:lnTo>
                  <a:cubicBezTo>
                    <a:pt x="32" y="95"/>
                    <a:pt x="16" y="112"/>
                    <a:pt x="16" y="112"/>
                  </a:cubicBezTo>
                  <a:lnTo>
                    <a:pt x="1" y="143"/>
                  </a:lnTo>
                  <a:lnTo>
                    <a:pt x="95" y="158"/>
                  </a:lnTo>
                  <a:lnTo>
                    <a:pt x="127" y="127"/>
                  </a:lnTo>
                  <a:lnTo>
                    <a:pt x="127" y="127"/>
                  </a:lnTo>
                  <a:cubicBezTo>
                    <a:pt x="110" y="112"/>
                    <a:pt x="110" y="112"/>
                    <a:pt x="110" y="95"/>
                  </a:cubicBezTo>
                  <a:cubicBezTo>
                    <a:pt x="110" y="80"/>
                    <a:pt x="127" y="64"/>
                    <a:pt x="142" y="64"/>
                  </a:cubicBezTo>
                  <a:lnTo>
                    <a:pt x="205" y="49"/>
                  </a:lnTo>
                  <a:lnTo>
                    <a:pt x="205" y="49"/>
                  </a:lnTo>
                  <a:cubicBezTo>
                    <a:pt x="221" y="49"/>
                    <a:pt x="236" y="64"/>
                    <a:pt x="236" y="64"/>
                  </a:cubicBezTo>
                  <a:lnTo>
                    <a:pt x="253" y="80"/>
                  </a:lnTo>
                  <a:lnTo>
                    <a:pt x="253" y="32"/>
                  </a:lnTo>
                  <a:cubicBezTo>
                    <a:pt x="253" y="17"/>
                    <a:pt x="236" y="17"/>
                    <a:pt x="236" y="17"/>
                  </a:cubicBezTo>
                  <a:cubicBezTo>
                    <a:pt x="236" y="1"/>
                    <a:pt x="221" y="1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29;p38">
              <a:extLst>
                <a:ext uri="{FF2B5EF4-FFF2-40B4-BE49-F238E27FC236}">
                  <a16:creationId xmlns:a16="http://schemas.microsoft.com/office/drawing/2014/main" id="{9150E5BE-79AE-9DF2-39AF-B2E17E73D740}"/>
                </a:ext>
              </a:extLst>
            </p:cNvPr>
            <p:cNvSpPr/>
            <p:nvPr/>
          </p:nvSpPr>
          <p:spPr>
            <a:xfrm>
              <a:off x="3130398" y="1833352"/>
              <a:ext cx="7028" cy="4039"/>
            </a:xfrm>
            <a:custGeom>
              <a:avLst/>
              <a:gdLst/>
              <a:ahLst/>
              <a:cxnLst/>
              <a:rect l="l" t="t" r="r" b="b"/>
              <a:pathLst>
                <a:path w="221" h="127" extrusionOk="0">
                  <a:moveTo>
                    <a:pt x="80" y="1"/>
                  </a:moveTo>
                  <a:lnTo>
                    <a:pt x="80" y="1"/>
                  </a:lnTo>
                  <a:lnTo>
                    <a:pt x="48" y="1"/>
                  </a:lnTo>
                  <a:lnTo>
                    <a:pt x="32" y="1"/>
                  </a:lnTo>
                  <a:cubicBezTo>
                    <a:pt x="17" y="1"/>
                    <a:pt x="0" y="16"/>
                    <a:pt x="17" y="47"/>
                  </a:cubicBezTo>
                  <a:cubicBezTo>
                    <a:pt x="17" y="64"/>
                    <a:pt x="32" y="79"/>
                    <a:pt x="48" y="79"/>
                  </a:cubicBezTo>
                  <a:lnTo>
                    <a:pt x="48" y="79"/>
                  </a:lnTo>
                  <a:lnTo>
                    <a:pt x="63" y="64"/>
                  </a:lnTo>
                  <a:lnTo>
                    <a:pt x="80" y="64"/>
                  </a:lnTo>
                  <a:cubicBezTo>
                    <a:pt x="111" y="79"/>
                    <a:pt x="126" y="79"/>
                    <a:pt x="143" y="95"/>
                  </a:cubicBezTo>
                  <a:cubicBezTo>
                    <a:pt x="158" y="110"/>
                    <a:pt x="158" y="110"/>
                    <a:pt x="174" y="110"/>
                  </a:cubicBezTo>
                  <a:lnTo>
                    <a:pt x="189" y="127"/>
                  </a:lnTo>
                  <a:cubicBezTo>
                    <a:pt x="206" y="127"/>
                    <a:pt x="206" y="110"/>
                    <a:pt x="221" y="110"/>
                  </a:cubicBezTo>
                  <a:cubicBezTo>
                    <a:pt x="221" y="79"/>
                    <a:pt x="221" y="64"/>
                    <a:pt x="206" y="64"/>
                  </a:cubicBezTo>
                  <a:cubicBezTo>
                    <a:pt x="206" y="47"/>
                    <a:pt x="189" y="47"/>
                    <a:pt x="174" y="47"/>
                  </a:cubicBezTo>
                  <a:cubicBezTo>
                    <a:pt x="158" y="32"/>
                    <a:pt x="143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30;p38">
              <a:extLst>
                <a:ext uri="{FF2B5EF4-FFF2-40B4-BE49-F238E27FC236}">
                  <a16:creationId xmlns:a16="http://schemas.microsoft.com/office/drawing/2014/main" id="{F5D3916C-55C1-A734-368C-031B2065DB45}"/>
                </a:ext>
              </a:extLst>
            </p:cNvPr>
            <p:cNvSpPr/>
            <p:nvPr/>
          </p:nvSpPr>
          <p:spPr>
            <a:xfrm>
              <a:off x="3423023" y="1778236"/>
              <a:ext cx="9573" cy="12053"/>
            </a:xfrm>
            <a:custGeom>
              <a:avLst/>
              <a:gdLst/>
              <a:ahLst/>
              <a:cxnLst/>
              <a:rect l="l" t="t" r="r" b="b"/>
              <a:pathLst>
                <a:path w="301" h="379" extrusionOk="0">
                  <a:moveTo>
                    <a:pt x="190" y="173"/>
                  </a:moveTo>
                  <a:cubicBezTo>
                    <a:pt x="175" y="173"/>
                    <a:pt x="175" y="173"/>
                    <a:pt x="158" y="190"/>
                  </a:cubicBezTo>
                  <a:cubicBezTo>
                    <a:pt x="143" y="221"/>
                    <a:pt x="158" y="236"/>
                    <a:pt x="190" y="284"/>
                  </a:cubicBezTo>
                  <a:lnTo>
                    <a:pt x="158" y="299"/>
                  </a:lnTo>
                  <a:lnTo>
                    <a:pt x="158" y="299"/>
                  </a:lnTo>
                  <a:cubicBezTo>
                    <a:pt x="143" y="284"/>
                    <a:pt x="143" y="268"/>
                    <a:pt x="127" y="253"/>
                  </a:cubicBezTo>
                  <a:lnTo>
                    <a:pt x="127" y="253"/>
                  </a:lnTo>
                  <a:lnTo>
                    <a:pt x="112" y="253"/>
                  </a:lnTo>
                  <a:lnTo>
                    <a:pt x="49" y="236"/>
                  </a:lnTo>
                  <a:cubicBezTo>
                    <a:pt x="64" y="253"/>
                    <a:pt x="64" y="268"/>
                    <a:pt x="80" y="284"/>
                  </a:cubicBezTo>
                  <a:lnTo>
                    <a:pt x="112" y="284"/>
                  </a:lnTo>
                  <a:lnTo>
                    <a:pt x="112" y="284"/>
                  </a:lnTo>
                  <a:lnTo>
                    <a:pt x="112" y="284"/>
                  </a:lnTo>
                  <a:cubicBezTo>
                    <a:pt x="127" y="284"/>
                    <a:pt x="143" y="284"/>
                    <a:pt x="143" y="299"/>
                  </a:cubicBezTo>
                  <a:cubicBezTo>
                    <a:pt x="158" y="316"/>
                    <a:pt x="143" y="316"/>
                    <a:pt x="143" y="331"/>
                  </a:cubicBezTo>
                  <a:cubicBezTo>
                    <a:pt x="158" y="331"/>
                    <a:pt x="158" y="347"/>
                    <a:pt x="158" y="362"/>
                  </a:cubicBezTo>
                  <a:lnTo>
                    <a:pt x="158" y="379"/>
                  </a:lnTo>
                  <a:lnTo>
                    <a:pt x="175" y="379"/>
                  </a:lnTo>
                  <a:lnTo>
                    <a:pt x="175" y="379"/>
                  </a:lnTo>
                  <a:cubicBezTo>
                    <a:pt x="175" y="379"/>
                    <a:pt x="190" y="379"/>
                    <a:pt x="190" y="362"/>
                  </a:cubicBezTo>
                  <a:lnTo>
                    <a:pt x="253" y="316"/>
                  </a:lnTo>
                  <a:cubicBezTo>
                    <a:pt x="253" y="316"/>
                    <a:pt x="269" y="284"/>
                    <a:pt x="253" y="284"/>
                  </a:cubicBezTo>
                  <a:cubicBezTo>
                    <a:pt x="253" y="268"/>
                    <a:pt x="253" y="268"/>
                    <a:pt x="238" y="253"/>
                  </a:cubicBezTo>
                  <a:lnTo>
                    <a:pt x="284" y="221"/>
                  </a:lnTo>
                  <a:lnTo>
                    <a:pt x="284" y="221"/>
                  </a:lnTo>
                  <a:lnTo>
                    <a:pt x="301" y="190"/>
                  </a:lnTo>
                  <a:cubicBezTo>
                    <a:pt x="301" y="190"/>
                    <a:pt x="284" y="190"/>
                    <a:pt x="284" y="173"/>
                  </a:cubicBezTo>
                  <a:lnTo>
                    <a:pt x="284" y="173"/>
                  </a:lnTo>
                  <a:lnTo>
                    <a:pt x="238" y="205"/>
                  </a:lnTo>
                  <a:lnTo>
                    <a:pt x="221" y="205"/>
                  </a:lnTo>
                  <a:cubicBezTo>
                    <a:pt x="221" y="205"/>
                    <a:pt x="206" y="205"/>
                    <a:pt x="190" y="190"/>
                  </a:cubicBezTo>
                  <a:lnTo>
                    <a:pt x="190" y="173"/>
                  </a:lnTo>
                  <a:close/>
                  <a:moveTo>
                    <a:pt x="17" y="47"/>
                  </a:moveTo>
                  <a:lnTo>
                    <a:pt x="17" y="47"/>
                  </a:lnTo>
                  <a:lnTo>
                    <a:pt x="17" y="47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" y="32"/>
                    <a:pt x="1" y="47"/>
                    <a:pt x="17" y="64"/>
                  </a:cubicBezTo>
                  <a:lnTo>
                    <a:pt x="17" y="64"/>
                  </a:lnTo>
                  <a:cubicBezTo>
                    <a:pt x="17" y="95"/>
                    <a:pt x="17" y="142"/>
                    <a:pt x="32" y="173"/>
                  </a:cubicBezTo>
                  <a:lnTo>
                    <a:pt x="95" y="173"/>
                  </a:lnTo>
                  <a:cubicBezTo>
                    <a:pt x="95" y="142"/>
                    <a:pt x="80" y="95"/>
                    <a:pt x="95" y="47"/>
                  </a:cubicBezTo>
                  <a:cubicBezTo>
                    <a:pt x="95" y="32"/>
                    <a:pt x="80" y="16"/>
                    <a:pt x="64" y="16"/>
                  </a:cubicBezTo>
                  <a:lnTo>
                    <a:pt x="64" y="16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31;p38">
              <a:extLst>
                <a:ext uri="{FF2B5EF4-FFF2-40B4-BE49-F238E27FC236}">
                  <a16:creationId xmlns:a16="http://schemas.microsoft.com/office/drawing/2014/main" id="{FCD2DFCF-2D81-27D0-19D3-D0D3CBD67EF3}"/>
                </a:ext>
              </a:extLst>
            </p:cNvPr>
            <p:cNvSpPr/>
            <p:nvPr/>
          </p:nvSpPr>
          <p:spPr>
            <a:xfrm>
              <a:off x="3423564" y="177973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32;p38">
              <a:extLst>
                <a:ext uri="{FF2B5EF4-FFF2-40B4-BE49-F238E27FC236}">
                  <a16:creationId xmlns:a16="http://schemas.microsoft.com/office/drawing/2014/main" id="{E4694B9E-7FC4-DB50-066B-02BD913EBC44}"/>
                </a:ext>
              </a:extLst>
            </p:cNvPr>
            <p:cNvSpPr/>
            <p:nvPr/>
          </p:nvSpPr>
          <p:spPr>
            <a:xfrm>
              <a:off x="3440070" y="1796746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17" y="1"/>
                  </a:moveTo>
                  <a:cubicBezTo>
                    <a:pt x="0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0" y="80"/>
                    <a:pt x="17" y="96"/>
                    <a:pt x="32" y="96"/>
                  </a:cubicBezTo>
                  <a:lnTo>
                    <a:pt x="32" y="96"/>
                  </a:lnTo>
                  <a:lnTo>
                    <a:pt x="32" y="96"/>
                  </a:lnTo>
                  <a:cubicBezTo>
                    <a:pt x="17" y="80"/>
                    <a:pt x="17" y="64"/>
                    <a:pt x="32" y="49"/>
                  </a:cubicBezTo>
                  <a:cubicBezTo>
                    <a:pt x="32" y="32"/>
                    <a:pt x="48" y="32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48" y="32"/>
                  </a:lnTo>
                  <a:lnTo>
                    <a:pt x="48" y="32"/>
                  </a:lnTo>
                  <a:cubicBezTo>
                    <a:pt x="32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33;p38">
              <a:extLst>
                <a:ext uri="{FF2B5EF4-FFF2-40B4-BE49-F238E27FC236}">
                  <a16:creationId xmlns:a16="http://schemas.microsoft.com/office/drawing/2014/main" id="{0D916F27-44CB-669A-E9DE-F66B2865700D}"/>
                </a:ext>
              </a:extLst>
            </p:cNvPr>
            <p:cNvSpPr/>
            <p:nvPr/>
          </p:nvSpPr>
          <p:spPr>
            <a:xfrm>
              <a:off x="3332351" y="1811312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221" y="16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16"/>
                  </a:cubicBezTo>
                  <a:cubicBezTo>
                    <a:pt x="1" y="32"/>
                    <a:pt x="1" y="47"/>
                    <a:pt x="16" y="64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7" y="64"/>
                    <a:pt x="47" y="47"/>
                    <a:pt x="64" y="47"/>
                  </a:cubicBezTo>
                  <a:lnTo>
                    <a:pt x="79" y="47"/>
                  </a:lnTo>
                  <a:lnTo>
                    <a:pt x="79" y="47"/>
                  </a:lnTo>
                  <a:cubicBezTo>
                    <a:pt x="95" y="47"/>
                    <a:pt x="110" y="79"/>
                    <a:pt x="110" y="95"/>
                  </a:cubicBezTo>
                  <a:lnTo>
                    <a:pt x="95" y="110"/>
                  </a:lnTo>
                  <a:lnTo>
                    <a:pt x="110" y="110"/>
                  </a:lnTo>
                  <a:cubicBezTo>
                    <a:pt x="127" y="110"/>
                    <a:pt x="142" y="127"/>
                    <a:pt x="142" y="142"/>
                  </a:cubicBezTo>
                  <a:cubicBezTo>
                    <a:pt x="142" y="158"/>
                    <a:pt x="142" y="158"/>
                    <a:pt x="127" y="173"/>
                  </a:cubicBezTo>
                  <a:lnTo>
                    <a:pt x="127" y="173"/>
                  </a:lnTo>
                  <a:cubicBezTo>
                    <a:pt x="142" y="173"/>
                    <a:pt x="142" y="190"/>
                    <a:pt x="142" y="190"/>
                  </a:cubicBezTo>
                  <a:lnTo>
                    <a:pt x="173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205" y="142"/>
                  </a:lnTo>
                  <a:cubicBezTo>
                    <a:pt x="190" y="142"/>
                    <a:pt x="190" y="142"/>
                    <a:pt x="190" y="127"/>
                  </a:cubicBezTo>
                  <a:lnTo>
                    <a:pt x="190" y="110"/>
                  </a:lnTo>
                  <a:cubicBezTo>
                    <a:pt x="173" y="110"/>
                    <a:pt x="173" y="95"/>
                    <a:pt x="158" y="79"/>
                  </a:cubicBezTo>
                  <a:lnTo>
                    <a:pt x="158" y="79"/>
                  </a:lnTo>
                  <a:lnTo>
                    <a:pt x="158" y="95"/>
                  </a:lnTo>
                  <a:lnTo>
                    <a:pt x="127" y="79"/>
                  </a:lnTo>
                  <a:lnTo>
                    <a:pt x="142" y="79"/>
                  </a:lnTo>
                  <a:lnTo>
                    <a:pt x="158" y="79"/>
                  </a:lnTo>
                  <a:lnTo>
                    <a:pt x="142" y="32"/>
                  </a:lnTo>
                  <a:lnTo>
                    <a:pt x="127" y="47"/>
                  </a:lnTo>
                  <a:lnTo>
                    <a:pt x="110" y="47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79" y="47"/>
                  </a:lnTo>
                  <a:cubicBezTo>
                    <a:pt x="64" y="47"/>
                    <a:pt x="47" y="32"/>
                    <a:pt x="4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34;p38">
              <a:extLst>
                <a:ext uri="{FF2B5EF4-FFF2-40B4-BE49-F238E27FC236}">
                  <a16:creationId xmlns:a16="http://schemas.microsoft.com/office/drawing/2014/main" id="{0D4DCE67-D442-236F-D7DD-1E6BBD6D8A00}"/>
                </a:ext>
              </a:extLst>
            </p:cNvPr>
            <p:cNvSpPr/>
            <p:nvPr/>
          </p:nvSpPr>
          <p:spPr>
            <a:xfrm>
              <a:off x="3429034" y="1749167"/>
              <a:ext cx="8587" cy="4516"/>
            </a:xfrm>
            <a:custGeom>
              <a:avLst/>
              <a:gdLst/>
              <a:ahLst/>
              <a:cxnLst/>
              <a:rect l="l" t="t" r="r" b="b"/>
              <a:pathLst>
                <a:path w="270" h="142" extrusionOk="0">
                  <a:moveTo>
                    <a:pt x="221" y="1"/>
                  </a:moveTo>
                  <a:cubicBezTo>
                    <a:pt x="206" y="16"/>
                    <a:pt x="175" y="16"/>
                    <a:pt x="158" y="16"/>
                  </a:cubicBezTo>
                  <a:cubicBezTo>
                    <a:pt x="158" y="32"/>
                    <a:pt x="158" y="32"/>
                    <a:pt x="175" y="47"/>
                  </a:cubicBezTo>
                  <a:cubicBezTo>
                    <a:pt x="143" y="64"/>
                    <a:pt x="95" y="64"/>
                    <a:pt x="64" y="79"/>
                  </a:cubicBezTo>
                  <a:cubicBezTo>
                    <a:pt x="49" y="79"/>
                    <a:pt x="32" y="95"/>
                    <a:pt x="17" y="110"/>
                  </a:cubicBezTo>
                  <a:lnTo>
                    <a:pt x="1" y="110"/>
                  </a:lnTo>
                  <a:lnTo>
                    <a:pt x="1" y="110"/>
                  </a:lnTo>
                  <a:lnTo>
                    <a:pt x="64" y="127"/>
                  </a:lnTo>
                  <a:cubicBezTo>
                    <a:pt x="80" y="127"/>
                    <a:pt x="95" y="127"/>
                    <a:pt x="95" y="142"/>
                  </a:cubicBezTo>
                  <a:cubicBezTo>
                    <a:pt x="112" y="127"/>
                    <a:pt x="143" y="127"/>
                    <a:pt x="158" y="127"/>
                  </a:cubicBezTo>
                  <a:lnTo>
                    <a:pt x="175" y="110"/>
                  </a:lnTo>
                  <a:cubicBezTo>
                    <a:pt x="175" y="95"/>
                    <a:pt x="175" y="79"/>
                    <a:pt x="190" y="64"/>
                  </a:cubicBezTo>
                  <a:lnTo>
                    <a:pt x="206" y="64"/>
                  </a:lnTo>
                  <a:lnTo>
                    <a:pt x="221" y="64"/>
                  </a:lnTo>
                  <a:cubicBezTo>
                    <a:pt x="238" y="64"/>
                    <a:pt x="238" y="64"/>
                    <a:pt x="238" y="47"/>
                  </a:cubicBezTo>
                  <a:lnTo>
                    <a:pt x="253" y="47"/>
                  </a:lnTo>
                  <a:lnTo>
                    <a:pt x="253" y="64"/>
                  </a:lnTo>
                  <a:lnTo>
                    <a:pt x="269" y="64"/>
                  </a:lnTo>
                  <a:cubicBezTo>
                    <a:pt x="269" y="64"/>
                    <a:pt x="269" y="47"/>
                    <a:pt x="253" y="47"/>
                  </a:cubicBezTo>
                  <a:cubicBezTo>
                    <a:pt x="253" y="32"/>
                    <a:pt x="238" y="32"/>
                    <a:pt x="238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35;p38">
              <a:extLst>
                <a:ext uri="{FF2B5EF4-FFF2-40B4-BE49-F238E27FC236}">
                  <a16:creationId xmlns:a16="http://schemas.microsoft.com/office/drawing/2014/main" id="{60176279-EE80-DE34-A7E6-BE97C461A032}"/>
                </a:ext>
              </a:extLst>
            </p:cNvPr>
            <p:cNvSpPr/>
            <p:nvPr/>
          </p:nvSpPr>
          <p:spPr>
            <a:xfrm>
              <a:off x="3277712" y="1807304"/>
              <a:ext cx="2544" cy="7060"/>
            </a:xfrm>
            <a:custGeom>
              <a:avLst/>
              <a:gdLst/>
              <a:ahLst/>
              <a:cxnLst/>
              <a:rect l="l" t="t" r="r" b="b"/>
              <a:pathLst>
                <a:path w="80" h="22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32"/>
                  </a:cubicBezTo>
                  <a:cubicBezTo>
                    <a:pt x="1" y="47"/>
                    <a:pt x="1" y="63"/>
                    <a:pt x="1" y="79"/>
                  </a:cubicBezTo>
                  <a:lnTo>
                    <a:pt x="1" y="142"/>
                  </a:lnTo>
                  <a:lnTo>
                    <a:pt x="1" y="158"/>
                  </a:lnTo>
                  <a:lnTo>
                    <a:pt x="1" y="221"/>
                  </a:lnTo>
                  <a:lnTo>
                    <a:pt x="1" y="221"/>
                  </a:lnTo>
                  <a:cubicBezTo>
                    <a:pt x="80" y="190"/>
                    <a:pt x="80" y="127"/>
                    <a:pt x="80" y="79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36;p38">
              <a:extLst>
                <a:ext uri="{FF2B5EF4-FFF2-40B4-BE49-F238E27FC236}">
                  <a16:creationId xmlns:a16="http://schemas.microsoft.com/office/drawing/2014/main" id="{D564AE07-8148-87CE-3A24-804DBE8781B1}"/>
                </a:ext>
              </a:extLst>
            </p:cNvPr>
            <p:cNvSpPr/>
            <p:nvPr/>
          </p:nvSpPr>
          <p:spPr>
            <a:xfrm>
              <a:off x="3120379" y="1826355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cubicBezTo>
                    <a:pt x="126" y="15"/>
                    <a:pt x="111" y="32"/>
                    <a:pt x="111" y="47"/>
                  </a:cubicBezTo>
                  <a:lnTo>
                    <a:pt x="80" y="47"/>
                  </a:lnTo>
                  <a:cubicBezTo>
                    <a:pt x="80" y="47"/>
                    <a:pt x="63" y="47"/>
                    <a:pt x="48" y="32"/>
                  </a:cubicBezTo>
                  <a:lnTo>
                    <a:pt x="48" y="15"/>
                  </a:lnTo>
                  <a:lnTo>
                    <a:pt x="17" y="32"/>
                  </a:lnTo>
                  <a:cubicBezTo>
                    <a:pt x="17" y="32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143" y="110"/>
                  </a:lnTo>
                  <a:lnTo>
                    <a:pt x="143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63"/>
                    <a:pt x="158" y="47"/>
                    <a:pt x="143" y="47"/>
                  </a:cubicBezTo>
                  <a:lnTo>
                    <a:pt x="126" y="47"/>
                  </a:lnTo>
                  <a:cubicBezTo>
                    <a:pt x="143" y="32"/>
                    <a:pt x="143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437;p38">
              <a:extLst>
                <a:ext uri="{FF2B5EF4-FFF2-40B4-BE49-F238E27FC236}">
                  <a16:creationId xmlns:a16="http://schemas.microsoft.com/office/drawing/2014/main" id="{A96DEA78-59E4-C7FC-74B2-D6E0F1B8C525}"/>
                </a:ext>
              </a:extLst>
            </p:cNvPr>
            <p:cNvSpPr/>
            <p:nvPr/>
          </p:nvSpPr>
          <p:spPr>
            <a:xfrm>
              <a:off x="3260188" y="1773243"/>
              <a:ext cx="7060" cy="4516"/>
            </a:xfrm>
            <a:custGeom>
              <a:avLst/>
              <a:gdLst/>
              <a:ahLst/>
              <a:cxnLst/>
              <a:rect l="l" t="t" r="r" b="b"/>
              <a:pathLst>
                <a:path w="222" h="142" extrusionOk="0">
                  <a:moveTo>
                    <a:pt x="142" y="63"/>
                  </a:moveTo>
                  <a:lnTo>
                    <a:pt x="142" y="47"/>
                  </a:lnTo>
                  <a:lnTo>
                    <a:pt x="142" y="63"/>
                  </a:lnTo>
                  <a:close/>
                  <a:moveTo>
                    <a:pt x="110" y="15"/>
                  </a:move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79" y="78"/>
                  </a:lnTo>
                  <a:lnTo>
                    <a:pt x="79" y="95"/>
                  </a:lnTo>
                  <a:cubicBezTo>
                    <a:pt x="95" y="110"/>
                    <a:pt x="110" y="110"/>
                    <a:pt x="142" y="126"/>
                  </a:cubicBezTo>
                  <a:lnTo>
                    <a:pt x="173" y="126"/>
                  </a:lnTo>
                  <a:lnTo>
                    <a:pt x="173" y="141"/>
                  </a:lnTo>
                  <a:cubicBezTo>
                    <a:pt x="190" y="141"/>
                    <a:pt x="205" y="126"/>
                    <a:pt x="205" y="110"/>
                  </a:cubicBezTo>
                  <a:cubicBezTo>
                    <a:pt x="221" y="95"/>
                    <a:pt x="221" y="78"/>
                    <a:pt x="190" y="78"/>
                  </a:cubicBezTo>
                  <a:cubicBezTo>
                    <a:pt x="190" y="63"/>
                    <a:pt x="173" y="63"/>
                    <a:pt x="158" y="63"/>
                  </a:cubicBezTo>
                  <a:cubicBezTo>
                    <a:pt x="158" y="63"/>
                    <a:pt x="142" y="47"/>
                    <a:pt x="127" y="47"/>
                  </a:cubicBezTo>
                  <a:cubicBezTo>
                    <a:pt x="127" y="32"/>
                    <a:pt x="127" y="15"/>
                    <a:pt x="110" y="15"/>
                  </a:cubicBez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5"/>
                    <a:pt x="1" y="47"/>
                  </a:cubicBezTo>
                  <a:cubicBezTo>
                    <a:pt x="1" y="47"/>
                    <a:pt x="1" y="63"/>
                    <a:pt x="16" y="63"/>
                  </a:cubicBezTo>
                  <a:lnTo>
                    <a:pt x="16" y="47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438;p38">
              <a:extLst>
                <a:ext uri="{FF2B5EF4-FFF2-40B4-BE49-F238E27FC236}">
                  <a16:creationId xmlns:a16="http://schemas.microsoft.com/office/drawing/2014/main" id="{950C01CA-C2D6-78D4-C450-B122D23EA0C1}"/>
                </a:ext>
              </a:extLst>
            </p:cNvPr>
            <p:cNvSpPr/>
            <p:nvPr/>
          </p:nvSpPr>
          <p:spPr>
            <a:xfrm>
              <a:off x="3264673" y="1774706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"/>
                  </a:move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439;p38">
              <a:extLst>
                <a:ext uri="{FF2B5EF4-FFF2-40B4-BE49-F238E27FC236}">
                  <a16:creationId xmlns:a16="http://schemas.microsoft.com/office/drawing/2014/main" id="{84407624-A20F-0ED9-014A-719CBD9D9715}"/>
                </a:ext>
              </a:extLst>
            </p:cNvPr>
            <p:cNvSpPr/>
            <p:nvPr/>
          </p:nvSpPr>
          <p:spPr>
            <a:xfrm>
              <a:off x="3353882" y="1814333"/>
              <a:ext cx="6042" cy="7028"/>
            </a:xfrm>
            <a:custGeom>
              <a:avLst/>
              <a:gdLst/>
              <a:ahLst/>
              <a:cxnLst/>
              <a:rect l="l" t="t" r="r" b="b"/>
              <a:pathLst>
                <a:path w="190" h="221" extrusionOk="0">
                  <a:moveTo>
                    <a:pt x="126" y="0"/>
                  </a:moveTo>
                  <a:lnTo>
                    <a:pt x="126" y="15"/>
                  </a:lnTo>
                  <a:lnTo>
                    <a:pt x="63" y="158"/>
                  </a:lnTo>
                  <a:lnTo>
                    <a:pt x="17" y="173"/>
                  </a:lnTo>
                  <a:cubicBezTo>
                    <a:pt x="0" y="189"/>
                    <a:pt x="0" y="204"/>
                    <a:pt x="0" y="221"/>
                  </a:cubicBezTo>
                  <a:lnTo>
                    <a:pt x="17" y="221"/>
                  </a:lnTo>
                  <a:lnTo>
                    <a:pt x="80" y="221"/>
                  </a:lnTo>
                  <a:lnTo>
                    <a:pt x="111" y="204"/>
                  </a:lnTo>
                  <a:cubicBezTo>
                    <a:pt x="126" y="204"/>
                    <a:pt x="126" y="189"/>
                    <a:pt x="126" y="189"/>
                  </a:cubicBezTo>
                  <a:lnTo>
                    <a:pt x="189" y="32"/>
                  </a:lnTo>
                  <a:lnTo>
                    <a:pt x="189" y="15"/>
                  </a:lnTo>
                  <a:cubicBezTo>
                    <a:pt x="189" y="32"/>
                    <a:pt x="174" y="32"/>
                    <a:pt x="158" y="32"/>
                  </a:cubicBezTo>
                  <a:lnTo>
                    <a:pt x="158" y="32"/>
                  </a:lnTo>
                  <a:cubicBezTo>
                    <a:pt x="143" y="32"/>
                    <a:pt x="126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440;p38">
              <a:extLst>
                <a:ext uri="{FF2B5EF4-FFF2-40B4-BE49-F238E27FC236}">
                  <a16:creationId xmlns:a16="http://schemas.microsoft.com/office/drawing/2014/main" id="{340535C8-2FF1-A796-E6A7-F2812EEA7345}"/>
                </a:ext>
              </a:extLst>
            </p:cNvPr>
            <p:cNvSpPr/>
            <p:nvPr/>
          </p:nvSpPr>
          <p:spPr>
            <a:xfrm>
              <a:off x="3118376" y="1813315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6"/>
                  </a:cubicBezTo>
                  <a:lnTo>
                    <a:pt x="17" y="16"/>
                  </a:lnTo>
                  <a:cubicBezTo>
                    <a:pt x="17" y="47"/>
                    <a:pt x="0" y="64"/>
                    <a:pt x="0" y="79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2" y="110"/>
                  </a:lnTo>
                  <a:lnTo>
                    <a:pt x="17" y="127"/>
                  </a:lnTo>
                  <a:cubicBezTo>
                    <a:pt x="17" y="142"/>
                    <a:pt x="17" y="158"/>
                    <a:pt x="32" y="158"/>
                  </a:cubicBezTo>
                  <a:lnTo>
                    <a:pt x="48" y="173"/>
                  </a:lnTo>
                  <a:cubicBezTo>
                    <a:pt x="63" y="173"/>
                    <a:pt x="80" y="158"/>
                    <a:pt x="80" y="158"/>
                  </a:cubicBezTo>
                  <a:lnTo>
                    <a:pt x="80" y="142"/>
                  </a:lnTo>
                  <a:cubicBezTo>
                    <a:pt x="95" y="127"/>
                    <a:pt x="111" y="95"/>
                    <a:pt x="111" y="64"/>
                  </a:cubicBezTo>
                  <a:lnTo>
                    <a:pt x="95" y="16"/>
                  </a:lnTo>
                  <a:cubicBezTo>
                    <a:pt x="80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41;p38">
              <a:extLst>
                <a:ext uri="{FF2B5EF4-FFF2-40B4-BE49-F238E27FC236}">
                  <a16:creationId xmlns:a16="http://schemas.microsoft.com/office/drawing/2014/main" id="{0FBFFADF-4E4C-0915-6F6C-88E39B50D948}"/>
                </a:ext>
              </a:extLst>
            </p:cNvPr>
            <p:cNvSpPr/>
            <p:nvPr/>
          </p:nvSpPr>
          <p:spPr>
            <a:xfrm>
              <a:off x="3105336" y="1785741"/>
              <a:ext cx="8046" cy="4548"/>
            </a:xfrm>
            <a:custGeom>
              <a:avLst/>
              <a:gdLst/>
              <a:ahLst/>
              <a:cxnLst/>
              <a:rect l="l" t="t" r="r" b="b"/>
              <a:pathLst>
                <a:path w="253" h="143" extrusionOk="0">
                  <a:moveTo>
                    <a:pt x="80" y="17"/>
                  </a:moveTo>
                  <a:lnTo>
                    <a:pt x="80" y="32"/>
                  </a:lnTo>
                  <a:lnTo>
                    <a:pt x="48" y="63"/>
                  </a:lnTo>
                  <a:lnTo>
                    <a:pt x="64" y="63"/>
                  </a:lnTo>
                  <a:cubicBezTo>
                    <a:pt x="64" y="80"/>
                    <a:pt x="64" y="80"/>
                    <a:pt x="80" y="95"/>
                  </a:cubicBezTo>
                  <a:lnTo>
                    <a:pt x="190" y="143"/>
                  </a:lnTo>
                  <a:lnTo>
                    <a:pt x="206" y="143"/>
                  </a:lnTo>
                  <a:cubicBezTo>
                    <a:pt x="221" y="143"/>
                    <a:pt x="238" y="143"/>
                    <a:pt x="238" y="126"/>
                  </a:cubicBezTo>
                  <a:cubicBezTo>
                    <a:pt x="253" y="111"/>
                    <a:pt x="238" y="95"/>
                    <a:pt x="238" y="95"/>
                  </a:cubicBezTo>
                  <a:lnTo>
                    <a:pt x="190" y="111"/>
                  </a:lnTo>
                  <a:lnTo>
                    <a:pt x="175" y="111"/>
                  </a:lnTo>
                  <a:cubicBezTo>
                    <a:pt x="175" y="111"/>
                    <a:pt x="158" y="111"/>
                    <a:pt x="158" y="95"/>
                  </a:cubicBezTo>
                  <a:lnTo>
                    <a:pt x="143" y="95"/>
                  </a:lnTo>
                  <a:lnTo>
                    <a:pt x="143" y="95"/>
                  </a:lnTo>
                  <a:cubicBezTo>
                    <a:pt x="127" y="95"/>
                    <a:pt x="112" y="95"/>
                    <a:pt x="112" y="80"/>
                  </a:cubicBezTo>
                  <a:lnTo>
                    <a:pt x="112" y="32"/>
                  </a:lnTo>
                  <a:lnTo>
                    <a:pt x="80" y="17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42;p38">
              <a:extLst>
                <a:ext uri="{FF2B5EF4-FFF2-40B4-BE49-F238E27FC236}">
                  <a16:creationId xmlns:a16="http://schemas.microsoft.com/office/drawing/2014/main" id="{4769714B-D29B-8CC0-14FA-C33621ACDBFE}"/>
                </a:ext>
              </a:extLst>
            </p:cNvPr>
            <p:cNvSpPr/>
            <p:nvPr/>
          </p:nvSpPr>
          <p:spPr>
            <a:xfrm>
              <a:off x="3438066" y="1748181"/>
              <a:ext cx="4039" cy="13039"/>
            </a:xfrm>
            <a:custGeom>
              <a:avLst/>
              <a:gdLst/>
              <a:ahLst/>
              <a:cxnLst/>
              <a:rect l="l" t="t" r="r" b="b"/>
              <a:pathLst>
                <a:path w="127" h="410" extrusionOk="0">
                  <a:moveTo>
                    <a:pt x="80" y="0"/>
                  </a:moveTo>
                  <a:cubicBezTo>
                    <a:pt x="63" y="15"/>
                    <a:pt x="32" y="15"/>
                    <a:pt x="17" y="15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17" y="110"/>
                    <a:pt x="17" y="141"/>
                    <a:pt x="17" y="189"/>
                  </a:cubicBezTo>
                  <a:cubicBezTo>
                    <a:pt x="0" y="221"/>
                    <a:pt x="0" y="252"/>
                    <a:pt x="17" y="284"/>
                  </a:cubicBezTo>
                  <a:lnTo>
                    <a:pt x="32" y="268"/>
                  </a:lnTo>
                  <a:lnTo>
                    <a:pt x="48" y="268"/>
                  </a:lnTo>
                  <a:lnTo>
                    <a:pt x="48" y="268"/>
                  </a:lnTo>
                  <a:cubicBezTo>
                    <a:pt x="48" y="268"/>
                    <a:pt x="63" y="268"/>
                    <a:pt x="80" y="284"/>
                  </a:cubicBezTo>
                  <a:cubicBezTo>
                    <a:pt x="80" y="299"/>
                    <a:pt x="80" y="315"/>
                    <a:pt x="63" y="331"/>
                  </a:cubicBezTo>
                  <a:lnTo>
                    <a:pt x="48" y="347"/>
                  </a:lnTo>
                  <a:lnTo>
                    <a:pt x="48" y="347"/>
                  </a:lnTo>
                  <a:lnTo>
                    <a:pt x="32" y="362"/>
                  </a:lnTo>
                  <a:cubicBezTo>
                    <a:pt x="17" y="378"/>
                    <a:pt x="32" y="410"/>
                    <a:pt x="48" y="410"/>
                  </a:cubicBezTo>
                  <a:lnTo>
                    <a:pt x="63" y="410"/>
                  </a:lnTo>
                  <a:cubicBezTo>
                    <a:pt x="80" y="410"/>
                    <a:pt x="80" y="410"/>
                    <a:pt x="95" y="394"/>
                  </a:cubicBezTo>
                  <a:lnTo>
                    <a:pt x="111" y="347"/>
                  </a:lnTo>
                  <a:cubicBezTo>
                    <a:pt x="126" y="347"/>
                    <a:pt x="126" y="331"/>
                    <a:pt x="111" y="315"/>
                  </a:cubicBezTo>
                  <a:cubicBezTo>
                    <a:pt x="80" y="284"/>
                    <a:pt x="80" y="236"/>
                    <a:pt x="80" y="189"/>
                  </a:cubicBezTo>
                  <a:cubicBezTo>
                    <a:pt x="80" y="141"/>
                    <a:pt x="80" y="110"/>
                    <a:pt x="63" y="78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443;p38">
              <a:extLst>
                <a:ext uri="{FF2B5EF4-FFF2-40B4-BE49-F238E27FC236}">
                  <a16:creationId xmlns:a16="http://schemas.microsoft.com/office/drawing/2014/main" id="{F597286D-B457-66AA-33DB-55218DEF7143}"/>
                </a:ext>
              </a:extLst>
            </p:cNvPr>
            <p:cNvSpPr/>
            <p:nvPr/>
          </p:nvSpPr>
          <p:spPr>
            <a:xfrm>
              <a:off x="3380470" y="1776709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126" y="1"/>
                  </a:moveTo>
                  <a:lnTo>
                    <a:pt x="126" y="1"/>
                  </a:lnTo>
                  <a:lnTo>
                    <a:pt x="110" y="1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95"/>
                  </a:lnTo>
                  <a:cubicBezTo>
                    <a:pt x="0" y="112"/>
                    <a:pt x="15" y="112"/>
                    <a:pt x="15" y="112"/>
                  </a:cubicBezTo>
                  <a:lnTo>
                    <a:pt x="32" y="112"/>
                  </a:lnTo>
                  <a:lnTo>
                    <a:pt x="141" y="64"/>
                  </a:lnTo>
                  <a:cubicBezTo>
                    <a:pt x="158" y="64"/>
                    <a:pt x="158" y="32"/>
                    <a:pt x="158" y="17"/>
                  </a:cubicBez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444;p38">
              <a:extLst>
                <a:ext uri="{FF2B5EF4-FFF2-40B4-BE49-F238E27FC236}">
                  <a16:creationId xmlns:a16="http://schemas.microsoft.com/office/drawing/2014/main" id="{8D2B9E14-8F44-C210-7E92-6EF4FE5A7BA1}"/>
                </a:ext>
              </a:extLst>
            </p:cNvPr>
            <p:cNvSpPr/>
            <p:nvPr/>
          </p:nvSpPr>
          <p:spPr>
            <a:xfrm>
              <a:off x="3384954" y="1791275"/>
              <a:ext cx="9032" cy="3498"/>
            </a:xfrm>
            <a:custGeom>
              <a:avLst/>
              <a:gdLst/>
              <a:ahLst/>
              <a:cxnLst/>
              <a:rect l="l" t="t" r="r" b="b"/>
              <a:pathLst>
                <a:path w="284" h="110" extrusionOk="0">
                  <a:moveTo>
                    <a:pt x="17" y="0"/>
                  </a:moveTo>
                  <a:cubicBezTo>
                    <a:pt x="17" y="15"/>
                    <a:pt x="0" y="15"/>
                    <a:pt x="0" y="15"/>
                  </a:cubicBezTo>
                  <a:cubicBezTo>
                    <a:pt x="17" y="15"/>
                    <a:pt x="17" y="32"/>
                    <a:pt x="17" y="32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52" y="110"/>
                    <a:pt x="269" y="95"/>
                    <a:pt x="284" y="95"/>
                  </a:cubicBezTo>
                  <a:cubicBezTo>
                    <a:pt x="284" y="63"/>
                    <a:pt x="269" y="47"/>
                    <a:pt x="252" y="47"/>
                  </a:cubicBezTo>
                  <a:lnTo>
                    <a:pt x="158" y="15"/>
                  </a:lnTo>
                  <a:cubicBezTo>
                    <a:pt x="158" y="32"/>
                    <a:pt x="158" y="32"/>
                    <a:pt x="143" y="47"/>
                  </a:cubicBezTo>
                  <a:lnTo>
                    <a:pt x="126" y="47"/>
                  </a:lnTo>
                  <a:cubicBezTo>
                    <a:pt x="111" y="47"/>
                    <a:pt x="95" y="32"/>
                    <a:pt x="95" y="15"/>
                  </a:cubicBezTo>
                  <a:lnTo>
                    <a:pt x="95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445;p38">
              <a:extLst>
                <a:ext uri="{FF2B5EF4-FFF2-40B4-BE49-F238E27FC236}">
                  <a16:creationId xmlns:a16="http://schemas.microsoft.com/office/drawing/2014/main" id="{D62B0391-0D83-1217-1955-38B0B5EF4B44}"/>
                </a:ext>
              </a:extLst>
            </p:cNvPr>
            <p:cNvSpPr/>
            <p:nvPr/>
          </p:nvSpPr>
          <p:spPr>
            <a:xfrm>
              <a:off x="3390965" y="1801294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206" y="16"/>
                  </a:moveTo>
                  <a:lnTo>
                    <a:pt x="189" y="16"/>
                  </a:lnTo>
                  <a:lnTo>
                    <a:pt x="143" y="32"/>
                  </a:lnTo>
                  <a:lnTo>
                    <a:pt x="143" y="110"/>
                  </a:lnTo>
                  <a:cubicBezTo>
                    <a:pt x="143" y="110"/>
                    <a:pt x="158" y="110"/>
                    <a:pt x="158" y="95"/>
                  </a:cubicBezTo>
                  <a:lnTo>
                    <a:pt x="158" y="95"/>
                  </a:lnTo>
                  <a:lnTo>
                    <a:pt x="174" y="95"/>
                  </a:lnTo>
                  <a:cubicBezTo>
                    <a:pt x="174" y="95"/>
                    <a:pt x="189" y="79"/>
                    <a:pt x="206" y="79"/>
                  </a:cubicBezTo>
                  <a:lnTo>
                    <a:pt x="221" y="79"/>
                  </a:lnTo>
                  <a:cubicBezTo>
                    <a:pt x="237" y="79"/>
                    <a:pt x="237" y="63"/>
                    <a:pt x="237" y="47"/>
                  </a:cubicBezTo>
                  <a:cubicBezTo>
                    <a:pt x="237" y="32"/>
                    <a:pt x="221" y="16"/>
                    <a:pt x="206" y="16"/>
                  </a:cubicBezTo>
                  <a:close/>
                  <a:moveTo>
                    <a:pt x="32" y="0"/>
                  </a:moveTo>
                  <a:cubicBezTo>
                    <a:pt x="32" y="16"/>
                    <a:pt x="0" y="47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80" y="79"/>
                  </a:lnTo>
                  <a:lnTo>
                    <a:pt x="80" y="32"/>
                  </a:lnTo>
                  <a:cubicBezTo>
                    <a:pt x="63" y="16"/>
                    <a:pt x="80" y="16"/>
                    <a:pt x="80" y="16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446;p38">
              <a:extLst>
                <a:ext uri="{FF2B5EF4-FFF2-40B4-BE49-F238E27FC236}">
                  <a16:creationId xmlns:a16="http://schemas.microsoft.com/office/drawing/2014/main" id="{48D61F77-C645-72B3-A54E-3DC9AC2A0D54}"/>
                </a:ext>
              </a:extLst>
            </p:cNvPr>
            <p:cNvSpPr/>
            <p:nvPr/>
          </p:nvSpPr>
          <p:spPr>
            <a:xfrm>
              <a:off x="3185513" y="1774229"/>
              <a:ext cx="7569" cy="6042"/>
            </a:xfrm>
            <a:custGeom>
              <a:avLst/>
              <a:gdLst/>
              <a:ahLst/>
              <a:cxnLst/>
              <a:rect l="l" t="t" r="r" b="b"/>
              <a:pathLst>
                <a:path w="238" h="190" extrusionOk="0">
                  <a:moveTo>
                    <a:pt x="158" y="95"/>
                  </a:moveTo>
                  <a:lnTo>
                    <a:pt x="158" y="95"/>
                  </a:lnTo>
                  <a:lnTo>
                    <a:pt x="158" y="95"/>
                  </a:lnTo>
                  <a:close/>
                  <a:moveTo>
                    <a:pt x="95" y="1"/>
                  </a:moveTo>
                  <a:cubicBezTo>
                    <a:pt x="64" y="1"/>
                    <a:pt x="32" y="1"/>
                    <a:pt x="1" y="16"/>
                  </a:cubicBezTo>
                  <a:lnTo>
                    <a:pt x="1" y="16"/>
                  </a:lnTo>
                  <a:cubicBezTo>
                    <a:pt x="17" y="32"/>
                    <a:pt x="32" y="47"/>
                    <a:pt x="48" y="47"/>
                  </a:cubicBezTo>
                  <a:cubicBezTo>
                    <a:pt x="80" y="79"/>
                    <a:pt x="95" y="95"/>
                    <a:pt x="111" y="127"/>
                  </a:cubicBezTo>
                  <a:cubicBezTo>
                    <a:pt x="111" y="158"/>
                    <a:pt x="143" y="158"/>
                    <a:pt x="158" y="173"/>
                  </a:cubicBezTo>
                  <a:lnTo>
                    <a:pt x="190" y="173"/>
                  </a:lnTo>
                  <a:cubicBezTo>
                    <a:pt x="190" y="190"/>
                    <a:pt x="190" y="190"/>
                    <a:pt x="206" y="190"/>
                  </a:cubicBezTo>
                  <a:cubicBezTo>
                    <a:pt x="221" y="190"/>
                    <a:pt x="221" y="173"/>
                    <a:pt x="237" y="158"/>
                  </a:cubicBezTo>
                  <a:cubicBezTo>
                    <a:pt x="237" y="142"/>
                    <a:pt x="237" y="127"/>
                    <a:pt x="221" y="110"/>
                  </a:cubicBezTo>
                  <a:lnTo>
                    <a:pt x="190" y="110"/>
                  </a:lnTo>
                  <a:lnTo>
                    <a:pt x="174" y="95"/>
                  </a:lnTo>
                  <a:cubicBezTo>
                    <a:pt x="158" y="47"/>
                    <a:pt x="127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447;p38">
              <a:extLst>
                <a:ext uri="{FF2B5EF4-FFF2-40B4-BE49-F238E27FC236}">
                  <a16:creationId xmlns:a16="http://schemas.microsoft.com/office/drawing/2014/main" id="{AD26E411-46AB-8DD6-4253-B6FA9CC1D9EC}"/>
                </a:ext>
              </a:extLst>
            </p:cNvPr>
            <p:cNvSpPr/>
            <p:nvPr/>
          </p:nvSpPr>
          <p:spPr>
            <a:xfrm>
              <a:off x="3190538" y="177725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48;p38">
              <a:extLst>
                <a:ext uri="{FF2B5EF4-FFF2-40B4-BE49-F238E27FC236}">
                  <a16:creationId xmlns:a16="http://schemas.microsoft.com/office/drawing/2014/main" id="{28A1DF19-4E7E-0C1F-2A19-F4F3489D175F}"/>
                </a:ext>
              </a:extLst>
            </p:cNvPr>
            <p:cNvSpPr/>
            <p:nvPr/>
          </p:nvSpPr>
          <p:spPr>
            <a:xfrm>
              <a:off x="3042206" y="1820821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43" y="0"/>
                    <a:pt x="126" y="17"/>
                    <a:pt x="126" y="17"/>
                  </a:cubicBezTo>
                  <a:cubicBezTo>
                    <a:pt x="126" y="32"/>
                    <a:pt x="111" y="32"/>
                    <a:pt x="95" y="48"/>
                  </a:cubicBezTo>
                  <a:lnTo>
                    <a:pt x="95" y="63"/>
                  </a:lnTo>
                  <a:cubicBezTo>
                    <a:pt x="95" y="80"/>
                    <a:pt x="80" y="95"/>
                    <a:pt x="63" y="95"/>
                  </a:cubicBezTo>
                  <a:lnTo>
                    <a:pt x="0" y="95"/>
                  </a:lnTo>
                  <a:lnTo>
                    <a:pt x="0" y="111"/>
                  </a:lnTo>
                  <a:cubicBezTo>
                    <a:pt x="17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11"/>
                    <a:pt x="80" y="111"/>
                    <a:pt x="95" y="111"/>
                  </a:cubicBezTo>
                  <a:cubicBezTo>
                    <a:pt x="126" y="111"/>
                    <a:pt x="174" y="95"/>
                    <a:pt x="189" y="48"/>
                  </a:cubicBezTo>
                  <a:cubicBezTo>
                    <a:pt x="189" y="32"/>
                    <a:pt x="189" y="17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49;p38">
              <a:extLst>
                <a:ext uri="{FF2B5EF4-FFF2-40B4-BE49-F238E27FC236}">
                  <a16:creationId xmlns:a16="http://schemas.microsoft.com/office/drawing/2014/main" id="{3771A412-57CA-3992-2E91-50A831171193}"/>
                </a:ext>
              </a:extLst>
            </p:cNvPr>
            <p:cNvSpPr/>
            <p:nvPr/>
          </p:nvSpPr>
          <p:spPr>
            <a:xfrm>
              <a:off x="3167004" y="1793279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73" y="0"/>
                  </a:moveTo>
                  <a:lnTo>
                    <a:pt x="173" y="0"/>
                  </a:lnTo>
                  <a:lnTo>
                    <a:pt x="32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78"/>
                    <a:pt x="15" y="95"/>
                    <a:pt x="32" y="95"/>
                  </a:cubicBezTo>
                  <a:lnTo>
                    <a:pt x="32" y="95"/>
                  </a:lnTo>
                  <a:lnTo>
                    <a:pt x="63" y="78"/>
                  </a:lnTo>
                  <a:lnTo>
                    <a:pt x="63" y="78"/>
                  </a:lnTo>
                  <a:cubicBezTo>
                    <a:pt x="78" y="63"/>
                    <a:pt x="110" y="47"/>
                    <a:pt x="141" y="47"/>
                  </a:cubicBezTo>
                  <a:lnTo>
                    <a:pt x="189" y="47"/>
                  </a:lnTo>
                  <a:lnTo>
                    <a:pt x="189" y="32"/>
                  </a:lnTo>
                  <a:lnTo>
                    <a:pt x="189" y="15"/>
                  </a:lnTo>
                  <a:cubicBezTo>
                    <a:pt x="189" y="0"/>
                    <a:pt x="173" y="0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50;p38">
              <a:extLst>
                <a:ext uri="{FF2B5EF4-FFF2-40B4-BE49-F238E27FC236}">
                  <a16:creationId xmlns:a16="http://schemas.microsoft.com/office/drawing/2014/main" id="{C86172B0-BF0E-84B8-FE46-3515A5C8E3E0}"/>
                </a:ext>
              </a:extLst>
            </p:cNvPr>
            <p:cNvSpPr/>
            <p:nvPr/>
          </p:nvSpPr>
          <p:spPr>
            <a:xfrm>
              <a:off x="3346376" y="1812806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158" y="189"/>
                  </a:moveTo>
                  <a:lnTo>
                    <a:pt x="158" y="189"/>
                  </a:lnTo>
                  <a:lnTo>
                    <a:pt x="142" y="206"/>
                  </a:lnTo>
                  <a:lnTo>
                    <a:pt x="110" y="206"/>
                  </a:lnTo>
                  <a:lnTo>
                    <a:pt x="95" y="206"/>
                  </a:lnTo>
                  <a:lnTo>
                    <a:pt x="95" y="206"/>
                  </a:lnTo>
                  <a:lnTo>
                    <a:pt x="64" y="206"/>
                  </a:lnTo>
                  <a:lnTo>
                    <a:pt x="47" y="206"/>
                  </a:lnTo>
                  <a:lnTo>
                    <a:pt x="47" y="206"/>
                  </a:lnTo>
                  <a:cubicBezTo>
                    <a:pt x="47" y="221"/>
                    <a:pt x="47" y="237"/>
                    <a:pt x="32" y="237"/>
                  </a:cubicBezTo>
                  <a:lnTo>
                    <a:pt x="1" y="252"/>
                  </a:lnTo>
                  <a:cubicBezTo>
                    <a:pt x="16" y="252"/>
                    <a:pt x="16" y="252"/>
                    <a:pt x="16" y="269"/>
                  </a:cubicBezTo>
                  <a:lnTo>
                    <a:pt x="32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110" y="237"/>
                  </a:lnTo>
                  <a:lnTo>
                    <a:pt x="173" y="269"/>
                  </a:lnTo>
                  <a:lnTo>
                    <a:pt x="190" y="269"/>
                  </a:lnTo>
                  <a:cubicBezTo>
                    <a:pt x="205" y="269"/>
                    <a:pt x="221" y="252"/>
                    <a:pt x="221" y="252"/>
                  </a:cubicBezTo>
                  <a:cubicBezTo>
                    <a:pt x="236" y="221"/>
                    <a:pt x="221" y="206"/>
                    <a:pt x="205" y="206"/>
                  </a:cubicBezTo>
                  <a:lnTo>
                    <a:pt x="158" y="189"/>
                  </a:lnTo>
                  <a:close/>
                  <a:moveTo>
                    <a:pt x="95" y="17"/>
                  </a:moveTo>
                  <a:lnTo>
                    <a:pt x="79" y="32"/>
                  </a:lnTo>
                  <a:cubicBezTo>
                    <a:pt x="79" y="48"/>
                    <a:pt x="64" y="63"/>
                    <a:pt x="47" y="63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32" y="80"/>
                  </a:lnTo>
                  <a:cubicBezTo>
                    <a:pt x="47" y="95"/>
                    <a:pt x="47" y="111"/>
                    <a:pt x="32" y="126"/>
                  </a:cubicBezTo>
                  <a:cubicBezTo>
                    <a:pt x="32" y="126"/>
                    <a:pt x="16" y="143"/>
                    <a:pt x="1" y="143"/>
                  </a:cubicBezTo>
                  <a:lnTo>
                    <a:pt x="1" y="143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6" y="174"/>
                  </a:lnTo>
                  <a:lnTo>
                    <a:pt x="16" y="174"/>
                  </a:lnTo>
                  <a:lnTo>
                    <a:pt x="16" y="174"/>
                  </a:lnTo>
                  <a:cubicBezTo>
                    <a:pt x="16" y="158"/>
                    <a:pt x="32" y="143"/>
                    <a:pt x="47" y="143"/>
                  </a:cubicBezTo>
                  <a:lnTo>
                    <a:pt x="64" y="143"/>
                  </a:lnTo>
                  <a:cubicBezTo>
                    <a:pt x="79" y="111"/>
                    <a:pt x="79" y="80"/>
                    <a:pt x="95" y="32"/>
                  </a:cubicBezTo>
                  <a:cubicBezTo>
                    <a:pt x="110" y="32"/>
                    <a:pt x="110" y="17"/>
                    <a:pt x="95" y="17"/>
                  </a:cubicBezTo>
                  <a:close/>
                  <a:moveTo>
                    <a:pt x="32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51;p38">
              <a:extLst>
                <a:ext uri="{FF2B5EF4-FFF2-40B4-BE49-F238E27FC236}">
                  <a16:creationId xmlns:a16="http://schemas.microsoft.com/office/drawing/2014/main" id="{7C734218-DF4A-0FB8-23AF-5E4A06D190F1}"/>
                </a:ext>
              </a:extLst>
            </p:cNvPr>
            <p:cNvSpPr/>
            <p:nvPr/>
          </p:nvSpPr>
          <p:spPr>
            <a:xfrm>
              <a:off x="3103842" y="1790258"/>
              <a:ext cx="7060" cy="2512"/>
            </a:xfrm>
            <a:custGeom>
              <a:avLst/>
              <a:gdLst/>
              <a:ahLst/>
              <a:cxnLst/>
              <a:rect l="l" t="t" r="r" b="b"/>
              <a:pathLst>
                <a:path w="222" h="79" extrusionOk="0">
                  <a:moveTo>
                    <a:pt x="32" y="16"/>
                  </a:moveTo>
                  <a:lnTo>
                    <a:pt x="16" y="16"/>
                  </a:lnTo>
                  <a:cubicBezTo>
                    <a:pt x="1" y="32"/>
                    <a:pt x="16" y="64"/>
                    <a:pt x="32" y="64"/>
                  </a:cubicBezTo>
                  <a:lnTo>
                    <a:pt x="32" y="79"/>
                  </a:lnTo>
                  <a:cubicBezTo>
                    <a:pt x="32" y="64"/>
                    <a:pt x="48" y="47"/>
                    <a:pt x="64" y="47"/>
                  </a:cubicBezTo>
                  <a:lnTo>
                    <a:pt x="64" y="47"/>
                  </a:lnTo>
                  <a:lnTo>
                    <a:pt x="64" y="47"/>
                  </a:lnTo>
                  <a:cubicBezTo>
                    <a:pt x="79" y="47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64"/>
                  </a:lnTo>
                  <a:cubicBezTo>
                    <a:pt x="111" y="64"/>
                    <a:pt x="127" y="64"/>
                    <a:pt x="127" y="47"/>
                  </a:cubicBezTo>
                  <a:lnTo>
                    <a:pt x="127" y="47"/>
                  </a:lnTo>
                  <a:lnTo>
                    <a:pt x="95" y="16"/>
                  </a:lnTo>
                  <a:lnTo>
                    <a:pt x="79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32" y="16"/>
                  </a:lnTo>
                  <a:close/>
                  <a:moveTo>
                    <a:pt x="190" y="1"/>
                  </a:moveTo>
                  <a:lnTo>
                    <a:pt x="190" y="1"/>
                  </a:lnTo>
                  <a:lnTo>
                    <a:pt x="174" y="16"/>
                  </a:lnTo>
                  <a:lnTo>
                    <a:pt x="174" y="47"/>
                  </a:lnTo>
                  <a:lnTo>
                    <a:pt x="174" y="47"/>
                  </a:lnTo>
                  <a:cubicBezTo>
                    <a:pt x="174" y="47"/>
                    <a:pt x="190" y="64"/>
                    <a:pt x="190" y="79"/>
                  </a:cubicBezTo>
                  <a:lnTo>
                    <a:pt x="190" y="79"/>
                  </a:lnTo>
                  <a:cubicBezTo>
                    <a:pt x="222" y="79"/>
                    <a:pt x="222" y="64"/>
                    <a:pt x="222" y="32"/>
                  </a:cubicBezTo>
                  <a:cubicBezTo>
                    <a:pt x="222" y="16"/>
                    <a:pt x="205" y="1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52;p38">
              <a:extLst>
                <a:ext uri="{FF2B5EF4-FFF2-40B4-BE49-F238E27FC236}">
                  <a16:creationId xmlns:a16="http://schemas.microsoft.com/office/drawing/2014/main" id="{9583CEEB-BD8F-DD5E-03AE-67EFD56BA940}"/>
                </a:ext>
              </a:extLst>
            </p:cNvPr>
            <p:cNvSpPr/>
            <p:nvPr/>
          </p:nvSpPr>
          <p:spPr>
            <a:xfrm>
              <a:off x="3397485" y="1767709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110" y="17"/>
                  </a:lnTo>
                  <a:lnTo>
                    <a:pt x="95" y="17"/>
                  </a:lnTo>
                  <a:lnTo>
                    <a:pt x="64" y="17"/>
                  </a:lnTo>
                  <a:lnTo>
                    <a:pt x="32" y="17"/>
                  </a:lnTo>
                  <a:cubicBezTo>
                    <a:pt x="16" y="32"/>
                    <a:pt x="1" y="48"/>
                    <a:pt x="16" y="63"/>
                  </a:cubicBezTo>
                  <a:cubicBezTo>
                    <a:pt x="16" y="80"/>
                    <a:pt x="32" y="95"/>
                    <a:pt x="47" y="95"/>
                  </a:cubicBezTo>
                  <a:lnTo>
                    <a:pt x="47" y="95"/>
                  </a:lnTo>
                  <a:lnTo>
                    <a:pt x="142" y="63"/>
                  </a:lnTo>
                  <a:lnTo>
                    <a:pt x="142" y="48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53;p38">
              <a:extLst>
                <a:ext uri="{FF2B5EF4-FFF2-40B4-BE49-F238E27FC236}">
                  <a16:creationId xmlns:a16="http://schemas.microsoft.com/office/drawing/2014/main" id="{A85CD989-0A72-D0AD-9B53-FE5CE6E64CB5}"/>
                </a:ext>
              </a:extLst>
            </p:cNvPr>
            <p:cNvSpPr/>
            <p:nvPr/>
          </p:nvSpPr>
          <p:spPr>
            <a:xfrm>
              <a:off x="3263210" y="1818817"/>
              <a:ext cx="4039" cy="9573"/>
            </a:xfrm>
            <a:custGeom>
              <a:avLst/>
              <a:gdLst/>
              <a:ahLst/>
              <a:cxnLst/>
              <a:rect l="l" t="t" r="r" b="b"/>
              <a:pathLst>
                <a:path w="127" h="301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17"/>
                  </a:cubicBezTo>
                  <a:cubicBezTo>
                    <a:pt x="32" y="32"/>
                    <a:pt x="32" y="63"/>
                    <a:pt x="47" y="63"/>
                  </a:cubicBezTo>
                  <a:cubicBezTo>
                    <a:pt x="47" y="80"/>
                    <a:pt x="47" y="80"/>
                    <a:pt x="63" y="80"/>
                  </a:cubicBezTo>
                  <a:cubicBezTo>
                    <a:pt x="47" y="95"/>
                    <a:pt x="47" y="95"/>
                    <a:pt x="47" y="111"/>
                  </a:cubicBezTo>
                  <a:cubicBezTo>
                    <a:pt x="47" y="126"/>
                    <a:pt x="32" y="143"/>
                    <a:pt x="32" y="158"/>
                  </a:cubicBezTo>
                  <a:lnTo>
                    <a:pt x="32" y="174"/>
                  </a:lnTo>
                  <a:cubicBezTo>
                    <a:pt x="15" y="206"/>
                    <a:pt x="0" y="252"/>
                    <a:pt x="47" y="284"/>
                  </a:cubicBezTo>
                  <a:cubicBezTo>
                    <a:pt x="47" y="300"/>
                    <a:pt x="47" y="300"/>
                    <a:pt x="63" y="300"/>
                  </a:cubicBezTo>
                  <a:cubicBezTo>
                    <a:pt x="78" y="300"/>
                    <a:pt x="78" y="300"/>
                    <a:pt x="95" y="284"/>
                  </a:cubicBezTo>
                  <a:lnTo>
                    <a:pt x="95" y="237"/>
                  </a:lnTo>
                  <a:cubicBezTo>
                    <a:pt x="78" y="237"/>
                    <a:pt x="78" y="237"/>
                    <a:pt x="78" y="206"/>
                  </a:cubicBezTo>
                  <a:lnTo>
                    <a:pt x="78" y="206"/>
                  </a:lnTo>
                  <a:cubicBezTo>
                    <a:pt x="63" y="206"/>
                    <a:pt x="47" y="206"/>
                    <a:pt x="47" y="189"/>
                  </a:cubicBezTo>
                  <a:cubicBezTo>
                    <a:pt x="32" y="174"/>
                    <a:pt x="47" y="158"/>
                    <a:pt x="63" y="143"/>
                  </a:cubicBezTo>
                  <a:lnTo>
                    <a:pt x="95" y="126"/>
                  </a:lnTo>
                  <a:cubicBezTo>
                    <a:pt x="78" y="126"/>
                    <a:pt x="78" y="111"/>
                    <a:pt x="78" y="111"/>
                  </a:cubicBezTo>
                  <a:cubicBezTo>
                    <a:pt x="78" y="80"/>
                    <a:pt x="78" y="63"/>
                    <a:pt x="95" y="63"/>
                  </a:cubicBezTo>
                  <a:lnTo>
                    <a:pt x="126" y="63"/>
                  </a:lnTo>
                  <a:lnTo>
                    <a:pt x="126" y="48"/>
                  </a:lnTo>
                  <a:cubicBezTo>
                    <a:pt x="126" y="63"/>
                    <a:pt x="110" y="63"/>
                    <a:pt x="110" y="63"/>
                  </a:cubicBezTo>
                  <a:cubicBezTo>
                    <a:pt x="95" y="63"/>
                    <a:pt x="95" y="63"/>
                    <a:pt x="78" y="48"/>
                  </a:cubicBezTo>
                  <a:lnTo>
                    <a:pt x="78" y="17"/>
                  </a:lnTo>
                  <a:cubicBezTo>
                    <a:pt x="78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54;p38">
              <a:extLst>
                <a:ext uri="{FF2B5EF4-FFF2-40B4-BE49-F238E27FC236}">
                  <a16:creationId xmlns:a16="http://schemas.microsoft.com/office/drawing/2014/main" id="{50BC819B-2724-846C-596F-3E072EEBD742}"/>
                </a:ext>
              </a:extLst>
            </p:cNvPr>
            <p:cNvSpPr/>
            <p:nvPr/>
          </p:nvSpPr>
          <p:spPr>
            <a:xfrm>
              <a:off x="3398503" y="1786727"/>
              <a:ext cx="3021" cy="9573"/>
            </a:xfrm>
            <a:custGeom>
              <a:avLst/>
              <a:gdLst/>
              <a:ahLst/>
              <a:cxnLst/>
              <a:rect l="l" t="t" r="r" b="b"/>
              <a:pathLst>
                <a:path w="95" h="301" extrusionOk="0">
                  <a:moveTo>
                    <a:pt x="95" y="1"/>
                  </a:moveTo>
                  <a:cubicBezTo>
                    <a:pt x="78" y="17"/>
                    <a:pt x="47" y="17"/>
                    <a:pt x="32" y="17"/>
                  </a:cubicBezTo>
                  <a:lnTo>
                    <a:pt x="15" y="17"/>
                  </a:lnTo>
                  <a:lnTo>
                    <a:pt x="15" y="80"/>
                  </a:lnTo>
                  <a:lnTo>
                    <a:pt x="15" y="80"/>
                  </a:lnTo>
                  <a:lnTo>
                    <a:pt x="0" y="143"/>
                  </a:lnTo>
                  <a:cubicBezTo>
                    <a:pt x="15" y="158"/>
                    <a:pt x="15" y="158"/>
                    <a:pt x="15" y="175"/>
                  </a:cubicBezTo>
                  <a:lnTo>
                    <a:pt x="15" y="221"/>
                  </a:lnTo>
                  <a:lnTo>
                    <a:pt x="0" y="238"/>
                  </a:lnTo>
                  <a:cubicBezTo>
                    <a:pt x="15" y="238"/>
                    <a:pt x="15" y="253"/>
                    <a:pt x="15" y="269"/>
                  </a:cubicBezTo>
                  <a:lnTo>
                    <a:pt x="32" y="284"/>
                  </a:lnTo>
                  <a:lnTo>
                    <a:pt x="32" y="301"/>
                  </a:lnTo>
                  <a:lnTo>
                    <a:pt x="32" y="301"/>
                  </a:lnTo>
                  <a:cubicBezTo>
                    <a:pt x="47" y="301"/>
                    <a:pt x="63" y="284"/>
                    <a:pt x="63" y="253"/>
                  </a:cubicBezTo>
                  <a:lnTo>
                    <a:pt x="63" y="221"/>
                  </a:lnTo>
                  <a:lnTo>
                    <a:pt x="47" y="206"/>
                  </a:lnTo>
                  <a:cubicBezTo>
                    <a:pt x="32" y="206"/>
                    <a:pt x="15" y="190"/>
                    <a:pt x="32" y="175"/>
                  </a:cubicBezTo>
                  <a:cubicBezTo>
                    <a:pt x="32" y="158"/>
                    <a:pt x="47" y="143"/>
                    <a:pt x="47" y="143"/>
                  </a:cubicBezTo>
                  <a:lnTo>
                    <a:pt x="63" y="143"/>
                  </a:lnTo>
                  <a:lnTo>
                    <a:pt x="63" y="143"/>
                  </a:lnTo>
                  <a:lnTo>
                    <a:pt x="78" y="143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63" y="80"/>
                    <a:pt x="47" y="80"/>
                    <a:pt x="47" y="64"/>
                  </a:cubicBezTo>
                  <a:cubicBezTo>
                    <a:pt x="32" y="32"/>
                    <a:pt x="47" y="17"/>
                    <a:pt x="78" y="17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455;p38">
              <a:extLst>
                <a:ext uri="{FF2B5EF4-FFF2-40B4-BE49-F238E27FC236}">
                  <a16:creationId xmlns:a16="http://schemas.microsoft.com/office/drawing/2014/main" id="{D7AF8234-861B-B81B-CB0D-208BC7CA60EC}"/>
                </a:ext>
              </a:extLst>
            </p:cNvPr>
            <p:cNvSpPr/>
            <p:nvPr/>
          </p:nvSpPr>
          <p:spPr>
            <a:xfrm>
              <a:off x="3429034" y="1757182"/>
              <a:ext cx="5565" cy="4548"/>
            </a:xfrm>
            <a:custGeom>
              <a:avLst/>
              <a:gdLst/>
              <a:ahLst/>
              <a:cxnLst/>
              <a:rect l="l" t="t" r="r" b="b"/>
              <a:pathLst>
                <a:path w="175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7" y="95"/>
                  </a:lnTo>
                  <a:lnTo>
                    <a:pt x="32" y="127"/>
                  </a:lnTo>
                  <a:cubicBezTo>
                    <a:pt x="49" y="127"/>
                    <a:pt x="49" y="142"/>
                    <a:pt x="64" y="142"/>
                  </a:cubicBezTo>
                  <a:lnTo>
                    <a:pt x="64" y="142"/>
                  </a:lnTo>
                  <a:lnTo>
                    <a:pt x="158" y="127"/>
                  </a:lnTo>
                  <a:lnTo>
                    <a:pt x="175" y="127"/>
                  </a:lnTo>
                  <a:lnTo>
                    <a:pt x="158" y="111"/>
                  </a:lnTo>
                  <a:lnTo>
                    <a:pt x="175" y="79"/>
                  </a:lnTo>
                  <a:cubicBezTo>
                    <a:pt x="175" y="64"/>
                    <a:pt x="158" y="64"/>
                    <a:pt x="158" y="64"/>
                  </a:cubicBezTo>
                  <a:lnTo>
                    <a:pt x="143" y="64"/>
                  </a:lnTo>
                  <a:lnTo>
                    <a:pt x="143" y="64"/>
                  </a:lnTo>
                  <a:lnTo>
                    <a:pt x="80" y="64"/>
                  </a:lnTo>
                  <a:lnTo>
                    <a:pt x="64" y="16"/>
                  </a:lnTo>
                  <a:cubicBezTo>
                    <a:pt x="49" y="16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456;p38">
              <a:extLst>
                <a:ext uri="{FF2B5EF4-FFF2-40B4-BE49-F238E27FC236}">
                  <a16:creationId xmlns:a16="http://schemas.microsoft.com/office/drawing/2014/main" id="{B4CFB6E3-AF2B-9051-50F3-A2DD773C44D8}"/>
                </a:ext>
              </a:extLst>
            </p:cNvPr>
            <p:cNvSpPr/>
            <p:nvPr/>
          </p:nvSpPr>
          <p:spPr>
            <a:xfrm>
              <a:off x="3181029" y="1780239"/>
              <a:ext cx="5534" cy="6042"/>
            </a:xfrm>
            <a:custGeom>
              <a:avLst/>
              <a:gdLst/>
              <a:ahLst/>
              <a:cxnLst/>
              <a:rect l="l" t="t" r="r" b="b"/>
              <a:pathLst>
                <a:path w="174" h="190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95" y="1"/>
                    <a:pt x="95" y="16"/>
                    <a:pt x="95" y="16"/>
                  </a:cubicBezTo>
                  <a:cubicBezTo>
                    <a:pt x="95" y="32"/>
                    <a:pt x="95" y="47"/>
                    <a:pt x="78" y="64"/>
                  </a:cubicBezTo>
                  <a:cubicBezTo>
                    <a:pt x="63" y="64"/>
                    <a:pt x="63" y="64"/>
                    <a:pt x="47" y="79"/>
                  </a:cubicBezTo>
                  <a:cubicBezTo>
                    <a:pt x="47" y="79"/>
                    <a:pt x="32" y="79"/>
                    <a:pt x="32" y="95"/>
                  </a:cubicBezTo>
                  <a:lnTo>
                    <a:pt x="15" y="110"/>
                  </a:lnTo>
                  <a:lnTo>
                    <a:pt x="15" y="110"/>
                  </a:lnTo>
                  <a:lnTo>
                    <a:pt x="15" y="127"/>
                  </a:lnTo>
                  <a:lnTo>
                    <a:pt x="15" y="158"/>
                  </a:lnTo>
                  <a:lnTo>
                    <a:pt x="0" y="173"/>
                  </a:lnTo>
                  <a:cubicBezTo>
                    <a:pt x="0" y="190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47" y="173"/>
                    <a:pt x="47" y="173"/>
                    <a:pt x="63" y="173"/>
                  </a:cubicBezTo>
                  <a:cubicBezTo>
                    <a:pt x="63" y="173"/>
                    <a:pt x="78" y="158"/>
                    <a:pt x="95" y="158"/>
                  </a:cubicBezTo>
                  <a:cubicBezTo>
                    <a:pt x="110" y="158"/>
                    <a:pt x="142" y="142"/>
                    <a:pt x="158" y="110"/>
                  </a:cubicBezTo>
                  <a:cubicBezTo>
                    <a:pt x="173" y="79"/>
                    <a:pt x="158" y="47"/>
                    <a:pt x="142" y="16"/>
                  </a:cubicBez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57;p38">
              <a:extLst>
                <a:ext uri="{FF2B5EF4-FFF2-40B4-BE49-F238E27FC236}">
                  <a16:creationId xmlns:a16="http://schemas.microsoft.com/office/drawing/2014/main" id="{121D6295-5E9F-6ABB-D28C-87E012306DE3}"/>
                </a:ext>
              </a:extLst>
            </p:cNvPr>
            <p:cNvSpPr/>
            <p:nvPr/>
          </p:nvSpPr>
          <p:spPr>
            <a:xfrm>
              <a:off x="3428557" y="1768218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1" y="142"/>
                  </a:lnTo>
                  <a:lnTo>
                    <a:pt x="1" y="142"/>
                  </a:lnTo>
                  <a:lnTo>
                    <a:pt x="16" y="142"/>
                  </a:lnTo>
                  <a:lnTo>
                    <a:pt x="16" y="142"/>
                  </a:lnTo>
                  <a:cubicBezTo>
                    <a:pt x="32" y="142"/>
                    <a:pt x="47" y="158"/>
                    <a:pt x="47" y="173"/>
                  </a:cubicBezTo>
                  <a:lnTo>
                    <a:pt x="47" y="173"/>
                  </a:lnTo>
                  <a:lnTo>
                    <a:pt x="79" y="190"/>
                  </a:lnTo>
                  <a:cubicBezTo>
                    <a:pt x="79" y="173"/>
                    <a:pt x="64" y="173"/>
                    <a:pt x="64" y="158"/>
                  </a:cubicBezTo>
                  <a:cubicBezTo>
                    <a:pt x="79" y="142"/>
                    <a:pt x="79" y="127"/>
                    <a:pt x="95" y="127"/>
                  </a:cubicBezTo>
                  <a:lnTo>
                    <a:pt x="110" y="127"/>
                  </a:lnTo>
                  <a:lnTo>
                    <a:pt x="110" y="127"/>
                  </a:lnTo>
                  <a:cubicBezTo>
                    <a:pt x="95" y="110"/>
                    <a:pt x="95" y="110"/>
                    <a:pt x="95" y="95"/>
                  </a:cubicBezTo>
                  <a:lnTo>
                    <a:pt x="79" y="79"/>
                  </a:lnTo>
                  <a:lnTo>
                    <a:pt x="79" y="47"/>
                  </a:lnTo>
                  <a:cubicBezTo>
                    <a:pt x="95" y="16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58;p38">
              <a:extLst>
                <a:ext uri="{FF2B5EF4-FFF2-40B4-BE49-F238E27FC236}">
                  <a16:creationId xmlns:a16="http://schemas.microsoft.com/office/drawing/2014/main" id="{0B6FC782-F8C2-2B39-2308-C017685547A1}"/>
                </a:ext>
              </a:extLst>
            </p:cNvPr>
            <p:cNvSpPr/>
            <p:nvPr/>
          </p:nvSpPr>
          <p:spPr>
            <a:xfrm>
              <a:off x="3384954" y="1789272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7" y="63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95" y="78"/>
                  </a:lnTo>
                  <a:cubicBezTo>
                    <a:pt x="80" y="47"/>
                    <a:pt x="8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59;p38">
              <a:extLst>
                <a:ext uri="{FF2B5EF4-FFF2-40B4-BE49-F238E27FC236}">
                  <a16:creationId xmlns:a16="http://schemas.microsoft.com/office/drawing/2014/main" id="{F0E932DD-A091-40FF-6DA0-48FB38E2E856}"/>
                </a:ext>
              </a:extLst>
            </p:cNvPr>
            <p:cNvSpPr/>
            <p:nvPr/>
          </p:nvSpPr>
          <p:spPr>
            <a:xfrm>
              <a:off x="3440579" y="1795283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42" y="0"/>
                  </a:moveTo>
                  <a:lnTo>
                    <a:pt x="16" y="15"/>
                  </a:lnTo>
                  <a:cubicBezTo>
                    <a:pt x="1" y="15"/>
                    <a:pt x="1" y="32"/>
                    <a:pt x="1" y="47"/>
                  </a:cubicBezTo>
                  <a:lnTo>
                    <a:pt x="1" y="47"/>
                  </a:lnTo>
                  <a:cubicBezTo>
                    <a:pt x="1" y="63"/>
                    <a:pt x="16" y="78"/>
                    <a:pt x="32" y="78"/>
                  </a:cubicBezTo>
                  <a:lnTo>
                    <a:pt x="32" y="78"/>
                  </a:lnTo>
                  <a:lnTo>
                    <a:pt x="47" y="78"/>
                  </a:lnTo>
                  <a:lnTo>
                    <a:pt x="110" y="63"/>
                  </a:lnTo>
                  <a:lnTo>
                    <a:pt x="127" y="47"/>
                  </a:lnTo>
                  <a:lnTo>
                    <a:pt x="142" y="47"/>
                  </a:lnTo>
                  <a:lnTo>
                    <a:pt x="158" y="47"/>
                  </a:lnTo>
                  <a:lnTo>
                    <a:pt x="190" y="47"/>
                  </a:lnTo>
                  <a:cubicBezTo>
                    <a:pt x="190" y="32"/>
                    <a:pt x="173" y="15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460;p38">
              <a:extLst>
                <a:ext uri="{FF2B5EF4-FFF2-40B4-BE49-F238E27FC236}">
                  <a16:creationId xmlns:a16="http://schemas.microsoft.com/office/drawing/2014/main" id="{F6D90B42-DEE4-261E-FA6B-24D5FDD1BF77}"/>
                </a:ext>
              </a:extLst>
            </p:cNvPr>
            <p:cNvSpPr/>
            <p:nvPr/>
          </p:nvSpPr>
          <p:spPr>
            <a:xfrm>
              <a:off x="3378943" y="1789272"/>
              <a:ext cx="3562" cy="6042"/>
            </a:xfrm>
            <a:custGeom>
              <a:avLst/>
              <a:gdLst/>
              <a:ahLst/>
              <a:cxnLst/>
              <a:rect l="l" t="t" r="r" b="b"/>
              <a:pathLst>
                <a:path w="112" h="190" extrusionOk="0">
                  <a:moveTo>
                    <a:pt x="111" y="158"/>
                  </a:moveTo>
                  <a:lnTo>
                    <a:pt x="111" y="158"/>
                  </a:lnTo>
                  <a:cubicBezTo>
                    <a:pt x="111" y="158"/>
                    <a:pt x="111" y="173"/>
                    <a:pt x="95" y="173"/>
                  </a:cubicBezTo>
                  <a:lnTo>
                    <a:pt x="95" y="189"/>
                  </a:lnTo>
                  <a:lnTo>
                    <a:pt x="111" y="173"/>
                  </a:lnTo>
                  <a:lnTo>
                    <a:pt x="111" y="158"/>
                  </a:lnTo>
                  <a:close/>
                  <a:moveTo>
                    <a:pt x="32" y="0"/>
                  </a:moveTo>
                  <a:lnTo>
                    <a:pt x="17" y="0"/>
                  </a:lnTo>
                  <a:cubicBezTo>
                    <a:pt x="0" y="15"/>
                    <a:pt x="0" y="15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7" y="32"/>
                  </a:lnTo>
                  <a:cubicBezTo>
                    <a:pt x="32" y="32"/>
                    <a:pt x="48" y="47"/>
                    <a:pt x="32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8" y="95"/>
                    <a:pt x="63" y="110"/>
                    <a:pt x="63" y="110"/>
                  </a:cubicBezTo>
                  <a:lnTo>
                    <a:pt x="63" y="110"/>
                  </a:lnTo>
                  <a:lnTo>
                    <a:pt x="80" y="95"/>
                  </a:lnTo>
                  <a:lnTo>
                    <a:pt x="80" y="78"/>
                  </a:lnTo>
                  <a:cubicBezTo>
                    <a:pt x="80" y="63"/>
                    <a:pt x="80" y="47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48" y="32"/>
                    <a:pt x="32" y="15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461;p38">
              <a:extLst>
                <a:ext uri="{FF2B5EF4-FFF2-40B4-BE49-F238E27FC236}">
                  <a16:creationId xmlns:a16="http://schemas.microsoft.com/office/drawing/2014/main" id="{23726481-EDBB-64FF-DD4A-2F07ED02EEC8}"/>
                </a:ext>
              </a:extLst>
            </p:cNvPr>
            <p:cNvSpPr/>
            <p:nvPr/>
          </p:nvSpPr>
          <p:spPr>
            <a:xfrm>
              <a:off x="3441597" y="1811312"/>
              <a:ext cx="7505" cy="2035"/>
            </a:xfrm>
            <a:custGeom>
              <a:avLst/>
              <a:gdLst/>
              <a:ahLst/>
              <a:cxnLst/>
              <a:rect l="l" t="t" r="r" b="b"/>
              <a:pathLst>
                <a:path w="236" h="64" extrusionOk="0">
                  <a:moveTo>
                    <a:pt x="221" y="1"/>
                  </a:moveTo>
                  <a:lnTo>
                    <a:pt x="189" y="16"/>
                  </a:lnTo>
                  <a:lnTo>
                    <a:pt x="173" y="16"/>
                  </a:lnTo>
                  <a:lnTo>
                    <a:pt x="158" y="16"/>
                  </a:lnTo>
                  <a:lnTo>
                    <a:pt x="158" y="16"/>
                  </a:lnTo>
                  <a:cubicBezTo>
                    <a:pt x="141" y="16"/>
                    <a:pt x="141" y="16"/>
                    <a:pt x="141" y="32"/>
                  </a:cubicBezTo>
                  <a:lnTo>
                    <a:pt x="126" y="16"/>
                  </a:lnTo>
                  <a:cubicBezTo>
                    <a:pt x="110" y="32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8" y="32"/>
                    <a:pt x="63" y="16"/>
                    <a:pt x="63" y="16"/>
                  </a:cubicBezTo>
                  <a:lnTo>
                    <a:pt x="47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5" y="16"/>
                    <a:pt x="0" y="16"/>
                    <a:pt x="0" y="47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15" y="64"/>
                  </a:lnTo>
                  <a:cubicBezTo>
                    <a:pt x="78" y="64"/>
                    <a:pt x="158" y="47"/>
                    <a:pt x="221" y="16"/>
                  </a:cubicBezTo>
                  <a:cubicBezTo>
                    <a:pt x="204" y="32"/>
                    <a:pt x="110" y="47"/>
                    <a:pt x="110" y="47"/>
                  </a:cubicBezTo>
                  <a:lnTo>
                    <a:pt x="141" y="32"/>
                  </a:lnTo>
                  <a:cubicBezTo>
                    <a:pt x="173" y="32"/>
                    <a:pt x="204" y="16"/>
                    <a:pt x="236" y="16"/>
                  </a:cubicBezTo>
                  <a:cubicBezTo>
                    <a:pt x="221" y="16"/>
                    <a:pt x="221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462;p38">
              <a:extLst>
                <a:ext uri="{FF2B5EF4-FFF2-40B4-BE49-F238E27FC236}">
                  <a16:creationId xmlns:a16="http://schemas.microsoft.com/office/drawing/2014/main" id="{B229DA31-37B9-73F0-A30C-0FF9E6BD7390}"/>
                </a:ext>
              </a:extLst>
            </p:cNvPr>
            <p:cNvSpPr/>
            <p:nvPr/>
          </p:nvSpPr>
          <p:spPr>
            <a:xfrm>
              <a:off x="3033174" y="1802279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64" y="1"/>
                  </a:moveTo>
                  <a:lnTo>
                    <a:pt x="49" y="1"/>
                  </a:lnTo>
                  <a:cubicBezTo>
                    <a:pt x="32" y="1"/>
                    <a:pt x="32" y="1"/>
                    <a:pt x="17" y="16"/>
                  </a:cubicBezTo>
                  <a:lnTo>
                    <a:pt x="1" y="16"/>
                  </a:lnTo>
                  <a:lnTo>
                    <a:pt x="1" y="16"/>
                  </a:lnTo>
                  <a:cubicBezTo>
                    <a:pt x="1" y="32"/>
                    <a:pt x="1" y="32"/>
                    <a:pt x="17" y="48"/>
                  </a:cubicBez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lnTo>
                    <a:pt x="32" y="79"/>
                  </a:lnTo>
                  <a:cubicBezTo>
                    <a:pt x="49" y="64"/>
                    <a:pt x="49" y="64"/>
                    <a:pt x="64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63;p38">
              <a:extLst>
                <a:ext uri="{FF2B5EF4-FFF2-40B4-BE49-F238E27FC236}">
                  <a16:creationId xmlns:a16="http://schemas.microsoft.com/office/drawing/2014/main" id="{3CFCD936-9BAB-2BC8-D606-4578819A7196}"/>
                </a:ext>
              </a:extLst>
            </p:cNvPr>
            <p:cNvSpPr/>
            <p:nvPr/>
          </p:nvSpPr>
          <p:spPr>
            <a:xfrm>
              <a:off x="3326340" y="1768695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47" y="1"/>
                  </a:moveTo>
                  <a:cubicBezTo>
                    <a:pt x="32" y="17"/>
                    <a:pt x="16" y="32"/>
                    <a:pt x="0" y="64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0" y="112"/>
                    <a:pt x="16" y="112"/>
                    <a:pt x="16" y="112"/>
                  </a:cubicBezTo>
                  <a:lnTo>
                    <a:pt x="32" y="127"/>
                  </a:lnTo>
                  <a:cubicBezTo>
                    <a:pt x="47" y="127"/>
                    <a:pt x="63" y="112"/>
                    <a:pt x="63" y="95"/>
                  </a:cubicBezTo>
                  <a:cubicBezTo>
                    <a:pt x="79" y="64"/>
                    <a:pt x="95" y="49"/>
                    <a:pt x="95" y="49"/>
                  </a:cubicBezTo>
                  <a:lnTo>
                    <a:pt x="127" y="80"/>
                  </a:lnTo>
                  <a:cubicBezTo>
                    <a:pt x="142" y="95"/>
                    <a:pt x="142" y="95"/>
                    <a:pt x="158" y="95"/>
                  </a:cubicBezTo>
                  <a:cubicBezTo>
                    <a:pt x="158" y="95"/>
                    <a:pt x="173" y="95"/>
                    <a:pt x="173" y="80"/>
                  </a:cubicBezTo>
                  <a:cubicBezTo>
                    <a:pt x="190" y="64"/>
                    <a:pt x="190" y="49"/>
                    <a:pt x="173" y="32"/>
                  </a:cubicBezTo>
                  <a:lnTo>
                    <a:pt x="158" y="17"/>
                  </a:lnTo>
                  <a:cubicBezTo>
                    <a:pt x="158" y="32"/>
                    <a:pt x="142" y="49"/>
                    <a:pt x="142" y="49"/>
                  </a:cubicBezTo>
                  <a:lnTo>
                    <a:pt x="127" y="49"/>
                  </a:lnTo>
                  <a:cubicBezTo>
                    <a:pt x="110" y="49"/>
                    <a:pt x="110" y="49"/>
                    <a:pt x="95" y="32"/>
                  </a:cubicBezTo>
                  <a:lnTo>
                    <a:pt x="79" y="32"/>
                  </a:lnTo>
                  <a:lnTo>
                    <a:pt x="63" y="32"/>
                  </a:lnTo>
                  <a:cubicBezTo>
                    <a:pt x="47" y="32"/>
                    <a:pt x="47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64;p38">
              <a:extLst>
                <a:ext uri="{FF2B5EF4-FFF2-40B4-BE49-F238E27FC236}">
                  <a16:creationId xmlns:a16="http://schemas.microsoft.com/office/drawing/2014/main" id="{8D0A61BF-ACB5-AC8B-8A22-4BC5096B2A3F}"/>
                </a:ext>
              </a:extLst>
            </p:cNvPr>
            <p:cNvSpPr/>
            <p:nvPr/>
          </p:nvSpPr>
          <p:spPr>
            <a:xfrm>
              <a:off x="3357412" y="1800785"/>
              <a:ext cx="4516" cy="8046"/>
            </a:xfrm>
            <a:custGeom>
              <a:avLst/>
              <a:gdLst/>
              <a:ahLst/>
              <a:cxnLst/>
              <a:rect l="l" t="t" r="r" b="b"/>
              <a:pathLst>
                <a:path w="142" h="253" extrusionOk="0">
                  <a:moveTo>
                    <a:pt x="78" y="0"/>
                  </a:moveTo>
                  <a:lnTo>
                    <a:pt x="78" y="0"/>
                  </a:lnTo>
                  <a:cubicBezTo>
                    <a:pt x="63" y="0"/>
                    <a:pt x="63" y="0"/>
                    <a:pt x="47" y="16"/>
                  </a:cubicBezTo>
                  <a:lnTo>
                    <a:pt x="47" y="16"/>
                  </a:lnTo>
                  <a:cubicBezTo>
                    <a:pt x="47" y="32"/>
                    <a:pt x="63" y="32"/>
                    <a:pt x="47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26" y="111"/>
                    <a:pt x="126" y="142"/>
                    <a:pt x="110" y="142"/>
                  </a:cubicBezTo>
                  <a:lnTo>
                    <a:pt x="47" y="189"/>
                  </a:lnTo>
                  <a:cubicBezTo>
                    <a:pt x="47" y="205"/>
                    <a:pt x="32" y="205"/>
                    <a:pt x="32" y="205"/>
                  </a:cubicBezTo>
                  <a:cubicBezTo>
                    <a:pt x="15" y="205"/>
                    <a:pt x="15" y="205"/>
                    <a:pt x="0" y="189"/>
                  </a:cubicBezTo>
                  <a:cubicBezTo>
                    <a:pt x="15" y="221"/>
                    <a:pt x="15" y="237"/>
                    <a:pt x="15" y="252"/>
                  </a:cubicBezTo>
                  <a:lnTo>
                    <a:pt x="15" y="252"/>
                  </a:lnTo>
                  <a:cubicBezTo>
                    <a:pt x="78" y="252"/>
                    <a:pt x="110" y="205"/>
                    <a:pt x="126" y="174"/>
                  </a:cubicBezTo>
                  <a:lnTo>
                    <a:pt x="126" y="158"/>
                  </a:lnTo>
                  <a:cubicBezTo>
                    <a:pt x="141" y="158"/>
                    <a:pt x="141" y="142"/>
                    <a:pt x="141" y="126"/>
                  </a:cubicBezTo>
                  <a:lnTo>
                    <a:pt x="110" y="63"/>
                  </a:lnTo>
                  <a:lnTo>
                    <a:pt x="110" y="48"/>
                  </a:lnTo>
                  <a:cubicBezTo>
                    <a:pt x="126" y="32"/>
                    <a:pt x="110" y="16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465;p38">
              <a:extLst>
                <a:ext uri="{FF2B5EF4-FFF2-40B4-BE49-F238E27FC236}">
                  <a16:creationId xmlns:a16="http://schemas.microsoft.com/office/drawing/2014/main" id="{6A0FB368-1832-B40A-FAF4-6A867417DC77}"/>
                </a:ext>
              </a:extLst>
            </p:cNvPr>
            <p:cNvSpPr/>
            <p:nvPr/>
          </p:nvSpPr>
          <p:spPr>
            <a:xfrm>
              <a:off x="3040202" y="1790258"/>
              <a:ext cx="8046" cy="4516"/>
            </a:xfrm>
            <a:custGeom>
              <a:avLst/>
              <a:gdLst/>
              <a:ahLst/>
              <a:cxnLst/>
              <a:rect l="l" t="t" r="r" b="b"/>
              <a:pathLst>
                <a:path w="253" h="142" extrusionOk="0">
                  <a:moveTo>
                    <a:pt x="206" y="1"/>
                  </a:moveTo>
                  <a:cubicBezTo>
                    <a:pt x="143" y="1"/>
                    <a:pt x="63" y="16"/>
                    <a:pt x="0" y="16"/>
                  </a:cubicBezTo>
                  <a:lnTo>
                    <a:pt x="80" y="16"/>
                  </a:lnTo>
                  <a:cubicBezTo>
                    <a:pt x="95" y="16"/>
                    <a:pt x="95" y="1"/>
                    <a:pt x="111" y="1"/>
                  </a:cubicBezTo>
                  <a:lnTo>
                    <a:pt x="111" y="1"/>
                  </a:lnTo>
                  <a:lnTo>
                    <a:pt x="126" y="1"/>
                  </a:lnTo>
                  <a:cubicBezTo>
                    <a:pt x="143" y="16"/>
                    <a:pt x="158" y="32"/>
                    <a:pt x="143" y="47"/>
                  </a:cubicBezTo>
                  <a:lnTo>
                    <a:pt x="158" y="110"/>
                  </a:lnTo>
                  <a:cubicBezTo>
                    <a:pt x="158" y="127"/>
                    <a:pt x="174" y="142"/>
                    <a:pt x="189" y="142"/>
                  </a:cubicBezTo>
                  <a:lnTo>
                    <a:pt x="189" y="142"/>
                  </a:lnTo>
                  <a:lnTo>
                    <a:pt x="221" y="142"/>
                  </a:lnTo>
                  <a:cubicBezTo>
                    <a:pt x="237" y="142"/>
                    <a:pt x="252" y="127"/>
                    <a:pt x="252" y="110"/>
                  </a:cubicBezTo>
                  <a:cubicBezTo>
                    <a:pt x="252" y="95"/>
                    <a:pt x="237" y="79"/>
                    <a:pt x="221" y="7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466;p38">
              <a:extLst>
                <a:ext uri="{FF2B5EF4-FFF2-40B4-BE49-F238E27FC236}">
                  <a16:creationId xmlns:a16="http://schemas.microsoft.com/office/drawing/2014/main" id="{226FAAD5-CF3D-6791-30DD-51A4BA008538}"/>
                </a:ext>
              </a:extLst>
            </p:cNvPr>
            <p:cNvSpPr/>
            <p:nvPr/>
          </p:nvSpPr>
          <p:spPr>
            <a:xfrm>
              <a:off x="3187517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80" y="0"/>
                  </a:moveTo>
                  <a:cubicBezTo>
                    <a:pt x="80" y="15"/>
                    <a:pt x="64" y="15"/>
                    <a:pt x="64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32" y="47"/>
                    <a:pt x="32" y="47"/>
                  </a:cubicBezTo>
                  <a:cubicBezTo>
                    <a:pt x="32" y="63"/>
                    <a:pt x="48" y="63"/>
                    <a:pt x="48" y="63"/>
                  </a:cubicBezTo>
                  <a:cubicBezTo>
                    <a:pt x="48" y="63"/>
                    <a:pt x="64" y="47"/>
                    <a:pt x="80" y="47"/>
                  </a:cubicBezTo>
                  <a:cubicBezTo>
                    <a:pt x="80" y="47"/>
                    <a:pt x="80" y="32"/>
                    <a:pt x="95" y="32"/>
                  </a:cubicBezTo>
                  <a:lnTo>
                    <a:pt x="95" y="15"/>
                  </a:lnTo>
                  <a:cubicBezTo>
                    <a:pt x="95" y="15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467;p38">
              <a:extLst>
                <a:ext uri="{FF2B5EF4-FFF2-40B4-BE49-F238E27FC236}">
                  <a16:creationId xmlns:a16="http://schemas.microsoft.com/office/drawing/2014/main" id="{962CFDE4-301A-FF56-8FAE-103EB1F651FA}"/>
                </a:ext>
              </a:extLst>
            </p:cNvPr>
            <p:cNvSpPr/>
            <p:nvPr/>
          </p:nvSpPr>
          <p:spPr>
            <a:xfrm>
              <a:off x="3262669" y="1802279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12" y="142"/>
                  </a:moveTo>
                  <a:lnTo>
                    <a:pt x="112" y="142"/>
                  </a:lnTo>
                  <a:lnTo>
                    <a:pt x="112" y="142"/>
                  </a:lnTo>
                  <a:lnTo>
                    <a:pt x="112" y="142"/>
                  </a:lnTo>
                  <a:close/>
                  <a:moveTo>
                    <a:pt x="127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64" y="48"/>
                  </a:lnTo>
                  <a:lnTo>
                    <a:pt x="64" y="48"/>
                  </a:lnTo>
                  <a:cubicBezTo>
                    <a:pt x="49" y="48"/>
                    <a:pt x="32" y="48"/>
                    <a:pt x="17" y="64"/>
                  </a:cubicBezTo>
                  <a:cubicBezTo>
                    <a:pt x="1" y="79"/>
                    <a:pt x="1" y="95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49" y="111"/>
                    <a:pt x="49" y="111"/>
                  </a:cubicBezTo>
                  <a:lnTo>
                    <a:pt x="64" y="95"/>
                  </a:lnTo>
                  <a:cubicBezTo>
                    <a:pt x="80" y="79"/>
                    <a:pt x="80" y="79"/>
                    <a:pt x="95" y="79"/>
                  </a:cubicBezTo>
                  <a:lnTo>
                    <a:pt x="95" y="79"/>
                  </a:lnTo>
                  <a:lnTo>
                    <a:pt x="112" y="79"/>
                  </a:lnTo>
                  <a:lnTo>
                    <a:pt x="127" y="95"/>
                  </a:lnTo>
                  <a:lnTo>
                    <a:pt x="143" y="79"/>
                  </a:lnTo>
                  <a:lnTo>
                    <a:pt x="158" y="79"/>
                  </a:lnTo>
                  <a:cubicBezTo>
                    <a:pt x="175" y="79"/>
                    <a:pt x="190" y="95"/>
                    <a:pt x="190" y="127"/>
                  </a:cubicBezTo>
                  <a:lnTo>
                    <a:pt x="190" y="127"/>
                  </a:lnTo>
                  <a:lnTo>
                    <a:pt x="190" y="127"/>
                  </a:lnTo>
                  <a:lnTo>
                    <a:pt x="206" y="79"/>
                  </a:lnTo>
                  <a:cubicBezTo>
                    <a:pt x="206" y="64"/>
                    <a:pt x="206" y="48"/>
                    <a:pt x="190" y="32"/>
                  </a:cubicBezTo>
                  <a:lnTo>
                    <a:pt x="14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468;p38">
              <a:extLst>
                <a:ext uri="{FF2B5EF4-FFF2-40B4-BE49-F238E27FC236}">
                  <a16:creationId xmlns:a16="http://schemas.microsoft.com/office/drawing/2014/main" id="{60DBE12A-EFED-B93B-2687-DBB3B8BDB3AD}"/>
                </a:ext>
              </a:extLst>
            </p:cNvPr>
            <p:cNvSpPr/>
            <p:nvPr/>
          </p:nvSpPr>
          <p:spPr>
            <a:xfrm>
              <a:off x="3372932" y="1787745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0" y="143"/>
                  </a:lnTo>
                  <a:cubicBezTo>
                    <a:pt x="0" y="158"/>
                    <a:pt x="0" y="158"/>
                    <a:pt x="16" y="174"/>
                  </a:cubicBezTo>
                  <a:lnTo>
                    <a:pt x="32" y="174"/>
                  </a:lnTo>
                  <a:lnTo>
                    <a:pt x="48" y="174"/>
                  </a:lnTo>
                  <a:lnTo>
                    <a:pt x="158" y="95"/>
                  </a:lnTo>
                  <a:lnTo>
                    <a:pt x="174" y="80"/>
                  </a:lnTo>
                  <a:lnTo>
                    <a:pt x="174" y="48"/>
                  </a:lnTo>
                  <a:cubicBezTo>
                    <a:pt x="158" y="32"/>
                    <a:pt x="158" y="32"/>
                    <a:pt x="143" y="32"/>
                  </a:cubicBezTo>
                  <a:lnTo>
                    <a:pt x="126" y="32"/>
                  </a:lnTo>
                  <a:lnTo>
                    <a:pt x="80" y="63"/>
                  </a:ln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469;p38">
              <a:extLst>
                <a:ext uri="{FF2B5EF4-FFF2-40B4-BE49-F238E27FC236}">
                  <a16:creationId xmlns:a16="http://schemas.microsoft.com/office/drawing/2014/main" id="{6460791A-E580-D5CE-47FB-C7BA500EF5C0}"/>
                </a:ext>
              </a:extLst>
            </p:cNvPr>
            <p:cNvSpPr/>
            <p:nvPr/>
          </p:nvSpPr>
          <p:spPr>
            <a:xfrm>
              <a:off x="3261206" y="1804792"/>
              <a:ext cx="7505" cy="9032"/>
            </a:xfrm>
            <a:custGeom>
              <a:avLst/>
              <a:gdLst/>
              <a:ahLst/>
              <a:cxnLst/>
              <a:rect l="l" t="t" r="r" b="b"/>
              <a:pathLst>
                <a:path w="236" h="284" extrusionOk="0">
                  <a:moveTo>
                    <a:pt x="204" y="0"/>
                  </a:moveTo>
                  <a:lnTo>
                    <a:pt x="189" y="0"/>
                  </a:lnTo>
                  <a:lnTo>
                    <a:pt x="173" y="16"/>
                  </a:lnTo>
                  <a:lnTo>
                    <a:pt x="173" y="48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95"/>
                  </a:lnTo>
                  <a:lnTo>
                    <a:pt x="158" y="95"/>
                  </a:lnTo>
                  <a:lnTo>
                    <a:pt x="78" y="189"/>
                  </a:lnTo>
                  <a:lnTo>
                    <a:pt x="78" y="206"/>
                  </a:lnTo>
                  <a:cubicBezTo>
                    <a:pt x="78" y="221"/>
                    <a:pt x="63" y="237"/>
                    <a:pt x="47" y="237"/>
                  </a:cubicBezTo>
                  <a:lnTo>
                    <a:pt x="47" y="237"/>
                  </a:lnTo>
                  <a:cubicBezTo>
                    <a:pt x="15" y="237"/>
                    <a:pt x="15" y="221"/>
                    <a:pt x="15" y="206"/>
                  </a:cubicBezTo>
                  <a:lnTo>
                    <a:pt x="15" y="206"/>
                  </a:lnTo>
                  <a:cubicBezTo>
                    <a:pt x="0" y="221"/>
                    <a:pt x="0" y="237"/>
                    <a:pt x="15" y="252"/>
                  </a:cubicBezTo>
                  <a:lnTo>
                    <a:pt x="47" y="284"/>
                  </a:lnTo>
                  <a:lnTo>
                    <a:pt x="78" y="284"/>
                  </a:lnTo>
                  <a:lnTo>
                    <a:pt x="78" y="284"/>
                  </a:lnTo>
                  <a:cubicBezTo>
                    <a:pt x="95" y="284"/>
                    <a:pt x="95" y="284"/>
                    <a:pt x="95" y="269"/>
                  </a:cubicBezTo>
                  <a:lnTo>
                    <a:pt x="189" y="158"/>
                  </a:lnTo>
                  <a:lnTo>
                    <a:pt x="189" y="158"/>
                  </a:lnTo>
                  <a:lnTo>
                    <a:pt x="221" y="158"/>
                  </a:lnTo>
                  <a:cubicBezTo>
                    <a:pt x="221" y="142"/>
                    <a:pt x="236" y="142"/>
                    <a:pt x="236" y="126"/>
                  </a:cubicBezTo>
                  <a:lnTo>
                    <a:pt x="236" y="48"/>
                  </a:lnTo>
                  <a:lnTo>
                    <a:pt x="236" y="48"/>
                  </a:lnTo>
                  <a:cubicBezTo>
                    <a:pt x="236" y="16"/>
                    <a:pt x="221" y="0"/>
                    <a:pt x="20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470;p38">
              <a:extLst>
                <a:ext uri="{FF2B5EF4-FFF2-40B4-BE49-F238E27FC236}">
                  <a16:creationId xmlns:a16="http://schemas.microsoft.com/office/drawing/2014/main" id="{4B449FB6-79D0-E606-8E2D-D3CBC4130985}"/>
                </a:ext>
              </a:extLst>
            </p:cNvPr>
            <p:cNvSpPr/>
            <p:nvPr/>
          </p:nvSpPr>
          <p:spPr>
            <a:xfrm>
              <a:off x="3227590" y="1789272"/>
              <a:ext cx="2576" cy="7505"/>
            </a:xfrm>
            <a:custGeom>
              <a:avLst/>
              <a:gdLst/>
              <a:ahLst/>
              <a:cxnLst/>
              <a:rect l="l" t="t" r="r" b="b"/>
              <a:pathLst>
                <a:path w="81" h="236" extrusionOk="0">
                  <a:moveTo>
                    <a:pt x="17" y="0"/>
                  </a:moveTo>
                  <a:lnTo>
                    <a:pt x="17" y="15"/>
                  </a:lnTo>
                  <a:lnTo>
                    <a:pt x="1" y="189"/>
                  </a:lnTo>
                  <a:cubicBezTo>
                    <a:pt x="1" y="221"/>
                    <a:pt x="17" y="236"/>
                    <a:pt x="32" y="236"/>
                  </a:cubicBezTo>
                  <a:lnTo>
                    <a:pt x="32" y="236"/>
                  </a:lnTo>
                  <a:cubicBezTo>
                    <a:pt x="49" y="236"/>
                    <a:pt x="64" y="221"/>
                    <a:pt x="64" y="204"/>
                  </a:cubicBezTo>
                  <a:lnTo>
                    <a:pt x="80" y="95"/>
                  </a:lnTo>
                  <a:cubicBezTo>
                    <a:pt x="64" y="95"/>
                    <a:pt x="64" y="95"/>
                    <a:pt x="64" y="7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471;p38">
              <a:extLst>
                <a:ext uri="{FF2B5EF4-FFF2-40B4-BE49-F238E27FC236}">
                  <a16:creationId xmlns:a16="http://schemas.microsoft.com/office/drawing/2014/main" id="{F604E4AE-3ADD-03CF-9CD9-B70C989C9137}"/>
                </a:ext>
              </a:extLst>
            </p:cNvPr>
            <p:cNvSpPr/>
            <p:nvPr/>
          </p:nvSpPr>
          <p:spPr>
            <a:xfrm>
              <a:off x="3413514" y="1771716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79" y="0"/>
                  </a:moveTo>
                  <a:cubicBezTo>
                    <a:pt x="64" y="17"/>
                    <a:pt x="32" y="32"/>
                    <a:pt x="1" y="48"/>
                  </a:cubicBezTo>
                  <a:lnTo>
                    <a:pt x="1" y="80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80"/>
                  </a:lnTo>
                  <a:cubicBezTo>
                    <a:pt x="64" y="80"/>
                    <a:pt x="64" y="63"/>
                    <a:pt x="79" y="48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472;p38">
              <a:extLst>
                <a:ext uri="{FF2B5EF4-FFF2-40B4-BE49-F238E27FC236}">
                  <a16:creationId xmlns:a16="http://schemas.microsoft.com/office/drawing/2014/main" id="{DC06325B-0180-48F1-2FEB-A46E3980626C}"/>
                </a:ext>
              </a:extLst>
            </p:cNvPr>
            <p:cNvSpPr/>
            <p:nvPr/>
          </p:nvSpPr>
          <p:spPr>
            <a:xfrm>
              <a:off x="3198553" y="1790735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32"/>
                  </a:cubicBezTo>
                  <a:cubicBezTo>
                    <a:pt x="0" y="32"/>
                    <a:pt x="17" y="32"/>
                    <a:pt x="17" y="49"/>
                  </a:cubicBezTo>
                  <a:lnTo>
                    <a:pt x="32" y="49"/>
                  </a:lnTo>
                  <a:cubicBezTo>
                    <a:pt x="48" y="49"/>
                    <a:pt x="63" y="64"/>
                    <a:pt x="63" y="80"/>
                  </a:cubicBezTo>
                  <a:cubicBezTo>
                    <a:pt x="80" y="80"/>
                    <a:pt x="80" y="95"/>
                    <a:pt x="80" y="112"/>
                  </a:cubicBezTo>
                  <a:cubicBezTo>
                    <a:pt x="80" y="143"/>
                    <a:pt x="95" y="143"/>
                    <a:pt x="111" y="143"/>
                  </a:cubicBezTo>
                  <a:lnTo>
                    <a:pt x="111" y="143"/>
                  </a:lnTo>
                  <a:lnTo>
                    <a:pt x="111" y="143"/>
                  </a:lnTo>
                  <a:cubicBezTo>
                    <a:pt x="143" y="143"/>
                    <a:pt x="158" y="127"/>
                    <a:pt x="143" y="112"/>
                  </a:cubicBezTo>
                  <a:cubicBezTo>
                    <a:pt x="143" y="32"/>
                    <a:pt x="111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473;p38">
              <a:extLst>
                <a:ext uri="{FF2B5EF4-FFF2-40B4-BE49-F238E27FC236}">
                  <a16:creationId xmlns:a16="http://schemas.microsoft.com/office/drawing/2014/main" id="{E994BD73-1D9E-431D-C705-09A30C63CE4F}"/>
                </a:ext>
              </a:extLst>
            </p:cNvPr>
            <p:cNvSpPr/>
            <p:nvPr/>
          </p:nvSpPr>
          <p:spPr>
            <a:xfrm>
              <a:off x="3391951" y="1781257"/>
              <a:ext cx="5565" cy="4039"/>
            </a:xfrm>
            <a:custGeom>
              <a:avLst/>
              <a:gdLst/>
              <a:ahLst/>
              <a:cxnLst/>
              <a:rect l="l" t="t" r="r" b="b"/>
              <a:pathLst>
                <a:path w="175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15"/>
                    <a:pt x="1" y="32"/>
                  </a:cubicBezTo>
                  <a:lnTo>
                    <a:pt x="1" y="47"/>
                  </a:lnTo>
                  <a:lnTo>
                    <a:pt x="17" y="47"/>
                  </a:lnTo>
                  <a:cubicBezTo>
                    <a:pt x="32" y="47"/>
                    <a:pt x="32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64" y="47"/>
                    <a:pt x="64" y="63"/>
                  </a:cubicBezTo>
                  <a:cubicBezTo>
                    <a:pt x="80" y="78"/>
                    <a:pt x="64" y="95"/>
                    <a:pt x="49" y="110"/>
                  </a:cubicBezTo>
                  <a:lnTo>
                    <a:pt x="32" y="110"/>
                  </a:lnTo>
                  <a:lnTo>
                    <a:pt x="32" y="126"/>
                  </a:lnTo>
                  <a:lnTo>
                    <a:pt x="49" y="126"/>
                  </a:lnTo>
                  <a:lnTo>
                    <a:pt x="64" y="126"/>
                  </a:lnTo>
                  <a:lnTo>
                    <a:pt x="112" y="110"/>
                  </a:lnTo>
                  <a:cubicBezTo>
                    <a:pt x="112" y="95"/>
                    <a:pt x="127" y="95"/>
                    <a:pt x="127" y="95"/>
                  </a:cubicBezTo>
                  <a:lnTo>
                    <a:pt x="143" y="95"/>
                  </a:lnTo>
                  <a:lnTo>
                    <a:pt x="143" y="95"/>
                  </a:lnTo>
                  <a:lnTo>
                    <a:pt x="158" y="95"/>
                  </a:lnTo>
                  <a:cubicBezTo>
                    <a:pt x="175" y="95"/>
                    <a:pt x="175" y="78"/>
                    <a:pt x="175" y="63"/>
                  </a:cubicBezTo>
                  <a:cubicBezTo>
                    <a:pt x="175" y="47"/>
                    <a:pt x="158" y="32"/>
                    <a:pt x="143" y="32"/>
                  </a:cubicBezTo>
                  <a:lnTo>
                    <a:pt x="127" y="32"/>
                  </a:lnTo>
                  <a:lnTo>
                    <a:pt x="80" y="47"/>
                  </a:lnTo>
                  <a:lnTo>
                    <a:pt x="64" y="32"/>
                  </a:lnTo>
                  <a:lnTo>
                    <a:pt x="64" y="15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474;p38">
              <a:extLst>
                <a:ext uri="{FF2B5EF4-FFF2-40B4-BE49-F238E27FC236}">
                  <a16:creationId xmlns:a16="http://schemas.microsoft.com/office/drawing/2014/main" id="{D55186A2-229E-9D2D-B54E-BC31CD0FBD3C}"/>
                </a:ext>
              </a:extLst>
            </p:cNvPr>
            <p:cNvSpPr/>
            <p:nvPr/>
          </p:nvSpPr>
          <p:spPr>
            <a:xfrm>
              <a:off x="3350861" y="1782243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80" y="1"/>
                  </a:moveTo>
                  <a:lnTo>
                    <a:pt x="80" y="1"/>
                  </a:lnTo>
                  <a:lnTo>
                    <a:pt x="80" y="1"/>
                  </a:lnTo>
                  <a:lnTo>
                    <a:pt x="64" y="16"/>
                  </a:lnTo>
                  <a:lnTo>
                    <a:pt x="17" y="110"/>
                  </a:lnTo>
                  <a:cubicBezTo>
                    <a:pt x="1" y="110"/>
                    <a:pt x="1" y="127"/>
                    <a:pt x="1" y="127"/>
                  </a:cubicBezTo>
                  <a:lnTo>
                    <a:pt x="32" y="158"/>
                  </a:lnTo>
                  <a:lnTo>
                    <a:pt x="49" y="158"/>
                  </a:lnTo>
                  <a:lnTo>
                    <a:pt x="64" y="142"/>
                  </a:lnTo>
                  <a:lnTo>
                    <a:pt x="95" y="95"/>
                  </a:lnTo>
                  <a:lnTo>
                    <a:pt x="112" y="95"/>
                  </a:lnTo>
                  <a:lnTo>
                    <a:pt x="143" y="95"/>
                  </a:lnTo>
                  <a:cubicBezTo>
                    <a:pt x="143" y="79"/>
                    <a:pt x="158" y="64"/>
                    <a:pt x="143" y="47"/>
                  </a:cubicBezTo>
                  <a:lnTo>
                    <a:pt x="143" y="32"/>
                  </a:lnTo>
                  <a:lnTo>
                    <a:pt x="112" y="16"/>
                  </a:lnTo>
                  <a:cubicBezTo>
                    <a:pt x="112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475;p38">
              <a:extLst>
                <a:ext uri="{FF2B5EF4-FFF2-40B4-BE49-F238E27FC236}">
                  <a16:creationId xmlns:a16="http://schemas.microsoft.com/office/drawing/2014/main" id="{C15B37EF-3BC5-501A-0FD4-5B541E679F4D}"/>
                </a:ext>
              </a:extLst>
            </p:cNvPr>
            <p:cNvSpPr/>
            <p:nvPr/>
          </p:nvSpPr>
          <p:spPr>
            <a:xfrm>
              <a:off x="3093314" y="1790258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0" y="1"/>
                  </a:moveTo>
                  <a:lnTo>
                    <a:pt x="0" y="32"/>
                  </a:lnTo>
                  <a:cubicBezTo>
                    <a:pt x="0" y="47"/>
                    <a:pt x="17" y="64"/>
                    <a:pt x="32" y="64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48" y="64"/>
                    <a:pt x="48" y="64"/>
                    <a:pt x="63" y="79"/>
                  </a:cubicBezTo>
                  <a:lnTo>
                    <a:pt x="63" y="79"/>
                  </a:lnTo>
                  <a:lnTo>
                    <a:pt x="63" y="79"/>
                  </a:lnTo>
                  <a:lnTo>
                    <a:pt x="80" y="79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111" y="79"/>
                    <a:pt x="111" y="79"/>
                  </a:cubicBezTo>
                  <a:cubicBezTo>
                    <a:pt x="111" y="64"/>
                    <a:pt x="111" y="47"/>
                    <a:pt x="95" y="47"/>
                  </a:cubicBezTo>
                  <a:lnTo>
                    <a:pt x="17" y="16"/>
                  </a:lnTo>
                  <a:cubicBezTo>
                    <a:pt x="0" y="1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476;p38">
              <a:extLst>
                <a:ext uri="{FF2B5EF4-FFF2-40B4-BE49-F238E27FC236}">
                  <a16:creationId xmlns:a16="http://schemas.microsoft.com/office/drawing/2014/main" id="{90F54E3F-7BC1-AD71-5BD4-0565AAE9E1AF}"/>
                </a:ext>
              </a:extLst>
            </p:cNvPr>
            <p:cNvSpPr/>
            <p:nvPr/>
          </p:nvSpPr>
          <p:spPr>
            <a:xfrm>
              <a:off x="3271701" y="1773720"/>
              <a:ext cx="4548" cy="1018"/>
            </a:xfrm>
            <a:custGeom>
              <a:avLst/>
              <a:gdLst/>
              <a:ahLst/>
              <a:cxnLst/>
              <a:rect l="l" t="t" r="r" b="b"/>
              <a:pathLst>
                <a:path w="143" h="32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95" y="17"/>
                    <a:pt x="80" y="17"/>
                  </a:cubicBezTo>
                  <a:lnTo>
                    <a:pt x="63" y="17"/>
                  </a:lnTo>
                  <a:cubicBezTo>
                    <a:pt x="48" y="17"/>
                    <a:pt x="48" y="17"/>
                    <a:pt x="32" y="0"/>
                  </a:cubicBezTo>
                  <a:lnTo>
                    <a:pt x="32" y="0"/>
                  </a:lnTo>
                  <a:lnTo>
                    <a:pt x="17" y="0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11" y="17"/>
                  </a:lnTo>
                  <a:lnTo>
                    <a:pt x="111" y="17"/>
                  </a:lnTo>
                  <a:cubicBezTo>
                    <a:pt x="127" y="17"/>
                    <a:pt x="127" y="32"/>
                    <a:pt x="143" y="32"/>
                  </a:cubicBezTo>
                  <a:lnTo>
                    <a:pt x="143" y="17"/>
                  </a:lnTo>
                  <a:cubicBezTo>
                    <a:pt x="127" y="0"/>
                    <a:pt x="127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477;p38">
              <a:extLst>
                <a:ext uri="{FF2B5EF4-FFF2-40B4-BE49-F238E27FC236}">
                  <a16:creationId xmlns:a16="http://schemas.microsoft.com/office/drawing/2014/main" id="{5BCC9226-5094-4B84-7444-80339B8566D2}"/>
                </a:ext>
              </a:extLst>
            </p:cNvPr>
            <p:cNvSpPr/>
            <p:nvPr/>
          </p:nvSpPr>
          <p:spPr>
            <a:xfrm>
              <a:off x="3403496" y="1768695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110" y="1"/>
                  </a:moveTo>
                  <a:lnTo>
                    <a:pt x="110" y="17"/>
                  </a:lnTo>
                  <a:cubicBezTo>
                    <a:pt x="127" y="32"/>
                    <a:pt x="110" y="49"/>
                    <a:pt x="95" y="64"/>
                  </a:cubicBezTo>
                  <a:lnTo>
                    <a:pt x="79" y="64"/>
                  </a:lnTo>
                  <a:cubicBezTo>
                    <a:pt x="64" y="64"/>
                    <a:pt x="64" y="64"/>
                    <a:pt x="47" y="49"/>
                  </a:cubicBezTo>
                  <a:lnTo>
                    <a:pt x="47" y="32"/>
                  </a:lnTo>
                  <a:lnTo>
                    <a:pt x="16" y="32"/>
                  </a:lnTo>
                  <a:cubicBezTo>
                    <a:pt x="1" y="49"/>
                    <a:pt x="1" y="49"/>
                    <a:pt x="1" y="64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79" y="80"/>
                    <a:pt x="95" y="80"/>
                    <a:pt x="110" y="80"/>
                  </a:cubicBezTo>
                  <a:cubicBezTo>
                    <a:pt x="110" y="64"/>
                    <a:pt x="127" y="49"/>
                    <a:pt x="142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74" y="32"/>
                    <a:pt x="190" y="32"/>
                    <a:pt x="190" y="49"/>
                  </a:cubicBezTo>
                  <a:cubicBezTo>
                    <a:pt x="190" y="32"/>
                    <a:pt x="174" y="32"/>
                    <a:pt x="174" y="32"/>
                  </a:cubicBezTo>
                  <a:cubicBezTo>
                    <a:pt x="158" y="1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478;p38">
              <a:extLst>
                <a:ext uri="{FF2B5EF4-FFF2-40B4-BE49-F238E27FC236}">
                  <a16:creationId xmlns:a16="http://schemas.microsoft.com/office/drawing/2014/main" id="{19D737F7-D714-6FF6-4A2E-FCD054228ED5}"/>
                </a:ext>
              </a:extLst>
            </p:cNvPr>
            <p:cNvSpPr/>
            <p:nvPr/>
          </p:nvSpPr>
          <p:spPr>
            <a:xfrm>
              <a:off x="3410016" y="1766691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42" y="1"/>
                  </a:lnTo>
                  <a:lnTo>
                    <a:pt x="48" y="32"/>
                  </a:lnTo>
                  <a:cubicBezTo>
                    <a:pt x="48" y="49"/>
                    <a:pt x="48" y="49"/>
                    <a:pt x="32" y="64"/>
                  </a:cubicBezTo>
                  <a:lnTo>
                    <a:pt x="16" y="64"/>
                  </a:lnTo>
                  <a:lnTo>
                    <a:pt x="0" y="64"/>
                  </a:lnTo>
                  <a:lnTo>
                    <a:pt x="0" y="80"/>
                  </a:lnTo>
                  <a:cubicBezTo>
                    <a:pt x="16" y="95"/>
                    <a:pt x="32" y="112"/>
                    <a:pt x="48" y="112"/>
                  </a:cubicBezTo>
                  <a:lnTo>
                    <a:pt x="48" y="95"/>
                  </a:lnTo>
                  <a:lnTo>
                    <a:pt x="126" y="80"/>
                  </a:lnTo>
                  <a:cubicBezTo>
                    <a:pt x="126" y="64"/>
                    <a:pt x="142" y="49"/>
                    <a:pt x="158" y="49"/>
                  </a:cubicBezTo>
                  <a:lnTo>
                    <a:pt x="158" y="49"/>
                  </a:lnTo>
                  <a:lnTo>
                    <a:pt x="174" y="49"/>
                  </a:lnTo>
                  <a:lnTo>
                    <a:pt x="189" y="49"/>
                  </a:lnTo>
                  <a:lnTo>
                    <a:pt x="189" y="32"/>
                  </a:lnTo>
                  <a:cubicBezTo>
                    <a:pt x="189" y="17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479;p38">
              <a:extLst>
                <a:ext uri="{FF2B5EF4-FFF2-40B4-BE49-F238E27FC236}">
                  <a16:creationId xmlns:a16="http://schemas.microsoft.com/office/drawing/2014/main" id="{B7D4838D-7947-A2A6-330D-0A5F12C622C5}"/>
                </a:ext>
              </a:extLst>
            </p:cNvPr>
            <p:cNvSpPr/>
            <p:nvPr/>
          </p:nvSpPr>
          <p:spPr>
            <a:xfrm>
              <a:off x="3110361" y="1795283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47"/>
                  </a:moveTo>
                  <a:lnTo>
                    <a:pt x="32" y="63"/>
                  </a:lnTo>
                  <a:lnTo>
                    <a:pt x="17" y="63"/>
                  </a:ln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32" y="142"/>
                    <a:pt x="48" y="158"/>
                  </a:cubicBezTo>
                  <a:lnTo>
                    <a:pt x="63" y="158"/>
                  </a:lnTo>
                  <a:cubicBezTo>
                    <a:pt x="80" y="158"/>
                    <a:pt x="95" y="158"/>
                    <a:pt x="95" y="142"/>
                  </a:cubicBezTo>
                  <a:lnTo>
                    <a:pt x="95" y="142"/>
                  </a:lnTo>
                  <a:cubicBezTo>
                    <a:pt x="80" y="142"/>
                    <a:pt x="63" y="142"/>
                    <a:pt x="63" y="126"/>
                  </a:cubicBezTo>
                  <a:cubicBezTo>
                    <a:pt x="48" y="110"/>
                    <a:pt x="48" y="95"/>
                    <a:pt x="63" y="78"/>
                  </a:cubicBezTo>
                  <a:lnTo>
                    <a:pt x="63" y="78"/>
                  </a:lnTo>
                  <a:lnTo>
                    <a:pt x="63" y="78"/>
                  </a:lnTo>
                  <a:cubicBezTo>
                    <a:pt x="63" y="78"/>
                    <a:pt x="63" y="63"/>
                    <a:pt x="48" y="47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480;p38">
              <a:extLst>
                <a:ext uri="{FF2B5EF4-FFF2-40B4-BE49-F238E27FC236}">
                  <a16:creationId xmlns:a16="http://schemas.microsoft.com/office/drawing/2014/main" id="{42E602F7-357A-A5C1-49D2-25F8E88562EE}"/>
                </a:ext>
              </a:extLst>
            </p:cNvPr>
            <p:cNvSpPr/>
            <p:nvPr/>
          </p:nvSpPr>
          <p:spPr>
            <a:xfrm>
              <a:off x="3268680" y="1767709"/>
              <a:ext cx="7060" cy="13580"/>
            </a:xfrm>
            <a:custGeom>
              <a:avLst/>
              <a:gdLst/>
              <a:ahLst/>
              <a:cxnLst/>
              <a:rect l="l" t="t" r="r" b="b"/>
              <a:pathLst>
                <a:path w="222" h="427" extrusionOk="0">
                  <a:moveTo>
                    <a:pt x="112" y="174"/>
                  </a:moveTo>
                  <a:cubicBezTo>
                    <a:pt x="95" y="174"/>
                    <a:pt x="95" y="174"/>
                    <a:pt x="80" y="189"/>
                  </a:cubicBezTo>
                  <a:lnTo>
                    <a:pt x="64" y="189"/>
                  </a:lnTo>
                  <a:lnTo>
                    <a:pt x="32" y="189"/>
                  </a:lnTo>
                  <a:cubicBezTo>
                    <a:pt x="32" y="206"/>
                    <a:pt x="32" y="221"/>
                    <a:pt x="17" y="237"/>
                  </a:cubicBezTo>
                  <a:cubicBezTo>
                    <a:pt x="17" y="269"/>
                    <a:pt x="17" y="284"/>
                    <a:pt x="1" y="315"/>
                  </a:cubicBezTo>
                  <a:cubicBezTo>
                    <a:pt x="1" y="315"/>
                    <a:pt x="1" y="332"/>
                    <a:pt x="17" y="347"/>
                  </a:cubicBezTo>
                  <a:lnTo>
                    <a:pt x="49" y="410"/>
                  </a:lnTo>
                  <a:cubicBezTo>
                    <a:pt x="64" y="426"/>
                    <a:pt x="64" y="426"/>
                    <a:pt x="80" y="426"/>
                  </a:cubicBezTo>
                  <a:lnTo>
                    <a:pt x="80" y="426"/>
                  </a:lnTo>
                  <a:lnTo>
                    <a:pt x="95" y="426"/>
                  </a:lnTo>
                  <a:lnTo>
                    <a:pt x="112" y="426"/>
                  </a:lnTo>
                  <a:cubicBezTo>
                    <a:pt x="95" y="410"/>
                    <a:pt x="95" y="395"/>
                    <a:pt x="112" y="395"/>
                  </a:cubicBezTo>
                  <a:cubicBezTo>
                    <a:pt x="112" y="378"/>
                    <a:pt x="127" y="363"/>
                    <a:pt x="127" y="363"/>
                  </a:cubicBezTo>
                  <a:lnTo>
                    <a:pt x="143" y="363"/>
                  </a:lnTo>
                  <a:lnTo>
                    <a:pt x="143" y="363"/>
                  </a:lnTo>
                  <a:lnTo>
                    <a:pt x="190" y="378"/>
                  </a:lnTo>
                  <a:lnTo>
                    <a:pt x="190" y="378"/>
                  </a:lnTo>
                  <a:lnTo>
                    <a:pt x="206" y="378"/>
                  </a:lnTo>
                  <a:cubicBezTo>
                    <a:pt x="222" y="363"/>
                    <a:pt x="222" y="347"/>
                    <a:pt x="222" y="347"/>
                  </a:cubicBezTo>
                  <a:lnTo>
                    <a:pt x="222" y="332"/>
                  </a:lnTo>
                  <a:cubicBezTo>
                    <a:pt x="206" y="315"/>
                    <a:pt x="206" y="315"/>
                    <a:pt x="190" y="315"/>
                  </a:cubicBezTo>
                  <a:lnTo>
                    <a:pt x="158" y="315"/>
                  </a:lnTo>
                  <a:lnTo>
                    <a:pt x="95" y="347"/>
                  </a:lnTo>
                  <a:lnTo>
                    <a:pt x="95" y="347"/>
                  </a:lnTo>
                  <a:lnTo>
                    <a:pt x="80" y="363"/>
                  </a:lnTo>
                  <a:cubicBezTo>
                    <a:pt x="80" y="363"/>
                    <a:pt x="64" y="378"/>
                    <a:pt x="49" y="378"/>
                  </a:cubicBezTo>
                  <a:cubicBezTo>
                    <a:pt x="49" y="378"/>
                    <a:pt x="32" y="378"/>
                    <a:pt x="32" y="363"/>
                  </a:cubicBezTo>
                  <a:cubicBezTo>
                    <a:pt x="17" y="347"/>
                    <a:pt x="17" y="332"/>
                    <a:pt x="32" y="315"/>
                  </a:cubicBezTo>
                  <a:lnTo>
                    <a:pt x="64" y="269"/>
                  </a:lnTo>
                  <a:lnTo>
                    <a:pt x="64" y="252"/>
                  </a:lnTo>
                  <a:cubicBezTo>
                    <a:pt x="64" y="237"/>
                    <a:pt x="80" y="221"/>
                    <a:pt x="95" y="221"/>
                  </a:cubicBezTo>
                  <a:lnTo>
                    <a:pt x="95" y="221"/>
                  </a:lnTo>
                  <a:cubicBezTo>
                    <a:pt x="95" y="206"/>
                    <a:pt x="112" y="206"/>
                    <a:pt x="112" y="189"/>
                  </a:cubicBezTo>
                  <a:lnTo>
                    <a:pt x="112" y="174"/>
                  </a:lnTo>
                  <a:lnTo>
                    <a:pt x="112" y="174"/>
                  </a:lnTo>
                  <a:close/>
                  <a:moveTo>
                    <a:pt x="143" y="0"/>
                  </a:moveTo>
                  <a:lnTo>
                    <a:pt x="143" y="0"/>
                  </a:lnTo>
                  <a:cubicBezTo>
                    <a:pt x="143" y="17"/>
                    <a:pt x="143" y="17"/>
                    <a:pt x="127" y="17"/>
                  </a:cubicBezTo>
                  <a:lnTo>
                    <a:pt x="112" y="32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5" y="80"/>
                  </a:lnTo>
                  <a:cubicBezTo>
                    <a:pt x="80" y="95"/>
                    <a:pt x="80" y="111"/>
                    <a:pt x="64" y="111"/>
                  </a:cubicBezTo>
                  <a:lnTo>
                    <a:pt x="64" y="111"/>
                  </a:lnTo>
                  <a:lnTo>
                    <a:pt x="64" y="111"/>
                  </a:lnTo>
                  <a:lnTo>
                    <a:pt x="80" y="111"/>
                  </a:lnTo>
                  <a:lnTo>
                    <a:pt x="95" y="111"/>
                  </a:lnTo>
                  <a:lnTo>
                    <a:pt x="95" y="95"/>
                  </a:lnTo>
                  <a:cubicBezTo>
                    <a:pt x="95" y="63"/>
                    <a:pt x="112" y="48"/>
                    <a:pt x="127" y="48"/>
                  </a:cubicBezTo>
                  <a:lnTo>
                    <a:pt x="127" y="48"/>
                  </a:lnTo>
                  <a:cubicBezTo>
                    <a:pt x="143" y="48"/>
                    <a:pt x="158" y="63"/>
                    <a:pt x="158" y="63"/>
                  </a:cubicBezTo>
                  <a:lnTo>
                    <a:pt x="175" y="48"/>
                  </a:lnTo>
                  <a:cubicBezTo>
                    <a:pt x="158" y="32"/>
                    <a:pt x="158" y="17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481;p38">
              <a:extLst>
                <a:ext uri="{FF2B5EF4-FFF2-40B4-BE49-F238E27FC236}">
                  <a16:creationId xmlns:a16="http://schemas.microsoft.com/office/drawing/2014/main" id="{11BB186E-A798-8877-86AF-E8413EECF82B}"/>
                </a:ext>
              </a:extLst>
            </p:cNvPr>
            <p:cNvSpPr/>
            <p:nvPr/>
          </p:nvSpPr>
          <p:spPr>
            <a:xfrm>
              <a:off x="3415009" y="1754192"/>
              <a:ext cx="7569" cy="3021"/>
            </a:xfrm>
            <a:custGeom>
              <a:avLst/>
              <a:gdLst/>
              <a:ahLst/>
              <a:cxnLst/>
              <a:rect l="l" t="t" r="r" b="b"/>
              <a:pathLst>
                <a:path w="238" h="95" extrusionOk="0">
                  <a:moveTo>
                    <a:pt x="127" y="16"/>
                  </a:moveTo>
                  <a:lnTo>
                    <a:pt x="95" y="32"/>
                  </a:lnTo>
                  <a:lnTo>
                    <a:pt x="80" y="32"/>
                  </a:lnTo>
                  <a:cubicBezTo>
                    <a:pt x="64" y="32"/>
                    <a:pt x="64" y="32"/>
                    <a:pt x="48" y="16"/>
                  </a:cubicBezTo>
                  <a:lnTo>
                    <a:pt x="32" y="32"/>
                  </a:lnTo>
                  <a:cubicBezTo>
                    <a:pt x="17" y="32"/>
                    <a:pt x="1" y="47"/>
                    <a:pt x="1" y="63"/>
                  </a:cubicBezTo>
                  <a:lnTo>
                    <a:pt x="1" y="79"/>
                  </a:lnTo>
                  <a:cubicBezTo>
                    <a:pt x="17" y="79"/>
                    <a:pt x="32" y="79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lnTo>
                    <a:pt x="64" y="95"/>
                  </a:lnTo>
                  <a:lnTo>
                    <a:pt x="64" y="63"/>
                  </a:lnTo>
                  <a:cubicBezTo>
                    <a:pt x="80" y="47"/>
                    <a:pt x="80" y="47"/>
                    <a:pt x="95" y="47"/>
                  </a:cubicBezTo>
                  <a:lnTo>
                    <a:pt x="95" y="47"/>
                  </a:lnTo>
                  <a:lnTo>
                    <a:pt x="112" y="47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16"/>
                  </a:lnTo>
                  <a:close/>
                  <a:moveTo>
                    <a:pt x="238" y="0"/>
                  </a:moveTo>
                  <a:cubicBezTo>
                    <a:pt x="238" y="16"/>
                    <a:pt x="221" y="16"/>
                    <a:pt x="221" y="16"/>
                  </a:cubicBezTo>
                  <a:lnTo>
                    <a:pt x="206" y="16"/>
                  </a:lnTo>
                  <a:lnTo>
                    <a:pt x="190" y="16"/>
                  </a:lnTo>
                  <a:lnTo>
                    <a:pt x="206" y="47"/>
                  </a:lnTo>
                  <a:lnTo>
                    <a:pt x="221" y="3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482;p38">
              <a:extLst>
                <a:ext uri="{FF2B5EF4-FFF2-40B4-BE49-F238E27FC236}">
                  <a16:creationId xmlns:a16="http://schemas.microsoft.com/office/drawing/2014/main" id="{88E1097E-77CE-49A7-101F-81DE77A0DCF3}"/>
                </a:ext>
              </a:extLst>
            </p:cNvPr>
            <p:cNvSpPr/>
            <p:nvPr/>
          </p:nvSpPr>
          <p:spPr>
            <a:xfrm>
              <a:off x="3016159" y="1795760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126" y="0"/>
                  </a:move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cubicBezTo>
                    <a:pt x="0" y="48"/>
                    <a:pt x="0" y="63"/>
                    <a:pt x="16" y="63"/>
                  </a:cubicBezTo>
                  <a:cubicBezTo>
                    <a:pt x="16" y="48"/>
                    <a:pt x="32" y="48"/>
                    <a:pt x="32" y="48"/>
                  </a:cubicBezTo>
                  <a:lnTo>
                    <a:pt x="48" y="48"/>
                  </a:lnTo>
                  <a:lnTo>
                    <a:pt x="48" y="48"/>
                  </a:lnTo>
                  <a:lnTo>
                    <a:pt x="126" y="63"/>
                  </a:lnTo>
                  <a:lnTo>
                    <a:pt x="158" y="63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483;p38">
              <a:extLst>
                <a:ext uri="{FF2B5EF4-FFF2-40B4-BE49-F238E27FC236}">
                  <a16:creationId xmlns:a16="http://schemas.microsoft.com/office/drawing/2014/main" id="{960CDEBC-3CBF-C547-2C3B-2D5D5A47DC5D}"/>
                </a:ext>
              </a:extLst>
            </p:cNvPr>
            <p:cNvSpPr/>
            <p:nvPr/>
          </p:nvSpPr>
          <p:spPr>
            <a:xfrm>
              <a:off x="3415518" y="1802788"/>
              <a:ext cx="12562" cy="6551"/>
            </a:xfrm>
            <a:custGeom>
              <a:avLst/>
              <a:gdLst/>
              <a:ahLst/>
              <a:cxnLst/>
              <a:rect l="l" t="t" r="r" b="b"/>
              <a:pathLst>
                <a:path w="395" h="206" extrusionOk="0">
                  <a:moveTo>
                    <a:pt x="190" y="111"/>
                  </a:moveTo>
                  <a:lnTo>
                    <a:pt x="190" y="126"/>
                  </a:lnTo>
                  <a:cubicBezTo>
                    <a:pt x="174" y="142"/>
                    <a:pt x="174" y="158"/>
                    <a:pt x="159" y="158"/>
                  </a:cubicBezTo>
                  <a:lnTo>
                    <a:pt x="142" y="158"/>
                  </a:lnTo>
                  <a:cubicBezTo>
                    <a:pt x="142" y="142"/>
                    <a:pt x="127" y="142"/>
                    <a:pt x="127" y="142"/>
                  </a:cubicBezTo>
                  <a:lnTo>
                    <a:pt x="96" y="142"/>
                  </a:lnTo>
                  <a:cubicBezTo>
                    <a:pt x="79" y="142"/>
                    <a:pt x="79" y="126"/>
                    <a:pt x="64" y="126"/>
                  </a:cubicBezTo>
                  <a:lnTo>
                    <a:pt x="64" y="126"/>
                  </a:lnTo>
                  <a:cubicBezTo>
                    <a:pt x="64" y="142"/>
                    <a:pt x="64" y="158"/>
                    <a:pt x="48" y="158"/>
                  </a:cubicBezTo>
                  <a:lnTo>
                    <a:pt x="16" y="174"/>
                  </a:lnTo>
                  <a:lnTo>
                    <a:pt x="1" y="174"/>
                  </a:lnTo>
                  <a:cubicBezTo>
                    <a:pt x="16" y="189"/>
                    <a:pt x="32" y="205"/>
                    <a:pt x="48" y="205"/>
                  </a:cubicBezTo>
                  <a:lnTo>
                    <a:pt x="48" y="205"/>
                  </a:lnTo>
                  <a:cubicBezTo>
                    <a:pt x="111" y="205"/>
                    <a:pt x="159" y="174"/>
                    <a:pt x="205" y="142"/>
                  </a:cubicBezTo>
                  <a:lnTo>
                    <a:pt x="190" y="111"/>
                  </a:lnTo>
                  <a:lnTo>
                    <a:pt x="190" y="111"/>
                  </a:lnTo>
                  <a:close/>
                  <a:moveTo>
                    <a:pt x="363" y="0"/>
                  </a:moveTo>
                  <a:lnTo>
                    <a:pt x="285" y="0"/>
                  </a:lnTo>
                  <a:lnTo>
                    <a:pt x="285" y="32"/>
                  </a:lnTo>
                  <a:cubicBezTo>
                    <a:pt x="285" y="48"/>
                    <a:pt x="268" y="63"/>
                    <a:pt x="253" y="63"/>
                  </a:cubicBezTo>
                  <a:lnTo>
                    <a:pt x="253" y="63"/>
                  </a:lnTo>
                  <a:cubicBezTo>
                    <a:pt x="237" y="63"/>
                    <a:pt x="222" y="48"/>
                    <a:pt x="222" y="32"/>
                  </a:cubicBezTo>
                  <a:lnTo>
                    <a:pt x="222" y="32"/>
                  </a:lnTo>
                  <a:cubicBezTo>
                    <a:pt x="205" y="48"/>
                    <a:pt x="190" y="48"/>
                    <a:pt x="190" y="63"/>
                  </a:cubicBezTo>
                  <a:cubicBezTo>
                    <a:pt x="190" y="79"/>
                    <a:pt x="174" y="79"/>
                    <a:pt x="159" y="79"/>
                  </a:cubicBezTo>
                  <a:lnTo>
                    <a:pt x="159" y="79"/>
                  </a:lnTo>
                  <a:lnTo>
                    <a:pt x="159" y="79"/>
                  </a:lnTo>
                  <a:lnTo>
                    <a:pt x="159" y="79"/>
                  </a:lnTo>
                  <a:lnTo>
                    <a:pt x="174" y="95"/>
                  </a:lnTo>
                  <a:cubicBezTo>
                    <a:pt x="174" y="79"/>
                    <a:pt x="174" y="79"/>
                    <a:pt x="190" y="63"/>
                  </a:cubicBezTo>
                  <a:lnTo>
                    <a:pt x="205" y="63"/>
                  </a:lnTo>
                  <a:lnTo>
                    <a:pt x="205" y="63"/>
                  </a:lnTo>
                  <a:lnTo>
                    <a:pt x="237" y="63"/>
                  </a:lnTo>
                  <a:lnTo>
                    <a:pt x="253" y="95"/>
                  </a:lnTo>
                  <a:cubicBezTo>
                    <a:pt x="253" y="79"/>
                    <a:pt x="268" y="79"/>
                    <a:pt x="268" y="79"/>
                  </a:cubicBezTo>
                  <a:lnTo>
                    <a:pt x="316" y="126"/>
                  </a:lnTo>
                  <a:cubicBezTo>
                    <a:pt x="316" y="142"/>
                    <a:pt x="331" y="142"/>
                    <a:pt x="331" y="142"/>
                  </a:cubicBezTo>
                  <a:lnTo>
                    <a:pt x="331" y="142"/>
                  </a:lnTo>
                  <a:lnTo>
                    <a:pt x="348" y="142"/>
                  </a:lnTo>
                  <a:lnTo>
                    <a:pt x="363" y="142"/>
                  </a:lnTo>
                  <a:lnTo>
                    <a:pt x="363" y="126"/>
                  </a:lnTo>
                  <a:lnTo>
                    <a:pt x="394" y="79"/>
                  </a:lnTo>
                  <a:lnTo>
                    <a:pt x="379" y="79"/>
                  </a:lnTo>
                  <a:lnTo>
                    <a:pt x="379" y="79"/>
                  </a:lnTo>
                  <a:cubicBezTo>
                    <a:pt x="348" y="79"/>
                    <a:pt x="331" y="63"/>
                    <a:pt x="331" y="48"/>
                  </a:cubicBezTo>
                  <a:cubicBezTo>
                    <a:pt x="331" y="32"/>
                    <a:pt x="348" y="16"/>
                    <a:pt x="379" y="16"/>
                  </a:cubicBezTo>
                  <a:lnTo>
                    <a:pt x="379" y="16"/>
                  </a:lnTo>
                  <a:lnTo>
                    <a:pt x="379" y="16"/>
                  </a:lnTo>
                  <a:cubicBezTo>
                    <a:pt x="379" y="0"/>
                    <a:pt x="379" y="0"/>
                    <a:pt x="3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484;p38">
              <a:extLst>
                <a:ext uri="{FF2B5EF4-FFF2-40B4-BE49-F238E27FC236}">
                  <a16:creationId xmlns:a16="http://schemas.microsoft.com/office/drawing/2014/main" id="{299231DB-9B7C-46CB-A36F-D4F5AF5042AC}"/>
                </a:ext>
              </a:extLst>
            </p:cNvPr>
            <p:cNvSpPr/>
            <p:nvPr/>
          </p:nvSpPr>
          <p:spPr>
            <a:xfrm>
              <a:off x="3325831" y="181131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lnTo>
                    <a:pt x="32" y="47"/>
                  </a:lnTo>
                  <a:cubicBezTo>
                    <a:pt x="16" y="47"/>
                    <a:pt x="16" y="47"/>
                    <a:pt x="0" y="64"/>
                  </a:cubicBezTo>
                  <a:lnTo>
                    <a:pt x="16" y="64"/>
                  </a:lnTo>
                  <a:cubicBezTo>
                    <a:pt x="32" y="64"/>
                    <a:pt x="48" y="79"/>
                    <a:pt x="32" y="95"/>
                  </a:cubicBezTo>
                  <a:lnTo>
                    <a:pt x="32" y="173"/>
                  </a:lnTo>
                  <a:lnTo>
                    <a:pt x="16" y="190"/>
                  </a:lnTo>
                  <a:lnTo>
                    <a:pt x="16" y="221"/>
                  </a:lnTo>
                  <a:lnTo>
                    <a:pt x="16" y="221"/>
                  </a:lnTo>
                  <a:cubicBezTo>
                    <a:pt x="32" y="221"/>
                    <a:pt x="32" y="221"/>
                    <a:pt x="32" y="205"/>
                  </a:cubicBezTo>
                  <a:lnTo>
                    <a:pt x="79" y="173"/>
                  </a:lnTo>
                  <a:lnTo>
                    <a:pt x="79" y="173"/>
                  </a:lnTo>
                  <a:lnTo>
                    <a:pt x="79" y="158"/>
                  </a:lnTo>
                  <a:lnTo>
                    <a:pt x="95" y="158"/>
                  </a:lnTo>
                  <a:cubicBezTo>
                    <a:pt x="111" y="142"/>
                    <a:pt x="111" y="142"/>
                    <a:pt x="111" y="127"/>
                  </a:cubicBezTo>
                  <a:lnTo>
                    <a:pt x="111" y="127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95" y="95"/>
                  </a:lnTo>
                  <a:lnTo>
                    <a:pt x="126" y="79"/>
                  </a:lnTo>
                  <a:cubicBezTo>
                    <a:pt x="126" y="64"/>
                    <a:pt x="143" y="64"/>
                    <a:pt x="143" y="64"/>
                  </a:cubicBezTo>
                  <a:lnTo>
                    <a:pt x="143" y="64"/>
                  </a:lnTo>
                  <a:lnTo>
                    <a:pt x="158" y="64"/>
                  </a:lnTo>
                  <a:cubicBezTo>
                    <a:pt x="174" y="47"/>
                    <a:pt x="174" y="32"/>
                    <a:pt x="174" y="16"/>
                  </a:cubicBezTo>
                  <a:cubicBezTo>
                    <a:pt x="158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485;p38">
              <a:extLst>
                <a:ext uri="{FF2B5EF4-FFF2-40B4-BE49-F238E27FC236}">
                  <a16:creationId xmlns:a16="http://schemas.microsoft.com/office/drawing/2014/main" id="{313E10C1-6226-8448-F4DC-54507E28E726}"/>
                </a:ext>
              </a:extLst>
            </p:cNvPr>
            <p:cNvSpPr/>
            <p:nvPr/>
          </p:nvSpPr>
          <p:spPr>
            <a:xfrm>
              <a:off x="3155459" y="1818817"/>
              <a:ext cx="6042" cy="2544"/>
            </a:xfrm>
            <a:custGeom>
              <a:avLst/>
              <a:gdLst/>
              <a:ahLst/>
              <a:cxnLst/>
              <a:rect l="l" t="t" r="r" b="b"/>
              <a:pathLst>
                <a:path w="190" h="80" extrusionOk="0">
                  <a:moveTo>
                    <a:pt x="111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80" y="0"/>
                    <a:pt x="80" y="17"/>
                    <a:pt x="63" y="17"/>
                  </a:cubicBezTo>
                  <a:lnTo>
                    <a:pt x="17" y="63"/>
                  </a:lnTo>
                  <a:lnTo>
                    <a:pt x="0" y="63"/>
                  </a:lnTo>
                  <a:cubicBezTo>
                    <a:pt x="0" y="80"/>
                    <a:pt x="17" y="80"/>
                    <a:pt x="17" y="80"/>
                  </a:cubicBezTo>
                  <a:lnTo>
                    <a:pt x="32" y="80"/>
                  </a:lnTo>
                  <a:lnTo>
                    <a:pt x="48" y="80"/>
                  </a:lnTo>
                  <a:cubicBezTo>
                    <a:pt x="63" y="80"/>
                    <a:pt x="63" y="63"/>
                    <a:pt x="80" y="63"/>
                  </a:cubicBezTo>
                  <a:lnTo>
                    <a:pt x="80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126" y="63"/>
                  </a:lnTo>
                  <a:lnTo>
                    <a:pt x="143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48"/>
                  </a:lnTo>
                  <a:cubicBezTo>
                    <a:pt x="158" y="32"/>
                    <a:pt x="174" y="32"/>
                    <a:pt x="189" y="32"/>
                  </a:cubicBezTo>
                  <a:lnTo>
                    <a:pt x="189" y="32"/>
                  </a:lnTo>
                  <a:cubicBezTo>
                    <a:pt x="189" y="17"/>
                    <a:pt x="174" y="0"/>
                    <a:pt x="158" y="0"/>
                  </a:cubicBezTo>
                  <a:lnTo>
                    <a:pt x="158" y="0"/>
                  </a:lnTo>
                  <a:lnTo>
                    <a:pt x="126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486;p38">
              <a:extLst>
                <a:ext uri="{FF2B5EF4-FFF2-40B4-BE49-F238E27FC236}">
                  <a16:creationId xmlns:a16="http://schemas.microsoft.com/office/drawing/2014/main" id="{975CA727-E093-6A38-8180-5A18487E4668}"/>
                </a:ext>
              </a:extLst>
            </p:cNvPr>
            <p:cNvSpPr/>
            <p:nvPr/>
          </p:nvSpPr>
          <p:spPr>
            <a:xfrm>
              <a:off x="3332351" y="1797763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32" y="64"/>
                    <a:pt x="47" y="48"/>
                    <a:pt x="64" y="32"/>
                  </a:cubicBezTo>
                  <a:lnTo>
                    <a:pt x="64" y="32"/>
                  </a:lnTo>
                  <a:lnTo>
                    <a:pt x="79" y="32"/>
                  </a:lnTo>
                  <a:cubicBezTo>
                    <a:pt x="79" y="32"/>
                    <a:pt x="95" y="48"/>
                    <a:pt x="110" y="48"/>
                  </a:cubicBezTo>
                  <a:lnTo>
                    <a:pt x="127" y="95"/>
                  </a:lnTo>
                  <a:cubicBezTo>
                    <a:pt x="142" y="111"/>
                    <a:pt x="158" y="111"/>
                    <a:pt x="158" y="111"/>
                  </a:cubicBezTo>
                  <a:lnTo>
                    <a:pt x="173" y="111"/>
                  </a:lnTo>
                  <a:cubicBezTo>
                    <a:pt x="190" y="95"/>
                    <a:pt x="205" y="95"/>
                    <a:pt x="221" y="80"/>
                  </a:cubicBezTo>
                  <a:lnTo>
                    <a:pt x="221" y="80"/>
                  </a:lnTo>
                  <a:lnTo>
                    <a:pt x="221" y="80"/>
                  </a:lnTo>
                  <a:cubicBezTo>
                    <a:pt x="221" y="48"/>
                    <a:pt x="205" y="32"/>
                    <a:pt x="190" y="32"/>
                  </a:cubicBezTo>
                  <a:lnTo>
                    <a:pt x="158" y="32"/>
                  </a:lnTo>
                  <a:lnTo>
                    <a:pt x="95" y="32"/>
                  </a:lnTo>
                  <a:cubicBezTo>
                    <a:pt x="95" y="32"/>
                    <a:pt x="79" y="32"/>
                    <a:pt x="64" y="17"/>
                  </a:cubicBezTo>
                  <a:lnTo>
                    <a:pt x="47" y="17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487;p38">
              <a:extLst>
                <a:ext uri="{FF2B5EF4-FFF2-40B4-BE49-F238E27FC236}">
                  <a16:creationId xmlns:a16="http://schemas.microsoft.com/office/drawing/2014/main" id="{B9DA2DA4-CE41-8F9C-16F0-BD9E9E883C82}"/>
                </a:ext>
              </a:extLst>
            </p:cNvPr>
            <p:cNvSpPr/>
            <p:nvPr/>
          </p:nvSpPr>
          <p:spPr>
            <a:xfrm>
              <a:off x="3435045" y="1792738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32"/>
                  </a:lnTo>
                  <a:cubicBezTo>
                    <a:pt x="80" y="32"/>
                    <a:pt x="80" y="49"/>
                    <a:pt x="64" y="49"/>
                  </a:cubicBezTo>
                  <a:cubicBezTo>
                    <a:pt x="64" y="49"/>
                    <a:pt x="49" y="49"/>
                    <a:pt x="49" y="32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7" y="32"/>
                    <a:pt x="1" y="49"/>
                    <a:pt x="17" y="64"/>
                  </a:cubicBezTo>
                  <a:cubicBezTo>
                    <a:pt x="32" y="80"/>
                    <a:pt x="32" y="80"/>
                    <a:pt x="49" y="80"/>
                  </a:cubicBezTo>
                  <a:lnTo>
                    <a:pt x="64" y="80"/>
                  </a:lnTo>
                  <a:lnTo>
                    <a:pt x="95" y="64"/>
                  </a:lnTo>
                  <a:lnTo>
                    <a:pt x="127" y="80"/>
                  </a:lnTo>
                  <a:lnTo>
                    <a:pt x="143" y="80"/>
                  </a:lnTo>
                  <a:cubicBezTo>
                    <a:pt x="158" y="80"/>
                    <a:pt x="175" y="64"/>
                    <a:pt x="175" y="49"/>
                  </a:cubicBezTo>
                  <a:cubicBezTo>
                    <a:pt x="175" y="32"/>
                    <a:pt x="175" y="17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488;p38">
              <a:extLst>
                <a:ext uri="{FF2B5EF4-FFF2-40B4-BE49-F238E27FC236}">
                  <a16:creationId xmlns:a16="http://schemas.microsoft.com/office/drawing/2014/main" id="{AF7A9091-B1AD-C2DF-CF49-999A9961079D}"/>
                </a:ext>
              </a:extLst>
            </p:cNvPr>
            <p:cNvSpPr/>
            <p:nvPr/>
          </p:nvSpPr>
          <p:spPr>
            <a:xfrm>
              <a:off x="3441597" y="1790258"/>
              <a:ext cx="3021" cy="5057"/>
            </a:xfrm>
            <a:custGeom>
              <a:avLst/>
              <a:gdLst/>
              <a:ahLst/>
              <a:cxnLst/>
              <a:rect l="l" t="t" r="r" b="b"/>
              <a:pathLst>
                <a:path w="95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79"/>
                  </a:lnTo>
                  <a:lnTo>
                    <a:pt x="15" y="95"/>
                  </a:lnTo>
                  <a:cubicBezTo>
                    <a:pt x="0" y="110"/>
                    <a:pt x="0" y="127"/>
                    <a:pt x="15" y="142"/>
                  </a:cubicBezTo>
                  <a:cubicBezTo>
                    <a:pt x="15" y="158"/>
                    <a:pt x="32" y="158"/>
                    <a:pt x="32" y="158"/>
                  </a:cubicBezTo>
                  <a:lnTo>
                    <a:pt x="63" y="158"/>
                  </a:lnTo>
                  <a:lnTo>
                    <a:pt x="78" y="142"/>
                  </a:lnTo>
                  <a:cubicBezTo>
                    <a:pt x="63" y="127"/>
                    <a:pt x="63" y="110"/>
                    <a:pt x="63" y="95"/>
                  </a:cubicBezTo>
                  <a:cubicBezTo>
                    <a:pt x="47" y="95"/>
                    <a:pt x="47" y="79"/>
                    <a:pt x="47" y="64"/>
                  </a:cubicBezTo>
                  <a:cubicBezTo>
                    <a:pt x="47" y="47"/>
                    <a:pt x="63" y="32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489;p38">
              <a:extLst>
                <a:ext uri="{FF2B5EF4-FFF2-40B4-BE49-F238E27FC236}">
                  <a16:creationId xmlns:a16="http://schemas.microsoft.com/office/drawing/2014/main" id="{26382A84-CF1E-71F1-39BF-35B84B97AD8D}"/>
                </a:ext>
              </a:extLst>
            </p:cNvPr>
            <p:cNvSpPr/>
            <p:nvPr/>
          </p:nvSpPr>
          <p:spPr>
            <a:xfrm>
              <a:off x="3261683" y="1804792"/>
              <a:ext cx="5025" cy="7569"/>
            </a:xfrm>
            <a:custGeom>
              <a:avLst/>
              <a:gdLst/>
              <a:ahLst/>
              <a:cxnLst/>
              <a:rect l="l" t="t" r="r" b="b"/>
              <a:pathLst>
                <a:path w="158" h="238" extrusionOk="0">
                  <a:moveTo>
                    <a:pt x="126" y="0"/>
                  </a:moveTo>
                  <a:lnTo>
                    <a:pt x="126" y="0"/>
                  </a:lnTo>
                  <a:cubicBezTo>
                    <a:pt x="111" y="0"/>
                    <a:pt x="111" y="0"/>
                    <a:pt x="95" y="16"/>
                  </a:cubicBezTo>
                  <a:lnTo>
                    <a:pt x="80" y="32"/>
                  </a:lnTo>
                  <a:cubicBezTo>
                    <a:pt x="80" y="32"/>
                    <a:pt x="80" y="48"/>
                    <a:pt x="63" y="48"/>
                  </a:cubicBezTo>
                  <a:cubicBezTo>
                    <a:pt x="32" y="95"/>
                    <a:pt x="0" y="142"/>
                    <a:pt x="0" y="206"/>
                  </a:cubicBezTo>
                  <a:lnTo>
                    <a:pt x="0" y="206"/>
                  </a:lnTo>
                  <a:cubicBezTo>
                    <a:pt x="0" y="221"/>
                    <a:pt x="0" y="237"/>
                    <a:pt x="32" y="237"/>
                  </a:cubicBezTo>
                  <a:lnTo>
                    <a:pt x="32" y="237"/>
                  </a:lnTo>
                  <a:cubicBezTo>
                    <a:pt x="48" y="237"/>
                    <a:pt x="63" y="221"/>
                    <a:pt x="63" y="206"/>
                  </a:cubicBezTo>
                  <a:lnTo>
                    <a:pt x="63" y="189"/>
                  </a:lnTo>
                  <a:cubicBezTo>
                    <a:pt x="63" y="142"/>
                    <a:pt x="95" y="111"/>
                    <a:pt x="126" y="79"/>
                  </a:cubicBezTo>
                  <a:cubicBezTo>
                    <a:pt x="143" y="79"/>
                    <a:pt x="143" y="63"/>
                    <a:pt x="143" y="63"/>
                  </a:cubicBezTo>
                  <a:lnTo>
                    <a:pt x="143" y="63"/>
                  </a:lnTo>
                  <a:lnTo>
                    <a:pt x="158" y="48"/>
                  </a:lnTo>
                  <a:lnTo>
                    <a:pt x="158" y="16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490;p38">
              <a:extLst>
                <a:ext uri="{FF2B5EF4-FFF2-40B4-BE49-F238E27FC236}">
                  <a16:creationId xmlns:a16="http://schemas.microsoft.com/office/drawing/2014/main" id="{1CFA4D76-6879-28E6-BEC6-03204EBEC43F}"/>
                </a:ext>
              </a:extLst>
            </p:cNvPr>
            <p:cNvSpPr/>
            <p:nvPr/>
          </p:nvSpPr>
          <p:spPr>
            <a:xfrm>
              <a:off x="3051747" y="1823811"/>
              <a:ext cx="7028" cy="3562"/>
            </a:xfrm>
            <a:custGeom>
              <a:avLst/>
              <a:gdLst/>
              <a:ahLst/>
              <a:cxnLst/>
              <a:rect l="l" t="t" r="r" b="b"/>
              <a:pathLst>
                <a:path w="221" h="112" extrusionOk="0">
                  <a:moveTo>
                    <a:pt x="32" y="1"/>
                  </a:moveTo>
                  <a:lnTo>
                    <a:pt x="0" y="1"/>
                  </a:lnTo>
                  <a:cubicBezTo>
                    <a:pt x="0" y="1"/>
                    <a:pt x="16" y="17"/>
                    <a:pt x="16" y="32"/>
                  </a:cubicBezTo>
                  <a:cubicBezTo>
                    <a:pt x="16" y="32"/>
                    <a:pt x="16" y="49"/>
                    <a:pt x="0" y="49"/>
                  </a:cubicBezTo>
                  <a:cubicBezTo>
                    <a:pt x="32" y="49"/>
                    <a:pt x="32" y="64"/>
                    <a:pt x="32" y="80"/>
                  </a:cubicBezTo>
                  <a:cubicBezTo>
                    <a:pt x="47" y="80"/>
                    <a:pt x="32" y="80"/>
                    <a:pt x="32" y="95"/>
                  </a:cubicBezTo>
                  <a:cubicBezTo>
                    <a:pt x="79" y="112"/>
                    <a:pt x="126" y="112"/>
                    <a:pt x="158" y="112"/>
                  </a:cubicBezTo>
                  <a:lnTo>
                    <a:pt x="205" y="112"/>
                  </a:lnTo>
                  <a:lnTo>
                    <a:pt x="205" y="95"/>
                  </a:lnTo>
                  <a:cubicBezTo>
                    <a:pt x="205" y="95"/>
                    <a:pt x="189" y="80"/>
                    <a:pt x="205" y="80"/>
                  </a:cubicBezTo>
                  <a:cubicBezTo>
                    <a:pt x="205" y="64"/>
                    <a:pt x="205" y="49"/>
                    <a:pt x="221" y="49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205" y="49"/>
                  </a:lnTo>
                  <a:lnTo>
                    <a:pt x="158" y="49"/>
                  </a:lnTo>
                  <a:lnTo>
                    <a:pt x="110" y="49"/>
                  </a:lnTo>
                  <a:lnTo>
                    <a:pt x="110" y="32"/>
                  </a:lnTo>
                  <a:cubicBezTo>
                    <a:pt x="95" y="32"/>
                    <a:pt x="95" y="32"/>
                    <a:pt x="95" y="17"/>
                  </a:cubicBez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491;p38">
              <a:extLst>
                <a:ext uri="{FF2B5EF4-FFF2-40B4-BE49-F238E27FC236}">
                  <a16:creationId xmlns:a16="http://schemas.microsoft.com/office/drawing/2014/main" id="{EF317B59-37D2-AAE5-5574-8C37775475A8}"/>
                </a:ext>
              </a:extLst>
            </p:cNvPr>
            <p:cNvSpPr/>
            <p:nvPr/>
          </p:nvSpPr>
          <p:spPr>
            <a:xfrm>
              <a:off x="3036704" y="1821807"/>
              <a:ext cx="8523" cy="2576"/>
            </a:xfrm>
            <a:custGeom>
              <a:avLst/>
              <a:gdLst/>
              <a:ahLst/>
              <a:cxnLst/>
              <a:rect l="l" t="t" r="r" b="b"/>
              <a:pathLst>
                <a:path w="268" h="81" extrusionOk="0">
                  <a:moveTo>
                    <a:pt x="16" y="1"/>
                  </a:moveTo>
                  <a:lnTo>
                    <a:pt x="1" y="17"/>
                  </a:lnTo>
                  <a:lnTo>
                    <a:pt x="1" y="32"/>
                  </a:lnTo>
                  <a:cubicBezTo>
                    <a:pt x="1" y="49"/>
                    <a:pt x="1" y="49"/>
                    <a:pt x="16" y="64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79" y="64"/>
                  </a:lnTo>
                  <a:cubicBezTo>
                    <a:pt x="64" y="64"/>
                    <a:pt x="47" y="64"/>
                    <a:pt x="47" y="49"/>
                  </a:cubicBezTo>
                  <a:lnTo>
                    <a:pt x="16" y="1"/>
                  </a:lnTo>
                  <a:close/>
                  <a:moveTo>
                    <a:pt x="158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110" y="17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58" y="49"/>
                  </a:lnTo>
                  <a:cubicBezTo>
                    <a:pt x="158" y="49"/>
                    <a:pt x="173" y="49"/>
                    <a:pt x="173" y="64"/>
                  </a:cubicBezTo>
                  <a:lnTo>
                    <a:pt x="236" y="64"/>
                  </a:lnTo>
                  <a:cubicBezTo>
                    <a:pt x="253" y="64"/>
                    <a:pt x="268" y="49"/>
                    <a:pt x="268" y="32"/>
                  </a:cubicBezTo>
                  <a:lnTo>
                    <a:pt x="268" y="17"/>
                  </a:lnTo>
                  <a:lnTo>
                    <a:pt x="253" y="1"/>
                  </a:lnTo>
                  <a:lnTo>
                    <a:pt x="205" y="32"/>
                  </a:lnTo>
                  <a:cubicBezTo>
                    <a:pt x="205" y="49"/>
                    <a:pt x="205" y="49"/>
                    <a:pt x="190" y="49"/>
                  </a:cubicBezTo>
                  <a:cubicBezTo>
                    <a:pt x="173" y="49"/>
                    <a:pt x="173" y="32"/>
                    <a:pt x="158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492;p38">
              <a:extLst>
                <a:ext uri="{FF2B5EF4-FFF2-40B4-BE49-F238E27FC236}">
                  <a16:creationId xmlns:a16="http://schemas.microsoft.com/office/drawing/2014/main" id="{634FE6DD-1605-E198-EF9F-A927AC05F66F}"/>
                </a:ext>
              </a:extLst>
            </p:cNvPr>
            <p:cNvSpPr/>
            <p:nvPr/>
          </p:nvSpPr>
          <p:spPr>
            <a:xfrm>
              <a:off x="3384954" y="1782720"/>
              <a:ext cx="2035" cy="5565"/>
            </a:xfrm>
            <a:custGeom>
              <a:avLst/>
              <a:gdLst/>
              <a:ahLst/>
              <a:cxnLst/>
              <a:rect l="l" t="t" r="r" b="b"/>
              <a:pathLst>
                <a:path w="64" h="175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48" y="143"/>
                  </a:lnTo>
                  <a:cubicBezTo>
                    <a:pt x="48" y="127"/>
                    <a:pt x="48" y="112"/>
                    <a:pt x="63" y="95"/>
                  </a:cubicBezTo>
                  <a:lnTo>
                    <a:pt x="63" y="95"/>
                  </a:lnTo>
                  <a:lnTo>
                    <a:pt x="63" y="32"/>
                  </a:lnTo>
                  <a:cubicBezTo>
                    <a:pt x="63" y="17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493;p38">
              <a:extLst>
                <a:ext uri="{FF2B5EF4-FFF2-40B4-BE49-F238E27FC236}">
                  <a16:creationId xmlns:a16="http://schemas.microsoft.com/office/drawing/2014/main" id="{21CF06B4-A5DC-451A-A7E3-25F8F9380AF1}"/>
                </a:ext>
              </a:extLst>
            </p:cNvPr>
            <p:cNvSpPr/>
            <p:nvPr/>
          </p:nvSpPr>
          <p:spPr>
            <a:xfrm>
              <a:off x="3115895" y="1797286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95" y="0"/>
                  </a:moveTo>
                  <a:lnTo>
                    <a:pt x="47" y="0"/>
                  </a:lnTo>
                  <a:cubicBezTo>
                    <a:pt x="47" y="15"/>
                    <a:pt x="47" y="15"/>
                    <a:pt x="32" y="32"/>
                  </a:cubicBezTo>
                  <a:lnTo>
                    <a:pt x="0" y="47"/>
                  </a:lnTo>
                  <a:cubicBezTo>
                    <a:pt x="0" y="63"/>
                    <a:pt x="0" y="63"/>
                    <a:pt x="15" y="63"/>
                  </a:cubicBezTo>
                  <a:lnTo>
                    <a:pt x="15" y="63"/>
                  </a:lnTo>
                  <a:cubicBezTo>
                    <a:pt x="32" y="63"/>
                    <a:pt x="47" y="63"/>
                    <a:pt x="63" y="47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78" y="32"/>
                  </a:lnTo>
                  <a:lnTo>
                    <a:pt x="95" y="32"/>
                  </a:lnTo>
                  <a:lnTo>
                    <a:pt x="110" y="32"/>
                  </a:lnTo>
                  <a:lnTo>
                    <a:pt x="110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494;p38">
              <a:extLst>
                <a:ext uri="{FF2B5EF4-FFF2-40B4-BE49-F238E27FC236}">
                  <a16:creationId xmlns:a16="http://schemas.microsoft.com/office/drawing/2014/main" id="{CED4B3A2-8EBE-710D-E603-295E4D619A00}"/>
                </a:ext>
              </a:extLst>
            </p:cNvPr>
            <p:cNvSpPr/>
            <p:nvPr/>
          </p:nvSpPr>
          <p:spPr>
            <a:xfrm>
              <a:off x="3117358" y="1795760"/>
              <a:ext cx="4580" cy="2035"/>
            </a:xfrm>
            <a:custGeom>
              <a:avLst/>
              <a:gdLst/>
              <a:ahLst/>
              <a:cxnLst/>
              <a:rect l="l" t="t" r="r" b="b"/>
              <a:pathLst>
                <a:path w="144" h="64" extrusionOk="0">
                  <a:moveTo>
                    <a:pt x="64" y="0"/>
                  </a:move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17" y="48"/>
                    <a:pt x="1" y="48"/>
                  </a:cubicBezTo>
                  <a:lnTo>
                    <a:pt x="49" y="48"/>
                  </a:lnTo>
                  <a:lnTo>
                    <a:pt x="49" y="63"/>
                  </a:lnTo>
                  <a:lnTo>
                    <a:pt x="64" y="63"/>
                  </a:lnTo>
                  <a:lnTo>
                    <a:pt x="64" y="32"/>
                  </a:lnTo>
                  <a:lnTo>
                    <a:pt x="64" y="0"/>
                  </a:lnTo>
                  <a:close/>
                  <a:moveTo>
                    <a:pt x="143" y="0"/>
                  </a:moveTo>
                  <a:lnTo>
                    <a:pt x="127" y="0"/>
                  </a:lnTo>
                  <a:lnTo>
                    <a:pt x="127" y="17"/>
                  </a:lnTo>
                  <a:lnTo>
                    <a:pt x="143" y="17"/>
                  </a:lnTo>
                  <a:lnTo>
                    <a:pt x="143" y="1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495;p38">
              <a:extLst>
                <a:ext uri="{FF2B5EF4-FFF2-40B4-BE49-F238E27FC236}">
                  <a16:creationId xmlns:a16="http://schemas.microsoft.com/office/drawing/2014/main" id="{2A629304-78F0-C9C2-360B-61A201F6DDC4}"/>
                </a:ext>
              </a:extLst>
            </p:cNvPr>
            <p:cNvSpPr/>
            <p:nvPr/>
          </p:nvSpPr>
          <p:spPr>
            <a:xfrm>
              <a:off x="3324813" y="181331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lnTo>
                    <a:pt x="32" y="110"/>
                  </a:lnTo>
                  <a:cubicBezTo>
                    <a:pt x="32" y="110"/>
                    <a:pt x="48" y="110"/>
                    <a:pt x="48" y="127"/>
                  </a:cubicBezTo>
                  <a:lnTo>
                    <a:pt x="48" y="127"/>
                  </a:lnTo>
                  <a:lnTo>
                    <a:pt x="64" y="110"/>
                  </a:lnTo>
                  <a:lnTo>
                    <a:pt x="64" y="32"/>
                  </a:lnTo>
                  <a:cubicBezTo>
                    <a:pt x="80" y="16"/>
                    <a:pt x="64" y="1"/>
                    <a:pt x="48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496;p38">
              <a:extLst>
                <a:ext uri="{FF2B5EF4-FFF2-40B4-BE49-F238E27FC236}">
                  <a16:creationId xmlns:a16="http://schemas.microsoft.com/office/drawing/2014/main" id="{BD76B3C4-8C59-7E4D-912C-349BC4DFEB8C}"/>
                </a:ext>
              </a:extLst>
            </p:cNvPr>
            <p:cNvSpPr/>
            <p:nvPr/>
          </p:nvSpPr>
          <p:spPr>
            <a:xfrm>
              <a:off x="3267694" y="1815319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0" y="32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lose/>
                  <a:moveTo>
                    <a:pt x="63" y="1"/>
                  </a:moveTo>
                  <a:lnTo>
                    <a:pt x="63" y="1"/>
                  </a:lnTo>
                  <a:lnTo>
                    <a:pt x="63" y="16"/>
                  </a:lnTo>
                  <a:cubicBezTo>
                    <a:pt x="63" y="16"/>
                    <a:pt x="80" y="32"/>
                    <a:pt x="63" y="47"/>
                  </a:cubicBezTo>
                  <a:lnTo>
                    <a:pt x="63" y="64"/>
                  </a:lnTo>
                  <a:lnTo>
                    <a:pt x="80" y="64"/>
                  </a:lnTo>
                  <a:lnTo>
                    <a:pt x="80" y="47"/>
                  </a:lnTo>
                  <a:cubicBezTo>
                    <a:pt x="95" y="32"/>
                    <a:pt x="95" y="16"/>
                    <a:pt x="111" y="16"/>
                  </a:cubicBezTo>
                  <a:lnTo>
                    <a:pt x="111" y="16"/>
                  </a:lnTo>
                  <a:lnTo>
                    <a:pt x="126" y="16"/>
                  </a:lnTo>
                  <a:cubicBezTo>
                    <a:pt x="143" y="32"/>
                    <a:pt x="158" y="47"/>
                    <a:pt x="143" y="64"/>
                  </a:cubicBezTo>
                  <a:lnTo>
                    <a:pt x="143" y="79"/>
                  </a:lnTo>
                  <a:lnTo>
                    <a:pt x="158" y="79"/>
                  </a:lnTo>
                  <a:lnTo>
                    <a:pt x="158" y="79"/>
                  </a:lnTo>
                  <a:cubicBezTo>
                    <a:pt x="174" y="79"/>
                    <a:pt x="189" y="64"/>
                    <a:pt x="189" y="47"/>
                  </a:cubicBezTo>
                  <a:cubicBezTo>
                    <a:pt x="189" y="32"/>
                    <a:pt x="174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497;p38">
              <a:extLst>
                <a:ext uri="{FF2B5EF4-FFF2-40B4-BE49-F238E27FC236}">
                  <a16:creationId xmlns:a16="http://schemas.microsoft.com/office/drawing/2014/main" id="{FFE41259-6679-8A7D-3361-80399AB426D6}"/>
                </a:ext>
              </a:extLst>
            </p:cNvPr>
            <p:cNvSpPr/>
            <p:nvPr/>
          </p:nvSpPr>
          <p:spPr>
            <a:xfrm>
              <a:off x="3404513" y="1785741"/>
              <a:ext cx="2512" cy="1558"/>
            </a:xfrm>
            <a:custGeom>
              <a:avLst/>
              <a:gdLst/>
              <a:ahLst/>
              <a:cxnLst/>
              <a:rect l="l" t="t" r="r" b="b"/>
              <a:pathLst>
                <a:path w="79" h="49" extrusionOk="0">
                  <a:moveTo>
                    <a:pt x="32" y="0"/>
                  </a:moveTo>
                  <a:lnTo>
                    <a:pt x="32" y="0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" y="48"/>
                  </a:lnTo>
                  <a:cubicBezTo>
                    <a:pt x="15" y="32"/>
                    <a:pt x="32" y="32"/>
                    <a:pt x="32" y="32"/>
                  </a:cubicBezTo>
                  <a:lnTo>
                    <a:pt x="47" y="32"/>
                  </a:lnTo>
                  <a:lnTo>
                    <a:pt x="47" y="32"/>
                  </a:ln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498;p38">
              <a:extLst>
                <a:ext uri="{FF2B5EF4-FFF2-40B4-BE49-F238E27FC236}">
                  <a16:creationId xmlns:a16="http://schemas.microsoft.com/office/drawing/2014/main" id="{51105CE0-B8D8-9A9B-14CF-6C6A04E84EAD}"/>
                </a:ext>
              </a:extLst>
            </p:cNvPr>
            <p:cNvSpPr/>
            <p:nvPr/>
          </p:nvSpPr>
          <p:spPr>
            <a:xfrm>
              <a:off x="3078271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32" y="1"/>
                  </a:moveTo>
                  <a:cubicBezTo>
                    <a:pt x="17" y="1"/>
                    <a:pt x="17" y="1"/>
                    <a:pt x="17" y="17"/>
                  </a:cubicBezTo>
                  <a:cubicBezTo>
                    <a:pt x="1" y="32"/>
                    <a:pt x="17" y="49"/>
                    <a:pt x="32" y="64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95"/>
                  </a:lnTo>
                  <a:cubicBezTo>
                    <a:pt x="80" y="112"/>
                    <a:pt x="80" y="112"/>
                    <a:pt x="95" y="112"/>
                  </a:cubicBezTo>
                  <a:lnTo>
                    <a:pt x="95" y="127"/>
                  </a:lnTo>
                  <a:cubicBezTo>
                    <a:pt x="95" y="112"/>
                    <a:pt x="112" y="112"/>
                    <a:pt x="112" y="112"/>
                  </a:cubicBezTo>
                  <a:lnTo>
                    <a:pt x="158" y="80"/>
                  </a:lnTo>
                  <a:lnTo>
                    <a:pt x="158" y="64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27" y="64"/>
                    <a:pt x="112" y="64"/>
                    <a:pt x="112" y="49"/>
                  </a:cubicBezTo>
                  <a:cubicBezTo>
                    <a:pt x="95" y="49"/>
                    <a:pt x="95" y="32"/>
                    <a:pt x="95" y="32"/>
                  </a:cubicBezTo>
                  <a:lnTo>
                    <a:pt x="95" y="17"/>
                  </a:lnTo>
                  <a:lnTo>
                    <a:pt x="64" y="17"/>
                  </a:lnTo>
                  <a:lnTo>
                    <a:pt x="4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499;p38">
              <a:extLst>
                <a:ext uri="{FF2B5EF4-FFF2-40B4-BE49-F238E27FC236}">
                  <a16:creationId xmlns:a16="http://schemas.microsoft.com/office/drawing/2014/main" id="{A80AD362-B5C3-9120-9C86-28E39E4ECD47}"/>
                </a:ext>
              </a:extLst>
            </p:cNvPr>
            <p:cNvSpPr/>
            <p:nvPr/>
          </p:nvSpPr>
          <p:spPr>
            <a:xfrm>
              <a:off x="3337376" y="1821330"/>
              <a:ext cx="5502" cy="1527"/>
            </a:xfrm>
            <a:custGeom>
              <a:avLst/>
              <a:gdLst/>
              <a:ahLst/>
              <a:cxnLst/>
              <a:rect l="l" t="t" r="r" b="b"/>
              <a:pathLst>
                <a:path w="173" h="48" extrusionOk="0">
                  <a:moveTo>
                    <a:pt x="141" y="1"/>
                  </a:moveTo>
                  <a:lnTo>
                    <a:pt x="126" y="1"/>
                  </a:lnTo>
                  <a:lnTo>
                    <a:pt x="126" y="1"/>
                  </a:lnTo>
                  <a:lnTo>
                    <a:pt x="0" y="47"/>
                  </a:lnTo>
                  <a:cubicBezTo>
                    <a:pt x="47" y="47"/>
                    <a:pt x="110" y="32"/>
                    <a:pt x="173" y="32"/>
                  </a:cubicBezTo>
                  <a:lnTo>
                    <a:pt x="173" y="32"/>
                  </a:lnTo>
                  <a:lnTo>
                    <a:pt x="158" y="32"/>
                  </a:lnTo>
                  <a:lnTo>
                    <a:pt x="158" y="16"/>
                  </a:lnTo>
                  <a:cubicBezTo>
                    <a:pt x="158" y="1"/>
                    <a:pt x="141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500;p38">
              <a:extLst>
                <a:ext uri="{FF2B5EF4-FFF2-40B4-BE49-F238E27FC236}">
                  <a16:creationId xmlns:a16="http://schemas.microsoft.com/office/drawing/2014/main" id="{B1400FF9-DF79-326E-FF39-7CD4BEC0D4FC}"/>
                </a:ext>
              </a:extLst>
            </p:cNvPr>
            <p:cNvSpPr/>
            <p:nvPr/>
          </p:nvSpPr>
          <p:spPr>
            <a:xfrm>
              <a:off x="3428557" y="1807781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1" y="48"/>
                  </a:moveTo>
                  <a:lnTo>
                    <a:pt x="1" y="48"/>
                  </a:lnTo>
                  <a:lnTo>
                    <a:pt x="1" y="64"/>
                  </a:lnTo>
                  <a:lnTo>
                    <a:pt x="1" y="48"/>
                  </a:lnTo>
                  <a:close/>
                  <a:moveTo>
                    <a:pt x="95" y="1"/>
                  </a:moveTo>
                  <a:lnTo>
                    <a:pt x="95" y="1"/>
                  </a:lnTo>
                  <a:cubicBezTo>
                    <a:pt x="95" y="17"/>
                    <a:pt x="79" y="17"/>
                    <a:pt x="79" y="17"/>
                  </a:cubicBez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cubicBezTo>
                    <a:pt x="64" y="17"/>
                    <a:pt x="79" y="32"/>
                    <a:pt x="79" y="64"/>
                  </a:cubicBezTo>
                  <a:lnTo>
                    <a:pt x="64" y="64"/>
                  </a:lnTo>
                  <a:lnTo>
                    <a:pt x="79" y="80"/>
                  </a:ln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501;p38">
              <a:extLst>
                <a:ext uri="{FF2B5EF4-FFF2-40B4-BE49-F238E27FC236}">
                  <a16:creationId xmlns:a16="http://schemas.microsoft.com/office/drawing/2014/main" id="{0C192F2A-129E-355C-117B-A85124302EB7}"/>
                </a:ext>
              </a:extLst>
            </p:cNvPr>
            <p:cNvSpPr/>
            <p:nvPr/>
          </p:nvSpPr>
          <p:spPr>
            <a:xfrm>
              <a:off x="3059762" y="1827818"/>
              <a:ext cx="12053" cy="7569"/>
            </a:xfrm>
            <a:custGeom>
              <a:avLst/>
              <a:gdLst/>
              <a:ahLst/>
              <a:cxnLst/>
              <a:rect l="l" t="t" r="r" b="b"/>
              <a:pathLst>
                <a:path w="379" h="238" extrusionOk="0">
                  <a:moveTo>
                    <a:pt x="32" y="1"/>
                  </a:moveTo>
                  <a:cubicBezTo>
                    <a:pt x="47" y="17"/>
                    <a:pt x="47" y="32"/>
                    <a:pt x="47" y="49"/>
                  </a:cubicBezTo>
                  <a:cubicBezTo>
                    <a:pt x="32" y="64"/>
                    <a:pt x="16" y="64"/>
                    <a:pt x="16" y="64"/>
                  </a:cubicBezTo>
                  <a:lnTo>
                    <a:pt x="0" y="64"/>
                  </a:lnTo>
                  <a:cubicBezTo>
                    <a:pt x="16" y="64"/>
                    <a:pt x="16" y="80"/>
                    <a:pt x="16" y="80"/>
                  </a:cubicBezTo>
                  <a:lnTo>
                    <a:pt x="32" y="80"/>
                  </a:lnTo>
                  <a:lnTo>
                    <a:pt x="63" y="80"/>
                  </a:lnTo>
                  <a:lnTo>
                    <a:pt x="79" y="64"/>
                  </a:lnTo>
                  <a:lnTo>
                    <a:pt x="95" y="64"/>
                  </a:lnTo>
                  <a:cubicBezTo>
                    <a:pt x="95" y="64"/>
                    <a:pt x="95" y="80"/>
                    <a:pt x="110" y="80"/>
                  </a:cubicBezTo>
                  <a:cubicBezTo>
                    <a:pt x="110" y="64"/>
                    <a:pt x="127" y="49"/>
                    <a:pt x="142" y="49"/>
                  </a:cubicBezTo>
                  <a:lnTo>
                    <a:pt x="142" y="49"/>
                  </a:lnTo>
                  <a:lnTo>
                    <a:pt x="142" y="49"/>
                  </a:lnTo>
                  <a:cubicBezTo>
                    <a:pt x="158" y="49"/>
                    <a:pt x="173" y="64"/>
                    <a:pt x="173" y="80"/>
                  </a:cubicBezTo>
                  <a:lnTo>
                    <a:pt x="173" y="127"/>
                  </a:lnTo>
                  <a:cubicBezTo>
                    <a:pt x="236" y="143"/>
                    <a:pt x="284" y="175"/>
                    <a:pt x="316" y="221"/>
                  </a:cubicBezTo>
                  <a:cubicBezTo>
                    <a:pt x="316" y="238"/>
                    <a:pt x="331" y="238"/>
                    <a:pt x="347" y="238"/>
                  </a:cubicBezTo>
                  <a:lnTo>
                    <a:pt x="362" y="238"/>
                  </a:lnTo>
                  <a:cubicBezTo>
                    <a:pt x="379" y="238"/>
                    <a:pt x="379" y="206"/>
                    <a:pt x="379" y="190"/>
                  </a:cubicBezTo>
                  <a:cubicBezTo>
                    <a:pt x="362" y="190"/>
                    <a:pt x="362" y="175"/>
                    <a:pt x="362" y="175"/>
                  </a:cubicBezTo>
                  <a:cubicBezTo>
                    <a:pt x="299" y="143"/>
                    <a:pt x="253" y="112"/>
                    <a:pt x="205" y="80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190" y="64"/>
                  </a:lnTo>
                  <a:cubicBezTo>
                    <a:pt x="173" y="64"/>
                    <a:pt x="173" y="64"/>
                    <a:pt x="158" y="49"/>
                  </a:cubicBezTo>
                  <a:lnTo>
                    <a:pt x="158" y="49"/>
                  </a:lnTo>
                  <a:cubicBezTo>
                    <a:pt x="142" y="49"/>
                    <a:pt x="142" y="32"/>
                    <a:pt x="142" y="32"/>
                  </a:cubicBezTo>
                  <a:lnTo>
                    <a:pt x="142" y="32"/>
                  </a:lnTo>
                  <a:lnTo>
                    <a:pt x="127" y="49"/>
                  </a:lnTo>
                  <a:cubicBezTo>
                    <a:pt x="110" y="49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9" y="17"/>
                    <a:pt x="63" y="17"/>
                    <a:pt x="63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502;p38">
              <a:extLst>
                <a:ext uri="{FF2B5EF4-FFF2-40B4-BE49-F238E27FC236}">
                  <a16:creationId xmlns:a16="http://schemas.microsoft.com/office/drawing/2014/main" id="{4335C1D2-4E9D-9503-8190-336052CC05AF}"/>
                </a:ext>
              </a:extLst>
            </p:cNvPr>
            <p:cNvSpPr/>
            <p:nvPr/>
          </p:nvSpPr>
          <p:spPr>
            <a:xfrm>
              <a:off x="3030184" y="1795283"/>
              <a:ext cx="6551" cy="10050"/>
            </a:xfrm>
            <a:custGeom>
              <a:avLst/>
              <a:gdLst/>
              <a:ahLst/>
              <a:cxnLst/>
              <a:rect l="l" t="t" r="r" b="b"/>
              <a:pathLst>
                <a:path w="206" h="316" extrusionOk="0">
                  <a:moveTo>
                    <a:pt x="80" y="236"/>
                  </a:moveTo>
                  <a:lnTo>
                    <a:pt x="17" y="236"/>
                  </a:lnTo>
                  <a:lnTo>
                    <a:pt x="17" y="252"/>
                  </a:lnTo>
                  <a:cubicBezTo>
                    <a:pt x="17" y="268"/>
                    <a:pt x="0" y="268"/>
                    <a:pt x="0" y="284"/>
                  </a:cubicBezTo>
                  <a:cubicBezTo>
                    <a:pt x="17" y="299"/>
                    <a:pt x="17" y="315"/>
                    <a:pt x="32" y="315"/>
                  </a:cubicBezTo>
                  <a:lnTo>
                    <a:pt x="63" y="299"/>
                  </a:lnTo>
                  <a:cubicBezTo>
                    <a:pt x="63" y="284"/>
                    <a:pt x="80" y="284"/>
                    <a:pt x="80" y="284"/>
                  </a:cubicBezTo>
                  <a:lnTo>
                    <a:pt x="80" y="284"/>
                  </a:lnTo>
                  <a:cubicBezTo>
                    <a:pt x="95" y="284"/>
                    <a:pt x="95" y="284"/>
                    <a:pt x="111" y="299"/>
                  </a:cubicBezTo>
                  <a:lnTo>
                    <a:pt x="111" y="268"/>
                  </a:lnTo>
                  <a:cubicBezTo>
                    <a:pt x="95" y="252"/>
                    <a:pt x="95" y="252"/>
                    <a:pt x="95" y="236"/>
                  </a:cubicBezTo>
                  <a:lnTo>
                    <a:pt x="80" y="236"/>
                  </a:lnTo>
                  <a:close/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95" y="32"/>
                  </a:cubicBezTo>
                  <a:lnTo>
                    <a:pt x="80" y="63"/>
                  </a:lnTo>
                  <a:cubicBezTo>
                    <a:pt x="95" y="63"/>
                    <a:pt x="111" y="78"/>
                    <a:pt x="111" y="95"/>
                  </a:cubicBezTo>
                  <a:cubicBezTo>
                    <a:pt x="111" y="110"/>
                    <a:pt x="95" y="126"/>
                    <a:pt x="80" y="126"/>
                  </a:cubicBezTo>
                  <a:lnTo>
                    <a:pt x="80" y="126"/>
                  </a:lnTo>
                  <a:lnTo>
                    <a:pt x="17" y="126"/>
                  </a:lnTo>
                  <a:cubicBezTo>
                    <a:pt x="17" y="126"/>
                    <a:pt x="17" y="142"/>
                    <a:pt x="0" y="142"/>
                  </a:cubicBezTo>
                  <a:lnTo>
                    <a:pt x="0" y="173"/>
                  </a:lnTo>
                  <a:lnTo>
                    <a:pt x="80" y="173"/>
                  </a:lnTo>
                  <a:cubicBezTo>
                    <a:pt x="95" y="158"/>
                    <a:pt x="111" y="158"/>
                    <a:pt x="126" y="142"/>
                  </a:cubicBezTo>
                  <a:cubicBezTo>
                    <a:pt x="143" y="142"/>
                    <a:pt x="143" y="142"/>
                    <a:pt x="143" y="126"/>
                  </a:cubicBezTo>
                  <a:lnTo>
                    <a:pt x="158" y="110"/>
                  </a:lnTo>
                  <a:lnTo>
                    <a:pt x="158" y="63"/>
                  </a:lnTo>
                  <a:lnTo>
                    <a:pt x="158" y="78"/>
                  </a:lnTo>
                  <a:lnTo>
                    <a:pt x="174" y="78"/>
                  </a:lnTo>
                  <a:cubicBezTo>
                    <a:pt x="174" y="78"/>
                    <a:pt x="189" y="78"/>
                    <a:pt x="189" y="63"/>
                  </a:cubicBezTo>
                  <a:cubicBezTo>
                    <a:pt x="189" y="63"/>
                    <a:pt x="206" y="63"/>
                    <a:pt x="206" y="47"/>
                  </a:cubicBezTo>
                  <a:cubicBezTo>
                    <a:pt x="206" y="32"/>
                    <a:pt x="206" y="15"/>
                    <a:pt x="189" y="0"/>
                  </a:cubicBezTo>
                  <a:lnTo>
                    <a:pt x="126" y="15"/>
                  </a:lnTo>
                  <a:lnTo>
                    <a:pt x="126" y="15"/>
                  </a:lnTo>
                  <a:cubicBezTo>
                    <a:pt x="111" y="15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503;p38">
              <a:extLst>
                <a:ext uri="{FF2B5EF4-FFF2-40B4-BE49-F238E27FC236}">
                  <a16:creationId xmlns:a16="http://schemas.microsoft.com/office/drawing/2014/main" id="{F4FB449D-0D9D-C56A-E572-EA06F13F7B10}"/>
                </a:ext>
              </a:extLst>
            </p:cNvPr>
            <p:cNvSpPr/>
            <p:nvPr/>
          </p:nvSpPr>
          <p:spPr>
            <a:xfrm>
              <a:off x="3037181" y="1793756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43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32" y="17"/>
                  </a:lnTo>
                  <a:cubicBezTo>
                    <a:pt x="32" y="32"/>
                    <a:pt x="17" y="48"/>
                    <a:pt x="1" y="48"/>
                  </a:cubicBezTo>
                  <a:lnTo>
                    <a:pt x="1" y="63"/>
                  </a:lnTo>
                  <a:cubicBezTo>
                    <a:pt x="17" y="80"/>
                    <a:pt x="17" y="95"/>
                    <a:pt x="49" y="95"/>
                  </a:cubicBezTo>
                  <a:lnTo>
                    <a:pt x="49" y="95"/>
                  </a:lnTo>
                  <a:lnTo>
                    <a:pt x="127" y="95"/>
                  </a:lnTo>
                  <a:cubicBezTo>
                    <a:pt x="143" y="95"/>
                    <a:pt x="158" y="80"/>
                    <a:pt x="158" y="63"/>
                  </a:cubicBezTo>
                  <a:cubicBezTo>
                    <a:pt x="175" y="63"/>
                    <a:pt x="190" y="48"/>
                    <a:pt x="190" y="32"/>
                  </a:cubicBezTo>
                  <a:lnTo>
                    <a:pt x="190" y="32"/>
                  </a:lnTo>
                  <a:lnTo>
                    <a:pt x="190" y="32"/>
                  </a:lnTo>
                  <a:cubicBezTo>
                    <a:pt x="175" y="32"/>
                    <a:pt x="158" y="32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504;p38">
              <a:extLst>
                <a:ext uri="{FF2B5EF4-FFF2-40B4-BE49-F238E27FC236}">
                  <a16:creationId xmlns:a16="http://schemas.microsoft.com/office/drawing/2014/main" id="{47B1D28B-DBDC-833A-A651-6A9C5A1DB246}"/>
                </a:ext>
              </a:extLst>
            </p:cNvPr>
            <p:cNvSpPr/>
            <p:nvPr/>
          </p:nvSpPr>
          <p:spPr>
            <a:xfrm>
              <a:off x="3379929" y="1786250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64" y="1"/>
                  </a:moveTo>
                  <a:lnTo>
                    <a:pt x="49" y="1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79"/>
                  </a:lnTo>
                  <a:lnTo>
                    <a:pt x="1" y="95"/>
                  </a:lnTo>
                  <a:cubicBezTo>
                    <a:pt x="1" y="110"/>
                    <a:pt x="17" y="127"/>
                    <a:pt x="32" y="127"/>
                  </a:cubicBezTo>
                  <a:lnTo>
                    <a:pt x="32" y="127"/>
                  </a:lnTo>
                  <a:lnTo>
                    <a:pt x="32" y="127"/>
                  </a:lnTo>
                  <a:cubicBezTo>
                    <a:pt x="49" y="110"/>
                    <a:pt x="64" y="110"/>
                    <a:pt x="64" y="9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505;p38">
              <a:extLst>
                <a:ext uri="{FF2B5EF4-FFF2-40B4-BE49-F238E27FC236}">
                  <a16:creationId xmlns:a16="http://schemas.microsoft.com/office/drawing/2014/main" id="{A6EFD047-4669-6439-D3CE-043C042215ED}"/>
                </a:ext>
              </a:extLst>
            </p:cNvPr>
            <p:cNvSpPr/>
            <p:nvPr/>
          </p:nvSpPr>
          <p:spPr>
            <a:xfrm>
              <a:off x="3317785" y="1762684"/>
              <a:ext cx="6074" cy="4580"/>
            </a:xfrm>
            <a:custGeom>
              <a:avLst/>
              <a:gdLst/>
              <a:ahLst/>
              <a:cxnLst/>
              <a:rect l="l" t="t" r="r" b="b"/>
              <a:pathLst>
                <a:path w="191" h="144" extrusionOk="0">
                  <a:moveTo>
                    <a:pt x="159" y="1"/>
                  </a:moveTo>
                  <a:lnTo>
                    <a:pt x="159" y="1"/>
                  </a:lnTo>
                  <a:lnTo>
                    <a:pt x="80" y="1"/>
                  </a:lnTo>
                  <a:cubicBezTo>
                    <a:pt x="64" y="1"/>
                    <a:pt x="64" y="17"/>
                    <a:pt x="49" y="17"/>
                  </a:cubicBezTo>
                  <a:lnTo>
                    <a:pt x="1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33" y="143"/>
                  </a:lnTo>
                  <a:lnTo>
                    <a:pt x="64" y="143"/>
                  </a:lnTo>
                  <a:lnTo>
                    <a:pt x="96" y="80"/>
                  </a:lnTo>
                  <a:lnTo>
                    <a:pt x="143" y="64"/>
                  </a:lnTo>
                  <a:cubicBezTo>
                    <a:pt x="143" y="48"/>
                    <a:pt x="159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lnTo>
                    <a:pt x="190" y="32"/>
                  </a:lnTo>
                  <a:cubicBezTo>
                    <a:pt x="190" y="17"/>
                    <a:pt x="175" y="1"/>
                    <a:pt x="15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506;p38">
              <a:extLst>
                <a:ext uri="{FF2B5EF4-FFF2-40B4-BE49-F238E27FC236}">
                  <a16:creationId xmlns:a16="http://schemas.microsoft.com/office/drawing/2014/main" id="{00ECE7B7-6530-F2BA-4D19-410A408A45EB}"/>
                </a:ext>
              </a:extLst>
            </p:cNvPr>
            <p:cNvSpPr/>
            <p:nvPr/>
          </p:nvSpPr>
          <p:spPr>
            <a:xfrm>
              <a:off x="3181506" y="1799290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143" y="0"/>
                  </a:moveTo>
                  <a:lnTo>
                    <a:pt x="127" y="0"/>
                  </a:lnTo>
                  <a:cubicBezTo>
                    <a:pt x="127" y="16"/>
                    <a:pt x="111" y="16"/>
                    <a:pt x="95" y="16"/>
                  </a:cubicBezTo>
                  <a:lnTo>
                    <a:pt x="95" y="16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0" y="47"/>
                    <a:pt x="0" y="63"/>
                    <a:pt x="17" y="79"/>
                  </a:cubicBezTo>
                  <a:cubicBezTo>
                    <a:pt x="48" y="95"/>
                    <a:pt x="63" y="95"/>
                    <a:pt x="80" y="95"/>
                  </a:cubicBezTo>
                  <a:cubicBezTo>
                    <a:pt x="111" y="95"/>
                    <a:pt x="127" y="79"/>
                    <a:pt x="158" y="47"/>
                  </a:cubicBezTo>
                  <a:lnTo>
                    <a:pt x="158" y="47"/>
                  </a:lnTo>
                  <a:cubicBezTo>
                    <a:pt x="143" y="32"/>
                    <a:pt x="143" y="16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507;p38">
              <a:extLst>
                <a:ext uri="{FF2B5EF4-FFF2-40B4-BE49-F238E27FC236}">
                  <a16:creationId xmlns:a16="http://schemas.microsoft.com/office/drawing/2014/main" id="{7807C42E-BC9F-854B-7CBE-9542D5253836}"/>
                </a:ext>
              </a:extLst>
            </p:cNvPr>
            <p:cNvSpPr/>
            <p:nvPr/>
          </p:nvSpPr>
          <p:spPr>
            <a:xfrm>
              <a:off x="3374936" y="1766691"/>
              <a:ext cx="8046" cy="3562"/>
            </a:xfrm>
            <a:custGeom>
              <a:avLst/>
              <a:gdLst/>
              <a:ahLst/>
              <a:cxnLst/>
              <a:rect l="l" t="t" r="r" b="b"/>
              <a:pathLst>
                <a:path w="253" h="112" extrusionOk="0">
                  <a:moveTo>
                    <a:pt x="206" y="1"/>
                  </a:moveTo>
                  <a:lnTo>
                    <a:pt x="206" y="1"/>
                  </a:lnTo>
                  <a:lnTo>
                    <a:pt x="189" y="1"/>
                  </a:lnTo>
                  <a:cubicBezTo>
                    <a:pt x="158" y="32"/>
                    <a:pt x="143" y="32"/>
                    <a:pt x="111" y="32"/>
                  </a:cubicBezTo>
                  <a:cubicBezTo>
                    <a:pt x="95" y="32"/>
                    <a:pt x="80" y="32"/>
                    <a:pt x="63" y="17"/>
                  </a:cubicBezTo>
                  <a:lnTo>
                    <a:pt x="32" y="17"/>
                  </a:lnTo>
                  <a:cubicBezTo>
                    <a:pt x="32" y="17"/>
                    <a:pt x="17" y="17"/>
                    <a:pt x="17" y="32"/>
                  </a:cubicBezTo>
                  <a:cubicBezTo>
                    <a:pt x="0" y="49"/>
                    <a:pt x="0" y="80"/>
                    <a:pt x="17" y="80"/>
                  </a:cubicBezTo>
                  <a:cubicBezTo>
                    <a:pt x="48" y="95"/>
                    <a:pt x="80" y="112"/>
                    <a:pt x="111" y="112"/>
                  </a:cubicBezTo>
                  <a:cubicBezTo>
                    <a:pt x="158" y="112"/>
                    <a:pt x="189" y="95"/>
                    <a:pt x="237" y="64"/>
                  </a:cubicBezTo>
                  <a:cubicBezTo>
                    <a:pt x="252" y="49"/>
                    <a:pt x="252" y="32"/>
                    <a:pt x="237" y="17"/>
                  </a:cubicBezTo>
                  <a:cubicBezTo>
                    <a:pt x="237" y="1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508;p38">
              <a:extLst>
                <a:ext uri="{FF2B5EF4-FFF2-40B4-BE49-F238E27FC236}">
                  <a16:creationId xmlns:a16="http://schemas.microsoft.com/office/drawing/2014/main" id="{A6F3F231-4AC2-50EA-DCF8-04B6E78B50C4}"/>
                </a:ext>
              </a:extLst>
            </p:cNvPr>
            <p:cNvSpPr/>
            <p:nvPr/>
          </p:nvSpPr>
          <p:spPr>
            <a:xfrm>
              <a:off x="3277235" y="1775246"/>
              <a:ext cx="6042" cy="6042"/>
            </a:xfrm>
            <a:custGeom>
              <a:avLst/>
              <a:gdLst/>
              <a:ahLst/>
              <a:cxnLst/>
              <a:rect l="l" t="t" r="r" b="b"/>
              <a:pathLst>
                <a:path w="190" h="19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47" y="158"/>
                  </a:lnTo>
                  <a:lnTo>
                    <a:pt x="63" y="141"/>
                  </a:lnTo>
                  <a:lnTo>
                    <a:pt x="79" y="126"/>
                  </a:lnTo>
                  <a:lnTo>
                    <a:pt x="95" y="126"/>
                  </a:lnTo>
                  <a:lnTo>
                    <a:pt x="110" y="141"/>
                  </a:lnTo>
                  <a:lnTo>
                    <a:pt x="142" y="189"/>
                  </a:lnTo>
                  <a:lnTo>
                    <a:pt x="173" y="158"/>
                  </a:lnTo>
                  <a:cubicBezTo>
                    <a:pt x="189" y="141"/>
                    <a:pt x="189" y="126"/>
                    <a:pt x="189" y="110"/>
                  </a:cubicBezTo>
                  <a:lnTo>
                    <a:pt x="126" y="15"/>
                  </a:lnTo>
                  <a:cubicBezTo>
                    <a:pt x="110" y="15"/>
                    <a:pt x="95" y="0"/>
                    <a:pt x="95" y="0"/>
                  </a:cubicBezTo>
                  <a:cubicBezTo>
                    <a:pt x="79" y="0"/>
                    <a:pt x="79" y="15"/>
                    <a:pt x="79" y="15"/>
                  </a:cubicBezTo>
                  <a:lnTo>
                    <a:pt x="63" y="15"/>
                  </a:lnTo>
                  <a:cubicBezTo>
                    <a:pt x="63" y="15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509;p38">
              <a:extLst>
                <a:ext uri="{FF2B5EF4-FFF2-40B4-BE49-F238E27FC236}">
                  <a16:creationId xmlns:a16="http://schemas.microsoft.com/office/drawing/2014/main" id="{528EBC31-30E9-962B-CAA2-12C2C900DEBC}"/>
                </a:ext>
              </a:extLst>
            </p:cNvPr>
            <p:cNvSpPr/>
            <p:nvPr/>
          </p:nvSpPr>
          <p:spPr>
            <a:xfrm>
              <a:off x="3066250" y="1828358"/>
              <a:ext cx="9573" cy="6042"/>
            </a:xfrm>
            <a:custGeom>
              <a:avLst/>
              <a:gdLst/>
              <a:ahLst/>
              <a:cxnLst/>
              <a:rect l="l" t="t" r="r" b="b"/>
              <a:pathLst>
                <a:path w="301" h="19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63"/>
                  </a:lnTo>
                  <a:cubicBezTo>
                    <a:pt x="49" y="95"/>
                    <a:pt x="95" y="126"/>
                    <a:pt x="158" y="158"/>
                  </a:cubicBezTo>
                  <a:cubicBezTo>
                    <a:pt x="190" y="158"/>
                    <a:pt x="221" y="173"/>
                    <a:pt x="253" y="189"/>
                  </a:cubicBezTo>
                  <a:lnTo>
                    <a:pt x="253" y="189"/>
                  </a:lnTo>
                  <a:cubicBezTo>
                    <a:pt x="269" y="189"/>
                    <a:pt x="284" y="173"/>
                    <a:pt x="284" y="158"/>
                  </a:cubicBezTo>
                  <a:cubicBezTo>
                    <a:pt x="301" y="141"/>
                    <a:pt x="284" y="126"/>
                    <a:pt x="269" y="110"/>
                  </a:cubicBezTo>
                  <a:cubicBezTo>
                    <a:pt x="175" y="95"/>
                    <a:pt x="112" y="63"/>
                    <a:pt x="49" y="15"/>
                  </a:cubicBezTo>
                  <a:cubicBezTo>
                    <a:pt x="49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510;p38">
              <a:extLst>
                <a:ext uri="{FF2B5EF4-FFF2-40B4-BE49-F238E27FC236}">
                  <a16:creationId xmlns:a16="http://schemas.microsoft.com/office/drawing/2014/main" id="{89588139-B8C9-0823-B6C8-E11764C99C0F}"/>
                </a:ext>
              </a:extLst>
            </p:cNvPr>
            <p:cNvSpPr/>
            <p:nvPr/>
          </p:nvSpPr>
          <p:spPr>
            <a:xfrm>
              <a:off x="3119362" y="1791275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95" y="15"/>
                  </a:moveTo>
                  <a:lnTo>
                    <a:pt x="95" y="15"/>
                  </a:lnTo>
                  <a:lnTo>
                    <a:pt x="95" y="15"/>
                  </a:lnTo>
                  <a:lnTo>
                    <a:pt x="95" y="15"/>
                  </a:lnTo>
                  <a:close/>
                  <a:moveTo>
                    <a:pt x="17" y="0"/>
                  </a:moveTo>
                  <a:cubicBezTo>
                    <a:pt x="1" y="15"/>
                    <a:pt x="1" y="32"/>
                    <a:pt x="1" y="32"/>
                  </a:cubicBezTo>
                  <a:lnTo>
                    <a:pt x="1" y="78"/>
                  </a:lnTo>
                  <a:cubicBezTo>
                    <a:pt x="17" y="78"/>
                    <a:pt x="17" y="78"/>
                    <a:pt x="17" y="95"/>
                  </a:cubicBezTo>
                  <a:cubicBezTo>
                    <a:pt x="32" y="95"/>
                    <a:pt x="32" y="110"/>
                    <a:pt x="32" y="126"/>
                  </a:cubicBez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64" y="141"/>
                  </a:lnTo>
                  <a:lnTo>
                    <a:pt x="80" y="141"/>
                  </a:lnTo>
                  <a:lnTo>
                    <a:pt x="80" y="110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32"/>
                  </a:lnTo>
                  <a:cubicBezTo>
                    <a:pt x="95" y="32"/>
                    <a:pt x="95" y="47"/>
                    <a:pt x="80" y="47"/>
                  </a:cubicBezTo>
                  <a:lnTo>
                    <a:pt x="64" y="47"/>
                  </a:lnTo>
                  <a:lnTo>
                    <a:pt x="32" y="4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511;p38">
              <a:extLst>
                <a:ext uri="{FF2B5EF4-FFF2-40B4-BE49-F238E27FC236}">
                  <a16:creationId xmlns:a16="http://schemas.microsoft.com/office/drawing/2014/main" id="{3D14D689-C9EB-511E-1EB2-84800B46D19E}"/>
                </a:ext>
              </a:extLst>
            </p:cNvPr>
            <p:cNvSpPr/>
            <p:nvPr/>
          </p:nvSpPr>
          <p:spPr>
            <a:xfrm>
              <a:off x="3410016" y="1781734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0" y="32"/>
                  </a:lnTo>
                  <a:lnTo>
                    <a:pt x="16" y="48"/>
                  </a:lnTo>
                  <a:cubicBezTo>
                    <a:pt x="16" y="63"/>
                    <a:pt x="16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6" y="111"/>
                  </a:cubicBezTo>
                  <a:lnTo>
                    <a:pt x="16" y="111"/>
                  </a:lnTo>
                  <a:lnTo>
                    <a:pt x="111" y="63"/>
                  </a:lnTo>
                  <a:lnTo>
                    <a:pt x="126" y="32"/>
                  </a:lnTo>
                  <a:cubicBezTo>
                    <a:pt x="126" y="17"/>
                    <a:pt x="142" y="17"/>
                    <a:pt x="142" y="17"/>
                  </a:cubicBezTo>
                  <a:cubicBezTo>
                    <a:pt x="142" y="0"/>
                    <a:pt x="142" y="0"/>
                    <a:pt x="126" y="0"/>
                  </a:cubicBezTo>
                  <a:lnTo>
                    <a:pt x="126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512;p38">
              <a:extLst>
                <a:ext uri="{FF2B5EF4-FFF2-40B4-BE49-F238E27FC236}">
                  <a16:creationId xmlns:a16="http://schemas.microsoft.com/office/drawing/2014/main" id="{8ED72FE8-FF6B-0AD0-97FA-424F4BBE5050}"/>
                </a:ext>
              </a:extLst>
            </p:cNvPr>
            <p:cNvSpPr/>
            <p:nvPr/>
          </p:nvSpPr>
          <p:spPr>
            <a:xfrm>
              <a:off x="3392969" y="1804283"/>
              <a:ext cx="8555" cy="4548"/>
            </a:xfrm>
            <a:custGeom>
              <a:avLst/>
              <a:gdLst/>
              <a:ahLst/>
              <a:cxnLst/>
              <a:rect l="l" t="t" r="r" b="b"/>
              <a:pathLst>
                <a:path w="269" h="143" extrusionOk="0">
                  <a:moveTo>
                    <a:pt x="206" y="32"/>
                  </a:moveTo>
                  <a:cubicBezTo>
                    <a:pt x="189" y="48"/>
                    <a:pt x="189" y="48"/>
                    <a:pt x="174" y="48"/>
                  </a:cubicBezTo>
                  <a:lnTo>
                    <a:pt x="143" y="64"/>
                  </a:lnTo>
                  <a:lnTo>
                    <a:pt x="174" y="79"/>
                  </a:lnTo>
                  <a:cubicBezTo>
                    <a:pt x="174" y="95"/>
                    <a:pt x="189" y="111"/>
                    <a:pt x="189" y="127"/>
                  </a:cubicBezTo>
                  <a:cubicBezTo>
                    <a:pt x="206" y="127"/>
                    <a:pt x="206" y="142"/>
                    <a:pt x="221" y="142"/>
                  </a:cubicBezTo>
                  <a:lnTo>
                    <a:pt x="237" y="142"/>
                  </a:lnTo>
                  <a:cubicBezTo>
                    <a:pt x="252" y="127"/>
                    <a:pt x="269" y="111"/>
                    <a:pt x="252" y="95"/>
                  </a:cubicBezTo>
                  <a:lnTo>
                    <a:pt x="252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21" y="48"/>
                  </a:lnTo>
                  <a:lnTo>
                    <a:pt x="206" y="32"/>
                  </a:lnTo>
                  <a:close/>
                  <a:moveTo>
                    <a:pt x="17" y="32"/>
                  </a:moveTo>
                  <a:lnTo>
                    <a:pt x="17" y="48"/>
                  </a:lnTo>
                  <a:lnTo>
                    <a:pt x="0" y="48"/>
                  </a:lnTo>
                  <a:lnTo>
                    <a:pt x="0" y="64"/>
                  </a:lnTo>
                  <a:cubicBezTo>
                    <a:pt x="17" y="64"/>
                    <a:pt x="17" y="79"/>
                    <a:pt x="32" y="79"/>
                  </a:cubicBezTo>
                  <a:lnTo>
                    <a:pt x="48" y="79"/>
                  </a:lnTo>
                  <a:lnTo>
                    <a:pt x="48" y="64"/>
                  </a:lnTo>
                  <a:lnTo>
                    <a:pt x="48" y="64"/>
                  </a:lnTo>
                  <a:cubicBezTo>
                    <a:pt x="32" y="64"/>
                    <a:pt x="17" y="48"/>
                    <a:pt x="17" y="32"/>
                  </a:cubicBezTo>
                  <a:lnTo>
                    <a:pt x="17" y="32"/>
                  </a:lnTo>
                  <a:close/>
                  <a:moveTo>
                    <a:pt x="111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95" y="16"/>
                    <a:pt x="80" y="16"/>
                    <a:pt x="80" y="16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111" y="32"/>
                  </a:lnTo>
                  <a:lnTo>
                    <a:pt x="111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513;p38">
              <a:extLst>
                <a:ext uri="{FF2B5EF4-FFF2-40B4-BE49-F238E27FC236}">
                  <a16:creationId xmlns:a16="http://schemas.microsoft.com/office/drawing/2014/main" id="{D3D069E5-DF5F-F925-F003-032D55DBBD2D}"/>
                </a:ext>
              </a:extLst>
            </p:cNvPr>
            <p:cNvSpPr/>
            <p:nvPr/>
          </p:nvSpPr>
          <p:spPr>
            <a:xfrm>
              <a:off x="3312792" y="1778713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80" y="112"/>
                  </a:moveTo>
                  <a:lnTo>
                    <a:pt x="80" y="112"/>
                  </a:lnTo>
                  <a:lnTo>
                    <a:pt x="80" y="112"/>
                  </a:lnTo>
                  <a:close/>
                  <a:moveTo>
                    <a:pt x="80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32" y="95"/>
                  </a:lnTo>
                  <a:cubicBezTo>
                    <a:pt x="48" y="95"/>
                    <a:pt x="48" y="112"/>
                    <a:pt x="48" y="112"/>
                  </a:cubicBezTo>
                  <a:lnTo>
                    <a:pt x="48" y="112"/>
                  </a:lnTo>
                  <a:lnTo>
                    <a:pt x="63" y="80"/>
                  </a:lnTo>
                  <a:cubicBezTo>
                    <a:pt x="80" y="95"/>
                    <a:pt x="80" y="95"/>
                    <a:pt x="80" y="112"/>
                  </a:cubicBezTo>
                  <a:lnTo>
                    <a:pt x="80" y="112"/>
                  </a:lnTo>
                  <a:cubicBezTo>
                    <a:pt x="80" y="127"/>
                    <a:pt x="95" y="143"/>
                    <a:pt x="111" y="143"/>
                  </a:cubicBezTo>
                  <a:lnTo>
                    <a:pt x="126" y="143"/>
                  </a:lnTo>
                  <a:cubicBezTo>
                    <a:pt x="143" y="143"/>
                    <a:pt x="158" y="127"/>
                    <a:pt x="143" y="95"/>
                  </a:cubicBezTo>
                  <a:lnTo>
                    <a:pt x="143" y="80"/>
                  </a:lnTo>
                  <a:cubicBezTo>
                    <a:pt x="143" y="64"/>
                    <a:pt x="126" y="49"/>
                    <a:pt x="111" y="32"/>
                  </a:cubicBezTo>
                  <a:lnTo>
                    <a:pt x="95" y="17"/>
                  </a:lnTo>
                  <a:cubicBezTo>
                    <a:pt x="95" y="1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514;p38">
              <a:extLst>
                <a:ext uri="{FF2B5EF4-FFF2-40B4-BE49-F238E27FC236}">
                  <a16:creationId xmlns:a16="http://schemas.microsoft.com/office/drawing/2014/main" id="{8D623CAA-9FF3-C4C7-C37F-C397B085E777}"/>
                </a:ext>
              </a:extLst>
            </p:cNvPr>
            <p:cNvSpPr/>
            <p:nvPr/>
          </p:nvSpPr>
          <p:spPr>
            <a:xfrm>
              <a:off x="3315304" y="178224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515;p38">
              <a:extLst>
                <a:ext uri="{FF2B5EF4-FFF2-40B4-BE49-F238E27FC236}">
                  <a16:creationId xmlns:a16="http://schemas.microsoft.com/office/drawing/2014/main" id="{68394E83-789E-DCC4-DD9B-75CE06650EC4}"/>
                </a:ext>
              </a:extLst>
            </p:cNvPr>
            <p:cNvSpPr/>
            <p:nvPr/>
          </p:nvSpPr>
          <p:spPr>
            <a:xfrm>
              <a:off x="3455622" y="177772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516;p38">
              <a:extLst>
                <a:ext uri="{FF2B5EF4-FFF2-40B4-BE49-F238E27FC236}">
                  <a16:creationId xmlns:a16="http://schemas.microsoft.com/office/drawing/2014/main" id="{F11F3386-8421-3436-2A28-D2681D8A4B89}"/>
                </a:ext>
              </a:extLst>
            </p:cNvPr>
            <p:cNvSpPr/>
            <p:nvPr/>
          </p:nvSpPr>
          <p:spPr>
            <a:xfrm>
              <a:off x="3451615" y="177524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0" y="32"/>
                    <a:pt x="0" y="47"/>
                    <a:pt x="16" y="63"/>
                  </a:cubicBezTo>
                  <a:lnTo>
                    <a:pt x="16" y="78"/>
                  </a:lnTo>
                  <a:cubicBezTo>
                    <a:pt x="0" y="95"/>
                    <a:pt x="16" y="110"/>
                    <a:pt x="32" y="110"/>
                  </a:cubicBezTo>
                  <a:lnTo>
                    <a:pt x="63" y="126"/>
                  </a:lnTo>
                  <a:lnTo>
                    <a:pt x="79" y="126"/>
                  </a:lnTo>
                  <a:cubicBezTo>
                    <a:pt x="95" y="126"/>
                    <a:pt x="95" y="126"/>
                    <a:pt x="110" y="110"/>
                  </a:cubicBezTo>
                  <a:lnTo>
                    <a:pt x="126" y="95"/>
                  </a:lnTo>
                  <a:lnTo>
                    <a:pt x="126" y="78"/>
                  </a:lnTo>
                  <a:lnTo>
                    <a:pt x="126" y="78"/>
                  </a:lnTo>
                  <a:cubicBezTo>
                    <a:pt x="126" y="63"/>
                    <a:pt x="126" y="47"/>
                    <a:pt x="110" y="47"/>
                  </a:cubicBezTo>
                  <a:lnTo>
                    <a:pt x="63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517;p38">
              <a:extLst>
                <a:ext uri="{FF2B5EF4-FFF2-40B4-BE49-F238E27FC236}">
                  <a16:creationId xmlns:a16="http://schemas.microsoft.com/office/drawing/2014/main" id="{52A279F8-6F54-F8CB-3D2A-85DA5FAF2C6F}"/>
                </a:ext>
              </a:extLst>
            </p:cNvPr>
            <p:cNvSpPr/>
            <p:nvPr/>
          </p:nvSpPr>
          <p:spPr>
            <a:xfrm>
              <a:off x="3332828" y="181280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64" y="0"/>
                  </a:moveTo>
                  <a:lnTo>
                    <a:pt x="49" y="0"/>
                  </a:lnTo>
                  <a:cubicBezTo>
                    <a:pt x="32" y="0"/>
                    <a:pt x="32" y="17"/>
                    <a:pt x="17" y="32"/>
                  </a:cubicBezTo>
                  <a:lnTo>
                    <a:pt x="17" y="32"/>
                  </a:lnTo>
                  <a:lnTo>
                    <a:pt x="17" y="48"/>
                  </a:lnTo>
                  <a:cubicBezTo>
                    <a:pt x="32" y="48"/>
                    <a:pt x="32" y="48"/>
                    <a:pt x="32" y="63"/>
                  </a:cubicBezTo>
                  <a:cubicBezTo>
                    <a:pt x="32" y="80"/>
                    <a:pt x="32" y="95"/>
                    <a:pt x="17" y="95"/>
                  </a:cubicBezTo>
                  <a:lnTo>
                    <a:pt x="1" y="95"/>
                  </a:lnTo>
                  <a:lnTo>
                    <a:pt x="1" y="95"/>
                  </a:lnTo>
                  <a:cubicBezTo>
                    <a:pt x="1" y="111"/>
                    <a:pt x="1" y="111"/>
                    <a:pt x="17" y="126"/>
                  </a:cubicBezTo>
                  <a:cubicBezTo>
                    <a:pt x="17" y="111"/>
                    <a:pt x="32" y="111"/>
                    <a:pt x="49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95" y="111"/>
                    <a:pt x="95" y="126"/>
                    <a:pt x="112" y="126"/>
                  </a:cubicBezTo>
                  <a:lnTo>
                    <a:pt x="112" y="126"/>
                  </a:lnTo>
                  <a:cubicBezTo>
                    <a:pt x="127" y="111"/>
                    <a:pt x="127" y="111"/>
                    <a:pt x="127" y="95"/>
                  </a:cubicBezTo>
                  <a:cubicBezTo>
                    <a:pt x="127" y="80"/>
                    <a:pt x="112" y="63"/>
                    <a:pt x="95" y="63"/>
                  </a:cubicBezTo>
                  <a:lnTo>
                    <a:pt x="80" y="63"/>
                  </a:lnTo>
                  <a:lnTo>
                    <a:pt x="95" y="48"/>
                  </a:lnTo>
                  <a:cubicBezTo>
                    <a:pt x="95" y="32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518;p38">
              <a:extLst>
                <a:ext uri="{FF2B5EF4-FFF2-40B4-BE49-F238E27FC236}">
                  <a16:creationId xmlns:a16="http://schemas.microsoft.com/office/drawing/2014/main" id="{5BD0F2C0-888A-16D7-9854-DC35CFE25F5F}"/>
                </a:ext>
              </a:extLst>
            </p:cNvPr>
            <p:cNvSpPr/>
            <p:nvPr/>
          </p:nvSpPr>
          <p:spPr>
            <a:xfrm>
              <a:off x="3417012" y="176421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0"/>
                  </a:moveTo>
                  <a:lnTo>
                    <a:pt x="1" y="0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32" y="158"/>
                  </a:lnTo>
                  <a:cubicBezTo>
                    <a:pt x="49" y="173"/>
                    <a:pt x="49" y="173"/>
                    <a:pt x="49" y="190"/>
                  </a:cubicBezTo>
                  <a:lnTo>
                    <a:pt x="49" y="190"/>
                  </a:lnTo>
                  <a:lnTo>
                    <a:pt x="64" y="190"/>
                  </a:lnTo>
                  <a:lnTo>
                    <a:pt x="64" y="190"/>
                  </a:lnTo>
                  <a:cubicBezTo>
                    <a:pt x="64" y="173"/>
                    <a:pt x="80" y="173"/>
                    <a:pt x="80" y="173"/>
                  </a:cubicBezTo>
                  <a:cubicBezTo>
                    <a:pt x="95" y="158"/>
                    <a:pt x="95" y="158"/>
                    <a:pt x="95" y="142"/>
                  </a:cubicBezTo>
                  <a:lnTo>
                    <a:pt x="80" y="47"/>
                  </a:lnTo>
                  <a:lnTo>
                    <a:pt x="64" y="64"/>
                  </a:lnTo>
                  <a:lnTo>
                    <a:pt x="49" y="64"/>
                  </a:lnTo>
                  <a:cubicBezTo>
                    <a:pt x="32" y="64"/>
                    <a:pt x="17" y="64"/>
                    <a:pt x="17" y="47"/>
                  </a:cubicBezTo>
                  <a:cubicBezTo>
                    <a:pt x="1" y="32"/>
                    <a:pt x="17" y="16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519;p38">
              <a:extLst>
                <a:ext uri="{FF2B5EF4-FFF2-40B4-BE49-F238E27FC236}">
                  <a16:creationId xmlns:a16="http://schemas.microsoft.com/office/drawing/2014/main" id="{0BE59182-42FE-14E7-AAD0-9DB4E39C5F4E}"/>
                </a:ext>
              </a:extLst>
            </p:cNvPr>
            <p:cNvSpPr/>
            <p:nvPr/>
          </p:nvSpPr>
          <p:spPr>
            <a:xfrm>
              <a:off x="3343864" y="1789272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80" y="0"/>
                  </a:moveTo>
                  <a:lnTo>
                    <a:pt x="8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47"/>
                  </a:lnTo>
                  <a:cubicBezTo>
                    <a:pt x="48" y="63"/>
                    <a:pt x="63" y="63"/>
                    <a:pt x="63" y="78"/>
                  </a:cubicBezTo>
                  <a:lnTo>
                    <a:pt x="80" y="78"/>
                  </a:lnTo>
                  <a:cubicBezTo>
                    <a:pt x="80" y="63"/>
                    <a:pt x="95" y="32"/>
                    <a:pt x="111" y="32"/>
                  </a:cubicBezTo>
                  <a:lnTo>
                    <a:pt x="111" y="32"/>
                  </a:lnTo>
                  <a:cubicBezTo>
                    <a:pt x="111" y="15"/>
                    <a:pt x="111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520;p38">
              <a:extLst>
                <a:ext uri="{FF2B5EF4-FFF2-40B4-BE49-F238E27FC236}">
                  <a16:creationId xmlns:a16="http://schemas.microsoft.com/office/drawing/2014/main" id="{A8324837-F42E-DA09-22B3-B16EC80EE472}"/>
                </a:ext>
              </a:extLst>
            </p:cNvPr>
            <p:cNvSpPr/>
            <p:nvPr/>
          </p:nvSpPr>
          <p:spPr>
            <a:xfrm>
              <a:off x="3415518" y="1785741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111" y="0"/>
                  </a:moveTo>
                  <a:lnTo>
                    <a:pt x="79" y="0"/>
                  </a:lnTo>
                  <a:lnTo>
                    <a:pt x="79" y="0"/>
                  </a:lnTo>
                  <a:cubicBezTo>
                    <a:pt x="79" y="17"/>
                    <a:pt x="64" y="32"/>
                    <a:pt x="64" y="32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" y="48"/>
                  </a:lnTo>
                  <a:lnTo>
                    <a:pt x="1" y="80"/>
                  </a:lnTo>
                  <a:lnTo>
                    <a:pt x="1" y="80"/>
                  </a:lnTo>
                  <a:cubicBezTo>
                    <a:pt x="16" y="80"/>
                    <a:pt x="16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64" y="80"/>
                  </a:lnTo>
                  <a:lnTo>
                    <a:pt x="159" y="17"/>
                  </a:lnTo>
                  <a:cubicBezTo>
                    <a:pt x="142" y="0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521;p38">
              <a:extLst>
                <a:ext uri="{FF2B5EF4-FFF2-40B4-BE49-F238E27FC236}">
                  <a16:creationId xmlns:a16="http://schemas.microsoft.com/office/drawing/2014/main" id="{66DD2D87-616F-C096-9840-6AF33E0D3ECF}"/>
                </a:ext>
              </a:extLst>
            </p:cNvPr>
            <p:cNvSpPr/>
            <p:nvPr/>
          </p:nvSpPr>
          <p:spPr>
            <a:xfrm>
              <a:off x="3446081" y="1791752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17"/>
                    <a:pt x="17" y="32"/>
                    <a:pt x="0" y="48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522;p38">
              <a:extLst>
                <a:ext uri="{FF2B5EF4-FFF2-40B4-BE49-F238E27FC236}">
                  <a16:creationId xmlns:a16="http://schemas.microsoft.com/office/drawing/2014/main" id="{A7286024-D7BB-520D-FD47-32E712BCFBB8}"/>
                </a:ext>
              </a:extLst>
            </p:cNvPr>
            <p:cNvSpPr/>
            <p:nvPr/>
          </p:nvSpPr>
          <p:spPr>
            <a:xfrm>
              <a:off x="3190538" y="1788254"/>
              <a:ext cx="5534" cy="7537"/>
            </a:xfrm>
            <a:custGeom>
              <a:avLst/>
              <a:gdLst/>
              <a:ahLst/>
              <a:cxnLst/>
              <a:rect l="l" t="t" r="r" b="b"/>
              <a:pathLst>
                <a:path w="174" h="237" extrusionOk="0">
                  <a:moveTo>
                    <a:pt x="126" y="1"/>
                  </a:moveTo>
                  <a:lnTo>
                    <a:pt x="126" y="16"/>
                  </a:lnTo>
                  <a:cubicBezTo>
                    <a:pt x="126" y="32"/>
                    <a:pt x="111" y="47"/>
                    <a:pt x="95" y="47"/>
                  </a:cubicBezTo>
                  <a:lnTo>
                    <a:pt x="79" y="64"/>
                  </a:lnTo>
                  <a:lnTo>
                    <a:pt x="79" y="64"/>
                  </a:lnTo>
                  <a:cubicBezTo>
                    <a:pt x="79" y="79"/>
                    <a:pt x="63" y="79"/>
                    <a:pt x="48" y="79"/>
                  </a:cubicBezTo>
                  <a:lnTo>
                    <a:pt x="63" y="95"/>
                  </a:lnTo>
                  <a:cubicBezTo>
                    <a:pt x="79" y="110"/>
                    <a:pt x="79" y="127"/>
                    <a:pt x="63" y="142"/>
                  </a:cubicBezTo>
                  <a:cubicBezTo>
                    <a:pt x="48" y="142"/>
                    <a:pt x="48" y="158"/>
                    <a:pt x="32" y="158"/>
                  </a:cubicBezTo>
                  <a:lnTo>
                    <a:pt x="16" y="142"/>
                  </a:lnTo>
                  <a:lnTo>
                    <a:pt x="16" y="142"/>
                  </a:lnTo>
                  <a:cubicBezTo>
                    <a:pt x="0" y="158"/>
                    <a:pt x="0" y="173"/>
                    <a:pt x="16" y="190"/>
                  </a:cubicBezTo>
                  <a:lnTo>
                    <a:pt x="16" y="221"/>
                  </a:lnTo>
                  <a:lnTo>
                    <a:pt x="0" y="236"/>
                  </a:lnTo>
                  <a:cubicBezTo>
                    <a:pt x="16" y="221"/>
                    <a:pt x="32" y="205"/>
                    <a:pt x="48" y="205"/>
                  </a:cubicBezTo>
                  <a:lnTo>
                    <a:pt x="48" y="205"/>
                  </a:lnTo>
                  <a:lnTo>
                    <a:pt x="63" y="205"/>
                  </a:lnTo>
                  <a:lnTo>
                    <a:pt x="79" y="205"/>
                  </a:lnTo>
                  <a:lnTo>
                    <a:pt x="79" y="173"/>
                  </a:lnTo>
                  <a:cubicBezTo>
                    <a:pt x="79" y="158"/>
                    <a:pt x="79" y="158"/>
                    <a:pt x="95" y="142"/>
                  </a:cubicBezTo>
                  <a:lnTo>
                    <a:pt x="79" y="142"/>
                  </a:lnTo>
                  <a:cubicBezTo>
                    <a:pt x="79" y="110"/>
                    <a:pt x="79" y="95"/>
                    <a:pt x="95" y="95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42" y="95"/>
                    <a:pt x="142" y="95"/>
                  </a:cubicBezTo>
                  <a:cubicBezTo>
                    <a:pt x="142" y="110"/>
                    <a:pt x="158" y="110"/>
                    <a:pt x="158" y="110"/>
                  </a:cubicBezTo>
                  <a:lnTo>
                    <a:pt x="174" y="95"/>
                  </a:lnTo>
                  <a:cubicBezTo>
                    <a:pt x="158" y="79"/>
                    <a:pt x="158" y="79"/>
                    <a:pt x="158" y="64"/>
                  </a:cubicBezTo>
                  <a:lnTo>
                    <a:pt x="158" y="64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523;p38">
              <a:extLst>
                <a:ext uri="{FF2B5EF4-FFF2-40B4-BE49-F238E27FC236}">
                  <a16:creationId xmlns:a16="http://schemas.microsoft.com/office/drawing/2014/main" id="{5D82FECB-B498-290E-34C4-E73EC23A9CDC}"/>
                </a:ext>
              </a:extLst>
            </p:cNvPr>
            <p:cNvSpPr/>
            <p:nvPr/>
          </p:nvSpPr>
          <p:spPr>
            <a:xfrm>
              <a:off x="3294759" y="1823811"/>
              <a:ext cx="5025" cy="2576"/>
            </a:xfrm>
            <a:custGeom>
              <a:avLst/>
              <a:gdLst/>
              <a:ahLst/>
              <a:cxnLst/>
              <a:rect l="l" t="t" r="r" b="b"/>
              <a:pathLst>
                <a:path w="158" h="81" extrusionOk="0">
                  <a:moveTo>
                    <a:pt x="17" y="1"/>
                  </a:moveTo>
                  <a:cubicBezTo>
                    <a:pt x="32" y="17"/>
                    <a:pt x="32" y="17"/>
                    <a:pt x="32" y="32"/>
                  </a:cubicBezTo>
                  <a:cubicBezTo>
                    <a:pt x="32" y="49"/>
                    <a:pt x="17" y="64"/>
                    <a:pt x="0" y="64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80" y="80"/>
                    <a:pt x="111" y="80"/>
                    <a:pt x="158" y="64"/>
                  </a:cubicBezTo>
                  <a:cubicBezTo>
                    <a:pt x="143" y="49"/>
                    <a:pt x="126" y="49"/>
                    <a:pt x="111" y="32"/>
                  </a:cubicBezTo>
                  <a:lnTo>
                    <a:pt x="95" y="32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524;p38">
              <a:extLst>
                <a:ext uri="{FF2B5EF4-FFF2-40B4-BE49-F238E27FC236}">
                  <a16:creationId xmlns:a16="http://schemas.microsoft.com/office/drawing/2014/main" id="{801D65C0-A32A-2E4F-6B74-1D6914972940}"/>
                </a:ext>
              </a:extLst>
            </p:cNvPr>
            <p:cNvSpPr/>
            <p:nvPr/>
          </p:nvSpPr>
          <p:spPr>
            <a:xfrm>
              <a:off x="3113891" y="1792738"/>
              <a:ext cx="6520" cy="4039"/>
            </a:xfrm>
            <a:custGeom>
              <a:avLst/>
              <a:gdLst/>
              <a:ahLst/>
              <a:cxnLst/>
              <a:rect l="l" t="t" r="r" b="b"/>
              <a:pathLst>
                <a:path w="205" h="127" extrusionOk="0">
                  <a:moveTo>
                    <a:pt x="95" y="1"/>
                  </a:moveTo>
                  <a:lnTo>
                    <a:pt x="95" y="17"/>
                  </a:lnTo>
                  <a:cubicBezTo>
                    <a:pt x="95" y="32"/>
                    <a:pt x="78" y="49"/>
                    <a:pt x="63" y="49"/>
                  </a:cubicBezTo>
                  <a:lnTo>
                    <a:pt x="63" y="49"/>
                  </a:lnTo>
                  <a:cubicBezTo>
                    <a:pt x="47" y="49"/>
                    <a:pt x="32" y="32"/>
                    <a:pt x="32" y="32"/>
                  </a:cubicBezTo>
                  <a:cubicBezTo>
                    <a:pt x="15" y="32"/>
                    <a:pt x="15" y="49"/>
                    <a:pt x="0" y="49"/>
                  </a:cubicBezTo>
                  <a:lnTo>
                    <a:pt x="15" y="49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lnTo>
                    <a:pt x="78" y="64"/>
                  </a:lnTo>
                  <a:cubicBezTo>
                    <a:pt x="95" y="80"/>
                    <a:pt x="110" y="95"/>
                    <a:pt x="110" y="112"/>
                  </a:cubicBezTo>
                  <a:lnTo>
                    <a:pt x="110" y="127"/>
                  </a:lnTo>
                  <a:lnTo>
                    <a:pt x="173" y="95"/>
                  </a:lnTo>
                  <a:lnTo>
                    <a:pt x="204" y="95"/>
                  </a:lnTo>
                  <a:lnTo>
                    <a:pt x="204" y="80"/>
                  </a:lnTo>
                  <a:cubicBezTo>
                    <a:pt x="204" y="64"/>
                    <a:pt x="204" y="49"/>
                    <a:pt x="189" y="49"/>
                  </a:cubicBezTo>
                  <a:cubicBezTo>
                    <a:pt x="189" y="32"/>
                    <a:pt x="189" y="32"/>
                    <a:pt x="173" y="32"/>
                  </a:cubicBezTo>
                  <a:cubicBezTo>
                    <a:pt x="158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525;p38">
              <a:extLst>
                <a:ext uri="{FF2B5EF4-FFF2-40B4-BE49-F238E27FC236}">
                  <a16:creationId xmlns:a16="http://schemas.microsoft.com/office/drawing/2014/main" id="{0CD1B70F-5CA3-705A-C43C-0BDF3EC67488}"/>
                </a:ext>
              </a:extLst>
            </p:cNvPr>
            <p:cNvSpPr/>
            <p:nvPr/>
          </p:nvSpPr>
          <p:spPr>
            <a:xfrm>
              <a:off x="3265213" y="1807304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236" y="0"/>
                  </a:moveTo>
                  <a:lnTo>
                    <a:pt x="236" y="0"/>
                  </a:lnTo>
                  <a:lnTo>
                    <a:pt x="221" y="0"/>
                  </a:lnTo>
                  <a:cubicBezTo>
                    <a:pt x="204" y="0"/>
                    <a:pt x="173" y="16"/>
                    <a:pt x="158" y="47"/>
                  </a:cubicBezTo>
                  <a:lnTo>
                    <a:pt x="158" y="95"/>
                  </a:lnTo>
                  <a:lnTo>
                    <a:pt x="15" y="158"/>
                  </a:lnTo>
                  <a:cubicBezTo>
                    <a:pt x="0" y="173"/>
                    <a:pt x="0" y="190"/>
                    <a:pt x="0" y="205"/>
                  </a:cubicBezTo>
                  <a:cubicBezTo>
                    <a:pt x="0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05"/>
                  </a:lnTo>
                  <a:cubicBezTo>
                    <a:pt x="32" y="190"/>
                    <a:pt x="47" y="173"/>
                    <a:pt x="63" y="173"/>
                  </a:cubicBezTo>
                  <a:lnTo>
                    <a:pt x="63" y="173"/>
                  </a:lnTo>
                  <a:lnTo>
                    <a:pt x="63" y="173"/>
                  </a:lnTo>
                  <a:cubicBezTo>
                    <a:pt x="95" y="173"/>
                    <a:pt x="110" y="173"/>
                    <a:pt x="126" y="190"/>
                  </a:cubicBezTo>
                  <a:lnTo>
                    <a:pt x="204" y="158"/>
                  </a:lnTo>
                  <a:cubicBezTo>
                    <a:pt x="221" y="158"/>
                    <a:pt x="221" y="142"/>
                    <a:pt x="221" y="142"/>
                  </a:cubicBezTo>
                  <a:lnTo>
                    <a:pt x="221" y="127"/>
                  </a:lnTo>
                  <a:cubicBezTo>
                    <a:pt x="221" y="127"/>
                    <a:pt x="221" y="110"/>
                    <a:pt x="236" y="110"/>
                  </a:cubicBezTo>
                  <a:lnTo>
                    <a:pt x="221" y="110"/>
                  </a:lnTo>
                  <a:lnTo>
                    <a:pt x="221" y="79"/>
                  </a:lnTo>
                  <a:cubicBezTo>
                    <a:pt x="221" y="79"/>
                    <a:pt x="221" y="63"/>
                    <a:pt x="252" y="63"/>
                  </a:cubicBezTo>
                  <a:cubicBezTo>
                    <a:pt x="267" y="63"/>
                    <a:pt x="267" y="32"/>
                    <a:pt x="267" y="16"/>
                  </a:cubicBezTo>
                  <a:cubicBezTo>
                    <a:pt x="267" y="0"/>
                    <a:pt x="252" y="0"/>
                    <a:pt x="23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526;p38">
              <a:extLst>
                <a:ext uri="{FF2B5EF4-FFF2-40B4-BE49-F238E27FC236}">
                  <a16:creationId xmlns:a16="http://schemas.microsoft.com/office/drawing/2014/main" id="{1C3D8496-7240-C60E-442A-1C9D2E8A449A}"/>
                </a:ext>
              </a:extLst>
            </p:cNvPr>
            <p:cNvSpPr/>
            <p:nvPr/>
          </p:nvSpPr>
          <p:spPr>
            <a:xfrm>
              <a:off x="3410016" y="1768218"/>
              <a:ext cx="6551" cy="5534"/>
            </a:xfrm>
            <a:custGeom>
              <a:avLst/>
              <a:gdLst/>
              <a:ahLst/>
              <a:cxnLst/>
              <a:rect l="l" t="t" r="r" b="b"/>
              <a:pathLst>
                <a:path w="206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2" y="1"/>
                    <a:pt x="126" y="16"/>
                    <a:pt x="126" y="32"/>
                  </a:cubicBezTo>
                  <a:lnTo>
                    <a:pt x="126" y="32"/>
                  </a:lnTo>
                  <a:cubicBezTo>
                    <a:pt x="142" y="79"/>
                    <a:pt x="111" y="95"/>
                    <a:pt x="48" y="95"/>
                  </a:cubicBezTo>
                  <a:lnTo>
                    <a:pt x="32" y="110"/>
                  </a:lnTo>
                  <a:cubicBezTo>
                    <a:pt x="16" y="110"/>
                    <a:pt x="0" y="127"/>
                    <a:pt x="16" y="142"/>
                  </a:cubicBezTo>
                  <a:lnTo>
                    <a:pt x="16" y="158"/>
                  </a:lnTo>
                  <a:lnTo>
                    <a:pt x="32" y="158"/>
                  </a:lnTo>
                  <a:cubicBezTo>
                    <a:pt x="32" y="173"/>
                    <a:pt x="32" y="173"/>
                    <a:pt x="48" y="173"/>
                  </a:cubicBezTo>
                  <a:lnTo>
                    <a:pt x="48" y="173"/>
                  </a:lnTo>
                  <a:lnTo>
                    <a:pt x="63" y="173"/>
                  </a:lnTo>
                  <a:cubicBezTo>
                    <a:pt x="79" y="173"/>
                    <a:pt x="95" y="158"/>
                    <a:pt x="111" y="158"/>
                  </a:cubicBezTo>
                  <a:cubicBezTo>
                    <a:pt x="142" y="142"/>
                    <a:pt x="174" y="127"/>
                    <a:pt x="189" y="110"/>
                  </a:cubicBezTo>
                  <a:cubicBezTo>
                    <a:pt x="189" y="95"/>
                    <a:pt x="205" y="64"/>
                    <a:pt x="205" y="32"/>
                  </a:cubicBezTo>
                  <a:cubicBezTo>
                    <a:pt x="205" y="16"/>
                    <a:pt x="189" y="16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527;p38">
              <a:extLst>
                <a:ext uri="{FF2B5EF4-FFF2-40B4-BE49-F238E27FC236}">
                  <a16:creationId xmlns:a16="http://schemas.microsoft.com/office/drawing/2014/main" id="{33E67D59-CCD2-5D9B-C6C8-D4FFC6A62307}"/>
                </a:ext>
              </a:extLst>
            </p:cNvPr>
            <p:cNvSpPr/>
            <p:nvPr/>
          </p:nvSpPr>
          <p:spPr>
            <a:xfrm>
              <a:off x="3028689" y="1806287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42" y="1"/>
                  </a:moveTo>
                  <a:lnTo>
                    <a:pt x="127" y="32"/>
                  </a:lnTo>
                  <a:lnTo>
                    <a:pt x="110" y="48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79" y="64"/>
                    <a:pt x="64" y="64"/>
                    <a:pt x="32" y="79"/>
                  </a:cubicBezTo>
                  <a:lnTo>
                    <a:pt x="16" y="95"/>
                  </a:lnTo>
                  <a:cubicBezTo>
                    <a:pt x="1" y="111"/>
                    <a:pt x="1" y="127"/>
                    <a:pt x="1" y="142"/>
                  </a:cubicBezTo>
                  <a:cubicBezTo>
                    <a:pt x="16" y="159"/>
                    <a:pt x="32" y="159"/>
                    <a:pt x="32" y="159"/>
                  </a:cubicBezTo>
                  <a:lnTo>
                    <a:pt x="47" y="159"/>
                  </a:lnTo>
                  <a:lnTo>
                    <a:pt x="64" y="142"/>
                  </a:lnTo>
                  <a:cubicBezTo>
                    <a:pt x="95" y="127"/>
                    <a:pt x="110" y="111"/>
                    <a:pt x="127" y="95"/>
                  </a:cubicBezTo>
                  <a:lnTo>
                    <a:pt x="127" y="79"/>
                  </a:lnTo>
                  <a:lnTo>
                    <a:pt x="142" y="48"/>
                  </a:lnTo>
                  <a:lnTo>
                    <a:pt x="14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528;p38">
              <a:extLst>
                <a:ext uri="{FF2B5EF4-FFF2-40B4-BE49-F238E27FC236}">
                  <a16:creationId xmlns:a16="http://schemas.microsoft.com/office/drawing/2014/main" id="{EE27E777-A6F2-BD3A-EC47-8515BCC1C428}"/>
                </a:ext>
              </a:extLst>
            </p:cNvPr>
            <p:cNvSpPr/>
            <p:nvPr/>
          </p:nvSpPr>
          <p:spPr>
            <a:xfrm>
              <a:off x="3085300" y="1796269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32" y="32"/>
                  </a:lnTo>
                  <a:cubicBezTo>
                    <a:pt x="32" y="47"/>
                    <a:pt x="32" y="64"/>
                    <a:pt x="17" y="79"/>
                  </a:cubicBezTo>
                  <a:lnTo>
                    <a:pt x="0" y="79"/>
                  </a:lnTo>
                  <a:cubicBezTo>
                    <a:pt x="0" y="95"/>
                    <a:pt x="0" y="95"/>
                    <a:pt x="17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80" y="64"/>
                    <a:pt x="80" y="32"/>
                    <a:pt x="63" y="16"/>
                  </a:cubicBezTo>
                  <a:lnTo>
                    <a:pt x="63" y="16"/>
                  </a:lnTo>
                  <a:lnTo>
                    <a:pt x="63" y="16"/>
                  </a:lnTo>
                  <a:cubicBezTo>
                    <a:pt x="48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529;p38">
              <a:extLst>
                <a:ext uri="{FF2B5EF4-FFF2-40B4-BE49-F238E27FC236}">
                  <a16:creationId xmlns:a16="http://schemas.microsoft.com/office/drawing/2014/main" id="{3660C6A1-E54E-0C3F-1271-1F79BD2FA935}"/>
                </a:ext>
              </a:extLst>
            </p:cNvPr>
            <p:cNvSpPr/>
            <p:nvPr/>
          </p:nvSpPr>
          <p:spPr>
            <a:xfrm>
              <a:off x="3106863" y="180027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7" y="1"/>
                  </a:moveTo>
                  <a:lnTo>
                    <a:pt x="16" y="48"/>
                  </a:lnTo>
                  <a:cubicBezTo>
                    <a:pt x="0" y="48"/>
                    <a:pt x="0" y="64"/>
                    <a:pt x="0" y="64"/>
                  </a:cubicBezTo>
                  <a:lnTo>
                    <a:pt x="32" y="111"/>
                  </a:lnTo>
                  <a:cubicBezTo>
                    <a:pt x="32" y="111"/>
                    <a:pt x="47" y="127"/>
                    <a:pt x="64" y="127"/>
                  </a:cubicBezTo>
                  <a:lnTo>
                    <a:pt x="79" y="111"/>
                  </a:lnTo>
                  <a:cubicBezTo>
                    <a:pt x="95" y="111"/>
                    <a:pt x="95" y="79"/>
                    <a:pt x="79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530;p38">
              <a:extLst>
                <a:ext uri="{FF2B5EF4-FFF2-40B4-BE49-F238E27FC236}">
                  <a16:creationId xmlns:a16="http://schemas.microsoft.com/office/drawing/2014/main" id="{6E2E8B61-BB76-C705-F886-8E1846B2331B}"/>
                </a:ext>
              </a:extLst>
            </p:cNvPr>
            <p:cNvSpPr/>
            <p:nvPr/>
          </p:nvSpPr>
          <p:spPr>
            <a:xfrm>
              <a:off x="3417521" y="178373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42" y="0"/>
                  </a:moveTo>
                  <a:cubicBezTo>
                    <a:pt x="142" y="17"/>
                    <a:pt x="127" y="32"/>
                    <a:pt x="127" y="32"/>
                  </a:cubicBezTo>
                  <a:cubicBezTo>
                    <a:pt x="111" y="48"/>
                    <a:pt x="96" y="48"/>
                    <a:pt x="79" y="48"/>
                  </a:cubicBezTo>
                  <a:lnTo>
                    <a:pt x="111" y="63"/>
                  </a:lnTo>
                  <a:lnTo>
                    <a:pt x="96" y="80"/>
                  </a:lnTo>
                  <a:lnTo>
                    <a:pt x="1" y="143"/>
                  </a:lnTo>
                  <a:lnTo>
                    <a:pt x="16" y="143"/>
                  </a:lnTo>
                  <a:cubicBezTo>
                    <a:pt x="33" y="143"/>
                    <a:pt x="33" y="174"/>
                    <a:pt x="33" y="189"/>
                  </a:cubicBezTo>
                  <a:lnTo>
                    <a:pt x="33" y="189"/>
                  </a:lnTo>
                  <a:lnTo>
                    <a:pt x="33" y="189"/>
                  </a:lnTo>
                  <a:lnTo>
                    <a:pt x="33" y="189"/>
                  </a:lnTo>
                  <a:lnTo>
                    <a:pt x="48" y="189"/>
                  </a:lnTo>
                  <a:lnTo>
                    <a:pt x="48" y="189"/>
                  </a:lnTo>
                  <a:lnTo>
                    <a:pt x="64" y="174"/>
                  </a:lnTo>
                  <a:cubicBezTo>
                    <a:pt x="48" y="174"/>
                    <a:pt x="48" y="158"/>
                    <a:pt x="48" y="143"/>
                  </a:cubicBezTo>
                  <a:cubicBezTo>
                    <a:pt x="48" y="126"/>
                    <a:pt x="64" y="111"/>
                    <a:pt x="79" y="111"/>
                  </a:cubicBezTo>
                  <a:lnTo>
                    <a:pt x="79" y="111"/>
                  </a:lnTo>
                  <a:lnTo>
                    <a:pt x="96" y="11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90" y="95"/>
                  </a:lnTo>
                  <a:cubicBezTo>
                    <a:pt x="205" y="95"/>
                    <a:pt x="205" y="80"/>
                    <a:pt x="205" y="80"/>
                  </a:cubicBezTo>
                  <a:lnTo>
                    <a:pt x="205" y="63"/>
                  </a:lnTo>
                  <a:lnTo>
                    <a:pt x="190" y="63"/>
                  </a:lnTo>
                  <a:cubicBezTo>
                    <a:pt x="174" y="63"/>
                    <a:pt x="159" y="48"/>
                    <a:pt x="159" y="32"/>
                  </a:cubicBezTo>
                  <a:lnTo>
                    <a:pt x="15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531;p38">
              <a:extLst>
                <a:ext uri="{FF2B5EF4-FFF2-40B4-BE49-F238E27FC236}">
                  <a16:creationId xmlns:a16="http://schemas.microsoft.com/office/drawing/2014/main" id="{25D1B7C2-BC0F-403F-F363-49D43C1BC640}"/>
                </a:ext>
              </a:extLst>
            </p:cNvPr>
            <p:cNvSpPr/>
            <p:nvPr/>
          </p:nvSpPr>
          <p:spPr>
            <a:xfrm>
              <a:off x="3302296" y="1809785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8" y="1"/>
                  </a:moveTo>
                  <a:lnTo>
                    <a:pt x="78" y="1"/>
                  </a:lnTo>
                  <a:lnTo>
                    <a:pt x="63" y="1"/>
                  </a:lnTo>
                  <a:lnTo>
                    <a:pt x="15" y="32"/>
                  </a:lnTo>
                  <a:cubicBezTo>
                    <a:pt x="15" y="32"/>
                    <a:pt x="15" y="49"/>
                    <a:pt x="0" y="49"/>
                  </a:cubicBezTo>
                  <a:cubicBezTo>
                    <a:pt x="15" y="49"/>
                    <a:pt x="15" y="49"/>
                    <a:pt x="15" y="64"/>
                  </a:cubicBezTo>
                  <a:lnTo>
                    <a:pt x="15" y="80"/>
                  </a:lnTo>
                  <a:lnTo>
                    <a:pt x="15" y="95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78" y="80"/>
                  </a:lnTo>
                  <a:lnTo>
                    <a:pt x="78" y="112"/>
                  </a:lnTo>
                  <a:cubicBezTo>
                    <a:pt x="78" y="127"/>
                    <a:pt x="78" y="127"/>
                    <a:pt x="95" y="127"/>
                  </a:cubicBezTo>
                  <a:lnTo>
                    <a:pt x="95" y="127"/>
                  </a:lnTo>
                  <a:lnTo>
                    <a:pt x="95" y="127"/>
                  </a:lnTo>
                  <a:cubicBezTo>
                    <a:pt x="110" y="127"/>
                    <a:pt x="126" y="112"/>
                    <a:pt x="126" y="95"/>
                  </a:cubicBezTo>
                  <a:cubicBezTo>
                    <a:pt x="141" y="80"/>
                    <a:pt x="126" y="64"/>
                    <a:pt x="110" y="64"/>
                  </a:cubicBezTo>
                  <a:lnTo>
                    <a:pt x="110" y="64"/>
                  </a:lnTo>
                  <a:cubicBezTo>
                    <a:pt x="95" y="64"/>
                    <a:pt x="95" y="64"/>
                    <a:pt x="78" y="49"/>
                  </a:cubicBezTo>
                  <a:cubicBezTo>
                    <a:pt x="63" y="32"/>
                    <a:pt x="78" y="17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532;p38">
              <a:extLst>
                <a:ext uri="{FF2B5EF4-FFF2-40B4-BE49-F238E27FC236}">
                  <a16:creationId xmlns:a16="http://schemas.microsoft.com/office/drawing/2014/main" id="{BF7B8947-4851-F9C9-8E12-ED022FB5D644}"/>
                </a:ext>
              </a:extLst>
            </p:cNvPr>
            <p:cNvSpPr/>
            <p:nvPr/>
          </p:nvSpPr>
          <p:spPr>
            <a:xfrm>
              <a:off x="3319311" y="1809785"/>
              <a:ext cx="7060" cy="7569"/>
            </a:xfrm>
            <a:custGeom>
              <a:avLst/>
              <a:gdLst/>
              <a:ahLst/>
              <a:cxnLst/>
              <a:rect l="l" t="t" r="r" b="b"/>
              <a:pathLst>
                <a:path w="222" h="238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95" y="17"/>
                  </a:cubicBezTo>
                  <a:lnTo>
                    <a:pt x="1" y="80"/>
                  </a:lnTo>
                  <a:lnTo>
                    <a:pt x="1" y="80"/>
                  </a:lnTo>
                  <a:lnTo>
                    <a:pt x="79" y="112"/>
                  </a:lnTo>
                  <a:lnTo>
                    <a:pt x="95" y="95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111" y="112"/>
                    <a:pt x="127" y="127"/>
                    <a:pt x="111" y="143"/>
                  </a:cubicBezTo>
                  <a:cubicBezTo>
                    <a:pt x="111" y="158"/>
                    <a:pt x="95" y="175"/>
                    <a:pt x="79" y="175"/>
                  </a:cubicBezTo>
                  <a:lnTo>
                    <a:pt x="79" y="175"/>
                  </a:lnTo>
                  <a:cubicBezTo>
                    <a:pt x="79" y="190"/>
                    <a:pt x="95" y="190"/>
                    <a:pt x="95" y="206"/>
                  </a:cubicBezTo>
                  <a:lnTo>
                    <a:pt x="127" y="221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205" y="221"/>
                    <a:pt x="205" y="238"/>
                    <a:pt x="221" y="238"/>
                  </a:cubicBezTo>
                  <a:cubicBezTo>
                    <a:pt x="221" y="221"/>
                    <a:pt x="205" y="221"/>
                    <a:pt x="205" y="221"/>
                  </a:cubicBezTo>
                  <a:lnTo>
                    <a:pt x="174" y="175"/>
                  </a:lnTo>
                  <a:lnTo>
                    <a:pt x="158" y="158"/>
                  </a:lnTo>
                  <a:lnTo>
                    <a:pt x="158" y="64"/>
                  </a:lnTo>
                  <a:cubicBezTo>
                    <a:pt x="158" y="49"/>
                    <a:pt x="158" y="32"/>
                    <a:pt x="142" y="17"/>
                  </a:cubicBezTo>
                  <a:lnTo>
                    <a:pt x="12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533;p38">
              <a:extLst>
                <a:ext uri="{FF2B5EF4-FFF2-40B4-BE49-F238E27FC236}">
                  <a16:creationId xmlns:a16="http://schemas.microsoft.com/office/drawing/2014/main" id="{D1A4C302-C2AA-C24F-3E5B-AAEB627D5659}"/>
                </a:ext>
              </a:extLst>
            </p:cNvPr>
            <p:cNvSpPr/>
            <p:nvPr/>
          </p:nvSpPr>
          <p:spPr>
            <a:xfrm>
              <a:off x="3263210" y="181379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95"/>
                  </a:lnTo>
                  <a:cubicBezTo>
                    <a:pt x="0" y="112"/>
                    <a:pt x="0" y="127"/>
                    <a:pt x="15" y="143"/>
                  </a:cubicBezTo>
                  <a:lnTo>
                    <a:pt x="32" y="143"/>
                  </a:lnTo>
                  <a:cubicBezTo>
                    <a:pt x="32" y="143"/>
                    <a:pt x="32" y="158"/>
                    <a:pt x="47" y="158"/>
                  </a:cubicBezTo>
                  <a:lnTo>
                    <a:pt x="63" y="143"/>
                  </a:lnTo>
                  <a:lnTo>
                    <a:pt x="78" y="127"/>
                  </a:lnTo>
                  <a:lnTo>
                    <a:pt x="110" y="143"/>
                  </a:lnTo>
                  <a:cubicBezTo>
                    <a:pt x="110" y="143"/>
                    <a:pt x="110" y="127"/>
                    <a:pt x="126" y="127"/>
                  </a:cubicBezTo>
                  <a:cubicBezTo>
                    <a:pt x="126" y="112"/>
                    <a:pt x="126" y="112"/>
                    <a:pt x="141" y="95"/>
                  </a:cubicBezTo>
                  <a:lnTo>
                    <a:pt x="141" y="95"/>
                  </a:lnTo>
                  <a:lnTo>
                    <a:pt x="141" y="80"/>
                  </a:lnTo>
                  <a:lnTo>
                    <a:pt x="141" y="80"/>
                  </a:lnTo>
                  <a:lnTo>
                    <a:pt x="95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49"/>
                  </a:lnTo>
                  <a:cubicBezTo>
                    <a:pt x="78" y="32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534;p38">
              <a:extLst>
                <a:ext uri="{FF2B5EF4-FFF2-40B4-BE49-F238E27FC236}">
                  <a16:creationId xmlns:a16="http://schemas.microsoft.com/office/drawing/2014/main" id="{245D2E8A-B502-AB26-17F5-AF6946F93A80}"/>
                </a:ext>
              </a:extLst>
            </p:cNvPr>
            <p:cNvSpPr/>
            <p:nvPr/>
          </p:nvSpPr>
          <p:spPr>
            <a:xfrm>
              <a:off x="3433041" y="1803297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32" y="0"/>
                  </a:moveTo>
                  <a:lnTo>
                    <a:pt x="32" y="16"/>
                  </a:lnTo>
                  <a:lnTo>
                    <a:pt x="17" y="32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17" y="32"/>
                    <a:pt x="17" y="47"/>
                    <a:pt x="1" y="47"/>
                  </a:cubicBezTo>
                  <a:lnTo>
                    <a:pt x="32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80" y="47"/>
                    <a:pt x="95" y="63"/>
                    <a:pt x="95" y="95"/>
                  </a:cubicBezTo>
                  <a:lnTo>
                    <a:pt x="80" y="95"/>
                  </a:lnTo>
                  <a:lnTo>
                    <a:pt x="95" y="110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95" y="63"/>
                    <a:pt x="127" y="47"/>
                  </a:cubicBezTo>
                  <a:lnTo>
                    <a:pt x="127" y="47"/>
                  </a:lnTo>
                  <a:cubicBezTo>
                    <a:pt x="112" y="47"/>
                    <a:pt x="112" y="47"/>
                    <a:pt x="95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535;p38">
              <a:extLst>
                <a:ext uri="{FF2B5EF4-FFF2-40B4-BE49-F238E27FC236}">
                  <a16:creationId xmlns:a16="http://schemas.microsoft.com/office/drawing/2014/main" id="{EFA3D5BE-FB0E-1F10-6D98-1A712CFC4963}"/>
                </a:ext>
              </a:extLst>
            </p:cNvPr>
            <p:cNvSpPr/>
            <p:nvPr/>
          </p:nvSpPr>
          <p:spPr>
            <a:xfrm>
              <a:off x="3309293" y="1817323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90" y="1"/>
                  </a:moveTo>
                  <a:lnTo>
                    <a:pt x="173" y="1"/>
                  </a:lnTo>
                  <a:lnTo>
                    <a:pt x="173" y="16"/>
                  </a:lnTo>
                  <a:cubicBezTo>
                    <a:pt x="190" y="32"/>
                    <a:pt x="173" y="47"/>
                    <a:pt x="142" y="47"/>
                  </a:cubicBezTo>
                  <a:lnTo>
                    <a:pt x="142" y="47"/>
                  </a:lnTo>
                  <a:cubicBezTo>
                    <a:pt x="127" y="47"/>
                    <a:pt x="110" y="32"/>
                    <a:pt x="110" y="16"/>
                  </a:cubicBezTo>
                  <a:lnTo>
                    <a:pt x="110" y="1"/>
                  </a:lnTo>
                  <a:lnTo>
                    <a:pt x="64" y="1"/>
                  </a:lnTo>
                  <a:cubicBezTo>
                    <a:pt x="64" y="1"/>
                    <a:pt x="79" y="16"/>
                    <a:pt x="64" y="16"/>
                  </a:cubicBezTo>
                  <a:cubicBezTo>
                    <a:pt x="64" y="79"/>
                    <a:pt x="16" y="79"/>
                    <a:pt x="1" y="79"/>
                  </a:cubicBezTo>
                  <a:lnTo>
                    <a:pt x="1" y="79"/>
                  </a:lnTo>
                  <a:lnTo>
                    <a:pt x="1" y="95"/>
                  </a:lnTo>
                  <a:lnTo>
                    <a:pt x="1" y="110"/>
                  </a:lnTo>
                  <a:cubicBezTo>
                    <a:pt x="1" y="95"/>
                    <a:pt x="16" y="95"/>
                    <a:pt x="16" y="79"/>
                  </a:cubicBezTo>
                  <a:lnTo>
                    <a:pt x="32" y="79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4" y="64"/>
                    <a:pt x="64" y="64"/>
                    <a:pt x="79" y="64"/>
                  </a:cubicBezTo>
                  <a:lnTo>
                    <a:pt x="79" y="64"/>
                  </a:lnTo>
                  <a:lnTo>
                    <a:pt x="95" y="64"/>
                  </a:lnTo>
                  <a:lnTo>
                    <a:pt x="190" y="64"/>
                  </a:lnTo>
                  <a:cubicBezTo>
                    <a:pt x="190" y="47"/>
                    <a:pt x="173" y="16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536;p38">
              <a:extLst>
                <a:ext uri="{FF2B5EF4-FFF2-40B4-BE49-F238E27FC236}">
                  <a16:creationId xmlns:a16="http://schemas.microsoft.com/office/drawing/2014/main" id="{5635A535-87C1-4493-2F7A-9CD79E69D081}"/>
                </a:ext>
              </a:extLst>
            </p:cNvPr>
            <p:cNvSpPr/>
            <p:nvPr/>
          </p:nvSpPr>
          <p:spPr>
            <a:xfrm>
              <a:off x="3426045" y="1802279"/>
              <a:ext cx="8046" cy="3053"/>
            </a:xfrm>
            <a:custGeom>
              <a:avLst/>
              <a:gdLst/>
              <a:ahLst/>
              <a:cxnLst/>
              <a:rect l="l" t="t" r="r" b="b"/>
              <a:pathLst>
                <a:path w="253" h="96" extrusionOk="0">
                  <a:moveTo>
                    <a:pt x="206" y="1"/>
                  </a:moveTo>
                  <a:lnTo>
                    <a:pt x="206" y="1"/>
                  </a:lnTo>
                  <a:cubicBezTo>
                    <a:pt x="189" y="1"/>
                    <a:pt x="189" y="16"/>
                    <a:pt x="189" y="16"/>
                  </a:cubicBezTo>
                  <a:lnTo>
                    <a:pt x="143" y="16"/>
                  </a:lnTo>
                  <a:cubicBezTo>
                    <a:pt x="126" y="32"/>
                    <a:pt x="111" y="48"/>
                    <a:pt x="95" y="48"/>
                  </a:cubicBezTo>
                  <a:cubicBezTo>
                    <a:pt x="80" y="48"/>
                    <a:pt x="63" y="32"/>
                    <a:pt x="48" y="32"/>
                  </a:cubicBezTo>
                  <a:lnTo>
                    <a:pt x="48" y="32"/>
                  </a:lnTo>
                  <a:lnTo>
                    <a:pt x="48" y="32"/>
                  </a:lnTo>
                  <a:cubicBezTo>
                    <a:pt x="17" y="32"/>
                    <a:pt x="0" y="48"/>
                    <a:pt x="0" y="64"/>
                  </a:cubicBezTo>
                  <a:cubicBezTo>
                    <a:pt x="0" y="79"/>
                    <a:pt x="17" y="95"/>
                    <a:pt x="48" y="95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126" y="48"/>
                    <a:pt x="143" y="32"/>
                  </a:cubicBezTo>
                  <a:lnTo>
                    <a:pt x="158" y="32"/>
                  </a:lnTo>
                  <a:lnTo>
                    <a:pt x="174" y="32"/>
                  </a:lnTo>
                  <a:cubicBezTo>
                    <a:pt x="174" y="32"/>
                    <a:pt x="189" y="32"/>
                    <a:pt x="189" y="48"/>
                  </a:cubicBezTo>
                  <a:cubicBezTo>
                    <a:pt x="206" y="64"/>
                    <a:pt x="206" y="79"/>
                    <a:pt x="189" y="79"/>
                  </a:cubicBezTo>
                  <a:lnTo>
                    <a:pt x="189" y="79"/>
                  </a:lnTo>
                  <a:lnTo>
                    <a:pt x="206" y="79"/>
                  </a:lnTo>
                  <a:lnTo>
                    <a:pt x="221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37" y="48"/>
                  </a:lnTo>
                  <a:lnTo>
                    <a:pt x="237" y="64"/>
                  </a:lnTo>
                  <a:lnTo>
                    <a:pt x="252" y="48"/>
                  </a:lnTo>
                  <a:lnTo>
                    <a:pt x="252" y="32"/>
                  </a:lnTo>
                  <a:cubicBezTo>
                    <a:pt x="252" y="16"/>
                    <a:pt x="237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537;p38">
              <a:extLst>
                <a:ext uri="{FF2B5EF4-FFF2-40B4-BE49-F238E27FC236}">
                  <a16:creationId xmlns:a16="http://schemas.microsoft.com/office/drawing/2014/main" id="{F65463C5-990C-BBCB-D52B-21C2FFE39F38}"/>
                </a:ext>
              </a:extLst>
            </p:cNvPr>
            <p:cNvSpPr/>
            <p:nvPr/>
          </p:nvSpPr>
          <p:spPr>
            <a:xfrm>
              <a:off x="3443060" y="1798749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95" y="1"/>
                  </a:moveTo>
                  <a:cubicBezTo>
                    <a:pt x="95" y="17"/>
                    <a:pt x="80" y="17"/>
                    <a:pt x="80" y="17"/>
                  </a:cubicBezTo>
                  <a:lnTo>
                    <a:pt x="80" y="49"/>
                  </a:lnTo>
                  <a:lnTo>
                    <a:pt x="32" y="49"/>
                  </a:lnTo>
                  <a:lnTo>
                    <a:pt x="32" y="64"/>
                  </a:lnTo>
                  <a:cubicBezTo>
                    <a:pt x="32" y="64"/>
                    <a:pt x="17" y="80"/>
                    <a:pt x="1" y="80"/>
                  </a:cubicBezTo>
                  <a:lnTo>
                    <a:pt x="1" y="80"/>
                  </a:lnTo>
                  <a:lnTo>
                    <a:pt x="1" y="80"/>
                  </a:lnTo>
                  <a:cubicBezTo>
                    <a:pt x="1" y="80"/>
                    <a:pt x="1" y="96"/>
                    <a:pt x="17" y="112"/>
                  </a:cubicBezTo>
                  <a:lnTo>
                    <a:pt x="32" y="143"/>
                  </a:lnTo>
                  <a:lnTo>
                    <a:pt x="32" y="143"/>
                  </a:lnTo>
                  <a:lnTo>
                    <a:pt x="49" y="143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538;p38">
              <a:extLst>
                <a:ext uri="{FF2B5EF4-FFF2-40B4-BE49-F238E27FC236}">
                  <a16:creationId xmlns:a16="http://schemas.microsoft.com/office/drawing/2014/main" id="{47459935-3906-3CEE-12A8-F6B7C344EF23}"/>
                </a:ext>
              </a:extLst>
            </p:cNvPr>
            <p:cNvSpPr/>
            <p:nvPr/>
          </p:nvSpPr>
          <p:spPr>
            <a:xfrm>
              <a:off x="3443060" y="1805301"/>
              <a:ext cx="2576" cy="7060"/>
            </a:xfrm>
            <a:custGeom>
              <a:avLst/>
              <a:gdLst/>
              <a:ahLst/>
              <a:cxnLst/>
              <a:rect l="l" t="t" r="r" b="b"/>
              <a:pathLst>
                <a:path w="81" h="222" extrusionOk="0">
                  <a:moveTo>
                    <a:pt x="49" y="0"/>
                  </a:moveTo>
                  <a:lnTo>
                    <a:pt x="49" y="0"/>
                  </a:lnTo>
                  <a:lnTo>
                    <a:pt x="32" y="16"/>
                  </a:lnTo>
                  <a:cubicBezTo>
                    <a:pt x="17" y="32"/>
                    <a:pt x="1" y="32"/>
                    <a:pt x="1" y="63"/>
                  </a:cubicBezTo>
                  <a:lnTo>
                    <a:pt x="1" y="158"/>
                  </a:lnTo>
                  <a:cubicBezTo>
                    <a:pt x="1" y="173"/>
                    <a:pt x="17" y="173"/>
                    <a:pt x="17" y="190"/>
                  </a:cubicBezTo>
                  <a:lnTo>
                    <a:pt x="17" y="205"/>
                  </a:lnTo>
                  <a:cubicBezTo>
                    <a:pt x="17" y="205"/>
                    <a:pt x="32" y="221"/>
                    <a:pt x="49" y="221"/>
                  </a:cubicBezTo>
                  <a:lnTo>
                    <a:pt x="49" y="221"/>
                  </a:lnTo>
                  <a:cubicBezTo>
                    <a:pt x="64" y="221"/>
                    <a:pt x="64" y="221"/>
                    <a:pt x="80" y="205"/>
                  </a:cubicBezTo>
                  <a:lnTo>
                    <a:pt x="80" y="190"/>
                  </a:lnTo>
                  <a:lnTo>
                    <a:pt x="80" y="158"/>
                  </a:lnTo>
                  <a:lnTo>
                    <a:pt x="64" y="158"/>
                  </a:lnTo>
                  <a:lnTo>
                    <a:pt x="49" y="158"/>
                  </a:lnTo>
                  <a:cubicBezTo>
                    <a:pt x="49" y="158"/>
                    <a:pt x="32" y="158"/>
                    <a:pt x="17" y="142"/>
                  </a:cubicBezTo>
                  <a:cubicBezTo>
                    <a:pt x="17" y="126"/>
                    <a:pt x="17" y="110"/>
                    <a:pt x="32" y="95"/>
                  </a:cubicBezTo>
                  <a:lnTo>
                    <a:pt x="64" y="79"/>
                  </a:lnTo>
                  <a:cubicBezTo>
                    <a:pt x="49" y="63"/>
                    <a:pt x="32" y="47"/>
                    <a:pt x="32" y="32"/>
                  </a:cubicBezTo>
                  <a:cubicBezTo>
                    <a:pt x="49" y="16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539;p38">
              <a:extLst>
                <a:ext uri="{FF2B5EF4-FFF2-40B4-BE49-F238E27FC236}">
                  <a16:creationId xmlns:a16="http://schemas.microsoft.com/office/drawing/2014/main" id="{1808B558-813B-A8B1-00AA-4EAF1D3D2B07}"/>
                </a:ext>
              </a:extLst>
            </p:cNvPr>
            <p:cNvSpPr/>
            <p:nvPr/>
          </p:nvSpPr>
          <p:spPr>
            <a:xfrm>
              <a:off x="3269221" y="1774229"/>
              <a:ext cx="7537" cy="5534"/>
            </a:xfrm>
            <a:custGeom>
              <a:avLst/>
              <a:gdLst/>
              <a:ahLst/>
              <a:cxnLst/>
              <a:rect l="l" t="t" r="r" b="b"/>
              <a:pathLst>
                <a:path w="237" h="174" extrusionOk="0">
                  <a:moveTo>
                    <a:pt x="189" y="1"/>
                  </a:moveTo>
                  <a:lnTo>
                    <a:pt x="189" y="1"/>
                  </a:lnTo>
                  <a:lnTo>
                    <a:pt x="78" y="16"/>
                  </a:lnTo>
                  <a:lnTo>
                    <a:pt x="78" y="16"/>
                  </a:lnTo>
                  <a:cubicBezTo>
                    <a:pt x="63" y="16"/>
                    <a:pt x="47" y="32"/>
                    <a:pt x="47" y="47"/>
                  </a:cubicBezTo>
                  <a:lnTo>
                    <a:pt x="47" y="64"/>
                  </a:lnTo>
                  <a:lnTo>
                    <a:pt x="15" y="110"/>
                  </a:lnTo>
                  <a:cubicBezTo>
                    <a:pt x="0" y="127"/>
                    <a:pt x="0" y="142"/>
                    <a:pt x="15" y="158"/>
                  </a:cubicBezTo>
                  <a:cubicBezTo>
                    <a:pt x="15" y="173"/>
                    <a:pt x="32" y="173"/>
                    <a:pt x="32" y="173"/>
                  </a:cubicBezTo>
                  <a:cubicBezTo>
                    <a:pt x="47" y="173"/>
                    <a:pt x="63" y="158"/>
                    <a:pt x="63" y="158"/>
                  </a:cubicBezTo>
                  <a:lnTo>
                    <a:pt x="78" y="142"/>
                  </a:lnTo>
                  <a:lnTo>
                    <a:pt x="95" y="110"/>
                  </a:lnTo>
                  <a:lnTo>
                    <a:pt x="110" y="110"/>
                  </a:lnTo>
                  <a:lnTo>
                    <a:pt x="126" y="110"/>
                  </a:lnTo>
                  <a:lnTo>
                    <a:pt x="141" y="110"/>
                  </a:lnTo>
                  <a:lnTo>
                    <a:pt x="173" y="110"/>
                  </a:lnTo>
                  <a:cubicBezTo>
                    <a:pt x="205" y="95"/>
                    <a:pt x="221" y="79"/>
                    <a:pt x="221" y="47"/>
                  </a:cubicBezTo>
                  <a:cubicBezTo>
                    <a:pt x="236" y="47"/>
                    <a:pt x="236" y="32"/>
                    <a:pt x="221" y="16"/>
                  </a:cubicBezTo>
                  <a:lnTo>
                    <a:pt x="221" y="16"/>
                  </a:lnTo>
                  <a:cubicBezTo>
                    <a:pt x="205" y="16"/>
                    <a:pt x="205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540;p38">
              <a:extLst>
                <a:ext uri="{FF2B5EF4-FFF2-40B4-BE49-F238E27FC236}">
                  <a16:creationId xmlns:a16="http://schemas.microsoft.com/office/drawing/2014/main" id="{A23F630D-F101-444E-8D73-5EA62E019A2B}"/>
                </a:ext>
              </a:extLst>
            </p:cNvPr>
            <p:cNvSpPr/>
            <p:nvPr/>
          </p:nvSpPr>
          <p:spPr>
            <a:xfrm>
              <a:off x="3317785" y="1766691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27" y="1"/>
                  </a:moveTo>
                  <a:lnTo>
                    <a:pt x="127" y="1"/>
                  </a:lnTo>
                  <a:cubicBezTo>
                    <a:pt x="112" y="1"/>
                    <a:pt x="96" y="1"/>
                    <a:pt x="96" y="17"/>
                  </a:cubicBezTo>
                  <a:cubicBezTo>
                    <a:pt x="64" y="17"/>
                    <a:pt x="33" y="17"/>
                    <a:pt x="17" y="49"/>
                  </a:cubicBezTo>
                  <a:cubicBezTo>
                    <a:pt x="1" y="64"/>
                    <a:pt x="1" y="95"/>
                    <a:pt x="1" y="127"/>
                  </a:cubicBezTo>
                  <a:cubicBezTo>
                    <a:pt x="17" y="95"/>
                    <a:pt x="49" y="95"/>
                    <a:pt x="64" y="95"/>
                  </a:cubicBezTo>
                  <a:lnTo>
                    <a:pt x="64" y="95"/>
                  </a:lnTo>
                  <a:lnTo>
                    <a:pt x="80" y="80"/>
                  </a:lnTo>
                  <a:cubicBezTo>
                    <a:pt x="80" y="80"/>
                    <a:pt x="96" y="64"/>
                    <a:pt x="112" y="64"/>
                  </a:cubicBezTo>
                  <a:lnTo>
                    <a:pt x="112" y="64"/>
                  </a:lnTo>
                  <a:lnTo>
                    <a:pt x="112" y="64"/>
                  </a:lnTo>
                  <a:cubicBezTo>
                    <a:pt x="127" y="64"/>
                    <a:pt x="127" y="64"/>
                    <a:pt x="143" y="80"/>
                  </a:cubicBezTo>
                  <a:lnTo>
                    <a:pt x="159" y="64"/>
                  </a:lnTo>
                  <a:lnTo>
                    <a:pt x="159" y="32"/>
                  </a:lnTo>
                  <a:cubicBezTo>
                    <a:pt x="159" y="17"/>
                    <a:pt x="143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541;p38">
              <a:extLst>
                <a:ext uri="{FF2B5EF4-FFF2-40B4-BE49-F238E27FC236}">
                  <a16:creationId xmlns:a16="http://schemas.microsoft.com/office/drawing/2014/main" id="{41CC542B-1EF7-8A94-874E-2E8C926913AA}"/>
                </a:ext>
              </a:extLst>
            </p:cNvPr>
            <p:cNvSpPr/>
            <p:nvPr/>
          </p:nvSpPr>
          <p:spPr>
            <a:xfrm>
              <a:off x="3407503" y="1772702"/>
              <a:ext cx="3530" cy="12053"/>
            </a:xfrm>
            <a:custGeom>
              <a:avLst/>
              <a:gdLst/>
              <a:ahLst/>
              <a:cxnLst/>
              <a:rect l="l" t="t" r="r" b="b"/>
              <a:pathLst>
                <a:path w="111" h="379" extrusionOk="0">
                  <a:moveTo>
                    <a:pt x="111" y="175"/>
                  </a:moveTo>
                  <a:lnTo>
                    <a:pt x="111" y="190"/>
                  </a:lnTo>
                  <a:lnTo>
                    <a:pt x="95" y="190"/>
                  </a:lnTo>
                  <a:lnTo>
                    <a:pt x="95" y="190"/>
                  </a:lnTo>
                  <a:cubicBezTo>
                    <a:pt x="95" y="221"/>
                    <a:pt x="79" y="238"/>
                    <a:pt x="64" y="238"/>
                  </a:cubicBezTo>
                  <a:lnTo>
                    <a:pt x="64" y="238"/>
                  </a:lnTo>
                  <a:lnTo>
                    <a:pt x="32" y="221"/>
                  </a:lnTo>
                  <a:cubicBezTo>
                    <a:pt x="32" y="238"/>
                    <a:pt x="16" y="253"/>
                    <a:pt x="1" y="269"/>
                  </a:cubicBezTo>
                  <a:lnTo>
                    <a:pt x="1" y="316"/>
                  </a:lnTo>
                  <a:lnTo>
                    <a:pt x="16" y="347"/>
                  </a:lnTo>
                  <a:lnTo>
                    <a:pt x="32" y="347"/>
                  </a:lnTo>
                  <a:lnTo>
                    <a:pt x="32" y="347"/>
                  </a:lnTo>
                  <a:cubicBezTo>
                    <a:pt x="48" y="347"/>
                    <a:pt x="64" y="347"/>
                    <a:pt x="79" y="379"/>
                  </a:cubicBezTo>
                  <a:lnTo>
                    <a:pt x="79" y="379"/>
                  </a:lnTo>
                  <a:cubicBezTo>
                    <a:pt x="95" y="379"/>
                    <a:pt x="95" y="347"/>
                    <a:pt x="95" y="332"/>
                  </a:cubicBezTo>
                  <a:lnTo>
                    <a:pt x="79" y="316"/>
                  </a:lnTo>
                  <a:lnTo>
                    <a:pt x="79" y="301"/>
                  </a:lnTo>
                  <a:cubicBezTo>
                    <a:pt x="95" y="284"/>
                    <a:pt x="95" y="253"/>
                    <a:pt x="111" y="238"/>
                  </a:cubicBezTo>
                  <a:lnTo>
                    <a:pt x="111" y="238"/>
                  </a:lnTo>
                  <a:lnTo>
                    <a:pt x="111" y="206"/>
                  </a:lnTo>
                  <a:lnTo>
                    <a:pt x="111" y="175"/>
                  </a:lnTo>
                  <a:close/>
                  <a:moveTo>
                    <a:pt x="79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cubicBezTo>
                    <a:pt x="79" y="1"/>
                    <a:pt x="95" y="17"/>
                    <a:pt x="95" y="32"/>
                  </a:cubicBezTo>
                  <a:cubicBezTo>
                    <a:pt x="95" y="64"/>
                    <a:pt x="95" y="80"/>
                    <a:pt x="64" y="80"/>
                  </a:cubicBezTo>
                  <a:lnTo>
                    <a:pt x="48" y="80"/>
                  </a:lnTo>
                  <a:lnTo>
                    <a:pt x="48" y="80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95" y="112"/>
                  </a:lnTo>
                  <a:lnTo>
                    <a:pt x="111" y="112"/>
                  </a:lnTo>
                  <a:lnTo>
                    <a:pt x="111" y="64"/>
                  </a:ln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542;p38">
              <a:extLst>
                <a:ext uri="{FF2B5EF4-FFF2-40B4-BE49-F238E27FC236}">
                  <a16:creationId xmlns:a16="http://schemas.microsoft.com/office/drawing/2014/main" id="{E4D5A12B-CE35-CE49-E310-CBAC773F88DC}"/>
                </a:ext>
              </a:extLst>
            </p:cNvPr>
            <p:cNvSpPr/>
            <p:nvPr/>
          </p:nvSpPr>
          <p:spPr>
            <a:xfrm>
              <a:off x="3188535" y="1799290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7"/>
                  </a:lnTo>
                  <a:lnTo>
                    <a:pt x="16" y="79"/>
                  </a:lnTo>
                  <a:cubicBezTo>
                    <a:pt x="32" y="79"/>
                    <a:pt x="48" y="95"/>
                    <a:pt x="48" y="95"/>
                  </a:cubicBezTo>
                  <a:cubicBezTo>
                    <a:pt x="63" y="95"/>
                    <a:pt x="63" y="95"/>
                    <a:pt x="63" y="79"/>
                  </a:cubicBezTo>
                  <a:lnTo>
                    <a:pt x="79" y="79"/>
                  </a:lnTo>
                  <a:cubicBezTo>
                    <a:pt x="95" y="63"/>
                    <a:pt x="111" y="47"/>
                    <a:pt x="111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47"/>
                    <a:pt x="32" y="32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543;p38">
              <a:extLst>
                <a:ext uri="{FF2B5EF4-FFF2-40B4-BE49-F238E27FC236}">
                  <a16:creationId xmlns:a16="http://schemas.microsoft.com/office/drawing/2014/main" id="{E636F18C-85F0-07CC-8884-01FCC5CF9D6E}"/>
                </a:ext>
              </a:extLst>
            </p:cNvPr>
            <p:cNvSpPr/>
            <p:nvPr/>
          </p:nvSpPr>
          <p:spPr>
            <a:xfrm>
              <a:off x="3392492" y="177422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78" y="1"/>
                  </a:moveTo>
                  <a:lnTo>
                    <a:pt x="63" y="1"/>
                  </a:lnTo>
                  <a:cubicBezTo>
                    <a:pt x="47" y="16"/>
                    <a:pt x="47" y="16"/>
                    <a:pt x="32" y="16"/>
                  </a:cubicBezTo>
                  <a:lnTo>
                    <a:pt x="15" y="64"/>
                  </a:lnTo>
                  <a:lnTo>
                    <a:pt x="0" y="79"/>
                  </a:lnTo>
                  <a:lnTo>
                    <a:pt x="0" y="95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5" y="95"/>
                  </a:lnTo>
                  <a:cubicBezTo>
                    <a:pt x="32" y="79"/>
                    <a:pt x="47" y="79"/>
                    <a:pt x="78" y="79"/>
                  </a:cubicBezTo>
                  <a:lnTo>
                    <a:pt x="95" y="79"/>
                  </a:lnTo>
                  <a:lnTo>
                    <a:pt x="110" y="79"/>
                  </a:lnTo>
                  <a:cubicBezTo>
                    <a:pt x="126" y="79"/>
                    <a:pt x="141" y="79"/>
                    <a:pt x="141" y="64"/>
                  </a:cubicBezTo>
                  <a:cubicBezTo>
                    <a:pt x="158" y="47"/>
                    <a:pt x="141" y="32"/>
                    <a:pt x="126" y="16"/>
                  </a:cubicBezTo>
                  <a:cubicBezTo>
                    <a:pt x="110" y="16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544;p38">
              <a:extLst>
                <a:ext uri="{FF2B5EF4-FFF2-40B4-BE49-F238E27FC236}">
                  <a16:creationId xmlns:a16="http://schemas.microsoft.com/office/drawing/2014/main" id="{14184521-4981-4EA9-C7BE-41C96E41AC70}"/>
                </a:ext>
              </a:extLst>
            </p:cNvPr>
            <p:cNvSpPr/>
            <p:nvPr/>
          </p:nvSpPr>
          <p:spPr>
            <a:xfrm>
              <a:off x="3430561" y="1772225"/>
              <a:ext cx="7060" cy="8523"/>
            </a:xfrm>
            <a:custGeom>
              <a:avLst/>
              <a:gdLst/>
              <a:ahLst/>
              <a:cxnLst/>
              <a:rect l="l" t="t" r="r" b="b"/>
              <a:pathLst>
                <a:path w="222" h="268" extrusionOk="0">
                  <a:moveTo>
                    <a:pt x="221" y="205"/>
                  </a:moveTo>
                  <a:lnTo>
                    <a:pt x="205" y="205"/>
                  </a:lnTo>
                  <a:cubicBezTo>
                    <a:pt x="190" y="205"/>
                    <a:pt x="173" y="205"/>
                    <a:pt x="158" y="221"/>
                  </a:cubicBezTo>
                  <a:lnTo>
                    <a:pt x="158" y="221"/>
                  </a:lnTo>
                  <a:cubicBezTo>
                    <a:pt x="173" y="236"/>
                    <a:pt x="173" y="236"/>
                    <a:pt x="173" y="253"/>
                  </a:cubicBezTo>
                  <a:cubicBezTo>
                    <a:pt x="190" y="268"/>
                    <a:pt x="205" y="268"/>
                    <a:pt x="205" y="268"/>
                  </a:cubicBezTo>
                  <a:lnTo>
                    <a:pt x="221" y="268"/>
                  </a:lnTo>
                  <a:lnTo>
                    <a:pt x="221" y="236"/>
                  </a:lnTo>
                  <a:lnTo>
                    <a:pt x="221" y="236"/>
                  </a:lnTo>
                  <a:cubicBezTo>
                    <a:pt x="221" y="221"/>
                    <a:pt x="205" y="221"/>
                    <a:pt x="221" y="205"/>
                  </a:cubicBezTo>
                  <a:lnTo>
                    <a:pt x="221" y="205"/>
                  </a:lnTo>
                  <a:close/>
                  <a:moveTo>
                    <a:pt x="47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32"/>
                  </a:cubicBezTo>
                  <a:cubicBezTo>
                    <a:pt x="1" y="47"/>
                    <a:pt x="16" y="47"/>
                    <a:pt x="16" y="64"/>
                  </a:cubicBezTo>
                  <a:cubicBezTo>
                    <a:pt x="16" y="64"/>
                    <a:pt x="32" y="64"/>
                    <a:pt x="32" y="79"/>
                  </a:cubicBezTo>
                  <a:lnTo>
                    <a:pt x="110" y="79"/>
                  </a:lnTo>
                  <a:lnTo>
                    <a:pt x="110" y="95"/>
                  </a:lnTo>
                  <a:cubicBezTo>
                    <a:pt x="127" y="110"/>
                    <a:pt x="127" y="142"/>
                    <a:pt x="127" y="158"/>
                  </a:cubicBezTo>
                  <a:lnTo>
                    <a:pt x="127" y="158"/>
                  </a:lnTo>
                  <a:cubicBezTo>
                    <a:pt x="158" y="142"/>
                    <a:pt x="173" y="142"/>
                    <a:pt x="190" y="142"/>
                  </a:cubicBezTo>
                  <a:lnTo>
                    <a:pt x="205" y="142"/>
                  </a:lnTo>
                  <a:lnTo>
                    <a:pt x="190" y="127"/>
                  </a:lnTo>
                  <a:lnTo>
                    <a:pt x="190" y="79"/>
                  </a:lnTo>
                  <a:cubicBezTo>
                    <a:pt x="173" y="64"/>
                    <a:pt x="173" y="64"/>
                    <a:pt x="173" y="47"/>
                  </a:cubicBezTo>
                  <a:cubicBezTo>
                    <a:pt x="173" y="32"/>
                    <a:pt x="158" y="16"/>
                    <a:pt x="142" y="16"/>
                  </a:cubicBezTo>
                  <a:lnTo>
                    <a:pt x="127" y="16"/>
                  </a:lnTo>
                  <a:lnTo>
                    <a:pt x="127" y="16"/>
                  </a:lnTo>
                  <a:cubicBezTo>
                    <a:pt x="142" y="32"/>
                    <a:pt x="127" y="47"/>
                    <a:pt x="110" y="64"/>
                  </a:cubicBezTo>
                  <a:lnTo>
                    <a:pt x="95" y="64"/>
                  </a:lnTo>
                  <a:cubicBezTo>
                    <a:pt x="79" y="64"/>
                    <a:pt x="64" y="64"/>
                    <a:pt x="64" y="47"/>
                  </a:cubicBezTo>
                  <a:cubicBezTo>
                    <a:pt x="64" y="47"/>
                    <a:pt x="64" y="32"/>
                    <a:pt x="47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545;p38">
              <a:extLst>
                <a:ext uri="{FF2B5EF4-FFF2-40B4-BE49-F238E27FC236}">
                  <a16:creationId xmlns:a16="http://schemas.microsoft.com/office/drawing/2014/main" id="{5671DD40-D225-D1F3-BFC2-F4C4D9CE6080}"/>
                </a:ext>
              </a:extLst>
            </p:cNvPr>
            <p:cNvSpPr/>
            <p:nvPr/>
          </p:nvSpPr>
          <p:spPr>
            <a:xfrm>
              <a:off x="3414023" y="1787268"/>
              <a:ext cx="8555" cy="5025"/>
            </a:xfrm>
            <a:custGeom>
              <a:avLst/>
              <a:gdLst/>
              <a:ahLst/>
              <a:cxnLst/>
              <a:rect l="l" t="t" r="r" b="b"/>
              <a:pathLst>
                <a:path w="269" h="158" extrusionOk="0">
                  <a:moveTo>
                    <a:pt x="189" y="0"/>
                  </a:moveTo>
                  <a:lnTo>
                    <a:pt x="189" y="0"/>
                  </a:lnTo>
                  <a:cubicBezTo>
                    <a:pt x="174" y="0"/>
                    <a:pt x="158" y="15"/>
                    <a:pt x="158" y="32"/>
                  </a:cubicBezTo>
                  <a:cubicBezTo>
                    <a:pt x="158" y="47"/>
                    <a:pt x="158" y="63"/>
                    <a:pt x="174" y="63"/>
                  </a:cubicBezTo>
                  <a:lnTo>
                    <a:pt x="158" y="78"/>
                  </a:lnTo>
                  <a:lnTo>
                    <a:pt x="158" y="78"/>
                  </a:lnTo>
                  <a:lnTo>
                    <a:pt x="158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110"/>
                  </a:lnTo>
                  <a:cubicBezTo>
                    <a:pt x="126" y="126"/>
                    <a:pt x="111" y="141"/>
                    <a:pt x="95" y="141"/>
                  </a:cubicBezTo>
                  <a:lnTo>
                    <a:pt x="95" y="141"/>
                  </a:lnTo>
                  <a:cubicBezTo>
                    <a:pt x="79" y="141"/>
                    <a:pt x="63" y="110"/>
                    <a:pt x="63" y="95"/>
                  </a:cubicBezTo>
                  <a:lnTo>
                    <a:pt x="63" y="95"/>
                  </a:lnTo>
                  <a:lnTo>
                    <a:pt x="32" y="95"/>
                  </a:lnTo>
                  <a:cubicBezTo>
                    <a:pt x="16" y="95"/>
                    <a:pt x="0" y="110"/>
                    <a:pt x="0" y="126"/>
                  </a:cubicBezTo>
                  <a:cubicBezTo>
                    <a:pt x="0" y="141"/>
                    <a:pt x="16" y="141"/>
                    <a:pt x="16" y="141"/>
                  </a:cubicBezTo>
                  <a:lnTo>
                    <a:pt x="16" y="141"/>
                  </a:lnTo>
                  <a:lnTo>
                    <a:pt x="16" y="141"/>
                  </a:lnTo>
                  <a:cubicBezTo>
                    <a:pt x="32" y="141"/>
                    <a:pt x="48" y="158"/>
                    <a:pt x="48" y="158"/>
                  </a:cubicBezTo>
                  <a:lnTo>
                    <a:pt x="79" y="158"/>
                  </a:lnTo>
                  <a:cubicBezTo>
                    <a:pt x="95" y="158"/>
                    <a:pt x="111" y="141"/>
                    <a:pt x="111" y="141"/>
                  </a:cubicBezTo>
                  <a:lnTo>
                    <a:pt x="143" y="141"/>
                  </a:lnTo>
                  <a:cubicBezTo>
                    <a:pt x="143" y="126"/>
                    <a:pt x="143" y="126"/>
                    <a:pt x="158" y="126"/>
                  </a:cubicBezTo>
                  <a:lnTo>
                    <a:pt x="158" y="126"/>
                  </a:lnTo>
                  <a:cubicBezTo>
                    <a:pt x="174" y="126"/>
                    <a:pt x="174" y="141"/>
                    <a:pt x="189" y="141"/>
                  </a:cubicBezTo>
                  <a:lnTo>
                    <a:pt x="189" y="141"/>
                  </a:lnTo>
                  <a:lnTo>
                    <a:pt x="252" y="95"/>
                  </a:lnTo>
                  <a:cubicBezTo>
                    <a:pt x="252" y="78"/>
                    <a:pt x="252" y="78"/>
                    <a:pt x="237" y="78"/>
                  </a:cubicBezTo>
                  <a:cubicBezTo>
                    <a:pt x="237" y="63"/>
                    <a:pt x="252" y="47"/>
                    <a:pt x="269" y="32"/>
                  </a:cubicBezTo>
                  <a:lnTo>
                    <a:pt x="252" y="15"/>
                  </a:lnTo>
                  <a:lnTo>
                    <a:pt x="252" y="15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546;p38">
              <a:extLst>
                <a:ext uri="{FF2B5EF4-FFF2-40B4-BE49-F238E27FC236}">
                  <a16:creationId xmlns:a16="http://schemas.microsoft.com/office/drawing/2014/main" id="{645543A2-F1CB-9E6C-8A7E-07E047253749}"/>
                </a:ext>
              </a:extLst>
            </p:cNvPr>
            <p:cNvSpPr/>
            <p:nvPr/>
          </p:nvSpPr>
          <p:spPr>
            <a:xfrm>
              <a:off x="3176004" y="1810803"/>
              <a:ext cx="6520" cy="7028"/>
            </a:xfrm>
            <a:custGeom>
              <a:avLst/>
              <a:gdLst/>
              <a:ahLst/>
              <a:cxnLst/>
              <a:rect l="l" t="t" r="r" b="b"/>
              <a:pathLst>
                <a:path w="205" h="221" extrusionOk="0">
                  <a:moveTo>
                    <a:pt x="110" y="0"/>
                  </a:moveTo>
                  <a:lnTo>
                    <a:pt x="110" y="0"/>
                  </a:lnTo>
                  <a:cubicBezTo>
                    <a:pt x="110" y="0"/>
                    <a:pt x="95" y="0"/>
                    <a:pt x="95" y="1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79" y="48"/>
                    <a:pt x="79" y="48"/>
                    <a:pt x="64" y="63"/>
                  </a:cubicBezTo>
                  <a:cubicBezTo>
                    <a:pt x="64" y="80"/>
                    <a:pt x="64" y="95"/>
                    <a:pt x="47" y="95"/>
                  </a:cubicBezTo>
                  <a:lnTo>
                    <a:pt x="32" y="95"/>
                  </a:lnTo>
                  <a:lnTo>
                    <a:pt x="16" y="95"/>
                  </a:lnTo>
                  <a:cubicBezTo>
                    <a:pt x="1" y="95"/>
                    <a:pt x="1" y="111"/>
                    <a:pt x="1" y="111"/>
                  </a:cubicBezTo>
                  <a:lnTo>
                    <a:pt x="16" y="189"/>
                  </a:lnTo>
                  <a:cubicBezTo>
                    <a:pt x="16" y="206"/>
                    <a:pt x="16" y="206"/>
                    <a:pt x="32" y="221"/>
                  </a:cubicBezTo>
                  <a:lnTo>
                    <a:pt x="47" y="189"/>
                  </a:lnTo>
                  <a:cubicBezTo>
                    <a:pt x="47" y="174"/>
                    <a:pt x="64" y="174"/>
                    <a:pt x="79" y="174"/>
                  </a:cubicBezTo>
                  <a:lnTo>
                    <a:pt x="79" y="174"/>
                  </a:lnTo>
                  <a:lnTo>
                    <a:pt x="95" y="174"/>
                  </a:lnTo>
                  <a:cubicBezTo>
                    <a:pt x="110" y="189"/>
                    <a:pt x="110" y="206"/>
                    <a:pt x="110" y="221"/>
                  </a:cubicBezTo>
                  <a:lnTo>
                    <a:pt x="95" y="221"/>
                  </a:lnTo>
                  <a:cubicBezTo>
                    <a:pt x="127" y="221"/>
                    <a:pt x="142" y="221"/>
                    <a:pt x="158" y="206"/>
                  </a:cubicBezTo>
                  <a:lnTo>
                    <a:pt x="158" y="206"/>
                  </a:lnTo>
                  <a:cubicBezTo>
                    <a:pt x="173" y="189"/>
                    <a:pt x="173" y="174"/>
                    <a:pt x="190" y="174"/>
                  </a:cubicBezTo>
                  <a:lnTo>
                    <a:pt x="190" y="174"/>
                  </a:lnTo>
                  <a:cubicBezTo>
                    <a:pt x="205" y="158"/>
                    <a:pt x="205" y="126"/>
                    <a:pt x="190" y="126"/>
                  </a:cubicBezTo>
                  <a:lnTo>
                    <a:pt x="173" y="126"/>
                  </a:lnTo>
                  <a:cubicBezTo>
                    <a:pt x="158" y="126"/>
                    <a:pt x="142" y="126"/>
                    <a:pt x="142" y="143"/>
                  </a:cubicBezTo>
                  <a:cubicBezTo>
                    <a:pt x="127" y="158"/>
                    <a:pt x="127" y="158"/>
                    <a:pt x="95" y="158"/>
                  </a:cubicBezTo>
                  <a:lnTo>
                    <a:pt x="79" y="158"/>
                  </a:lnTo>
                  <a:lnTo>
                    <a:pt x="79" y="126"/>
                  </a:lnTo>
                  <a:lnTo>
                    <a:pt x="142" y="63"/>
                  </a:lnTo>
                  <a:cubicBezTo>
                    <a:pt x="158" y="48"/>
                    <a:pt x="158" y="32"/>
                    <a:pt x="142" y="17"/>
                  </a:cubicBezTo>
                  <a:cubicBezTo>
                    <a:pt x="127" y="0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547;p38">
              <a:extLst>
                <a:ext uri="{FF2B5EF4-FFF2-40B4-BE49-F238E27FC236}">
                  <a16:creationId xmlns:a16="http://schemas.microsoft.com/office/drawing/2014/main" id="{F28BF903-7F63-A82B-2FD2-0F4ED5FB3FF8}"/>
                </a:ext>
              </a:extLst>
            </p:cNvPr>
            <p:cNvSpPr/>
            <p:nvPr/>
          </p:nvSpPr>
          <p:spPr>
            <a:xfrm>
              <a:off x="3345390" y="1821330"/>
              <a:ext cx="5502" cy="1049"/>
            </a:xfrm>
            <a:custGeom>
              <a:avLst/>
              <a:gdLst/>
              <a:ahLst/>
              <a:cxnLst/>
              <a:rect l="l" t="t" r="r" b="b"/>
              <a:pathLst>
                <a:path w="173" h="33" extrusionOk="0">
                  <a:moveTo>
                    <a:pt x="95" y="1"/>
                  </a:moveTo>
                  <a:lnTo>
                    <a:pt x="78" y="1"/>
                  </a:lnTo>
                  <a:lnTo>
                    <a:pt x="78" y="1"/>
                  </a:lnTo>
                  <a:lnTo>
                    <a:pt x="63" y="1"/>
                  </a:lnTo>
                  <a:cubicBezTo>
                    <a:pt x="47" y="1"/>
                    <a:pt x="15" y="16"/>
                    <a:pt x="0" y="32"/>
                  </a:cubicBezTo>
                  <a:cubicBezTo>
                    <a:pt x="63" y="32"/>
                    <a:pt x="110" y="16"/>
                    <a:pt x="173" y="16"/>
                  </a:cubicBezTo>
                  <a:cubicBezTo>
                    <a:pt x="141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548;p38">
              <a:extLst>
                <a:ext uri="{FF2B5EF4-FFF2-40B4-BE49-F238E27FC236}">
                  <a16:creationId xmlns:a16="http://schemas.microsoft.com/office/drawing/2014/main" id="{3626F5A4-3909-AB92-D8D0-6BCA2CBAA67D}"/>
                </a:ext>
              </a:extLst>
            </p:cNvPr>
            <p:cNvSpPr/>
            <p:nvPr/>
          </p:nvSpPr>
          <p:spPr>
            <a:xfrm>
              <a:off x="3097831" y="1789272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1" y="110"/>
                  </a:lnTo>
                  <a:cubicBezTo>
                    <a:pt x="16" y="126"/>
                    <a:pt x="16" y="141"/>
                    <a:pt x="48" y="141"/>
                  </a:cubicBezTo>
                  <a:lnTo>
                    <a:pt x="48" y="141"/>
                  </a:lnTo>
                  <a:lnTo>
                    <a:pt x="95" y="141"/>
                  </a:lnTo>
                  <a:lnTo>
                    <a:pt x="95" y="126"/>
                  </a:lnTo>
                  <a:lnTo>
                    <a:pt x="127" y="126"/>
                  </a:lnTo>
                  <a:lnTo>
                    <a:pt x="127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58" y="126"/>
                  </a:lnTo>
                  <a:cubicBezTo>
                    <a:pt x="174" y="126"/>
                    <a:pt x="190" y="110"/>
                    <a:pt x="190" y="95"/>
                  </a:cubicBezTo>
                  <a:cubicBezTo>
                    <a:pt x="174" y="78"/>
                    <a:pt x="174" y="63"/>
                    <a:pt x="142" y="63"/>
                  </a:cubicBezTo>
                  <a:lnTo>
                    <a:pt x="142" y="63"/>
                  </a:lnTo>
                  <a:lnTo>
                    <a:pt x="79" y="63"/>
                  </a:lnTo>
                  <a:lnTo>
                    <a:pt x="64" y="32"/>
                  </a:lnTo>
                  <a:cubicBezTo>
                    <a:pt x="64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549;p38">
              <a:extLst>
                <a:ext uri="{FF2B5EF4-FFF2-40B4-BE49-F238E27FC236}">
                  <a16:creationId xmlns:a16="http://schemas.microsoft.com/office/drawing/2014/main" id="{BB1EAA22-918E-97F3-1999-6DA36F312BD8}"/>
                </a:ext>
              </a:extLst>
            </p:cNvPr>
            <p:cNvSpPr/>
            <p:nvPr/>
          </p:nvSpPr>
          <p:spPr>
            <a:xfrm>
              <a:off x="3015141" y="1798272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17" y="64"/>
                  </a:moveTo>
                  <a:lnTo>
                    <a:pt x="17" y="79"/>
                  </a:lnTo>
                  <a:lnTo>
                    <a:pt x="17" y="95"/>
                  </a:lnTo>
                  <a:cubicBezTo>
                    <a:pt x="17" y="111"/>
                    <a:pt x="32" y="111"/>
                    <a:pt x="32" y="127"/>
                  </a:cubicBezTo>
                  <a:lnTo>
                    <a:pt x="64" y="111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48" y="79"/>
                  </a:lnTo>
                  <a:lnTo>
                    <a:pt x="32" y="79"/>
                  </a:lnTo>
                  <a:cubicBezTo>
                    <a:pt x="32" y="79"/>
                    <a:pt x="32" y="64"/>
                    <a:pt x="17" y="64"/>
                  </a:cubicBez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" y="16"/>
                    <a:pt x="17" y="16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550;p38">
              <a:extLst>
                <a:ext uri="{FF2B5EF4-FFF2-40B4-BE49-F238E27FC236}">
                  <a16:creationId xmlns:a16="http://schemas.microsoft.com/office/drawing/2014/main" id="{9357A0C4-C243-E9C4-CB62-FE9CAAA87B42}"/>
                </a:ext>
              </a:extLst>
            </p:cNvPr>
            <p:cNvSpPr/>
            <p:nvPr/>
          </p:nvSpPr>
          <p:spPr>
            <a:xfrm>
              <a:off x="3415009" y="1779731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143" y="0"/>
                  </a:moveTo>
                  <a:lnTo>
                    <a:pt x="143" y="0"/>
                  </a:lnTo>
                  <a:lnTo>
                    <a:pt x="143" y="17"/>
                  </a:lnTo>
                  <a:cubicBezTo>
                    <a:pt x="158" y="32"/>
                    <a:pt x="143" y="48"/>
                    <a:pt x="127" y="63"/>
                  </a:cubicBezTo>
                  <a:lnTo>
                    <a:pt x="143" y="111"/>
                  </a:lnTo>
                  <a:cubicBezTo>
                    <a:pt x="127" y="126"/>
                    <a:pt x="95" y="126"/>
                    <a:pt x="80" y="126"/>
                  </a:cubicBezTo>
                  <a:lnTo>
                    <a:pt x="32" y="126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1" y="174"/>
                  </a:lnTo>
                  <a:lnTo>
                    <a:pt x="32" y="158"/>
                  </a:lnTo>
                  <a:lnTo>
                    <a:pt x="48" y="158"/>
                  </a:lnTo>
                  <a:lnTo>
                    <a:pt x="48" y="158"/>
                  </a:lnTo>
                  <a:cubicBezTo>
                    <a:pt x="64" y="158"/>
                    <a:pt x="80" y="158"/>
                    <a:pt x="80" y="174"/>
                  </a:cubicBezTo>
                  <a:cubicBezTo>
                    <a:pt x="95" y="174"/>
                    <a:pt x="95" y="189"/>
                    <a:pt x="95" y="189"/>
                  </a:cubicBezTo>
                  <a:lnTo>
                    <a:pt x="95" y="189"/>
                  </a:lnTo>
                  <a:lnTo>
                    <a:pt x="127" y="189"/>
                  </a:lnTo>
                  <a:cubicBezTo>
                    <a:pt x="143" y="189"/>
                    <a:pt x="158" y="189"/>
                    <a:pt x="158" y="174"/>
                  </a:cubicBezTo>
                  <a:cubicBezTo>
                    <a:pt x="175" y="174"/>
                    <a:pt x="190" y="174"/>
                    <a:pt x="206" y="158"/>
                  </a:cubicBezTo>
                  <a:cubicBezTo>
                    <a:pt x="206" y="158"/>
                    <a:pt x="221" y="143"/>
                    <a:pt x="221" y="126"/>
                  </a:cubicBezTo>
                  <a:lnTo>
                    <a:pt x="221" y="126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75" y="17"/>
                  </a:lnTo>
                  <a:cubicBezTo>
                    <a:pt x="158" y="17"/>
                    <a:pt x="158" y="0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551;p38">
              <a:extLst>
                <a:ext uri="{FF2B5EF4-FFF2-40B4-BE49-F238E27FC236}">
                  <a16:creationId xmlns:a16="http://schemas.microsoft.com/office/drawing/2014/main" id="{987248F8-BADB-F882-9BC2-968E4B6987FC}"/>
                </a:ext>
              </a:extLst>
            </p:cNvPr>
            <p:cNvSpPr/>
            <p:nvPr/>
          </p:nvSpPr>
          <p:spPr>
            <a:xfrm>
              <a:off x="3443600" y="1793279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78" y="0"/>
                  </a:moveTo>
                  <a:cubicBezTo>
                    <a:pt x="63" y="0"/>
                    <a:pt x="47" y="15"/>
                    <a:pt x="32" y="15"/>
                  </a:cubicBezTo>
                  <a:lnTo>
                    <a:pt x="15" y="15"/>
                  </a:lnTo>
                  <a:cubicBezTo>
                    <a:pt x="15" y="15"/>
                    <a:pt x="0" y="15"/>
                    <a:pt x="0" y="0"/>
                  </a:cubicBezTo>
                  <a:cubicBezTo>
                    <a:pt x="0" y="15"/>
                    <a:pt x="0" y="32"/>
                    <a:pt x="15" y="47"/>
                  </a:cubicBezTo>
                  <a:lnTo>
                    <a:pt x="15" y="47"/>
                  </a:lnTo>
                  <a:lnTo>
                    <a:pt x="32" y="47"/>
                  </a:lnTo>
                  <a:lnTo>
                    <a:pt x="47" y="63"/>
                  </a:lnTo>
                  <a:cubicBezTo>
                    <a:pt x="78" y="78"/>
                    <a:pt x="95" y="95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110" y="126"/>
                    <a:pt x="110" y="126"/>
                    <a:pt x="110" y="141"/>
                  </a:cubicBezTo>
                  <a:lnTo>
                    <a:pt x="126" y="141"/>
                  </a:lnTo>
                  <a:cubicBezTo>
                    <a:pt x="126" y="141"/>
                    <a:pt x="141" y="141"/>
                    <a:pt x="141" y="158"/>
                  </a:cubicBezTo>
                  <a:lnTo>
                    <a:pt x="141" y="141"/>
                  </a:lnTo>
                  <a:cubicBezTo>
                    <a:pt x="158" y="110"/>
                    <a:pt x="158" y="95"/>
                    <a:pt x="158" y="63"/>
                  </a:cubicBezTo>
                  <a:lnTo>
                    <a:pt x="158" y="78"/>
                  </a:lnTo>
                  <a:lnTo>
                    <a:pt x="126" y="78"/>
                  </a:lnTo>
                  <a:lnTo>
                    <a:pt x="95" y="78"/>
                  </a:lnTo>
                  <a:cubicBezTo>
                    <a:pt x="95" y="63"/>
                    <a:pt x="78" y="47"/>
                    <a:pt x="95" y="32"/>
                  </a:cubicBezTo>
                  <a:lnTo>
                    <a:pt x="110" y="15"/>
                  </a:lnTo>
                  <a:cubicBezTo>
                    <a:pt x="95" y="15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52;p38">
              <a:extLst>
                <a:ext uri="{FF2B5EF4-FFF2-40B4-BE49-F238E27FC236}">
                  <a16:creationId xmlns:a16="http://schemas.microsoft.com/office/drawing/2014/main" id="{77FEB53D-A72A-59A5-2318-D19868AD3737}"/>
                </a:ext>
              </a:extLst>
            </p:cNvPr>
            <p:cNvSpPr/>
            <p:nvPr/>
          </p:nvSpPr>
          <p:spPr>
            <a:xfrm>
              <a:off x="3394972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80" y="1"/>
                  </a:moveTo>
                  <a:cubicBezTo>
                    <a:pt x="80" y="17"/>
                    <a:pt x="63" y="32"/>
                    <a:pt x="48" y="32"/>
                  </a:cubicBezTo>
                  <a:lnTo>
                    <a:pt x="0" y="49"/>
                  </a:lnTo>
                  <a:lnTo>
                    <a:pt x="0" y="64"/>
                  </a:lnTo>
                  <a:cubicBezTo>
                    <a:pt x="0" y="64"/>
                    <a:pt x="0" y="80"/>
                    <a:pt x="17" y="80"/>
                  </a:cubicBezTo>
                  <a:lnTo>
                    <a:pt x="63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53;p38">
              <a:extLst>
                <a:ext uri="{FF2B5EF4-FFF2-40B4-BE49-F238E27FC236}">
                  <a16:creationId xmlns:a16="http://schemas.microsoft.com/office/drawing/2014/main" id="{62CCC48C-C21E-F5D4-39CC-A5898F9B1C05}"/>
                </a:ext>
              </a:extLst>
            </p:cNvPr>
            <p:cNvSpPr/>
            <p:nvPr/>
          </p:nvSpPr>
          <p:spPr>
            <a:xfrm>
              <a:off x="3421560" y="1807304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32" y="0"/>
                  </a:moveTo>
                  <a:cubicBezTo>
                    <a:pt x="15" y="0"/>
                    <a:pt x="0" y="16"/>
                    <a:pt x="0" y="32"/>
                  </a:cubicBezTo>
                  <a:lnTo>
                    <a:pt x="15" y="95"/>
                  </a:lnTo>
                  <a:cubicBezTo>
                    <a:pt x="15" y="95"/>
                    <a:pt x="15" y="110"/>
                    <a:pt x="32" y="110"/>
                  </a:cubicBezTo>
                  <a:cubicBezTo>
                    <a:pt x="32" y="127"/>
                    <a:pt x="47" y="127"/>
                    <a:pt x="47" y="127"/>
                  </a:cubicBezTo>
                  <a:lnTo>
                    <a:pt x="63" y="110"/>
                  </a:lnTo>
                  <a:lnTo>
                    <a:pt x="78" y="127"/>
                  </a:lnTo>
                  <a:lnTo>
                    <a:pt x="110" y="127"/>
                  </a:lnTo>
                  <a:cubicBezTo>
                    <a:pt x="141" y="127"/>
                    <a:pt x="158" y="127"/>
                    <a:pt x="158" y="110"/>
                  </a:cubicBezTo>
                  <a:lnTo>
                    <a:pt x="110" y="79"/>
                  </a:lnTo>
                  <a:cubicBezTo>
                    <a:pt x="110" y="79"/>
                    <a:pt x="95" y="95"/>
                    <a:pt x="78" y="95"/>
                  </a:cubicBezTo>
                  <a:lnTo>
                    <a:pt x="63" y="95"/>
                  </a:lnTo>
                  <a:cubicBezTo>
                    <a:pt x="47" y="79"/>
                    <a:pt x="47" y="63"/>
                    <a:pt x="47" y="47"/>
                  </a:cubicBezTo>
                  <a:lnTo>
                    <a:pt x="4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54;p38">
              <a:extLst>
                <a:ext uri="{FF2B5EF4-FFF2-40B4-BE49-F238E27FC236}">
                  <a16:creationId xmlns:a16="http://schemas.microsoft.com/office/drawing/2014/main" id="{DE1F9DA2-176F-2169-E1E5-C73269D475C1}"/>
                </a:ext>
              </a:extLst>
            </p:cNvPr>
            <p:cNvSpPr/>
            <p:nvPr/>
          </p:nvSpPr>
          <p:spPr>
            <a:xfrm>
              <a:off x="3352387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4" y="78"/>
                  </a:lnTo>
                  <a:lnTo>
                    <a:pt x="95" y="32"/>
                  </a:lnTo>
                  <a:lnTo>
                    <a:pt x="95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55;p38">
              <a:extLst>
                <a:ext uri="{FF2B5EF4-FFF2-40B4-BE49-F238E27FC236}">
                  <a16:creationId xmlns:a16="http://schemas.microsoft.com/office/drawing/2014/main" id="{7B0553E5-0457-A2D7-7619-526C940FB759}"/>
                </a:ext>
              </a:extLst>
            </p:cNvPr>
            <p:cNvSpPr/>
            <p:nvPr/>
          </p:nvSpPr>
          <p:spPr>
            <a:xfrm>
              <a:off x="3025700" y="1797763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32" y="0"/>
                  </a:moveTo>
                  <a:cubicBezTo>
                    <a:pt x="15" y="0"/>
                    <a:pt x="15" y="17"/>
                    <a:pt x="15" y="17"/>
                  </a:cubicBezTo>
                  <a:cubicBezTo>
                    <a:pt x="0" y="32"/>
                    <a:pt x="0" y="48"/>
                    <a:pt x="15" y="64"/>
                  </a:cubicBezTo>
                  <a:lnTo>
                    <a:pt x="32" y="80"/>
                  </a:lnTo>
                  <a:lnTo>
                    <a:pt x="32" y="111"/>
                  </a:lnTo>
                  <a:lnTo>
                    <a:pt x="32" y="127"/>
                  </a:lnTo>
                  <a:lnTo>
                    <a:pt x="32" y="127"/>
                  </a:lnTo>
                  <a:cubicBezTo>
                    <a:pt x="32" y="111"/>
                    <a:pt x="47" y="95"/>
                    <a:pt x="63" y="95"/>
                  </a:cubicBezTo>
                  <a:lnTo>
                    <a:pt x="63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4"/>
                  </a:lnTo>
                  <a:cubicBezTo>
                    <a:pt x="95" y="64"/>
                    <a:pt x="78" y="64"/>
                    <a:pt x="78" y="48"/>
                  </a:cubicBezTo>
                  <a:cubicBezTo>
                    <a:pt x="63" y="32"/>
                    <a:pt x="63" y="32"/>
                    <a:pt x="63" y="17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56;p38">
              <a:extLst>
                <a:ext uri="{FF2B5EF4-FFF2-40B4-BE49-F238E27FC236}">
                  <a16:creationId xmlns:a16="http://schemas.microsoft.com/office/drawing/2014/main" id="{C04E2964-B7E9-6A49-37B8-95F4A403EAF3}"/>
                </a:ext>
              </a:extLst>
            </p:cNvPr>
            <p:cNvSpPr/>
            <p:nvPr/>
          </p:nvSpPr>
          <p:spPr>
            <a:xfrm>
              <a:off x="3025700" y="1822348"/>
              <a:ext cx="1495" cy="1495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15" y="0"/>
                  </a:moveTo>
                  <a:lnTo>
                    <a:pt x="15" y="15"/>
                  </a:lnTo>
                  <a:cubicBezTo>
                    <a:pt x="0" y="15"/>
                    <a:pt x="15" y="15"/>
                    <a:pt x="15" y="32"/>
                  </a:cubicBezTo>
                  <a:lnTo>
                    <a:pt x="15" y="32"/>
                  </a:lnTo>
                  <a:cubicBezTo>
                    <a:pt x="15" y="32"/>
                    <a:pt x="32" y="47"/>
                    <a:pt x="47" y="47"/>
                  </a:cubicBezTo>
                  <a:cubicBezTo>
                    <a:pt x="32" y="32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7;p38">
              <a:extLst>
                <a:ext uri="{FF2B5EF4-FFF2-40B4-BE49-F238E27FC236}">
                  <a16:creationId xmlns:a16="http://schemas.microsoft.com/office/drawing/2014/main" id="{A09DA484-2E90-937C-C30A-378D1BE3DA0F}"/>
                </a:ext>
              </a:extLst>
            </p:cNvPr>
            <p:cNvSpPr/>
            <p:nvPr/>
          </p:nvSpPr>
          <p:spPr>
            <a:xfrm>
              <a:off x="3026177" y="1818817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95" y="0"/>
                  </a:moveTo>
                  <a:lnTo>
                    <a:pt x="95" y="0"/>
                  </a:lnTo>
                  <a:lnTo>
                    <a:pt x="63" y="0"/>
                  </a:lnTo>
                  <a:cubicBezTo>
                    <a:pt x="32" y="48"/>
                    <a:pt x="0" y="80"/>
                    <a:pt x="0" y="111"/>
                  </a:cubicBezTo>
                  <a:cubicBezTo>
                    <a:pt x="0" y="111"/>
                    <a:pt x="17" y="143"/>
                    <a:pt x="32" y="158"/>
                  </a:cubicBezTo>
                  <a:cubicBezTo>
                    <a:pt x="48" y="174"/>
                    <a:pt x="63" y="174"/>
                    <a:pt x="80" y="189"/>
                  </a:cubicBezTo>
                  <a:cubicBezTo>
                    <a:pt x="95" y="189"/>
                    <a:pt x="95" y="206"/>
                    <a:pt x="111" y="206"/>
                  </a:cubicBezTo>
                  <a:lnTo>
                    <a:pt x="111" y="174"/>
                  </a:lnTo>
                  <a:lnTo>
                    <a:pt x="95" y="174"/>
                  </a:lnTo>
                  <a:lnTo>
                    <a:pt x="80" y="174"/>
                  </a:lnTo>
                  <a:lnTo>
                    <a:pt x="63" y="174"/>
                  </a:lnTo>
                  <a:cubicBezTo>
                    <a:pt x="48" y="174"/>
                    <a:pt x="32" y="158"/>
                    <a:pt x="32" y="143"/>
                  </a:cubicBezTo>
                  <a:cubicBezTo>
                    <a:pt x="48" y="111"/>
                    <a:pt x="48" y="95"/>
                    <a:pt x="63" y="95"/>
                  </a:cubicBezTo>
                  <a:cubicBezTo>
                    <a:pt x="80" y="95"/>
                    <a:pt x="80" y="95"/>
                    <a:pt x="80" y="80"/>
                  </a:cubicBezTo>
                  <a:cubicBezTo>
                    <a:pt x="95" y="80"/>
                    <a:pt x="111" y="63"/>
                    <a:pt x="111" y="63"/>
                  </a:cubicBezTo>
                  <a:cubicBezTo>
                    <a:pt x="126" y="48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58;p38">
              <a:extLst>
                <a:ext uri="{FF2B5EF4-FFF2-40B4-BE49-F238E27FC236}">
                  <a16:creationId xmlns:a16="http://schemas.microsoft.com/office/drawing/2014/main" id="{BD51CF74-9A31-29AC-1042-44DC24C73C47}"/>
                </a:ext>
              </a:extLst>
            </p:cNvPr>
            <p:cNvSpPr/>
            <p:nvPr/>
          </p:nvSpPr>
          <p:spPr>
            <a:xfrm>
              <a:off x="3408012" y="1795283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79" y="0"/>
                  </a:moveTo>
                  <a:lnTo>
                    <a:pt x="79" y="15"/>
                  </a:lnTo>
                  <a:cubicBezTo>
                    <a:pt x="79" y="15"/>
                    <a:pt x="63" y="32"/>
                    <a:pt x="48" y="32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0" y="32"/>
                  </a:lnTo>
                  <a:cubicBezTo>
                    <a:pt x="0" y="47"/>
                    <a:pt x="0" y="63"/>
                    <a:pt x="16" y="63"/>
                  </a:cubicBezTo>
                  <a:cubicBezTo>
                    <a:pt x="16" y="78"/>
                    <a:pt x="32" y="95"/>
                    <a:pt x="32" y="110"/>
                  </a:cubicBezTo>
                  <a:cubicBezTo>
                    <a:pt x="48" y="142"/>
                    <a:pt x="79" y="173"/>
                    <a:pt x="126" y="173"/>
                  </a:cubicBezTo>
                  <a:lnTo>
                    <a:pt x="142" y="173"/>
                  </a:lnTo>
                  <a:lnTo>
                    <a:pt x="142" y="158"/>
                  </a:lnTo>
                  <a:lnTo>
                    <a:pt x="142" y="110"/>
                  </a:lnTo>
                  <a:lnTo>
                    <a:pt x="142" y="110"/>
                  </a:lnTo>
                  <a:cubicBezTo>
                    <a:pt x="126" y="110"/>
                    <a:pt x="111" y="95"/>
                    <a:pt x="95" y="78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63"/>
                    <a:pt x="111" y="63"/>
                    <a:pt x="111" y="47"/>
                  </a:cubicBezTo>
                  <a:lnTo>
                    <a:pt x="95" y="47"/>
                  </a:lnTo>
                  <a:cubicBezTo>
                    <a:pt x="95" y="32"/>
                    <a:pt x="95" y="15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59;p38">
              <a:extLst>
                <a:ext uri="{FF2B5EF4-FFF2-40B4-BE49-F238E27FC236}">
                  <a16:creationId xmlns:a16="http://schemas.microsoft.com/office/drawing/2014/main" id="{7DD29144-A02F-1D63-13B7-D8657E0DD9E0}"/>
                </a:ext>
              </a:extLst>
            </p:cNvPr>
            <p:cNvSpPr/>
            <p:nvPr/>
          </p:nvSpPr>
          <p:spPr>
            <a:xfrm>
              <a:off x="3373918" y="1777250"/>
              <a:ext cx="3053" cy="3498"/>
            </a:xfrm>
            <a:custGeom>
              <a:avLst/>
              <a:gdLst/>
              <a:ahLst/>
              <a:cxnLst/>
              <a:rect l="l" t="t" r="r" b="b"/>
              <a:pathLst>
                <a:path w="96" h="110" extrusionOk="0">
                  <a:moveTo>
                    <a:pt x="49" y="0"/>
                  </a:moveTo>
                  <a:cubicBezTo>
                    <a:pt x="49" y="15"/>
                    <a:pt x="32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7" y="95"/>
                  </a:lnTo>
                  <a:cubicBezTo>
                    <a:pt x="32" y="110"/>
                    <a:pt x="32" y="110"/>
                    <a:pt x="49" y="110"/>
                  </a:cubicBezTo>
                  <a:lnTo>
                    <a:pt x="64" y="110"/>
                  </a:lnTo>
                  <a:cubicBezTo>
                    <a:pt x="80" y="110"/>
                    <a:pt x="95" y="78"/>
                    <a:pt x="80" y="63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60;p38">
              <a:extLst>
                <a:ext uri="{FF2B5EF4-FFF2-40B4-BE49-F238E27FC236}">
                  <a16:creationId xmlns:a16="http://schemas.microsoft.com/office/drawing/2014/main" id="{27CC4B17-44CB-5D70-4827-5735CC3D4B40}"/>
                </a:ext>
              </a:extLst>
            </p:cNvPr>
            <p:cNvSpPr/>
            <p:nvPr/>
          </p:nvSpPr>
          <p:spPr>
            <a:xfrm>
              <a:off x="3203069" y="1804283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11"/>
                  </a:moveTo>
                  <a:lnTo>
                    <a:pt x="79" y="111"/>
                  </a:lnTo>
                  <a:lnTo>
                    <a:pt x="79" y="111"/>
                  </a:lnTo>
                  <a:close/>
                  <a:moveTo>
                    <a:pt x="64" y="48"/>
                  </a:moveTo>
                  <a:lnTo>
                    <a:pt x="64" y="48"/>
                  </a:lnTo>
                  <a:lnTo>
                    <a:pt x="64" y="48"/>
                  </a:lnTo>
                  <a:close/>
                  <a:moveTo>
                    <a:pt x="47" y="1"/>
                  </a:moveTo>
                  <a:cubicBezTo>
                    <a:pt x="32" y="16"/>
                    <a:pt x="32" y="16"/>
                    <a:pt x="16" y="16"/>
                  </a:cubicBezTo>
                  <a:lnTo>
                    <a:pt x="16" y="16"/>
                  </a:lnTo>
                  <a:cubicBezTo>
                    <a:pt x="16" y="16"/>
                    <a:pt x="1" y="16"/>
                    <a:pt x="1" y="32"/>
                  </a:cubicBezTo>
                  <a:cubicBezTo>
                    <a:pt x="1" y="48"/>
                    <a:pt x="1" y="79"/>
                    <a:pt x="16" y="95"/>
                  </a:cubicBezTo>
                  <a:cubicBezTo>
                    <a:pt x="32" y="111"/>
                    <a:pt x="47" y="111"/>
                    <a:pt x="79" y="111"/>
                  </a:cubicBezTo>
                  <a:lnTo>
                    <a:pt x="79" y="111"/>
                  </a:lnTo>
                  <a:cubicBezTo>
                    <a:pt x="95" y="127"/>
                    <a:pt x="95" y="127"/>
                    <a:pt x="110" y="127"/>
                  </a:cubicBezTo>
                  <a:cubicBezTo>
                    <a:pt x="110" y="127"/>
                    <a:pt x="127" y="127"/>
                    <a:pt x="127" y="111"/>
                  </a:cubicBezTo>
                  <a:cubicBezTo>
                    <a:pt x="142" y="111"/>
                    <a:pt x="142" y="79"/>
                    <a:pt x="127" y="64"/>
                  </a:cubicBezTo>
                  <a:cubicBezTo>
                    <a:pt x="110" y="48"/>
                    <a:pt x="95" y="48"/>
                    <a:pt x="79" y="48"/>
                  </a:cubicBezTo>
                  <a:lnTo>
                    <a:pt x="79" y="48"/>
                  </a:lnTo>
                  <a:lnTo>
                    <a:pt x="79" y="48"/>
                  </a:lnTo>
                  <a:cubicBezTo>
                    <a:pt x="79" y="32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61;p38">
              <a:extLst>
                <a:ext uri="{FF2B5EF4-FFF2-40B4-BE49-F238E27FC236}">
                  <a16:creationId xmlns:a16="http://schemas.microsoft.com/office/drawing/2014/main" id="{8D06E045-310A-45BF-6418-1348469AD471}"/>
                </a:ext>
              </a:extLst>
            </p:cNvPr>
            <p:cNvSpPr/>
            <p:nvPr/>
          </p:nvSpPr>
          <p:spPr>
            <a:xfrm>
              <a:off x="3205073" y="18057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62;p38">
              <a:extLst>
                <a:ext uri="{FF2B5EF4-FFF2-40B4-BE49-F238E27FC236}">
                  <a16:creationId xmlns:a16="http://schemas.microsoft.com/office/drawing/2014/main" id="{AF1327B5-8D42-927D-8572-B4A5DDA6C973}"/>
                </a:ext>
              </a:extLst>
            </p:cNvPr>
            <p:cNvSpPr/>
            <p:nvPr/>
          </p:nvSpPr>
          <p:spPr>
            <a:xfrm>
              <a:off x="3205550" y="180778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563;p38">
              <a:extLst>
                <a:ext uri="{FF2B5EF4-FFF2-40B4-BE49-F238E27FC236}">
                  <a16:creationId xmlns:a16="http://schemas.microsoft.com/office/drawing/2014/main" id="{670892EE-C6B2-631F-B2F4-8523BE4DF096}"/>
                </a:ext>
              </a:extLst>
            </p:cNvPr>
            <p:cNvSpPr/>
            <p:nvPr/>
          </p:nvSpPr>
          <p:spPr>
            <a:xfrm>
              <a:off x="3176481" y="1803774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7"/>
                    <a:pt x="17" y="17"/>
                    <a:pt x="17" y="17"/>
                  </a:cubicBezTo>
                  <a:lnTo>
                    <a:pt x="1" y="17"/>
                  </a:lnTo>
                  <a:lnTo>
                    <a:pt x="1" y="32"/>
                  </a:lnTo>
                  <a:cubicBezTo>
                    <a:pt x="17" y="48"/>
                    <a:pt x="17" y="48"/>
                    <a:pt x="17" y="64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12" y="95"/>
                  </a:lnTo>
                  <a:lnTo>
                    <a:pt x="112" y="95"/>
                  </a:lnTo>
                  <a:cubicBezTo>
                    <a:pt x="95" y="95"/>
                    <a:pt x="80" y="80"/>
                    <a:pt x="80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564;p38">
              <a:extLst>
                <a:ext uri="{FF2B5EF4-FFF2-40B4-BE49-F238E27FC236}">
                  <a16:creationId xmlns:a16="http://schemas.microsoft.com/office/drawing/2014/main" id="{1A873AA6-4C49-EF41-4BF3-9718CCE42515}"/>
                </a:ext>
              </a:extLst>
            </p:cNvPr>
            <p:cNvSpPr/>
            <p:nvPr/>
          </p:nvSpPr>
          <p:spPr>
            <a:xfrm>
              <a:off x="3395958" y="1762684"/>
              <a:ext cx="6583" cy="5565"/>
            </a:xfrm>
            <a:custGeom>
              <a:avLst/>
              <a:gdLst/>
              <a:ahLst/>
              <a:cxnLst/>
              <a:rect l="l" t="t" r="r" b="b"/>
              <a:pathLst>
                <a:path w="207" h="175" extrusionOk="0">
                  <a:moveTo>
                    <a:pt x="112" y="1"/>
                  </a:moveTo>
                  <a:lnTo>
                    <a:pt x="64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7" y="64"/>
                  </a:lnTo>
                  <a:cubicBezTo>
                    <a:pt x="1" y="80"/>
                    <a:pt x="1" y="95"/>
                    <a:pt x="17" y="112"/>
                  </a:cubicBezTo>
                  <a:lnTo>
                    <a:pt x="32" y="112"/>
                  </a:lnTo>
                  <a:cubicBezTo>
                    <a:pt x="49" y="112"/>
                    <a:pt x="64" y="112"/>
                    <a:pt x="64" y="95"/>
                  </a:cubicBezTo>
                  <a:lnTo>
                    <a:pt x="80" y="80"/>
                  </a:lnTo>
                  <a:lnTo>
                    <a:pt x="127" y="112"/>
                  </a:lnTo>
                  <a:lnTo>
                    <a:pt x="112" y="127"/>
                  </a:lnTo>
                  <a:cubicBezTo>
                    <a:pt x="112" y="127"/>
                    <a:pt x="95" y="158"/>
                    <a:pt x="112" y="175"/>
                  </a:cubicBezTo>
                  <a:lnTo>
                    <a:pt x="112" y="175"/>
                  </a:lnTo>
                  <a:lnTo>
                    <a:pt x="143" y="175"/>
                  </a:lnTo>
                  <a:lnTo>
                    <a:pt x="158" y="175"/>
                  </a:lnTo>
                  <a:lnTo>
                    <a:pt x="175" y="158"/>
                  </a:lnTo>
                  <a:lnTo>
                    <a:pt x="175" y="143"/>
                  </a:lnTo>
                  <a:cubicBezTo>
                    <a:pt x="158" y="127"/>
                    <a:pt x="175" y="112"/>
                    <a:pt x="190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8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565;p38">
              <a:extLst>
                <a:ext uri="{FF2B5EF4-FFF2-40B4-BE49-F238E27FC236}">
                  <a16:creationId xmlns:a16="http://schemas.microsoft.com/office/drawing/2014/main" id="{0EDEDFB5-DB1B-8A10-1F88-C3F78D0F7A4C}"/>
                </a:ext>
              </a:extLst>
            </p:cNvPr>
            <p:cNvSpPr/>
            <p:nvPr/>
          </p:nvSpPr>
          <p:spPr>
            <a:xfrm>
              <a:off x="3317785" y="1768695"/>
              <a:ext cx="8078" cy="5057"/>
            </a:xfrm>
            <a:custGeom>
              <a:avLst/>
              <a:gdLst/>
              <a:ahLst/>
              <a:cxnLst/>
              <a:rect l="l" t="t" r="r" b="b"/>
              <a:pathLst>
                <a:path w="254" h="159" extrusionOk="0">
                  <a:moveTo>
                    <a:pt x="112" y="1"/>
                  </a:moveTo>
                  <a:lnTo>
                    <a:pt x="112" y="1"/>
                  </a:lnTo>
                  <a:lnTo>
                    <a:pt x="112" y="1"/>
                  </a:lnTo>
                  <a:cubicBezTo>
                    <a:pt x="96" y="1"/>
                    <a:pt x="80" y="17"/>
                    <a:pt x="80" y="17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49" y="32"/>
                    <a:pt x="17" y="32"/>
                    <a:pt x="1" y="64"/>
                  </a:cubicBezTo>
                  <a:lnTo>
                    <a:pt x="1" y="64"/>
                  </a:lnTo>
                  <a:lnTo>
                    <a:pt x="1" y="95"/>
                  </a:lnTo>
                  <a:lnTo>
                    <a:pt x="17" y="143"/>
                  </a:lnTo>
                  <a:cubicBezTo>
                    <a:pt x="17" y="158"/>
                    <a:pt x="33" y="158"/>
                    <a:pt x="33" y="158"/>
                  </a:cubicBezTo>
                  <a:lnTo>
                    <a:pt x="33" y="143"/>
                  </a:lnTo>
                  <a:cubicBezTo>
                    <a:pt x="33" y="127"/>
                    <a:pt x="49" y="112"/>
                    <a:pt x="64" y="112"/>
                  </a:cubicBezTo>
                  <a:lnTo>
                    <a:pt x="64" y="112"/>
                  </a:lnTo>
                  <a:lnTo>
                    <a:pt x="80" y="112"/>
                  </a:lnTo>
                  <a:lnTo>
                    <a:pt x="96" y="127"/>
                  </a:lnTo>
                  <a:lnTo>
                    <a:pt x="112" y="127"/>
                  </a:lnTo>
                  <a:lnTo>
                    <a:pt x="112" y="127"/>
                  </a:lnTo>
                  <a:lnTo>
                    <a:pt x="143" y="158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27"/>
                    <a:pt x="143" y="112"/>
                    <a:pt x="159" y="112"/>
                  </a:cubicBezTo>
                  <a:lnTo>
                    <a:pt x="175" y="112"/>
                  </a:lnTo>
                  <a:lnTo>
                    <a:pt x="175" y="112"/>
                  </a:lnTo>
                  <a:cubicBezTo>
                    <a:pt x="190" y="112"/>
                    <a:pt x="206" y="127"/>
                    <a:pt x="206" y="143"/>
                  </a:cubicBezTo>
                  <a:lnTo>
                    <a:pt x="206" y="143"/>
                  </a:lnTo>
                  <a:lnTo>
                    <a:pt x="206" y="143"/>
                  </a:lnTo>
                  <a:lnTo>
                    <a:pt x="238" y="143"/>
                  </a:lnTo>
                  <a:cubicBezTo>
                    <a:pt x="253" y="143"/>
                    <a:pt x="253" y="127"/>
                    <a:pt x="253" y="112"/>
                  </a:cubicBezTo>
                  <a:lnTo>
                    <a:pt x="238" y="112"/>
                  </a:lnTo>
                  <a:lnTo>
                    <a:pt x="238" y="112"/>
                  </a:lnTo>
                  <a:cubicBezTo>
                    <a:pt x="206" y="112"/>
                    <a:pt x="206" y="95"/>
                    <a:pt x="206" y="80"/>
                  </a:cubicBezTo>
                  <a:lnTo>
                    <a:pt x="190" y="80"/>
                  </a:lnTo>
                  <a:cubicBezTo>
                    <a:pt x="175" y="95"/>
                    <a:pt x="159" y="95"/>
                    <a:pt x="143" y="95"/>
                  </a:cubicBezTo>
                  <a:lnTo>
                    <a:pt x="112" y="95"/>
                  </a:lnTo>
                  <a:lnTo>
                    <a:pt x="112" y="95"/>
                  </a:lnTo>
                  <a:cubicBezTo>
                    <a:pt x="127" y="95"/>
                    <a:pt x="127" y="95"/>
                    <a:pt x="127" y="80"/>
                  </a:cubicBezTo>
                  <a:cubicBezTo>
                    <a:pt x="143" y="80"/>
                    <a:pt x="159" y="49"/>
                    <a:pt x="143" y="32"/>
                  </a:cubicBez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566;p38">
              <a:extLst>
                <a:ext uri="{FF2B5EF4-FFF2-40B4-BE49-F238E27FC236}">
                  <a16:creationId xmlns:a16="http://schemas.microsoft.com/office/drawing/2014/main" id="{5D6C008B-B5EF-95A2-ABA4-276C249851EF}"/>
                </a:ext>
              </a:extLst>
            </p:cNvPr>
            <p:cNvSpPr/>
            <p:nvPr/>
          </p:nvSpPr>
          <p:spPr>
            <a:xfrm>
              <a:off x="3245654" y="1797763"/>
              <a:ext cx="2544" cy="4548"/>
            </a:xfrm>
            <a:custGeom>
              <a:avLst/>
              <a:gdLst/>
              <a:ahLst/>
              <a:cxnLst/>
              <a:rect l="l" t="t" r="r" b="b"/>
              <a:pathLst>
                <a:path w="80" h="143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32" y="17"/>
                    <a:pt x="32" y="32"/>
                    <a:pt x="17" y="48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0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8" y="127"/>
                    <a:pt x="63" y="127"/>
                    <a:pt x="63" y="143"/>
                  </a:cubicBezTo>
                  <a:cubicBezTo>
                    <a:pt x="80" y="143"/>
                    <a:pt x="80" y="127"/>
                    <a:pt x="80" y="127"/>
                  </a:cubicBezTo>
                  <a:lnTo>
                    <a:pt x="63" y="32"/>
                  </a:lnTo>
                  <a:cubicBezTo>
                    <a:pt x="63" y="17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567;p38">
              <a:extLst>
                <a:ext uri="{FF2B5EF4-FFF2-40B4-BE49-F238E27FC236}">
                  <a16:creationId xmlns:a16="http://schemas.microsoft.com/office/drawing/2014/main" id="{30B136F7-0E22-19DE-6710-55060C382FD3}"/>
                </a:ext>
              </a:extLst>
            </p:cNvPr>
            <p:cNvSpPr/>
            <p:nvPr/>
          </p:nvSpPr>
          <p:spPr>
            <a:xfrm>
              <a:off x="3432055" y="1776232"/>
              <a:ext cx="8046" cy="5534"/>
            </a:xfrm>
            <a:custGeom>
              <a:avLst/>
              <a:gdLst/>
              <a:ahLst/>
              <a:cxnLst/>
              <a:rect l="l" t="t" r="r" b="b"/>
              <a:pathLst>
                <a:path w="253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6"/>
                  </a:lnTo>
                  <a:lnTo>
                    <a:pt x="143" y="16"/>
                  </a:lnTo>
                  <a:cubicBezTo>
                    <a:pt x="126" y="16"/>
                    <a:pt x="111" y="16"/>
                    <a:pt x="80" y="32"/>
                  </a:cubicBezTo>
                  <a:lnTo>
                    <a:pt x="63" y="32"/>
                  </a:lnTo>
                  <a:cubicBezTo>
                    <a:pt x="48" y="47"/>
                    <a:pt x="32" y="47"/>
                    <a:pt x="17" y="47"/>
                  </a:cubicBezTo>
                  <a:lnTo>
                    <a:pt x="0" y="64"/>
                  </a:lnTo>
                  <a:lnTo>
                    <a:pt x="0" y="95"/>
                  </a:lnTo>
                  <a:lnTo>
                    <a:pt x="32" y="158"/>
                  </a:lnTo>
                  <a:cubicBezTo>
                    <a:pt x="48" y="173"/>
                    <a:pt x="48" y="173"/>
                    <a:pt x="63" y="173"/>
                  </a:cubicBezTo>
                  <a:lnTo>
                    <a:pt x="80" y="173"/>
                  </a:lnTo>
                  <a:cubicBezTo>
                    <a:pt x="95" y="158"/>
                    <a:pt x="111" y="142"/>
                    <a:pt x="95" y="127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1" y="95"/>
                  </a:lnTo>
                  <a:cubicBezTo>
                    <a:pt x="126" y="79"/>
                    <a:pt x="143" y="79"/>
                    <a:pt x="158" y="79"/>
                  </a:cubicBezTo>
                  <a:lnTo>
                    <a:pt x="174" y="79"/>
                  </a:lnTo>
                  <a:lnTo>
                    <a:pt x="174" y="79"/>
                  </a:lnTo>
                  <a:cubicBezTo>
                    <a:pt x="158" y="95"/>
                    <a:pt x="174" y="95"/>
                    <a:pt x="174" y="110"/>
                  </a:cubicBezTo>
                  <a:cubicBezTo>
                    <a:pt x="174" y="95"/>
                    <a:pt x="189" y="95"/>
                    <a:pt x="206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37" y="95"/>
                  </a:lnTo>
                  <a:cubicBezTo>
                    <a:pt x="252" y="64"/>
                    <a:pt x="237" y="32"/>
                    <a:pt x="221" y="32"/>
                  </a:cubicBezTo>
                  <a:cubicBezTo>
                    <a:pt x="221" y="16"/>
                    <a:pt x="206" y="1"/>
                    <a:pt x="17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568;p38">
              <a:extLst>
                <a:ext uri="{FF2B5EF4-FFF2-40B4-BE49-F238E27FC236}">
                  <a16:creationId xmlns:a16="http://schemas.microsoft.com/office/drawing/2014/main" id="{72146EEB-C73D-F97D-66C8-9394B3F772CB}"/>
                </a:ext>
              </a:extLst>
            </p:cNvPr>
            <p:cNvSpPr/>
            <p:nvPr/>
          </p:nvSpPr>
          <p:spPr>
            <a:xfrm>
              <a:off x="3400506" y="1811789"/>
              <a:ext cx="5502" cy="6583"/>
            </a:xfrm>
            <a:custGeom>
              <a:avLst/>
              <a:gdLst/>
              <a:ahLst/>
              <a:cxnLst/>
              <a:rect l="l" t="t" r="r" b="b"/>
              <a:pathLst>
                <a:path w="173" h="207" extrusionOk="0">
                  <a:moveTo>
                    <a:pt x="141" y="1"/>
                  </a:moveTo>
                  <a:lnTo>
                    <a:pt x="141" y="1"/>
                  </a:lnTo>
                  <a:lnTo>
                    <a:pt x="63" y="1"/>
                  </a:lnTo>
                  <a:cubicBezTo>
                    <a:pt x="78" y="17"/>
                    <a:pt x="95" y="32"/>
                    <a:pt x="78" y="32"/>
                  </a:cubicBezTo>
                  <a:cubicBezTo>
                    <a:pt x="78" y="49"/>
                    <a:pt x="63" y="64"/>
                    <a:pt x="47" y="64"/>
                  </a:cubicBez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15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63" y="95"/>
                    <a:pt x="78" y="112"/>
                    <a:pt x="78" y="143"/>
                  </a:cubicBezTo>
                  <a:cubicBezTo>
                    <a:pt x="78" y="158"/>
                    <a:pt x="63" y="175"/>
                    <a:pt x="47" y="175"/>
                  </a:cubicBezTo>
                  <a:lnTo>
                    <a:pt x="0" y="175"/>
                  </a:lnTo>
                  <a:lnTo>
                    <a:pt x="0" y="175"/>
                  </a:lnTo>
                  <a:lnTo>
                    <a:pt x="0" y="206"/>
                  </a:lnTo>
                  <a:cubicBezTo>
                    <a:pt x="15" y="206"/>
                    <a:pt x="32" y="206"/>
                    <a:pt x="63" y="190"/>
                  </a:cubicBezTo>
                  <a:lnTo>
                    <a:pt x="63" y="190"/>
                  </a:lnTo>
                  <a:lnTo>
                    <a:pt x="95" y="64"/>
                  </a:lnTo>
                  <a:lnTo>
                    <a:pt x="141" y="64"/>
                  </a:lnTo>
                  <a:lnTo>
                    <a:pt x="141" y="49"/>
                  </a:lnTo>
                  <a:lnTo>
                    <a:pt x="173" y="49"/>
                  </a:lnTo>
                  <a:lnTo>
                    <a:pt x="173" y="49"/>
                  </a:lnTo>
                  <a:lnTo>
                    <a:pt x="173" y="32"/>
                  </a:lnTo>
                  <a:cubicBezTo>
                    <a:pt x="173" y="17"/>
                    <a:pt x="158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569;p38">
              <a:extLst>
                <a:ext uri="{FF2B5EF4-FFF2-40B4-BE49-F238E27FC236}">
                  <a16:creationId xmlns:a16="http://schemas.microsoft.com/office/drawing/2014/main" id="{775333DD-281B-D163-E970-86A0CD9758F5}"/>
                </a:ext>
              </a:extLst>
            </p:cNvPr>
            <p:cNvSpPr/>
            <p:nvPr/>
          </p:nvSpPr>
          <p:spPr>
            <a:xfrm>
              <a:off x="3413514" y="1769712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205" y="0"/>
                  </a:moveTo>
                  <a:lnTo>
                    <a:pt x="205" y="0"/>
                  </a:lnTo>
                  <a:lnTo>
                    <a:pt x="190" y="0"/>
                  </a:lnTo>
                  <a:cubicBezTo>
                    <a:pt x="190" y="0"/>
                    <a:pt x="174" y="0"/>
                    <a:pt x="174" y="17"/>
                  </a:cubicBezTo>
                  <a:lnTo>
                    <a:pt x="174" y="32"/>
                  </a:lnTo>
                  <a:lnTo>
                    <a:pt x="159" y="48"/>
                  </a:lnTo>
                  <a:lnTo>
                    <a:pt x="174" y="48"/>
                  </a:lnTo>
                  <a:cubicBezTo>
                    <a:pt x="190" y="48"/>
                    <a:pt x="205" y="63"/>
                    <a:pt x="205" y="95"/>
                  </a:cubicBezTo>
                  <a:cubicBezTo>
                    <a:pt x="205" y="111"/>
                    <a:pt x="190" y="111"/>
                    <a:pt x="174" y="111"/>
                  </a:cubicBezTo>
                  <a:lnTo>
                    <a:pt x="159" y="111"/>
                  </a:lnTo>
                  <a:lnTo>
                    <a:pt x="159" y="111"/>
                  </a:lnTo>
                  <a:lnTo>
                    <a:pt x="142" y="189"/>
                  </a:lnTo>
                  <a:lnTo>
                    <a:pt x="95" y="158"/>
                  </a:lnTo>
                  <a:lnTo>
                    <a:pt x="79" y="158"/>
                  </a:lnTo>
                  <a:lnTo>
                    <a:pt x="64" y="158"/>
                  </a:lnTo>
                  <a:lnTo>
                    <a:pt x="64" y="158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" y="174"/>
                  </a:lnTo>
                  <a:cubicBezTo>
                    <a:pt x="16" y="189"/>
                    <a:pt x="16" y="189"/>
                    <a:pt x="16" y="206"/>
                  </a:cubicBezTo>
                  <a:lnTo>
                    <a:pt x="16" y="237"/>
                  </a:lnTo>
                  <a:lnTo>
                    <a:pt x="64" y="221"/>
                  </a:lnTo>
                  <a:lnTo>
                    <a:pt x="111" y="237"/>
                  </a:lnTo>
                  <a:lnTo>
                    <a:pt x="127" y="237"/>
                  </a:lnTo>
                  <a:lnTo>
                    <a:pt x="127" y="237"/>
                  </a:lnTo>
                  <a:cubicBezTo>
                    <a:pt x="142" y="237"/>
                    <a:pt x="159" y="237"/>
                    <a:pt x="159" y="252"/>
                  </a:cubicBezTo>
                  <a:lnTo>
                    <a:pt x="174" y="269"/>
                  </a:lnTo>
                  <a:lnTo>
                    <a:pt x="174" y="269"/>
                  </a:lnTo>
                  <a:lnTo>
                    <a:pt x="190" y="269"/>
                  </a:lnTo>
                  <a:cubicBezTo>
                    <a:pt x="190" y="252"/>
                    <a:pt x="205" y="252"/>
                    <a:pt x="205" y="237"/>
                  </a:cubicBezTo>
                  <a:lnTo>
                    <a:pt x="205" y="206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174" y="221"/>
                    <a:pt x="159" y="206"/>
                    <a:pt x="159" y="189"/>
                  </a:cubicBezTo>
                  <a:cubicBezTo>
                    <a:pt x="159" y="158"/>
                    <a:pt x="174" y="143"/>
                    <a:pt x="190" y="143"/>
                  </a:cubicBezTo>
                  <a:lnTo>
                    <a:pt x="222" y="143"/>
                  </a:lnTo>
                  <a:lnTo>
                    <a:pt x="222" y="111"/>
                  </a:lnTo>
                  <a:lnTo>
                    <a:pt x="222" y="80"/>
                  </a:lnTo>
                  <a:lnTo>
                    <a:pt x="237" y="80"/>
                  </a:lnTo>
                  <a:lnTo>
                    <a:pt x="237" y="32"/>
                  </a:lnTo>
                  <a:cubicBezTo>
                    <a:pt x="237" y="17"/>
                    <a:pt x="222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570;p38">
              <a:extLst>
                <a:ext uri="{FF2B5EF4-FFF2-40B4-BE49-F238E27FC236}">
                  <a16:creationId xmlns:a16="http://schemas.microsoft.com/office/drawing/2014/main" id="{4922A50C-1FB5-8D1C-5F59-4FD47B58F522}"/>
                </a:ext>
              </a:extLst>
            </p:cNvPr>
            <p:cNvSpPr/>
            <p:nvPr/>
          </p:nvSpPr>
          <p:spPr>
            <a:xfrm>
              <a:off x="3168467" y="1794742"/>
              <a:ext cx="7569" cy="5565"/>
            </a:xfrm>
            <a:custGeom>
              <a:avLst/>
              <a:gdLst/>
              <a:ahLst/>
              <a:cxnLst/>
              <a:rect l="l" t="t" r="r" b="b"/>
              <a:pathLst>
                <a:path w="238" h="175" extrusionOk="0">
                  <a:moveTo>
                    <a:pt x="190" y="143"/>
                  </a:moveTo>
                  <a:lnTo>
                    <a:pt x="190" y="159"/>
                  </a:lnTo>
                  <a:cubicBezTo>
                    <a:pt x="206" y="159"/>
                    <a:pt x="206" y="175"/>
                    <a:pt x="190" y="175"/>
                  </a:cubicBezTo>
                  <a:lnTo>
                    <a:pt x="221" y="159"/>
                  </a:lnTo>
                  <a:lnTo>
                    <a:pt x="206" y="159"/>
                  </a:lnTo>
                  <a:cubicBezTo>
                    <a:pt x="206" y="159"/>
                    <a:pt x="190" y="159"/>
                    <a:pt x="190" y="143"/>
                  </a:cubicBezTo>
                  <a:close/>
                  <a:moveTo>
                    <a:pt x="143" y="1"/>
                  </a:moveTo>
                  <a:lnTo>
                    <a:pt x="95" y="1"/>
                  </a:lnTo>
                  <a:cubicBezTo>
                    <a:pt x="64" y="1"/>
                    <a:pt x="32" y="17"/>
                    <a:pt x="17" y="32"/>
                  </a:cubicBezTo>
                  <a:lnTo>
                    <a:pt x="17" y="32"/>
                  </a:lnTo>
                  <a:cubicBezTo>
                    <a:pt x="1" y="49"/>
                    <a:pt x="1" y="80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4" y="95"/>
                  </a:lnTo>
                  <a:cubicBezTo>
                    <a:pt x="80" y="80"/>
                    <a:pt x="80" y="64"/>
                    <a:pt x="158" y="64"/>
                  </a:cubicBezTo>
                  <a:lnTo>
                    <a:pt x="158" y="95"/>
                  </a:lnTo>
                  <a:cubicBezTo>
                    <a:pt x="158" y="95"/>
                    <a:pt x="158" y="112"/>
                    <a:pt x="175" y="112"/>
                  </a:cubicBezTo>
                  <a:lnTo>
                    <a:pt x="158" y="112"/>
                  </a:lnTo>
                  <a:cubicBezTo>
                    <a:pt x="158" y="127"/>
                    <a:pt x="143" y="127"/>
                    <a:pt x="143" y="143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5" y="127"/>
                    <a:pt x="175" y="127"/>
                    <a:pt x="190" y="143"/>
                  </a:cubicBezTo>
                  <a:cubicBezTo>
                    <a:pt x="175" y="127"/>
                    <a:pt x="175" y="112"/>
                    <a:pt x="190" y="112"/>
                  </a:cubicBezTo>
                  <a:cubicBezTo>
                    <a:pt x="190" y="95"/>
                    <a:pt x="206" y="95"/>
                    <a:pt x="206" y="95"/>
                  </a:cubicBezTo>
                  <a:lnTo>
                    <a:pt x="221" y="95"/>
                  </a:lnTo>
                  <a:lnTo>
                    <a:pt x="221" y="95"/>
                  </a:lnTo>
                  <a:lnTo>
                    <a:pt x="238" y="95"/>
                  </a:lnTo>
                  <a:cubicBezTo>
                    <a:pt x="238" y="80"/>
                    <a:pt x="238" y="80"/>
                    <a:pt x="221" y="80"/>
                  </a:cubicBezTo>
                  <a:lnTo>
                    <a:pt x="221" y="64"/>
                  </a:lnTo>
                  <a:lnTo>
                    <a:pt x="190" y="64"/>
                  </a:lnTo>
                  <a:lnTo>
                    <a:pt x="190" y="64"/>
                  </a:lnTo>
                  <a:cubicBezTo>
                    <a:pt x="175" y="64"/>
                    <a:pt x="175" y="64"/>
                    <a:pt x="158" y="4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571;p38">
              <a:extLst>
                <a:ext uri="{FF2B5EF4-FFF2-40B4-BE49-F238E27FC236}">
                  <a16:creationId xmlns:a16="http://schemas.microsoft.com/office/drawing/2014/main" id="{C590B5F6-9230-2985-E33E-B841CC5B7016}"/>
                </a:ext>
              </a:extLst>
            </p:cNvPr>
            <p:cNvSpPr/>
            <p:nvPr/>
          </p:nvSpPr>
          <p:spPr>
            <a:xfrm>
              <a:off x="3376463" y="1773720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7"/>
                    <a:pt x="0" y="32"/>
                    <a:pt x="15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63" y="174"/>
                  </a:lnTo>
                  <a:cubicBezTo>
                    <a:pt x="63" y="189"/>
                    <a:pt x="78" y="206"/>
                    <a:pt x="95" y="206"/>
                  </a:cubicBezTo>
                  <a:lnTo>
                    <a:pt x="110" y="206"/>
                  </a:lnTo>
                  <a:lnTo>
                    <a:pt x="126" y="189"/>
                  </a:lnTo>
                  <a:lnTo>
                    <a:pt x="126" y="158"/>
                  </a:lnTo>
                  <a:lnTo>
                    <a:pt x="126" y="143"/>
                  </a:lnTo>
                  <a:lnTo>
                    <a:pt x="126" y="111"/>
                  </a:lnTo>
                  <a:lnTo>
                    <a:pt x="126" y="111"/>
                  </a:lnTo>
                  <a:cubicBezTo>
                    <a:pt x="110" y="95"/>
                    <a:pt x="110" y="80"/>
                    <a:pt x="110" y="80"/>
                  </a:cubicBezTo>
                  <a:lnTo>
                    <a:pt x="110" y="48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572;p38">
              <a:extLst>
                <a:ext uri="{FF2B5EF4-FFF2-40B4-BE49-F238E27FC236}">
                  <a16:creationId xmlns:a16="http://schemas.microsoft.com/office/drawing/2014/main" id="{F740F25B-5F1D-AB88-9EEB-225C0899EC37}"/>
                </a:ext>
              </a:extLst>
            </p:cNvPr>
            <p:cNvSpPr/>
            <p:nvPr/>
          </p:nvSpPr>
          <p:spPr>
            <a:xfrm>
              <a:off x="3182237" y="1770093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7"/>
                  </a:cubicBezTo>
                  <a:lnTo>
                    <a:pt x="0" y="32"/>
                  </a:lnTo>
                  <a:cubicBezTo>
                    <a:pt x="0" y="48"/>
                    <a:pt x="15" y="63"/>
                    <a:pt x="32" y="63"/>
                  </a:cubicBezTo>
                  <a:lnTo>
                    <a:pt x="32" y="63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cubicBezTo>
                    <a:pt x="158" y="17"/>
                    <a:pt x="158" y="0"/>
                    <a:pt x="126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573;p38">
              <a:extLst>
                <a:ext uri="{FF2B5EF4-FFF2-40B4-BE49-F238E27FC236}">
                  <a16:creationId xmlns:a16="http://schemas.microsoft.com/office/drawing/2014/main" id="{BE831A9B-BF16-EFB8-91B0-0F9F5519A3EC}"/>
                </a:ext>
              </a:extLst>
            </p:cNvPr>
            <p:cNvSpPr/>
            <p:nvPr/>
          </p:nvSpPr>
          <p:spPr>
            <a:xfrm>
              <a:off x="3265690" y="1820344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80" y="0"/>
                  </a:lnTo>
                  <a:lnTo>
                    <a:pt x="48" y="15"/>
                  </a:lnTo>
                  <a:lnTo>
                    <a:pt x="17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63"/>
                    <a:pt x="0" y="78"/>
                    <a:pt x="17" y="78"/>
                  </a:cubicBezTo>
                  <a:lnTo>
                    <a:pt x="32" y="78"/>
                  </a:lnTo>
                  <a:cubicBezTo>
                    <a:pt x="32" y="63"/>
                    <a:pt x="48" y="63"/>
                    <a:pt x="48" y="63"/>
                  </a:cubicBezTo>
                  <a:lnTo>
                    <a:pt x="48" y="63"/>
                  </a:lnTo>
                  <a:cubicBezTo>
                    <a:pt x="63" y="63"/>
                    <a:pt x="63" y="63"/>
                    <a:pt x="80" y="78"/>
                  </a:cubicBezTo>
                  <a:lnTo>
                    <a:pt x="126" y="63"/>
                  </a:lnTo>
                  <a:cubicBezTo>
                    <a:pt x="143" y="63"/>
                    <a:pt x="158" y="47"/>
                    <a:pt x="158" y="32"/>
                  </a:cubicBezTo>
                  <a:cubicBezTo>
                    <a:pt x="158" y="15"/>
                    <a:pt x="143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574;p38">
              <a:extLst>
                <a:ext uri="{FF2B5EF4-FFF2-40B4-BE49-F238E27FC236}">
                  <a16:creationId xmlns:a16="http://schemas.microsoft.com/office/drawing/2014/main" id="{97EA65E8-4C66-5DA1-3713-3A2976BBBC46}"/>
                </a:ext>
              </a:extLst>
            </p:cNvPr>
            <p:cNvSpPr/>
            <p:nvPr/>
          </p:nvSpPr>
          <p:spPr>
            <a:xfrm>
              <a:off x="3034191" y="1822348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80" y="0"/>
                  </a:moveTo>
                  <a:lnTo>
                    <a:pt x="32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32" y="110"/>
                  </a:lnTo>
                  <a:cubicBezTo>
                    <a:pt x="48" y="110"/>
                    <a:pt x="63" y="95"/>
                    <a:pt x="63" y="78"/>
                  </a:cubicBezTo>
                  <a:lnTo>
                    <a:pt x="80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575;p38">
              <a:extLst>
                <a:ext uri="{FF2B5EF4-FFF2-40B4-BE49-F238E27FC236}">
                  <a16:creationId xmlns:a16="http://schemas.microsoft.com/office/drawing/2014/main" id="{7CD98250-0B06-E65C-F78E-9D224AF7AAEF}"/>
                </a:ext>
              </a:extLst>
            </p:cNvPr>
            <p:cNvSpPr/>
            <p:nvPr/>
          </p:nvSpPr>
          <p:spPr>
            <a:xfrm>
              <a:off x="3170470" y="1809785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32"/>
                  </a:cubicBezTo>
                  <a:cubicBezTo>
                    <a:pt x="1" y="49"/>
                    <a:pt x="17" y="64"/>
                    <a:pt x="32" y="64"/>
                  </a:cubicBezTo>
                  <a:lnTo>
                    <a:pt x="127" y="80"/>
                  </a:lnTo>
                  <a:lnTo>
                    <a:pt x="127" y="80"/>
                  </a:lnTo>
                  <a:cubicBezTo>
                    <a:pt x="143" y="80"/>
                    <a:pt x="158" y="64"/>
                    <a:pt x="158" y="49"/>
                  </a:cubicBezTo>
                  <a:cubicBezTo>
                    <a:pt x="175" y="32"/>
                    <a:pt x="158" y="17"/>
                    <a:pt x="127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576;p38">
              <a:extLst>
                <a:ext uri="{FF2B5EF4-FFF2-40B4-BE49-F238E27FC236}">
                  <a16:creationId xmlns:a16="http://schemas.microsoft.com/office/drawing/2014/main" id="{2648109F-8696-9885-5C6A-8B750C33DB5B}"/>
                </a:ext>
              </a:extLst>
            </p:cNvPr>
            <p:cNvSpPr/>
            <p:nvPr/>
          </p:nvSpPr>
          <p:spPr>
            <a:xfrm>
              <a:off x="3274723" y="1765196"/>
              <a:ext cx="2035" cy="2067"/>
            </a:xfrm>
            <a:custGeom>
              <a:avLst/>
              <a:gdLst/>
              <a:ahLst/>
              <a:cxnLst/>
              <a:rect l="l" t="t" r="r" b="b"/>
              <a:pathLst>
                <a:path w="64" h="65" extrusionOk="0">
                  <a:moveTo>
                    <a:pt x="32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16"/>
                    <a:pt x="16" y="33"/>
                  </a:cubicBezTo>
                  <a:cubicBezTo>
                    <a:pt x="16" y="48"/>
                    <a:pt x="16" y="48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48"/>
                    <a:pt x="63" y="33"/>
                  </a:cubicBezTo>
                  <a:cubicBezTo>
                    <a:pt x="63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577;p38">
              <a:extLst>
                <a:ext uri="{FF2B5EF4-FFF2-40B4-BE49-F238E27FC236}">
                  <a16:creationId xmlns:a16="http://schemas.microsoft.com/office/drawing/2014/main" id="{644898DD-6029-FB58-9CA6-DC5CE24A6828}"/>
                </a:ext>
              </a:extLst>
            </p:cNvPr>
            <p:cNvSpPr/>
            <p:nvPr/>
          </p:nvSpPr>
          <p:spPr>
            <a:xfrm>
              <a:off x="3271224" y="1765196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15" y="33"/>
                  </a:lnTo>
                  <a:cubicBezTo>
                    <a:pt x="15" y="33"/>
                    <a:pt x="0" y="33"/>
                    <a:pt x="0" y="48"/>
                  </a:cubicBezTo>
                  <a:lnTo>
                    <a:pt x="15" y="48"/>
                  </a:lnTo>
                  <a:cubicBezTo>
                    <a:pt x="15" y="33"/>
                    <a:pt x="32" y="33"/>
                    <a:pt x="32" y="33"/>
                  </a:cubicBezTo>
                  <a:lnTo>
                    <a:pt x="32" y="33"/>
                  </a:lnTo>
                  <a:cubicBezTo>
                    <a:pt x="47" y="33"/>
                    <a:pt x="63" y="48"/>
                    <a:pt x="63" y="64"/>
                  </a:cubicBezTo>
                  <a:lnTo>
                    <a:pt x="63" y="79"/>
                  </a:lnTo>
                  <a:lnTo>
                    <a:pt x="63" y="79"/>
                  </a:lnTo>
                  <a:cubicBezTo>
                    <a:pt x="78" y="96"/>
                    <a:pt x="78" y="111"/>
                    <a:pt x="95" y="127"/>
                  </a:cubicBezTo>
                  <a:cubicBezTo>
                    <a:pt x="110" y="174"/>
                    <a:pt x="142" y="205"/>
                    <a:pt x="205" y="222"/>
                  </a:cubicBezTo>
                  <a:lnTo>
                    <a:pt x="221" y="222"/>
                  </a:lnTo>
                  <a:lnTo>
                    <a:pt x="236" y="222"/>
                  </a:lnTo>
                  <a:lnTo>
                    <a:pt x="252" y="205"/>
                  </a:lnTo>
                  <a:lnTo>
                    <a:pt x="268" y="159"/>
                  </a:lnTo>
                  <a:cubicBezTo>
                    <a:pt x="268" y="142"/>
                    <a:pt x="268" y="127"/>
                    <a:pt x="252" y="111"/>
                  </a:cubicBezTo>
                  <a:lnTo>
                    <a:pt x="236" y="111"/>
                  </a:lnTo>
                  <a:cubicBezTo>
                    <a:pt x="221" y="111"/>
                    <a:pt x="205" y="111"/>
                    <a:pt x="205" y="127"/>
                  </a:cubicBezTo>
                  <a:lnTo>
                    <a:pt x="205" y="142"/>
                  </a:lnTo>
                  <a:cubicBezTo>
                    <a:pt x="158" y="127"/>
                    <a:pt x="142" y="96"/>
                    <a:pt x="142" y="64"/>
                  </a:cubicBezTo>
                  <a:cubicBezTo>
                    <a:pt x="126" y="48"/>
                    <a:pt x="126" y="48"/>
                    <a:pt x="126" y="33"/>
                  </a:cubicBezTo>
                  <a:cubicBezTo>
                    <a:pt x="126" y="16"/>
                    <a:pt x="126" y="1"/>
                    <a:pt x="110" y="1"/>
                  </a:cubicBez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578;p38">
              <a:extLst>
                <a:ext uri="{FF2B5EF4-FFF2-40B4-BE49-F238E27FC236}">
                  <a16:creationId xmlns:a16="http://schemas.microsoft.com/office/drawing/2014/main" id="{31220CB5-D0E2-38B3-3279-4FFC5C62759E}"/>
                </a:ext>
              </a:extLst>
            </p:cNvPr>
            <p:cNvSpPr/>
            <p:nvPr/>
          </p:nvSpPr>
          <p:spPr>
            <a:xfrm>
              <a:off x="3393955" y="1790735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95" y="49"/>
                  </a:lnTo>
                  <a:cubicBezTo>
                    <a:pt x="95" y="64"/>
                    <a:pt x="80" y="80"/>
                    <a:pt x="64" y="80"/>
                  </a:cubicBezTo>
                  <a:lnTo>
                    <a:pt x="64" y="80"/>
                  </a:lnTo>
                  <a:lnTo>
                    <a:pt x="49" y="80"/>
                  </a:lnTo>
                  <a:lnTo>
                    <a:pt x="32" y="95"/>
                  </a:lnTo>
                  <a:lnTo>
                    <a:pt x="17" y="80"/>
                  </a:lnTo>
                  <a:lnTo>
                    <a:pt x="17" y="95"/>
                  </a:lnTo>
                  <a:cubicBezTo>
                    <a:pt x="1" y="95"/>
                    <a:pt x="1" y="112"/>
                    <a:pt x="17" y="127"/>
                  </a:cubicBezTo>
                  <a:lnTo>
                    <a:pt x="17" y="127"/>
                  </a:lnTo>
                  <a:lnTo>
                    <a:pt x="32" y="143"/>
                  </a:lnTo>
                  <a:lnTo>
                    <a:pt x="49" y="143"/>
                  </a:lnTo>
                  <a:cubicBezTo>
                    <a:pt x="49" y="143"/>
                    <a:pt x="64" y="143"/>
                    <a:pt x="64" y="127"/>
                  </a:cubicBezTo>
                  <a:lnTo>
                    <a:pt x="80" y="112"/>
                  </a:lnTo>
                  <a:lnTo>
                    <a:pt x="95" y="112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27" y="112"/>
                  </a:lnTo>
                  <a:lnTo>
                    <a:pt x="127" y="112"/>
                  </a:lnTo>
                  <a:lnTo>
                    <a:pt x="143" y="112"/>
                  </a:lnTo>
                  <a:lnTo>
                    <a:pt x="158" y="95"/>
                  </a:lnTo>
                  <a:lnTo>
                    <a:pt x="158" y="49"/>
                  </a:lnTo>
                  <a:cubicBezTo>
                    <a:pt x="158" y="32"/>
                    <a:pt x="158" y="32"/>
                    <a:pt x="143" y="17"/>
                  </a:cubicBezTo>
                  <a:lnTo>
                    <a:pt x="127" y="1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579;p38">
              <a:extLst>
                <a:ext uri="{FF2B5EF4-FFF2-40B4-BE49-F238E27FC236}">
                  <a16:creationId xmlns:a16="http://schemas.microsoft.com/office/drawing/2014/main" id="{1AFFBAF2-A465-6249-5823-DF314EF42643}"/>
                </a:ext>
              </a:extLst>
            </p:cNvPr>
            <p:cNvSpPr/>
            <p:nvPr/>
          </p:nvSpPr>
          <p:spPr>
            <a:xfrm>
              <a:off x="3119362" y="1795760"/>
              <a:ext cx="4039" cy="5057"/>
            </a:xfrm>
            <a:custGeom>
              <a:avLst/>
              <a:gdLst/>
              <a:ahLst/>
              <a:cxnLst/>
              <a:rect l="l" t="t" r="r" b="b"/>
              <a:pathLst>
                <a:path w="127" h="15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" y="0"/>
                  </a:lnTo>
                  <a:lnTo>
                    <a:pt x="1" y="32"/>
                  </a:lnTo>
                  <a:lnTo>
                    <a:pt x="1" y="63"/>
                  </a:lnTo>
                  <a:lnTo>
                    <a:pt x="1" y="8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7" y="127"/>
                  </a:lnTo>
                  <a:cubicBezTo>
                    <a:pt x="32" y="127"/>
                    <a:pt x="49" y="143"/>
                    <a:pt x="49" y="158"/>
                  </a:cubicBezTo>
                  <a:lnTo>
                    <a:pt x="49" y="158"/>
                  </a:lnTo>
                  <a:lnTo>
                    <a:pt x="49" y="158"/>
                  </a:lnTo>
                  <a:lnTo>
                    <a:pt x="64" y="158"/>
                  </a:lnTo>
                  <a:lnTo>
                    <a:pt x="64" y="158"/>
                  </a:lnTo>
                  <a:cubicBezTo>
                    <a:pt x="80" y="158"/>
                    <a:pt x="112" y="143"/>
                    <a:pt x="112" y="127"/>
                  </a:cubicBezTo>
                  <a:cubicBezTo>
                    <a:pt x="127" y="111"/>
                    <a:pt x="127" y="80"/>
                    <a:pt x="112" y="48"/>
                  </a:cubicBezTo>
                  <a:cubicBezTo>
                    <a:pt x="95" y="32"/>
                    <a:pt x="95" y="17"/>
                    <a:pt x="80" y="17"/>
                  </a:cubicBezTo>
                  <a:lnTo>
                    <a:pt x="80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580;p38">
              <a:extLst>
                <a:ext uri="{FF2B5EF4-FFF2-40B4-BE49-F238E27FC236}">
                  <a16:creationId xmlns:a16="http://schemas.microsoft.com/office/drawing/2014/main" id="{F453AE40-2952-35BD-5282-E1E9F0F75F8D}"/>
                </a:ext>
              </a:extLst>
            </p:cNvPr>
            <p:cNvSpPr/>
            <p:nvPr/>
          </p:nvSpPr>
          <p:spPr>
            <a:xfrm>
              <a:off x="3103842" y="1799290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cubicBezTo>
                    <a:pt x="79" y="0"/>
                    <a:pt x="48" y="16"/>
                    <a:pt x="16" y="16"/>
                  </a:cubicBezTo>
                  <a:lnTo>
                    <a:pt x="1" y="16"/>
                  </a:lnTo>
                  <a:lnTo>
                    <a:pt x="48" y="79"/>
                  </a:lnTo>
                  <a:cubicBezTo>
                    <a:pt x="48" y="95"/>
                    <a:pt x="64" y="95"/>
                    <a:pt x="79" y="95"/>
                  </a:cubicBezTo>
                  <a:lnTo>
                    <a:pt x="79" y="95"/>
                  </a:lnTo>
                  <a:lnTo>
                    <a:pt x="95" y="95"/>
                  </a:lnTo>
                  <a:cubicBezTo>
                    <a:pt x="95" y="95"/>
                    <a:pt x="95" y="79"/>
                    <a:pt x="111" y="79"/>
                  </a:cubicBezTo>
                  <a:lnTo>
                    <a:pt x="142" y="32"/>
                  </a:lnTo>
                  <a:lnTo>
                    <a:pt x="142" y="16"/>
                  </a:lnTo>
                  <a:lnTo>
                    <a:pt x="142" y="16"/>
                  </a:lnTo>
                  <a:lnTo>
                    <a:pt x="111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581;p38">
              <a:extLst>
                <a:ext uri="{FF2B5EF4-FFF2-40B4-BE49-F238E27FC236}">
                  <a16:creationId xmlns:a16="http://schemas.microsoft.com/office/drawing/2014/main" id="{08B30A19-FBB7-2B07-0371-F344F6AC1689}"/>
                </a:ext>
              </a:extLst>
            </p:cNvPr>
            <p:cNvSpPr/>
            <p:nvPr/>
          </p:nvSpPr>
          <p:spPr>
            <a:xfrm>
              <a:off x="3435045" y="1789272"/>
              <a:ext cx="6583" cy="5025"/>
            </a:xfrm>
            <a:custGeom>
              <a:avLst/>
              <a:gdLst/>
              <a:ahLst/>
              <a:cxnLst/>
              <a:rect l="l" t="t" r="r" b="b"/>
              <a:pathLst>
                <a:path w="207" h="158" extrusionOk="0">
                  <a:moveTo>
                    <a:pt x="64" y="15"/>
                  </a:moveTo>
                  <a:lnTo>
                    <a:pt x="49" y="15"/>
                  </a:lnTo>
                  <a:lnTo>
                    <a:pt x="49" y="15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1" y="110"/>
                  </a:lnTo>
                  <a:lnTo>
                    <a:pt x="32" y="126"/>
                  </a:lnTo>
                  <a:lnTo>
                    <a:pt x="49" y="141"/>
                  </a:lnTo>
                  <a:cubicBezTo>
                    <a:pt x="49" y="158"/>
                    <a:pt x="64" y="158"/>
                    <a:pt x="64" y="158"/>
                  </a:cubicBezTo>
                  <a:cubicBezTo>
                    <a:pt x="80" y="158"/>
                    <a:pt x="80" y="141"/>
                    <a:pt x="95" y="141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80" y="110"/>
                  </a:lnTo>
                  <a:cubicBezTo>
                    <a:pt x="64" y="110"/>
                    <a:pt x="49" y="95"/>
                    <a:pt x="49" y="78"/>
                  </a:cubicBezTo>
                  <a:cubicBezTo>
                    <a:pt x="49" y="63"/>
                    <a:pt x="64" y="47"/>
                    <a:pt x="80" y="32"/>
                  </a:cubicBezTo>
                  <a:cubicBezTo>
                    <a:pt x="64" y="32"/>
                    <a:pt x="64" y="32"/>
                    <a:pt x="64" y="15"/>
                  </a:cubicBezTo>
                  <a:close/>
                  <a:moveTo>
                    <a:pt x="158" y="0"/>
                  </a:moveTo>
                  <a:lnTo>
                    <a:pt x="143" y="0"/>
                  </a:lnTo>
                  <a:lnTo>
                    <a:pt x="127" y="0"/>
                  </a:lnTo>
                  <a:lnTo>
                    <a:pt x="127" y="15"/>
                  </a:lnTo>
                  <a:cubicBezTo>
                    <a:pt x="127" y="15"/>
                    <a:pt x="127" y="32"/>
                    <a:pt x="112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75" y="32"/>
                    <a:pt x="190" y="47"/>
                    <a:pt x="190" y="63"/>
                  </a:cubicBezTo>
                  <a:lnTo>
                    <a:pt x="190" y="63"/>
                  </a:lnTo>
                  <a:cubicBezTo>
                    <a:pt x="206" y="63"/>
                    <a:pt x="206" y="47"/>
                    <a:pt x="206" y="32"/>
                  </a:cubicBezTo>
                  <a:cubicBezTo>
                    <a:pt x="206" y="15"/>
                    <a:pt x="190" y="0"/>
                    <a:pt x="17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582;p38">
              <a:extLst>
                <a:ext uri="{FF2B5EF4-FFF2-40B4-BE49-F238E27FC236}">
                  <a16:creationId xmlns:a16="http://schemas.microsoft.com/office/drawing/2014/main" id="{26A641A0-F8D6-4D9F-14F0-01C1D2748682}"/>
                </a:ext>
              </a:extLst>
            </p:cNvPr>
            <p:cNvSpPr/>
            <p:nvPr/>
          </p:nvSpPr>
          <p:spPr>
            <a:xfrm>
              <a:off x="3301756" y="1818817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17"/>
                    <a:pt x="17" y="17"/>
                  </a:cubicBezTo>
                  <a:cubicBezTo>
                    <a:pt x="1" y="48"/>
                    <a:pt x="17" y="63"/>
                    <a:pt x="32" y="63"/>
                  </a:cubicBezTo>
                  <a:lnTo>
                    <a:pt x="158" y="111"/>
                  </a:lnTo>
                  <a:lnTo>
                    <a:pt x="175" y="111"/>
                  </a:lnTo>
                  <a:cubicBezTo>
                    <a:pt x="190" y="111"/>
                    <a:pt x="206" y="95"/>
                    <a:pt x="206" y="80"/>
                  </a:cubicBezTo>
                  <a:cubicBezTo>
                    <a:pt x="221" y="63"/>
                    <a:pt x="206" y="48"/>
                    <a:pt x="190" y="48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3" y="32"/>
                    <a:pt x="127" y="32"/>
                    <a:pt x="127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583;p38">
              <a:extLst>
                <a:ext uri="{FF2B5EF4-FFF2-40B4-BE49-F238E27FC236}">
                  <a16:creationId xmlns:a16="http://schemas.microsoft.com/office/drawing/2014/main" id="{09A4FFC5-0210-CD73-3E45-B443E3C809F7}"/>
                </a:ext>
              </a:extLst>
            </p:cNvPr>
            <p:cNvSpPr/>
            <p:nvPr/>
          </p:nvSpPr>
          <p:spPr>
            <a:xfrm>
              <a:off x="3421560" y="1787268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158" y="0"/>
                  </a:moveTo>
                  <a:lnTo>
                    <a:pt x="158" y="0"/>
                  </a:lnTo>
                  <a:lnTo>
                    <a:pt x="158" y="0"/>
                  </a:lnTo>
                  <a:lnTo>
                    <a:pt x="126" y="0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5" y="47"/>
                    <a:pt x="0" y="63"/>
                    <a:pt x="0" y="78"/>
                  </a:cubicBezTo>
                  <a:cubicBezTo>
                    <a:pt x="15" y="78"/>
                    <a:pt x="15" y="78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141" y="78"/>
                  </a:lnTo>
                  <a:lnTo>
                    <a:pt x="141" y="63"/>
                  </a:lnTo>
                  <a:cubicBezTo>
                    <a:pt x="141" y="47"/>
                    <a:pt x="158" y="32"/>
                    <a:pt x="173" y="32"/>
                  </a:cubicBezTo>
                  <a:lnTo>
                    <a:pt x="173" y="32"/>
                  </a:lnTo>
                  <a:lnTo>
                    <a:pt x="189" y="32"/>
                  </a:lnTo>
                  <a:lnTo>
                    <a:pt x="189" y="47"/>
                  </a:lnTo>
                  <a:cubicBezTo>
                    <a:pt x="189" y="32"/>
                    <a:pt x="204" y="32"/>
                    <a:pt x="189" y="15"/>
                  </a:cubicBezTo>
                  <a:cubicBezTo>
                    <a:pt x="189" y="0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584;p38">
              <a:extLst>
                <a:ext uri="{FF2B5EF4-FFF2-40B4-BE49-F238E27FC236}">
                  <a16:creationId xmlns:a16="http://schemas.microsoft.com/office/drawing/2014/main" id="{0C14D8FB-AB65-9118-2A56-F01717A69CCB}"/>
                </a:ext>
              </a:extLst>
            </p:cNvPr>
            <p:cNvSpPr/>
            <p:nvPr/>
          </p:nvSpPr>
          <p:spPr>
            <a:xfrm>
              <a:off x="3085809" y="1790735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79" y="1"/>
                  </a:moveTo>
                  <a:lnTo>
                    <a:pt x="79" y="1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" y="17"/>
                  </a:lnTo>
                  <a:lnTo>
                    <a:pt x="1" y="32"/>
                  </a:lnTo>
                  <a:lnTo>
                    <a:pt x="1" y="49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1" y="64"/>
                    <a:pt x="16" y="80"/>
                    <a:pt x="16" y="80"/>
                  </a:cubicBezTo>
                  <a:lnTo>
                    <a:pt x="16" y="80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lnTo>
                    <a:pt x="79" y="64"/>
                  </a:lnTo>
                  <a:lnTo>
                    <a:pt x="95" y="17"/>
                  </a:lnTo>
                  <a:lnTo>
                    <a:pt x="95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585;p38">
              <a:extLst>
                <a:ext uri="{FF2B5EF4-FFF2-40B4-BE49-F238E27FC236}">
                  <a16:creationId xmlns:a16="http://schemas.microsoft.com/office/drawing/2014/main" id="{E02207DE-6390-4FF6-F3E9-F1ECA444D9C7}"/>
                </a:ext>
              </a:extLst>
            </p:cNvPr>
            <p:cNvSpPr/>
            <p:nvPr/>
          </p:nvSpPr>
          <p:spPr>
            <a:xfrm>
              <a:off x="3033174" y="1793279"/>
              <a:ext cx="5057" cy="2512"/>
            </a:xfrm>
            <a:custGeom>
              <a:avLst/>
              <a:gdLst/>
              <a:ahLst/>
              <a:cxnLst/>
              <a:rect l="l" t="t" r="r" b="b"/>
              <a:pathLst>
                <a:path w="159" h="79" extrusionOk="0">
                  <a:moveTo>
                    <a:pt x="112" y="0"/>
                  </a:moveTo>
                  <a:lnTo>
                    <a:pt x="11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5"/>
                    <a:pt x="1" y="32"/>
                  </a:cubicBezTo>
                  <a:cubicBezTo>
                    <a:pt x="1" y="47"/>
                    <a:pt x="1" y="63"/>
                    <a:pt x="17" y="63"/>
                  </a:cubicBezTo>
                  <a:cubicBezTo>
                    <a:pt x="17" y="63"/>
                    <a:pt x="17" y="78"/>
                    <a:pt x="32" y="78"/>
                  </a:cubicBezTo>
                  <a:lnTo>
                    <a:pt x="32" y="78"/>
                  </a:lnTo>
                  <a:lnTo>
                    <a:pt x="95" y="63"/>
                  </a:lnTo>
                  <a:lnTo>
                    <a:pt x="112" y="63"/>
                  </a:lnTo>
                  <a:lnTo>
                    <a:pt x="127" y="63"/>
                  </a:lnTo>
                  <a:cubicBezTo>
                    <a:pt x="143" y="63"/>
                    <a:pt x="158" y="47"/>
                    <a:pt x="158" y="32"/>
                  </a:cubicBezTo>
                  <a:lnTo>
                    <a:pt x="143" y="32"/>
                  </a:lnTo>
                  <a:cubicBezTo>
                    <a:pt x="143" y="15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586;p38">
              <a:extLst>
                <a:ext uri="{FF2B5EF4-FFF2-40B4-BE49-F238E27FC236}">
                  <a16:creationId xmlns:a16="http://schemas.microsoft.com/office/drawing/2014/main" id="{452210EC-75B7-E9A6-0534-7949237BB034}"/>
                </a:ext>
              </a:extLst>
            </p:cNvPr>
            <p:cNvSpPr/>
            <p:nvPr/>
          </p:nvSpPr>
          <p:spPr>
            <a:xfrm>
              <a:off x="3393478" y="1789749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95" y="0"/>
                  </a:moveTo>
                  <a:lnTo>
                    <a:pt x="95" y="17"/>
                  </a:lnTo>
                  <a:lnTo>
                    <a:pt x="95" y="17"/>
                  </a:lnTo>
                  <a:lnTo>
                    <a:pt x="95" y="0"/>
                  </a:lnTo>
                  <a:close/>
                  <a:moveTo>
                    <a:pt x="16" y="0"/>
                  </a:moveTo>
                  <a:cubicBezTo>
                    <a:pt x="16" y="0"/>
                    <a:pt x="16" y="17"/>
                    <a:pt x="1" y="32"/>
                  </a:cubicBezTo>
                  <a:cubicBezTo>
                    <a:pt x="1" y="48"/>
                    <a:pt x="1" y="80"/>
                    <a:pt x="16" y="95"/>
                  </a:cubicBezTo>
                  <a:cubicBezTo>
                    <a:pt x="16" y="111"/>
                    <a:pt x="32" y="111"/>
                    <a:pt x="32" y="111"/>
                  </a:cubicBezTo>
                  <a:lnTo>
                    <a:pt x="47" y="126"/>
                  </a:lnTo>
                  <a:lnTo>
                    <a:pt x="64" y="111"/>
                  </a:lnTo>
                  <a:cubicBezTo>
                    <a:pt x="47" y="111"/>
                    <a:pt x="47" y="95"/>
                    <a:pt x="32" y="80"/>
                  </a:cubicBezTo>
                  <a:lnTo>
                    <a:pt x="32" y="17"/>
                  </a:lnTo>
                  <a:cubicBezTo>
                    <a:pt x="32" y="17"/>
                    <a:pt x="16" y="17"/>
                    <a:pt x="16" y="0"/>
                  </a:cubicBezTo>
                  <a:close/>
                  <a:moveTo>
                    <a:pt x="95" y="0"/>
                  </a:move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587;p38">
              <a:extLst>
                <a:ext uri="{FF2B5EF4-FFF2-40B4-BE49-F238E27FC236}">
                  <a16:creationId xmlns:a16="http://schemas.microsoft.com/office/drawing/2014/main" id="{73ACAC2D-5562-F013-C229-182D8B629B63}"/>
                </a:ext>
              </a:extLst>
            </p:cNvPr>
            <p:cNvSpPr/>
            <p:nvPr/>
          </p:nvSpPr>
          <p:spPr>
            <a:xfrm>
              <a:off x="3266199" y="1812806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lnTo>
                    <a:pt x="1" y="48"/>
                  </a:ln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32" y="80"/>
                  </a:lnTo>
                  <a:lnTo>
                    <a:pt x="32" y="95"/>
                  </a:lnTo>
                  <a:cubicBezTo>
                    <a:pt x="32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47" y="126"/>
                  </a:lnTo>
                  <a:lnTo>
                    <a:pt x="47" y="111"/>
                  </a:lnTo>
                  <a:cubicBezTo>
                    <a:pt x="64" y="95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cubicBezTo>
                    <a:pt x="95" y="95"/>
                    <a:pt x="95" y="95"/>
                    <a:pt x="110" y="95"/>
                  </a:cubicBezTo>
                  <a:lnTo>
                    <a:pt x="110" y="80"/>
                  </a:lnTo>
                  <a:lnTo>
                    <a:pt x="110" y="80"/>
                  </a:lnTo>
                  <a:cubicBezTo>
                    <a:pt x="110" y="63"/>
                    <a:pt x="110" y="32"/>
                    <a:pt x="95" y="17"/>
                  </a:cubicBezTo>
                  <a:cubicBezTo>
                    <a:pt x="79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588;p38">
              <a:extLst>
                <a:ext uri="{FF2B5EF4-FFF2-40B4-BE49-F238E27FC236}">
                  <a16:creationId xmlns:a16="http://schemas.microsoft.com/office/drawing/2014/main" id="{C72D5C33-D110-B464-84F3-AF8B62E9FBDD}"/>
                </a:ext>
              </a:extLst>
            </p:cNvPr>
            <p:cNvSpPr/>
            <p:nvPr/>
          </p:nvSpPr>
          <p:spPr>
            <a:xfrm>
              <a:off x="3267217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589;p38">
              <a:extLst>
                <a:ext uri="{FF2B5EF4-FFF2-40B4-BE49-F238E27FC236}">
                  <a16:creationId xmlns:a16="http://schemas.microsoft.com/office/drawing/2014/main" id="{75864941-84D4-62CE-9C11-C6998D3148B3}"/>
                </a:ext>
              </a:extLst>
            </p:cNvPr>
            <p:cNvSpPr/>
            <p:nvPr/>
          </p:nvSpPr>
          <p:spPr>
            <a:xfrm>
              <a:off x="3109344" y="1786727"/>
              <a:ext cx="6042" cy="8587"/>
            </a:xfrm>
            <a:custGeom>
              <a:avLst/>
              <a:gdLst/>
              <a:ahLst/>
              <a:cxnLst/>
              <a:rect l="l" t="t" r="r" b="b"/>
              <a:pathLst>
                <a:path w="190" h="270" extrusionOk="0">
                  <a:moveTo>
                    <a:pt x="143" y="1"/>
                  </a:moveTo>
                  <a:lnTo>
                    <a:pt x="143" y="1"/>
                  </a:lnTo>
                  <a:lnTo>
                    <a:pt x="143" y="1"/>
                  </a:lnTo>
                  <a:lnTo>
                    <a:pt x="143" y="17"/>
                  </a:lnTo>
                  <a:cubicBezTo>
                    <a:pt x="158" y="32"/>
                    <a:pt x="143" y="49"/>
                    <a:pt x="127" y="49"/>
                  </a:cubicBezTo>
                  <a:lnTo>
                    <a:pt x="112" y="64"/>
                  </a:lnTo>
                  <a:lnTo>
                    <a:pt x="127" y="158"/>
                  </a:lnTo>
                  <a:cubicBezTo>
                    <a:pt x="95" y="190"/>
                    <a:pt x="80" y="206"/>
                    <a:pt x="49" y="206"/>
                  </a:cubicBezTo>
                  <a:cubicBezTo>
                    <a:pt x="32" y="206"/>
                    <a:pt x="17" y="190"/>
                    <a:pt x="17" y="190"/>
                  </a:cubicBezTo>
                  <a:lnTo>
                    <a:pt x="1" y="206"/>
                  </a:lnTo>
                  <a:cubicBezTo>
                    <a:pt x="1" y="206"/>
                    <a:pt x="17" y="221"/>
                    <a:pt x="17" y="253"/>
                  </a:cubicBezTo>
                  <a:lnTo>
                    <a:pt x="32" y="269"/>
                  </a:lnTo>
                  <a:lnTo>
                    <a:pt x="32" y="269"/>
                  </a:lnTo>
                  <a:lnTo>
                    <a:pt x="49" y="269"/>
                  </a:lnTo>
                  <a:lnTo>
                    <a:pt x="95" y="253"/>
                  </a:lnTo>
                  <a:lnTo>
                    <a:pt x="112" y="253"/>
                  </a:lnTo>
                  <a:lnTo>
                    <a:pt x="112" y="253"/>
                  </a:lnTo>
                  <a:lnTo>
                    <a:pt x="127" y="253"/>
                  </a:lnTo>
                  <a:lnTo>
                    <a:pt x="143" y="238"/>
                  </a:lnTo>
                  <a:cubicBezTo>
                    <a:pt x="158" y="238"/>
                    <a:pt x="158" y="221"/>
                    <a:pt x="175" y="221"/>
                  </a:cubicBezTo>
                  <a:lnTo>
                    <a:pt x="175" y="206"/>
                  </a:lnTo>
                  <a:lnTo>
                    <a:pt x="175" y="175"/>
                  </a:lnTo>
                  <a:cubicBezTo>
                    <a:pt x="158" y="158"/>
                    <a:pt x="175" y="143"/>
                    <a:pt x="190" y="143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590;p38">
              <a:extLst>
                <a:ext uri="{FF2B5EF4-FFF2-40B4-BE49-F238E27FC236}">
                  <a16:creationId xmlns:a16="http://schemas.microsoft.com/office/drawing/2014/main" id="{291C0D72-1158-CD4A-D568-94CB02583926}"/>
                </a:ext>
              </a:extLst>
            </p:cNvPr>
            <p:cNvSpPr/>
            <p:nvPr/>
          </p:nvSpPr>
          <p:spPr>
            <a:xfrm>
              <a:off x="3298766" y="181080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63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63"/>
                    <a:pt x="111" y="63"/>
                    <a:pt x="126" y="48"/>
                  </a:cubicBezTo>
                  <a:lnTo>
                    <a:pt x="126" y="32"/>
                  </a:lnTo>
                  <a:cubicBezTo>
                    <a:pt x="126" y="17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591;p38">
              <a:extLst>
                <a:ext uri="{FF2B5EF4-FFF2-40B4-BE49-F238E27FC236}">
                  <a16:creationId xmlns:a16="http://schemas.microsoft.com/office/drawing/2014/main" id="{0F587FF4-3EC7-6A48-E503-441F62257EAA}"/>
                </a:ext>
              </a:extLst>
            </p:cNvPr>
            <p:cNvSpPr/>
            <p:nvPr/>
          </p:nvSpPr>
          <p:spPr>
            <a:xfrm>
              <a:off x="3325322" y="1814333"/>
              <a:ext cx="10558" cy="9032"/>
            </a:xfrm>
            <a:custGeom>
              <a:avLst/>
              <a:gdLst/>
              <a:ahLst/>
              <a:cxnLst/>
              <a:rect l="l" t="t" r="r" b="b"/>
              <a:pathLst>
                <a:path w="332" h="284" extrusionOk="0">
                  <a:moveTo>
                    <a:pt x="205" y="78"/>
                  </a:moveTo>
                  <a:lnTo>
                    <a:pt x="205" y="78"/>
                  </a:lnTo>
                  <a:lnTo>
                    <a:pt x="190" y="78"/>
                  </a:lnTo>
                  <a:cubicBezTo>
                    <a:pt x="190" y="95"/>
                    <a:pt x="174" y="95"/>
                    <a:pt x="174" y="95"/>
                  </a:cubicBezTo>
                  <a:cubicBezTo>
                    <a:pt x="174" y="95"/>
                    <a:pt x="174" y="110"/>
                    <a:pt x="159" y="110"/>
                  </a:cubicBezTo>
                  <a:lnTo>
                    <a:pt x="142" y="126"/>
                  </a:lnTo>
                  <a:lnTo>
                    <a:pt x="159" y="173"/>
                  </a:lnTo>
                  <a:cubicBezTo>
                    <a:pt x="159" y="173"/>
                    <a:pt x="174" y="189"/>
                    <a:pt x="190" y="189"/>
                  </a:cubicBezTo>
                  <a:lnTo>
                    <a:pt x="253" y="221"/>
                  </a:lnTo>
                  <a:lnTo>
                    <a:pt x="253" y="252"/>
                  </a:lnTo>
                  <a:lnTo>
                    <a:pt x="32" y="221"/>
                  </a:lnTo>
                  <a:lnTo>
                    <a:pt x="32" y="221"/>
                  </a:lnTo>
                  <a:cubicBezTo>
                    <a:pt x="16" y="221"/>
                    <a:pt x="1" y="221"/>
                    <a:pt x="1" y="236"/>
                  </a:cubicBezTo>
                  <a:cubicBezTo>
                    <a:pt x="1" y="252"/>
                    <a:pt x="1" y="284"/>
                    <a:pt x="32" y="284"/>
                  </a:cubicBezTo>
                  <a:lnTo>
                    <a:pt x="79" y="284"/>
                  </a:lnTo>
                  <a:cubicBezTo>
                    <a:pt x="174" y="284"/>
                    <a:pt x="253" y="284"/>
                    <a:pt x="331" y="267"/>
                  </a:cubicBezTo>
                  <a:lnTo>
                    <a:pt x="316" y="204"/>
                  </a:lnTo>
                  <a:lnTo>
                    <a:pt x="300" y="204"/>
                  </a:lnTo>
                  <a:cubicBezTo>
                    <a:pt x="300" y="221"/>
                    <a:pt x="285" y="221"/>
                    <a:pt x="285" y="221"/>
                  </a:cubicBezTo>
                  <a:cubicBezTo>
                    <a:pt x="268" y="221"/>
                    <a:pt x="253" y="204"/>
                    <a:pt x="253" y="204"/>
                  </a:cubicBezTo>
                  <a:cubicBezTo>
                    <a:pt x="237" y="189"/>
                    <a:pt x="253" y="158"/>
                    <a:pt x="268" y="158"/>
                  </a:cubicBezTo>
                  <a:lnTo>
                    <a:pt x="268" y="158"/>
                  </a:lnTo>
                  <a:lnTo>
                    <a:pt x="253" y="141"/>
                  </a:lnTo>
                  <a:lnTo>
                    <a:pt x="237" y="158"/>
                  </a:lnTo>
                  <a:lnTo>
                    <a:pt x="222" y="158"/>
                  </a:lnTo>
                  <a:cubicBezTo>
                    <a:pt x="205" y="158"/>
                    <a:pt x="205" y="141"/>
                    <a:pt x="190" y="126"/>
                  </a:cubicBezTo>
                  <a:cubicBezTo>
                    <a:pt x="190" y="110"/>
                    <a:pt x="205" y="95"/>
                    <a:pt x="205" y="95"/>
                  </a:cubicBezTo>
                  <a:lnTo>
                    <a:pt x="205" y="78"/>
                  </a:lnTo>
                  <a:close/>
                  <a:moveTo>
                    <a:pt x="127" y="0"/>
                  </a:moveTo>
                  <a:lnTo>
                    <a:pt x="127" y="15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7" y="47"/>
                  </a:lnTo>
                  <a:lnTo>
                    <a:pt x="127" y="47"/>
                  </a:lnTo>
                  <a:cubicBezTo>
                    <a:pt x="142" y="47"/>
                    <a:pt x="142" y="32"/>
                    <a:pt x="142" y="32"/>
                  </a:cubicBezTo>
                  <a:lnTo>
                    <a:pt x="159" y="32"/>
                  </a:lnTo>
                  <a:cubicBezTo>
                    <a:pt x="142" y="32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592;p38">
              <a:extLst>
                <a:ext uri="{FF2B5EF4-FFF2-40B4-BE49-F238E27FC236}">
                  <a16:creationId xmlns:a16="http://schemas.microsoft.com/office/drawing/2014/main" id="{A6DE92B9-39FB-21E3-69DE-DB64DC074111}"/>
                </a:ext>
              </a:extLst>
            </p:cNvPr>
            <p:cNvSpPr/>
            <p:nvPr/>
          </p:nvSpPr>
          <p:spPr>
            <a:xfrm>
              <a:off x="3167004" y="1800785"/>
              <a:ext cx="7505" cy="5534"/>
            </a:xfrm>
            <a:custGeom>
              <a:avLst/>
              <a:gdLst/>
              <a:ahLst/>
              <a:cxnLst/>
              <a:rect l="l" t="t" r="r" b="b"/>
              <a:pathLst>
                <a:path w="236" h="174" extrusionOk="0">
                  <a:moveTo>
                    <a:pt x="221" y="111"/>
                  </a:moveTo>
                  <a:lnTo>
                    <a:pt x="126" y="126"/>
                  </a:lnTo>
                  <a:lnTo>
                    <a:pt x="126" y="126"/>
                  </a:lnTo>
                  <a:lnTo>
                    <a:pt x="110" y="126"/>
                  </a:lnTo>
                  <a:lnTo>
                    <a:pt x="78" y="126"/>
                  </a:lnTo>
                  <a:lnTo>
                    <a:pt x="78" y="142"/>
                  </a:lnTo>
                  <a:cubicBezTo>
                    <a:pt x="95" y="142"/>
                    <a:pt x="95" y="158"/>
                    <a:pt x="95" y="158"/>
                  </a:cubicBezTo>
                  <a:cubicBezTo>
                    <a:pt x="110" y="174"/>
                    <a:pt x="110" y="174"/>
                    <a:pt x="126" y="174"/>
                  </a:cubicBezTo>
                  <a:lnTo>
                    <a:pt x="126" y="174"/>
                  </a:lnTo>
                  <a:lnTo>
                    <a:pt x="204" y="142"/>
                  </a:lnTo>
                  <a:cubicBezTo>
                    <a:pt x="221" y="142"/>
                    <a:pt x="221" y="126"/>
                    <a:pt x="221" y="126"/>
                  </a:cubicBezTo>
                  <a:lnTo>
                    <a:pt x="221" y="111"/>
                  </a:lnTo>
                  <a:close/>
                  <a:moveTo>
                    <a:pt x="78" y="16"/>
                  </a:moveTo>
                  <a:lnTo>
                    <a:pt x="78" y="16"/>
                  </a:lnTo>
                  <a:cubicBezTo>
                    <a:pt x="63" y="16"/>
                    <a:pt x="63" y="32"/>
                    <a:pt x="47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32" y="16"/>
                  </a:cubicBezTo>
                  <a:cubicBezTo>
                    <a:pt x="15" y="32"/>
                    <a:pt x="0" y="48"/>
                    <a:pt x="0" y="63"/>
                  </a:cubicBezTo>
                  <a:lnTo>
                    <a:pt x="15" y="79"/>
                  </a:lnTo>
                  <a:lnTo>
                    <a:pt x="32" y="79"/>
                  </a:lnTo>
                  <a:lnTo>
                    <a:pt x="95" y="63"/>
                  </a:lnTo>
                  <a:lnTo>
                    <a:pt x="95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41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10" y="48"/>
                    <a:pt x="110" y="32"/>
                    <a:pt x="95" y="32"/>
                  </a:cubicBezTo>
                  <a:lnTo>
                    <a:pt x="78" y="16"/>
                  </a:lnTo>
                  <a:close/>
                  <a:moveTo>
                    <a:pt x="236" y="0"/>
                  </a:moveTo>
                  <a:lnTo>
                    <a:pt x="221" y="0"/>
                  </a:lnTo>
                  <a:lnTo>
                    <a:pt x="158" y="32"/>
                  </a:lnTo>
                  <a:lnTo>
                    <a:pt x="158" y="48"/>
                  </a:lnTo>
                  <a:lnTo>
                    <a:pt x="236" y="48"/>
                  </a:lnTo>
                  <a:lnTo>
                    <a:pt x="236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593;p38">
              <a:extLst>
                <a:ext uri="{FF2B5EF4-FFF2-40B4-BE49-F238E27FC236}">
                  <a16:creationId xmlns:a16="http://schemas.microsoft.com/office/drawing/2014/main" id="{AD8E31A7-EA75-9137-7CC4-C336255AB179}"/>
                </a:ext>
              </a:extLst>
            </p:cNvPr>
            <p:cNvSpPr/>
            <p:nvPr/>
          </p:nvSpPr>
          <p:spPr>
            <a:xfrm>
              <a:off x="3442074" y="1778236"/>
              <a:ext cx="4548" cy="6520"/>
            </a:xfrm>
            <a:custGeom>
              <a:avLst/>
              <a:gdLst/>
              <a:ahLst/>
              <a:cxnLst/>
              <a:rect l="l" t="t" r="r" b="b"/>
              <a:pathLst>
                <a:path w="143" h="205" extrusionOk="0">
                  <a:moveTo>
                    <a:pt x="48" y="1"/>
                  </a:moveTo>
                  <a:lnTo>
                    <a:pt x="32" y="32"/>
                  </a:lnTo>
                  <a:cubicBezTo>
                    <a:pt x="32" y="32"/>
                    <a:pt x="17" y="47"/>
                    <a:pt x="0" y="47"/>
                  </a:cubicBez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7" y="110"/>
                  </a:cubicBezTo>
                  <a:lnTo>
                    <a:pt x="17" y="127"/>
                  </a:lnTo>
                  <a:cubicBezTo>
                    <a:pt x="17" y="142"/>
                    <a:pt x="32" y="158"/>
                    <a:pt x="32" y="158"/>
                  </a:cubicBezTo>
                  <a:lnTo>
                    <a:pt x="48" y="142"/>
                  </a:lnTo>
                  <a:lnTo>
                    <a:pt x="63" y="142"/>
                  </a:lnTo>
                  <a:lnTo>
                    <a:pt x="63" y="142"/>
                  </a:lnTo>
                  <a:cubicBezTo>
                    <a:pt x="80" y="158"/>
                    <a:pt x="95" y="173"/>
                    <a:pt x="95" y="190"/>
                  </a:cubicBezTo>
                  <a:lnTo>
                    <a:pt x="95" y="190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cubicBezTo>
                    <a:pt x="143" y="205"/>
                    <a:pt x="143" y="173"/>
                    <a:pt x="143" y="158"/>
                  </a:cubicBezTo>
                  <a:cubicBezTo>
                    <a:pt x="143" y="142"/>
                    <a:pt x="126" y="127"/>
                    <a:pt x="111" y="127"/>
                  </a:cubicBezTo>
                  <a:lnTo>
                    <a:pt x="111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10"/>
                  </a:lnTo>
                  <a:cubicBezTo>
                    <a:pt x="95" y="95"/>
                    <a:pt x="95" y="79"/>
                    <a:pt x="80" y="47"/>
                  </a:cubicBezTo>
                  <a:lnTo>
                    <a:pt x="80" y="32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594;p38">
              <a:extLst>
                <a:ext uri="{FF2B5EF4-FFF2-40B4-BE49-F238E27FC236}">
                  <a16:creationId xmlns:a16="http://schemas.microsoft.com/office/drawing/2014/main" id="{2458A483-E90F-D6E0-BE15-C096383AEB21}"/>
                </a:ext>
              </a:extLst>
            </p:cNvPr>
            <p:cNvSpPr/>
            <p:nvPr/>
          </p:nvSpPr>
          <p:spPr>
            <a:xfrm>
              <a:off x="3318326" y="1778713"/>
              <a:ext cx="5534" cy="9064"/>
            </a:xfrm>
            <a:custGeom>
              <a:avLst/>
              <a:gdLst/>
              <a:ahLst/>
              <a:cxnLst/>
              <a:rect l="l" t="t" r="r" b="b"/>
              <a:pathLst>
                <a:path w="174" h="285" extrusionOk="0">
                  <a:moveTo>
                    <a:pt x="95" y="1"/>
                  </a:moveTo>
                  <a:lnTo>
                    <a:pt x="79" y="17"/>
                  </a:lnTo>
                  <a:cubicBezTo>
                    <a:pt x="95" y="32"/>
                    <a:pt x="79" y="49"/>
                    <a:pt x="63" y="49"/>
                  </a:cubicBezTo>
                  <a:lnTo>
                    <a:pt x="47" y="49"/>
                  </a:lnTo>
                  <a:lnTo>
                    <a:pt x="47" y="49"/>
                  </a:lnTo>
                  <a:lnTo>
                    <a:pt x="0" y="190"/>
                  </a:lnTo>
                  <a:cubicBezTo>
                    <a:pt x="0" y="206"/>
                    <a:pt x="0" y="221"/>
                    <a:pt x="16" y="221"/>
                  </a:cubicBezTo>
                  <a:cubicBezTo>
                    <a:pt x="16" y="238"/>
                    <a:pt x="32" y="238"/>
                    <a:pt x="32" y="238"/>
                  </a:cubicBezTo>
                  <a:lnTo>
                    <a:pt x="32" y="238"/>
                  </a:lnTo>
                  <a:lnTo>
                    <a:pt x="32" y="238"/>
                  </a:lnTo>
                  <a:cubicBezTo>
                    <a:pt x="47" y="253"/>
                    <a:pt x="47" y="269"/>
                    <a:pt x="79" y="284"/>
                  </a:cubicBezTo>
                  <a:lnTo>
                    <a:pt x="95" y="284"/>
                  </a:lnTo>
                  <a:cubicBezTo>
                    <a:pt x="110" y="284"/>
                    <a:pt x="126" y="284"/>
                    <a:pt x="126" y="269"/>
                  </a:cubicBezTo>
                  <a:lnTo>
                    <a:pt x="126" y="238"/>
                  </a:lnTo>
                  <a:lnTo>
                    <a:pt x="142" y="238"/>
                  </a:lnTo>
                  <a:cubicBezTo>
                    <a:pt x="173" y="238"/>
                    <a:pt x="173" y="221"/>
                    <a:pt x="173" y="206"/>
                  </a:cubicBezTo>
                  <a:lnTo>
                    <a:pt x="173" y="175"/>
                  </a:lnTo>
                  <a:lnTo>
                    <a:pt x="173" y="158"/>
                  </a:lnTo>
                  <a:cubicBezTo>
                    <a:pt x="158" y="143"/>
                    <a:pt x="158" y="143"/>
                    <a:pt x="142" y="143"/>
                  </a:cubicBezTo>
                  <a:lnTo>
                    <a:pt x="142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95" y="143"/>
                  </a:lnTo>
                  <a:lnTo>
                    <a:pt x="110" y="32"/>
                  </a:lnTo>
                  <a:cubicBezTo>
                    <a:pt x="126" y="17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595;p38">
              <a:extLst>
                <a:ext uri="{FF2B5EF4-FFF2-40B4-BE49-F238E27FC236}">
                  <a16:creationId xmlns:a16="http://schemas.microsoft.com/office/drawing/2014/main" id="{0BB06318-FE15-DEC7-699D-DD168FFF6915}"/>
                </a:ext>
              </a:extLst>
            </p:cNvPr>
            <p:cNvSpPr/>
            <p:nvPr/>
          </p:nvSpPr>
          <p:spPr>
            <a:xfrm>
              <a:off x="3421020" y="1804792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16"/>
                    <a:pt x="1" y="16"/>
                    <a:pt x="1" y="32"/>
                  </a:cubicBezTo>
                  <a:cubicBezTo>
                    <a:pt x="17" y="32"/>
                    <a:pt x="17" y="48"/>
                    <a:pt x="17" y="48"/>
                  </a:cubicBezTo>
                  <a:lnTo>
                    <a:pt x="17" y="48"/>
                  </a:lnTo>
                  <a:lnTo>
                    <a:pt x="32" y="79"/>
                  </a:lnTo>
                  <a:lnTo>
                    <a:pt x="49" y="79"/>
                  </a:lnTo>
                  <a:lnTo>
                    <a:pt x="64" y="111"/>
                  </a:lnTo>
                  <a:lnTo>
                    <a:pt x="64" y="126"/>
                  </a:lnTo>
                  <a:cubicBezTo>
                    <a:pt x="64" y="142"/>
                    <a:pt x="64" y="158"/>
                    <a:pt x="80" y="174"/>
                  </a:cubicBezTo>
                  <a:lnTo>
                    <a:pt x="95" y="174"/>
                  </a:lnTo>
                  <a:cubicBezTo>
                    <a:pt x="112" y="174"/>
                    <a:pt x="127" y="158"/>
                    <a:pt x="127" y="158"/>
                  </a:cubicBezTo>
                  <a:lnTo>
                    <a:pt x="127" y="158"/>
                  </a:lnTo>
                  <a:lnTo>
                    <a:pt x="143" y="126"/>
                  </a:lnTo>
                  <a:lnTo>
                    <a:pt x="143" y="79"/>
                  </a:lnTo>
                  <a:lnTo>
                    <a:pt x="80" y="3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596;p38">
              <a:extLst>
                <a:ext uri="{FF2B5EF4-FFF2-40B4-BE49-F238E27FC236}">
                  <a16:creationId xmlns:a16="http://schemas.microsoft.com/office/drawing/2014/main" id="{7D730456-3F26-7010-360B-EE5CBC7CF398}"/>
                </a:ext>
              </a:extLst>
            </p:cNvPr>
            <p:cNvSpPr/>
            <p:nvPr/>
          </p:nvSpPr>
          <p:spPr>
            <a:xfrm>
              <a:off x="3404991" y="1788731"/>
              <a:ext cx="6551" cy="7569"/>
            </a:xfrm>
            <a:custGeom>
              <a:avLst/>
              <a:gdLst/>
              <a:ahLst/>
              <a:cxnLst/>
              <a:rect l="l" t="t" r="r" b="b"/>
              <a:pathLst>
                <a:path w="206" h="238" extrusionOk="0">
                  <a:moveTo>
                    <a:pt x="32" y="1"/>
                  </a:moveTo>
                  <a:lnTo>
                    <a:pt x="0" y="32"/>
                  </a:lnTo>
                  <a:lnTo>
                    <a:pt x="0" y="49"/>
                  </a:lnTo>
                  <a:lnTo>
                    <a:pt x="17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32"/>
                    <a:pt x="63" y="49"/>
                  </a:cubicBezTo>
                  <a:cubicBezTo>
                    <a:pt x="80" y="64"/>
                    <a:pt x="63" y="80"/>
                    <a:pt x="48" y="95"/>
                  </a:cubicBezTo>
                  <a:cubicBezTo>
                    <a:pt x="32" y="95"/>
                    <a:pt x="32" y="112"/>
                    <a:pt x="32" y="112"/>
                  </a:cubicBezTo>
                  <a:lnTo>
                    <a:pt x="32" y="127"/>
                  </a:lnTo>
                  <a:lnTo>
                    <a:pt x="48" y="143"/>
                  </a:lnTo>
                  <a:lnTo>
                    <a:pt x="63" y="143"/>
                  </a:lnTo>
                  <a:lnTo>
                    <a:pt x="127" y="158"/>
                  </a:lnTo>
                  <a:lnTo>
                    <a:pt x="127" y="158"/>
                  </a:lnTo>
                  <a:cubicBezTo>
                    <a:pt x="127" y="175"/>
                    <a:pt x="143" y="175"/>
                    <a:pt x="143" y="190"/>
                  </a:cubicBezTo>
                  <a:cubicBezTo>
                    <a:pt x="143" y="206"/>
                    <a:pt x="143" y="221"/>
                    <a:pt x="127" y="238"/>
                  </a:cubicBezTo>
                  <a:lnTo>
                    <a:pt x="127" y="238"/>
                  </a:lnTo>
                  <a:lnTo>
                    <a:pt x="143" y="238"/>
                  </a:lnTo>
                  <a:cubicBezTo>
                    <a:pt x="158" y="238"/>
                    <a:pt x="174" y="221"/>
                    <a:pt x="174" y="221"/>
                  </a:cubicBezTo>
                  <a:lnTo>
                    <a:pt x="174" y="206"/>
                  </a:lnTo>
                  <a:lnTo>
                    <a:pt x="190" y="175"/>
                  </a:lnTo>
                  <a:cubicBezTo>
                    <a:pt x="190" y="158"/>
                    <a:pt x="174" y="158"/>
                    <a:pt x="174" y="143"/>
                  </a:cubicBezTo>
                  <a:cubicBezTo>
                    <a:pt x="174" y="127"/>
                    <a:pt x="190" y="112"/>
                    <a:pt x="206" y="112"/>
                  </a:cubicBezTo>
                  <a:cubicBezTo>
                    <a:pt x="206" y="95"/>
                    <a:pt x="190" y="95"/>
                    <a:pt x="190" y="95"/>
                  </a:cubicBezTo>
                  <a:lnTo>
                    <a:pt x="95" y="80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597;p38">
              <a:extLst>
                <a:ext uri="{FF2B5EF4-FFF2-40B4-BE49-F238E27FC236}">
                  <a16:creationId xmlns:a16="http://schemas.microsoft.com/office/drawing/2014/main" id="{9D05C229-4F1F-C079-7DF7-E22A8BAAAE49}"/>
                </a:ext>
              </a:extLst>
            </p:cNvPr>
            <p:cNvSpPr/>
            <p:nvPr/>
          </p:nvSpPr>
          <p:spPr>
            <a:xfrm>
              <a:off x="3085300" y="1808799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cubicBezTo>
                    <a:pt x="17" y="0"/>
                    <a:pt x="32" y="16"/>
                    <a:pt x="32" y="32"/>
                  </a:cubicBezTo>
                  <a:cubicBezTo>
                    <a:pt x="48" y="32"/>
                    <a:pt x="48" y="48"/>
                    <a:pt x="48" y="48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95" y="48"/>
                  </a:lnTo>
                  <a:cubicBezTo>
                    <a:pt x="95" y="32"/>
                    <a:pt x="111" y="32"/>
                    <a:pt x="111" y="32"/>
                  </a:cubicBezTo>
                  <a:lnTo>
                    <a:pt x="111" y="32"/>
                  </a:lnTo>
                  <a:cubicBezTo>
                    <a:pt x="95" y="16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598;p38">
              <a:extLst>
                <a:ext uri="{FF2B5EF4-FFF2-40B4-BE49-F238E27FC236}">
                  <a16:creationId xmlns:a16="http://schemas.microsoft.com/office/drawing/2014/main" id="{1F369AAF-E009-B626-2A23-52A9BAFCCA2C}"/>
                </a:ext>
              </a:extLst>
            </p:cNvPr>
            <p:cNvSpPr/>
            <p:nvPr/>
          </p:nvSpPr>
          <p:spPr>
            <a:xfrm>
              <a:off x="3096336" y="1784247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58" y="1"/>
                  </a:moveTo>
                  <a:cubicBezTo>
                    <a:pt x="111" y="1"/>
                    <a:pt x="79" y="16"/>
                    <a:pt x="32" y="16"/>
                  </a:cubicBezTo>
                  <a:lnTo>
                    <a:pt x="16" y="47"/>
                  </a:lnTo>
                  <a:cubicBezTo>
                    <a:pt x="0" y="64"/>
                    <a:pt x="0" y="79"/>
                    <a:pt x="16" y="95"/>
                  </a:cubicBezTo>
                  <a:cubicBezTo>
                    <a:pt x="16" y="95"/>
                    <a:pt x="32" y="95"/>
                    <a:pt x="32" y="110"/>
                  </a:cubicBezTo>
                  <a:lnTo>
                    <a:pt x="111" y="64"/>
                  </a:lnTo>
                  <a:lnTo>
                    <a:pt x="126" y="64"/>
                  </a:lnTo>
                  <a:lnTo>
                    <a:pt x="126" y="64"/>
                  </a:lnTo>
                  <a:cubicBezTo>
                    <a:pt x="142" y="64"/>
                    <a:pt x="158" y="64"/>
                    <a:pt x="158" y="79"/>
                  </a:cubicBezTo>
                  <a:cubicBezTo>
                    <a:pt x="174" y="95"/>
                    <a:pt x="158" y="110"/>
                    <a:pt x="158" y="127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4" y="127"/>
                    <a:pt x="189" y="110"/>
                    <a:pt x="189" y="95"/>
                  </a:cubicBezTo>
                  <a:cubicBezTo>
                    <a:pt x="205" y="47"/>
                    <a:pt x="189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599;p38">
              <a:extLst>
                <a:ext uri="{FF2B5EF4-FFF2-40B4-BE49-F238E27FC236}">
                  <a16:creationId xmlns:a16="http://schemas.microsoft.com/office/drawing/2014/main" id="{35EAF7B7-2C44-EBA2-F07C-4B1A4EC253C5}"/>
                </a:ext>
              </a:extLst>
            </p:cNvPr>
            <p:cNvSpPr/>
            <p:nvPr/>
          </p:nvSpPr>
          <p:spPr>
            <a:xfrm>
              <a:off x="3400506" y="1804792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48"/>
                  </a:lnTo>
                  <a:cubicBezTo>
                    <a:pt x="0" y="48"/>
                    <a:pt x="0" y="63"/>
                    <a:pt x="15" y="63"/>
                  </a:cubicBezTo>
                  <a:lnTo>
                    <a:pt x="15" y="63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6" y="95"/>
                    <a:pt x="141" y="79"/>
                  </a:cubicBezTo>
                  <a:cubicBezTo>
                    <a:pt x="141" y="63"/>
                    <a:pt x="126" y="48"/>
                    <a:pt x="110" y="32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600;p38">
              <a:extLst>
                <a:ext uri="{FF2B5EF4-FFF2-40B4-BE49-F238E27FC236}">
                  <a16:creationId xmlns:a16="http://schemas.microsoft.com/office/drawing/2014/main" id="{CE40C971-A576-5DFD-C19B-15AA89267306}"/>
                </a:ext>
              </a:extLst>
            </p:cNvPr>
            <p:cNvSpPr/>
            <p:nvPr/>
          </p:nvSpPr>
          <p:spPr>
            <a:xfrm>
              <a:off x="3020166" y="1794265"/>
              <a:ext cx="6551" cy="7537"/>
            </a:xfrm>
            <a:custGeom>
              <a:avLst/>
              <a:gdLst/>
              <a:ahLst/>
              <a:cxnLst/>
              <a:rect l="l" t="t" r="r" b="b"/>
              <a:pathLst>
                <a:path w="206" h="237" extrusionOk="0">
                  <a:moveTo>
                    <a:pt x="111" y="158"/>
                  </a:moveTo>
                  <a:lnTo>
                    <a:pt x="95" y="158"/>
                  </a:lnTo>
                  <a:lnTo>
                    <a:pt x="95" y="158"/>
                  </a:lnTo>
                  <a:cubicBezTo>
                    <a:pt x="111" y="158"/>
                    <a:pt x="111" y="174"/>
                    <a:pt x="111" y="174"/>
                  </a:cubicBezTo>
                  <a:cubicBezTo>
                    <a:pt x="126" y="190"/>
                    <a:pt x="111" y="221"/>
                    <a:pt x="95" y="221"/>
                  </a:cubicBezTo>
                  <a:lnTo>
                    <a:pt x="80" y="221"/>
                  </a:lnTo>
                  <a:lnTo>
                    <a:pt x="80" y="237"/>
                  </a:lnTo>
                  <a:lnTo>
                    <a:pt x="95" y="237"/>
                  </a:lnTo>
                  <a:lnTo>
                    <a:pt x="95" y="237"/>
                  </a:lnTo>
                  <a:lnTo>
                    <a:pt x="174" y="237"/>
                  </a:lnTo>
                  <a:cubicBezTo>
                    <a:pt x="189" y="237"/>
                    <a:pt x="206" y="205"/>
                    <a:pt x="206" y="190"/>
                  </a:cubicBezTo>
                  <a:cubicBezTo>
                    <a:pt x="189" y="174"/>
                    <a:pt x="189" y="158"/>
                    <a:pt x="158" y="158"/>
                  </a:cubicBezTo>
                  <a:lnTo>
                    <a:pt x="158" y="158"/>
                  </a:lnTo>
                  <a:lnTo>
                    <a:pt x="126" y="174"/>
                  </a:lnTo>
                  <a:lnTo>
                    <a:pt x="111" y="158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6"/>
                    <a:pt x="0" y="47"/>
                  </a:cubicBezTo>
                  <a:lnTo>
                    <a:pt x="0" y="47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7"/>
                    <a:pt x="48" y="127"/>
                    <a:pt x="48" y="142"/>
                  </a:cubicBezTo>
                  <a:lnTo>
                    <a:pt x="48" y="158"/>
                  </a:lnTo>
                  <a:lnTo>
                    <a:pt x="48" y="174"/>
                  </a:lnTo>
                  <a:cubicBezTo>
                    <a:pt x="48" y="158"/>
                    <a:pt x="63" y="158"/>
                    <a:pt x="63" y="158"/>
                  </a:cubicBezTo>
                  <a:lnTo>
                    <a:pt x="80" y="158"/>
                  </a:lnTo>
                  <a:cubicBezTo>
                    <a:pt x="63" y="158"/>
                    <a:pt x="63" y="158"/>
                    <a:pt x="63" y="142"/>
                  </a:cubicBezTo>
                  <a:cubicBezTo>
                    <a:pt x="48" y="127"/>
                    <a:pt x="48" y="110"/>
                    <a:pt x="63" y="95"/>
                  </a:cubicBezTo>
                  <a:lnTo>
                    <a:pt x="63" y="95"/>
                  </a:lnTo>
                  <a:cubicBezTo>
                    <a:pt x="48" y="95"/>
                    <a:pt x="32" y="79"/>
                    <a:pt x="32" y="64"/>
                  </a:cubicBezTo>
                  <a:cubicBezTo>
                    <a:pt x="32" y="64"/>
                    <a:pt x="32" y="47"/>
                    <a:pt x="48" y="32"/>
                  </a:cubicBez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601;p38">
              <a:extLst>
                <a:ext uri="{FF2B5EF4-FFF2-40B4-BE49-F238E27FC236}">
                  <a16:creationId xmlns:a16="http://schemas.microsoft.com/office/drawing/2014/main" id="{53988EEB-A3D6-A68D-C3C3-EAE5AA41135A}"/>
                </a:ext>
              </a:extLst>
            </p:cNvPr>
            <p:cNvSpPr/>
            <p:nvPr/>
          </p:nvSpPr>
          <p:spPr>
            <a:xfrm>
              <a:off x="3095318" y="1786250"/>
              <a:ext cx="6551" cy="3053"/>
            </a:xfrm>
            <a:custGeom>
              <a:avLst/>
              <a:gdLst/>
              <a:ahLst/>
              <a:cxnLst/>
              <a:rect l="l" t="t" r="r" b="b"/>
              <a:pathLst>
                <a:path w="206" h="96" extrusionOk="0">
                  <a:moveTo>
                    <a:pt x="158" y="1"/>
                  </a:moveTo>
                  <a:lnTo>
                    <a:pt x="158" y="1"/>
                  </a:lnTo>
                  <a:lnTo>
                    <a:pt x="143" y="1"/>
                  </a:lnTo>
                  <a:lnTo>
                    <a:pt x="64" y="47"/>
                  </a:lnTo>
                  <a:lnTo>
                    <a:pt x="17" y="64"/>
                  </a:lnTo>
                  <a:lnTo>
                    <a:pt x="0" y="95"/>
                  </a:lnTo>
                  <a:lnTo>
                    <a:pt x="32" y="95"/>
                  </a:lnTo>
                  <a:lnTo>
                    <a:pt x="48" y="79"/>
                  </a:lnTo>
                  <a:cubicBezTo>
                    <a:pt x="48" y="64"/>
                    <a:pt x="64" y="47"/>
                    <a:pt x="80" y="47"/>
                  </a:cubicBezTo>
                  <a:lnTo>
                    <a:pt x="95" y="47"/>
                  </a:lnTo>
                  <a:cubicBezTo>
                    <a:pt x="111" y="64"/>
                    <a:pt x="111" y="79"/>
                    <a:pt x="111" y="95"/>
                  </a:cubicBezTo>
                  <a:lnTo>
                    <a:pt x="174" y="64"/>
                  </a:lnTo>
                  <a:lnTo>
                    <a:pt x="190" y="64"/>
                  </a:lnTo>
                  <a:cubicBezTo>
                    <a:pt x="190" y="47"/>
                    <a:pt x="206" y="32"/>
                    <a:pt x="190" y="16"/>
                  </a:cubicBezTo>
                  <a:cubicBezTo>
                    <a:pt x="190" y="1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602;p38">
              <a:extLst>
                <a:ext uri="{FF2B5EF4-FFF2-40B4-BE49-F238E27FC236}">
                  <a16:creationId xmlns:a16="http://schemas.microsoft.com/office/drawing/2014/main" id="{8D9B95C3-5833-B8E5-7798-B06CF7876430}"/>
                </a:ext>
              </a:extLst>
            </p:cNvPr>
            <p:cNvSpPr/>
            <p:nvPr/>
          </p:nvSpPr>
          <p:spPr>
            <a:xfrm>
              <a:off x="3057758" y="183134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32"/>
                  </a:cubicBezTo>
                  <a:lnTo>
                    <a:pt x="16" y="79"/>
                  </a:lnTo>
                  <a:cubicBezTo>
                    <a:pt x="16" y="95"/>
                    <a:pt x="16" y="95"/>
                    <a:pt x="32" y="110"/>
                  </a:cubicBezTo>
                  <a:lnTo>
                    <a:pt x="47" y="110"/>
                  </a:lnTo>
                  <a:lnTo>
                    <a:pt x="63" y="127"/>
                  </a:lnTo>
                  <a:cubicBezTo>
                    <a:pt x="79" y="127"/>
                    <a:pt x="79" y="127"/>
                    <a:pt x="79" y="110"/>
                  </a:cubicBezTo>
                  <a:cubicBezTo>
                    <a:pt x="95" y="110"/>
                    <a:pt x="95" y="110"/>
                    <a:pt x="95" y="95"/>
                  </a:cubicBezTo>
                  <a:lnTo>
                    <a:pt x="110" y="64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79" y="16"/>
                  </a:lnTo>
                  <a:lnTo>
                    <a:pt x="63" y="16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603;p38">
              <a:extLst>
                <a:ext uri="{FF2B5EF4-FFF2-40B4-BE49-F238E27FC236}">
                  <a16:creationId xmlns:a16="http://schemas.microsoft.com/office/drawing/2014/main" id="{A09A7620-6199-D5E8-781F-78A7044066ED}"/>
                </a:ext>
              </a:extLst>
            </p:cNvPr>
            <p:cNvSpPr/>
            <p:nvPr/>
          </p:nvSpPr>
          <p:spPr>
            <a:xfrm>
              <a:off x="3106863" y="1791752"/>
              <a:ext cx="3530" cy="8046"/>
            </a:xfrm>
            <a:custGeom>
              <a:avLst/>
              <a:gdLst/>
              <a:ahLst/>
              <a:cxnLst/>
              <a:rect l="l" t="t" r="r" b="b"/>
              <a:pathLst>
                <a:path w="111" h="253" extrusionOk="0">
                  <a:moveTo>
                    <a:pt x="79" y="0"/>
                  </a:moveTo>
                  <a:cubicBezTo>
                    <a:pt x="64" y="0"/>
                    <a:pt x="64" y="17"/>
                    <a:pt x="47" y="17"/>
                  </a:cubicBezTo>
                  <a:cubicBezTo>
                    <a:pt x="47" y="17"/>
                    <a:pt x="32" y="17"/>
                    <a:pt x="32" y="0"/>
                  </a:cubicBezTo>
                  <a:cubicBezTo>
                    <a:pt x="32" y="17"/>
                    <a:pt x="16" y="17"/>
                    <a:pt x="16" y="17"/>
                  </a:cubicBezTo>
                  <a:lnTo>
                    <a:pt x="16" y="32"/>
                  </a:lnTo>
                  <a:cubicBezTo>
                    <a:pt x="32" y="48"/>
                    <a:pt x="47" y="48"/>
                    <a:pt x="47" y="63"/>
                  </a:cubicBezTo>
                  <a:cubicBezTo>
                    <a:pt x="47" y="80"/>
                    <a:pt x="47" y="95"/>
                    <a:pt x="32" y="95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16" y="126"/>
                  </a:lnTo>
                  <a:lnTo>
                    <a:pt x="16" y="158"/>
                  </a:lnTo>
                  <a:lnTo>
                    <a:pt x="16" y="158"/>
                  </a:lnTo>
                  <a:cubicBezTo>
                    <a:pt x="16" y="174"/>
                    <a:pt x="32" y="174"/>
                    <a:pt x="32" y="189"/>
                  </a:cubicBezTo>
                  <a:cubicBezTo>
                    <a:pt x="47" y="206"/>
                    <a:pt x="32" y="221"/>
                    <a:pt x="16" y="237"/>
                  </a:cubicBezTo>
                  <a:lnTo>
                    <a:pt x="0" y="237"/>
                  </a:lnTo>
                  <a:lnTo>
                    <a:pt x="16" y="253"/>
                  </a:lnTo>
                  <a:lnTo>
                    <a:pt x="47" y="253"/>
                  </a:lnTo>
                  <a:lnTo>
                    <a:pt x="47" y="253"/>
                  </a:lnTo>
                  <a:lnTo>
                    <a:pt x="64" y="253"/>
                  </a:lnTo>
                  <a:lnTo>
                    <a:pt x="110" y="206"/>
                  </a:lnTo>
                  <a:lnTo>
                    <a:pt x="110" y="174"/>
                  </a:lnTo>
                  <a:cubicBezTo>
                    <a:pt x="110" y="158"/>
                    <a:pt x="95" y="158"/>
                    <a:pt x="95" y="143"/>
                  </a:cubicBezTo>
                  <a:cubicBezTo>
                    <a:pt x="95" y="126"/>
                    <a:pt x="95" y="126"/>
                    <a:pt x="110" y="111"/>
                  </a:cubicBezTo>
                  <a:lnTo>
                    <a:pt x="110" y="111"/>
                  </a:lnTo>
                  <a:lnTo>
                    <a:pt x="95" y="95"/>
                  </a:lnTo>
                  <a:cubicBezTo>
                    <a:pt x="95" y="63"/>
                    <a:pt x="79" y="48"/>
                    <a:pt x="79" y="48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95" y="17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604;p38">
              <a:extLst>
                <a:ext uri="{FF2B5EF4-FFF2-40B4-BE49-F238E27FC236}">
                  <a16:creationId xmlns:a16="http://schemas.microsoft.com/office/drawing/2014/main" id="{1DE51946-5936-2CE4-3724-2F3EE7CA1D9C}"/>
                </a:ext>
              </a:extLst>
            </p:cNvPr>
            <p:cNvSpPr/>
            <p:nvPr/>
          </p:nvSpPr>
          <p:spPr>
            <a:xfrm>
              <a:off x="3342369" y="1818340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64" y="32"/>
                  </a:lnTo>
                  <a:lnTo>
                    <a:pt x="79" y="32"/>
                  </a:lnTo>
                  <a:cubicBezTo>
                    <a:pt x="79" y="47"/>
                    <a:pt x="79" y="78"/>
                    <a:pt x="64" y="78"/>
                  </a:cubicBezTo>
                  <a:cubicBezTo>
                    <a:pt x="64" y="95"/>
                    <a:pt x="47" y="95"/>
                    <a:pt x="47" y="95"/>
                  </a:cubicBezTo>
                  <a:cubicBezTo>
                    <a:pt x="32" y="95"/>
                    <a:pt x="16" y="78"/>
                    <a:pt x="16" y="78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16" y="126"/>
                  </a:lnTo>
                  <a:lnTo>
                    <a:pt x="64" y="126"/>
                  </a:lnTo>
                  <a:lnTo>
                    <a:pt x="64" y="95"/>
                  </a:lnTo>
                  <a:lnTo>
                    <a:pt x="127" y="78"/>
                  </a:lnTo>
                  <a:lnTo>
                    <a:pt x="158" y="63"/>
                  </a:lnTo>
                  <a:cubicBezTo>
                    <a:pt x="173" y="63"/>
                    <a:pt x="173" y="47"/>
                    <a:pt x="173" y="32"/>
                  </a:cubicBezTo>
                  <a:cubicBezTo>
                    <a:pt x="158" y="32"/>
                    <a:pt x="142" y="32"/>
                    <a:pt x="142" y="0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605;p38">
              <a:extLst>
                <a:ext uri="{FF2B5EF4-FFF2-40B4-BE49-F238E27FC236}">
                  <a16:creationId xmlns:a16="http://schemas.microsoft.com/office/drawing/2014/main" id="{66ED4DE8-DD0A-3B86-2EE4-7DD0761B8793}"/>
                </a:ext>
              </a:extLst>
            </p:cNvPr>
            <p:cNvSpPr/>
            <p:nvPr/>
          </p:nvSpPr>
          <p:spPr>
            <a:xfrm>
              <a:off x="3180488" y="1796269"/>
              <a:ext cx="2576" cy="1527"/>
            </a:xfrm>
            <a:custGeom>
              <a:avLst/>
              <a:gdLst/>
              <a:ahLst/>
              <a:cxnLst/>
              <a:rect l="l" t="t" r="r" b="b"/>
              <a:pathLst>
                <a:path w="81" h="48" extrusionOk="0">
                  <a:moveTo>
                    <a:pt x="80" y="1"/>
                  </a:moveTo>
                  <a:cubicBezTo>
                    <a:pt x="64" y="1"/>
                    <a:pt x="32" y="16"/>
                    <a:pt x="17" y="16"/>
                  </a:cubicBezTo>
                  <a:cubicBezTo>
                    <a:pt x="17" y="32"/>
                    <a:pt x="1" y="47"/>
                    <a:pt x="1" y="47"/>
                  </a:cubicBezTo>
                  <a:lnTo>
                    <a:pt x="17" y="47"/>
                  </a:lnTo>
                  <a:lnTo>
                    <a:pt x="49" y="47"/>
                  </a:lnTo>
                  <a:lnTo>
                    <a:pt x="64" y="47"/>
                  </a:lnTo>
                  <a:lnTo>
                    <a:pt x="80" y="47"/>
                  </a:ln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606;p38">
              <a:extLst>
                <a:ext uri="{FF2B5EF4-FFF2-40B4-BE49-F238E27FC236}">
                  <a16:creationId xmlns:a16="http://schemas.microsoft.com/office/drawing/2014/main" id="{4BD5BCC1-BD19-05B2-7357-350011911323}"/>
                </a:ext>
              </a:extLst>
            </p:cNvPr>
            <p:cNvSpPr/>
            <p:nvPr/>
          </p:nvSpPr>
          <p:spPr>
            <a:xfrm>
              <a:off x="3100852" y="1796269"/>
              <a:ext cx="7537" cy="3530"/>
            </a:xfrm>
            <a:custGeom>
              <a:avLst/>
              <a:gdLst/>
              <a:ahLst/>
              <a:cxnLst/>
              <a:rect l="l" t="t" r="r" b="b"/>
              <a:pathLst>
                <a:path w="237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6"/>
                  </a:lnTo>
                  <a:lnTo>
                    <a:pt x="0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32" y="95"/>
                    <a:pt x="63" y="111"/>
                    <a:pt x="95" y="111"/>
                  </a:cubicBezTo>
                  <a:lnTo>
                    <a:pt x="110" y="111"/>
                  </a:lnTo>
                  <a:cubicBezTo>
                    <a:pt x="142" y="111"/>
                    <a:pt x="173" y="95"/>
                    <a:pt x="189" y="95"/>
                  </a:cubicBezTo>
                  <a:lnTo>
                    <a:pt x="205" y="95"/>
                  </a:lnTo>
                  <a:cubicBezTo>
                    <a:pt x="221" y="79"/>
                    <a:pt x="236" y="64"/>
                    <a:pt x="221" y="47"/>
                  </a:cubicBezTo>
                  <a:cubicBezTo>
                    <a:pt x="221" y="32"/>
                    <a:pt x="205" y="32"/>
                    <a:pt x="205" y="16"/>
                  </a:cubicBezTo>
                  <a:cubicBezTo>
                    <a:pt x="189" y="32"/>
                    <a:pt x="189" y="47"/>
                    <a:pt x="173" y="47"/>
                  </a:cubicBezTo>
                  <a:lnTo>
                    <a:pt x="173" y="47"/>
                  </a:lnTo>
                  <a:lnTo>
                    <a:pt x="110" y="47"/>
                  </a:lnTo>
                  <a:lnTo>
                    <a:pt x="95" y="32"/>
                  </a:lnTo>
                  <a:cubicBezTo>
                    <a:pt x="79" y="32"/>
                    <a:pt x="79" y="32"/>
                    <a:pt x="63" y="16"/>
                  </a:cubicBezTo>
                  <a:lnTo>
                    <a:pt x="63" y="16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607;p38">
              <a:extLst>
                <a:ext uri="{FF2B5EF4-FFF2-40B4-BE49-F238E27FC236}">
                  <a16:creationId xmlns:a16="http://schemas.microsoft.com/office/drawing/2014/main" id="{7CFFEA24-12FD-607A-32C7-3315B9DC02E6}"/>
                </a:ext>
              </a:extLst>
            </p:cNvPr>
            <p:cNvSpPr/>
            <p:nvPr/>
          </p:nvSpPr>
          <p:spPr>
            <a:xfrm>
              <a:off x="3089816" y="1804283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64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32" y="16"/>
                  </a:cubicBezTo>
                  <a:cubicBezTo>
                    <a:pt x="32" y="32"/>
                    <a:pt x="32" y="48"/>
                    <a:pt x="47" y="64"/>
                  </a:cubicBezTo>
                  <a:lnTo>
                    <a:pt x="16" y="111"/>
                  </a:lnTo>
                  <a:cubicBezTo>
                    <a:pt x="1" y="127"/>
                    <a:pt x="16" y="142"/>
                    <a:pt x="32" y="158"/>
                  </a:cubicBezTo>
                  <a:lnTo>
                    <a:pt x="47" y="158"/>
                  </a:lnTo>
                  <a:cubicBezTo>
                    <a:pt x="64" y="158"/>
                    <a:pt x="64" y="158"/>
                    <a:pt x="79" y="142"/>
                  </a:cubicBezTo>
                  <a:lnTo>
                    <a:pt x="127" y="48"/>
                  </a:lnTo>
                  <a:cubicBezTo>
                    <a:pt x="142" y="48"/>
                    <a:pt x="142" y="32"/>
                    <a:pt x="127" y="16"/>
                  </a:cubicBezTo>
                  <a:lnTo>
                    <a:pt x="110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608;p38">
              <a:extLst>
                <a:ext uri="{FF2B5EF4-FFF2-40B4-BE49-F238E27FC236}">
                  <a16:creationId xmlns:a16="http://schemas.microsoft.com/office/drawing/2014/main" id="{47068B79-9603-1DA9-87E9-92293A380FFA}"/>
                </a:ext>
              </a:extLst>
            </p:cNvPr>
            <p:cNvSpPr/>
            <p:nvPr/>
          </p:nvSpPr>
          <p:spPr>
            <a:xfrm>
              <a:off x="3367430" y="1768218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47"/>
                  </a:cubicBezTo>
                  <a:lnTo>
                    <a:pt x="16" y="95"/>
                  </a:lnTo>
                  <a:cubicBezTo>
                    <a:pt x="16" y="110"/>
                    <a:pt x="16" y="127"/>
                    <a:pt x="32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79" y="95"/>
                  </a:lnTo>
                  <a:cubicBezTo>
                    <a:pt x="95" y="95"/>
                    <a:pt x="95" y="64"/>
                    <a:pt x="79" y="47"/>
                  </a:cubicBezTo>
                  <a:lnTo>
                    <a:pt x="79" y="47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609;p38">
              <a:extLst>
                <a:ext uri="{FF2B5EF4-FFF2-40B4-BE49-F238E27FC236}">
                  <a16:creationId xmlns:a16="http://schemas.microsoft.com/office/drawing/2014/main" id="{ED07DA7A-CA51-246F-F05D-FCA708FB8D81}"/>
                </a:ext>
              </a:extLst>
            </p:cNvPr>
            <p:cNvSpPr/>
            <p:nvPr/>
          </p:nvSpPr>
          <p:spPr>
            <a:xfrm>
              <a:off x="3332828" y="177171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" y="48"/>
                  </a:lnTo>
                  <a:cubicBezTo>
                    <a:pt x="1" y="48"/>
                    <a:pt x="17" y="48"/>
                    <a:pt x="17" y="63"/>
                  </a:cubicBezTo>
                  <a:cubicBezTo>
                    <a:pt x="32" y="63"/>
                    <a:pt x="32" y="80"/>
                    <a:pt x="32" y="80"/>
                  </a:cubicBezTo>
                  <a:lnTo>
                    <a:pt x="32" y="111"/>
                  </a:lnTo>
                  <a:lnTo>
                    <a:pt x="32" y="126"/>
                  </a:lnTo>
                  <a:lnTo>
                    <a:pt x="95" y="111"/>
                  </a:lnTo>
                  <a:cubicBezTo>
                    <a:pt x="112" y="111"/>
                    <a:pt x="127" y="95"/>
                    <a:pt x="127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80" y="80"/>
                    <a:pt x="64" y="63"/>
                    <a:pt x="49" y="48"/>
                  </a:cubicBezTo>
                  <a:cubicBezTo>
                    <a:pt x="49" y="32"/>
                    <a:pt x="64" y="32"/>
                    <a:pt x="64" y="17"/>
                  </a:cubicBezTo>
                  <a:lnTo>
                    <a:pt x="64" y="17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610;p38">
              <a:extLst>
                <a:ext uri="{FF2B5EF4-FFF2-40B4-BE49-F238E27FC236}">
                  <a16:creationId xmlns:a16="http://schemas.microsoft.com/office/drawing/2014/main" id="{BDEA7131-474A-43D2-8AF8-6A6878873CAD}"/>
                </a:ext>
              </a:extLst>
            </p:cNvPr>
            <p:cNvSpPr/>
            <p:nvPr/>
          </p:nvSpPr>
          <p:spPr>
            <a:xfrm>
              <a:off x="3322333" y="1772225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0" y="1"/>
                    <a:pt x="0" y="16"/>
                    <a:pt x="0" y="47"/>
                  </a:cubicBezTo>
                  <a:lnTo>
                    <a:pt x="0" y="47"/>
                  </a:lnTo>
                  <a:lnTo>
                    <a:pt x="16" y="110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611;p38">
              <a:extLst>
                <a:ext uri="{FF2B5EF4-FFF2-40B4-BE49-F238E27FC236}">
                  <a16:creationId xmlns:a16="http://schemas.microsoft.com/office/drawing/2014/main" id="{9421C05C-6FED-B74B-D5D8-B0A53AF9F013}"/>
                </a:ext>
              </a:extLst>
            </p:cNvPr>
            <p:cNvSpPr/>
            <p:nvPr/>
          </p:nvSpPr>
          <p:spPr>
            <a:xfrm>
              <a:off x="3322810" y="1778713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27" y="1"/>
                  </a:moveTo>
                  <a:lnTo>
                    <a:pt x="95" y="17"/>
                  </a:lnTo>
                  <a:cubicBezTo>
                    <a:pt x="80" y="32"/>
                    <a:pt x="80" y="32"/>
                    <a:pt x="64" y="32"/>
                  </a:cubicBezTo>
                  <a:lnTo>
                    <a:pt x="48" y="17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27" y="80"/>
                  </a:lnTo>
                  <a:lnTo>
                    <a:pt x="127" y="32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612;p38">
              <a:extLst>
                <a:ext uri="{FF2B5EF4-FFF2-40B4-BE49-F238E27FC236}">
                  <a16:creationId xmlns:a16="http://schemas.microsoft.com/office/drawing/2014/main" id="{CE776E89-8989-09C7-D092-D0312F9F4123}"/>
                </a:ext>
              </a:extLst>
            </p:cNvPr>
            <p:cNvSpPr/>
            <p:nvPr/>
          </p:nvSpPr>
          <p:spPr>
            <a:xfrm>
              <a:off x="3245654" y="1805778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1"/>
                  </a:moveTo>
                  <a:cubicBezTo>
                    <a:pt x="63" y="17"/>
                    <a:pt x="48" y="32"/>
                    <a:pt x="17" y="32"/>
                  </a:cubicBezTo>
                  <a:lnTo>
                    <a:pt x="17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64"/>
                  </a:lnTo>
                  <a:lnTo>
                    <a:pt x="48" y="111"/>
                  </a:lnTo>
                  <a:cubicBezTo>
                    <a:pt x="48" y="127"/>
                    <a:pt x="63" y="127"/>
                    <a:pt x="63" y="127"/>
                  </a:cubicBezTo>
                  <a:lnTo>
                    <a:pt x="95" y="127"/>
                  </a:lnTo>
                  <a:cubicBezTo>
                    <a:pt x="111" y="111"/>
                    <a:pt x="111" y="95"/>
                    <a:pt x="95" y="80"/>
                  </a:cubicBezTo>
                  <a:lnTo>
                    <a:pt x="80" y="64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613;p38">
              <a:extLst>
                <a:ext uri="{FF2B5EF4-FFF2-40B4-BE49-F238E27FC236}">
                  <a16:creationId xmlns:a16="http://schemas.microsoft.com/office/drawing/2014/main" id="{CAE513A0-A057-7510-1A2F-85DF3FA587B5}"/>
                </a:ext>
              </a:extLst>
            </p:cNvPr>
            <p:cNvSpPr/>
            <p:nvPr/>
          </p:nvSpPr>
          <p:spPr>
            <a:xfrm>
              <a:off x="3031711" y="1819803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32" y="49"/>
                  </a:cubicBezTo>
                  <a:lnTo>
                    <a:pt x="0" y="95"/>
                  </a:lnTo>
                  <a:lnTo>
                    <a:pt x="0" y="112"/>
                  </a:lnTo>
                  <a:cubicBezTo>
                    <a:pt x="15" y="127"/>
                    <a:pt x="15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63" y="127"/>
                    <a:pt x="63" y="112"/>
                  </a:cubicBezTo>
                  <a:lnTo>
                    <a:pt x="63" y="95"/>
                  </a:lnTo>
                  <a:cubicBezTo>
                    <a:pt x="47" y="95"/>
                    <a:pt x="63" y="64"/>
                    <a:pt x="78" y="49"/>
                  </a:cubicBezTo>
                  <a:lnTo>
                    <a:pt x="95" y="32"/>
                  </a:lnTo>
                  <a:cubicBezTo>
                    <a:pt x="95" y="17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614;p38">
              <a:extLst>
                <a:ext uri="{FF2B5EF4-FFF2-40B4-BE49-F238E27FC236}">
                  <a16:creationId xmlns:a16="http://schemas.microsoft.com/office/drawing/2014/main" id="{09B1C65E-E5DC-243A-4EB7-74D97A663C56}"/>
                </a:ext>
              </a:extLst>
            </p:cNvPr>
            <p:cNvSpPr/>
            <p:nvPr/>
          </p:nvSpPr>
          <p:spPr>
            <a:xfrm>
              <a:off x="3419557" y="1792261"/>
              <a:ext cx="5502" cy="4516"/>
            </a:xfrm>
            <a:custGeom>
              <a:avLst/>
              <a:gdLst/>
              <a:ahLst/>
              <a:cxnLst/>
              <a:rect l="l" t="t" r="r" b="b"/>
              <a:pathLst>
                <a:path w="173" h="142" extrusionOk="0">
                  <a:moveTo>
                    <a:pt x="110" y="1"/>
                  </a:moveTo>
                  <a:cubicBezTo>
                    <a:pt x="95" y="16"/>
                    <a:pt x="95" y="16"/>
                    <a:pt x="95" y="32"/>
                  </a:cubicBezTo>
                  <a:lnTo>
                    <a:pt x="95" y="64"/>
                  </a:lnTo>
                  <a:cubicBezTo>
                    <a:pt x="95" y="64"/>
                    <a:pt x="78" y="64"/>
                    <a:pt x="78" y="79"/>
                  </a:cubicBezTo>
                  <a:lnTo>
                    <a:pt x="78" y="79"/>
                  </a:lnTo>
                  <a:cubicBezTo>
                    <a:pt x="63" y="64"/>
                    <a:pt x="63" y="47"/>
                    <a:pt x="47" y="47"/>
                  </a:cubicBezTo>
                  <a:lnTo>
                    <a:pt x="32" y="47"/>
                  </a:lnTo>
                  <a:cubicBezTo>
                    <a:pt x="15" y="64"/>
                    <a:pt x="0" y="79"/>
                    <a:pt x="15" y="95"/>
                  </a:cubicBezTo>
                  <a:cubicBezTo>
                    <a:pt x="15" y="110"/>
                    <a:pt x="32" y="142"/>
                    <a:pt x="63" y="142"/>
                  </a:cubicBezTo>
                  <a:lnTo>
                    <a:pt x="63" y="142"/>
                  </a:lnTo>
                  <a:lnTo>
                    <a:pt x="63" y="142"/>
                  </a:lnTo>
                  <a:cubicBezTo>
                    <a:pt x="63" y="127"/>
                    <a:pt x="78" y="127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79"/>
                  </a:lnTo>
                  <a:cubicBezTo>
                    <a:pt x="141" y="64"/>
                    <a:pt x="141" y="47"/>
                    <a:pt x="158" y="47"/>
                  </a:cubicBezTo>
                  <a:lnTo>
                    <a:pt x="173" y="47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615;p38">
              <a:extLst>
                <a:ext uri="{FF2B5EF4-FFF2-40B4-BE49-F238E27FC236}">
                  <a16:creationId xmlns:a16="http://schemas.microsoft.com/office/drawing/2014/main" id="{68D4BBD3-1D8F-9004-6FA4-3E4A61033878}"/>
                </a:ext>
              </a:extLst>
            </p:cNvPr>
            <p:cNvSpPr/>
            <p:nvPr/>
          </p:nvSpPr>
          <p:spPr>
            <a:xfrm>
              <a:off x="3419016" y="1810803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95"/>
                  </a:lnTo>
                  <a:lnTo>
                    <a:pt x="112" y="63"/>
                  </a:lnTo>
                  <a:lnTo>
                    <a:pt x="112" y="48"/>
                  </a:lnTo>
                  <a:cubicBezTo>
                    <a:pt x="127" y="32"/>
                    <a:pt x="127" y="32"/>
                    <a:pt x="143" y="32"/>
                  </a:cubicBezTo>
                  <a:lnTo>
                    <a:pt x="143" y="32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616;p38">
              <a:extLst>
                <a:ext uri="{FF2B5EF4-FFF2-40B4-BE49-F238E27FC236}">
                  <a16:creationId xmlns:a16="http://schemas.microsoft.com/office/drawing/2014/main" id="{B227FDE2-B1EE-EDD0-FF35-4BEA24F6CA2B}"/>
                </a:ext>
              </a:extLst>
            </p:cNvPr>
            <p:cNvSpPr/>
            <p:nvPr/>
          </p:nvSpPr>
          <p:spPr>
            <a:xfrm>
              <a:off x="3081293" y="181232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17" y="32"/>
                  </a:lnTo>
                  <a:cubicBezTo>
                    <a:pt x="17" y="32"/>
                    <a:pt x="0" y="32"/>
                    <a:pt x="0" y="47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17" y="63"/>
                  </a:lnTo>
                  <a:cubicBezTo>
                    <a:pt x="17" y="63"/>
                    <a:pt x="32" y="63"/>
                    <a:pt x="48" y="78"/>
                  </a:cubicBezTo>
                  <a:lnTo>
                    <a:pt x="48" y="95"/>
                  </a:lnTo>
                  <a:lnTo>
                    <a:pt x="48" y="78"/>
                  </a:lnTo>
                  <a:lnTo>
                    <a:pt x="126" y="47"/>
                  </a:lnTo>
                  <a:lnTo>
                    <a:pt x="80" y="15"/>
                  </a:lnTo>
                  <a:cubicBezTo>
                    <a:pt x="80" y="15"/>
                    <a:pt x="63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617;p38">
              <a:extLst>
                <a:ext uri="{FF2B5EF4-FFF2-40B4-BE49-F238E27FC236}">
                  <a16:creationId xmlns:a16="http://schemas.microsoft.com/office/drawing/2014/main" id="{29DF32DC-099B-BBAB-F0D8-6354878E8E63}"/>
                </a:ext>
              </a:extLst>
            </p:cNvPr>
            <p:cNvSpPr/>
            <p:nvPr/>
          </p:nvSpPr>
          <p:spPr>
            <a:xfrm>
              <a:off x="3136917" y="1831825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" y="80"/>
                    <a:pt x="32" y="95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80"/>
                    <a:pt x="127" y="64"/>
                  </a:cubicBezTo>
                  <a:cubicBezTo>
                    <a:pt x="142" y="49"/>
                    <a:pt x="127" y="32"/>
                    <a:pt x="110" y="32"/>
                  </a:cubicBezTo>
                  <a:lnTo>
                    <a:pt x="95" y="17"/>
                  </a:lnTo>
                  <a:cubicBezTo>
                    <a:pt x="79" y="17"/>
                    <a:pt x="79" y="32"/>
                    <a:pt x="64" y="32"/>
                  </a:cubicBez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618;p38">
              <a:extLst>
                <a:ext uri="{FF2B5EF4-FFF2-40B4-BE49-F238E27FC236}">
                  <a16:creationId xmlns:a16="http://schemas.microsoft.com/office/drawing/2014/main" id="{42C4E624-8237-E524-B879-B0F9FE7342B7}"/>
                </a:ext>
              </a:extLst>
            </p:cNvPr>
            <p:cNvSpPr/>
            <p:nvPr/>
          </p:nvSpPr>
          <p:spPr>
            <a:xfrm>
              <a:off x="3096336" y="1793279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74" y="0"/>
                  </a:moveTo>
                  <a:lnTo>
                    <a:pt x="174" y="0"/>
                  </a:lnTo>
                  <a:lnTo>
                    <a:pt x="142" y="0"/>
                  </a:lnTo>
                  <a:lnTo>
                    <a:pt x="142" y="15"/>
                  </a:lnTo>
                  <a:lnTo>
                    <a:pt x="111" y="47"/>
                  </a:lnTo>
                  <a:lnTo>
                    <a:pt x="16" y="3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11" y="126"/>
                  </a:lnTo>
                  <a:lnTo>
                    <a:pt x="126" y="126"/>
                  </a:lnTo>
                  <a:cubicBezTo>
                    <a:pt x="126" y="126"/>
                    <a:pt x="142" y="126"/>
                    <a:pt x="142" y="110"/>
                  </a:cubicBezTo>
                  <a:lnTo>
                    <a:pt x="158" y="110"/>
                  </a:lnTo>
                  <a:lnTo>
                    <a:pt x="158" y="95"/>
                  </a:lnTo>
                  <a:lnTo>
                    <a:pt x="174" y="78"/>
                  </a:lnTo>
                  <a:lnTo>
                    <a:pt x="174" y="78"/>
                  </a:lnTo>
                  <a:cubicBezTo>
                    <a:pt x="158" y="63"/>
                    <a:pt x="158" y="47"/>
                    <a:pt x="158" y="32"/>
                  </a:cubicBezTo>
                  <a:cubicBezTo>
                    <a:pt x="174" y="32"/>
                    <a:pt x="174" y="15"/>
                    <a:pt x="189" y="15"/>
                  </a:cubicBezTo>
                  <a:lnTo>
                    <a:pt x="205" y="32"/>
                  </a:lnTo>
                  <a:cubicBezTo>
                    <a:pt x="205" y="15"/>
                    <a:pt x="205" y="15"/>
                    <a:pt x="189" y="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619;p38">
              <a:extLst>
                <a:ext uri="{FF2B5EF4-FFF2-40B4-BE49-F238E27FC236}">
                  <a16:creationId xmlns:a16="http://schemas.microsoft.com/office/drawing/2014/main" id="{8788792E-2B28-C484-4280-26B9D5827305}"/>
                </a:ext>
              </a:extLst>
            </p:cNvPr>
            <p:cNvSpPr/>
            <p:nvPr/>
          </p:nvSpPr>
          <p:spPr>
            <a:xfrm>
              <a:off x="3248167" y="1821807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lnTo>
                    <a:pt x="16" y="112"/>
                  </a:lnTo>
                  <a:lnTo>
                    <a:pt x="16" y="11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27"/>
                  </a:lnTo>
                  <a:cubicBezTo>
                    <a:pt x="32" y="112"/>
                    <a:pt x="32" y="112"/>
                    <a:pt x="47" y="112"/>
                  </a:cubicBezTo>
                  <a:lnTo>
                    <a:pt x="64" y="112"/>
                  </a:lnTo>
                  <a:cubicBezTo>
                    <a:pt x="79" y="112"/>
                    <a:pt x="79" y="127"/>
                    <a:pt x="79" y="127"/>
                  </a:cubicBezTo>
                  <a:lnTo>
                    <a:pt x="79" y="112"/>
                  </a:lnTo>
                  <a:lnTo>
                    <a:pt x="79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620;p38">
              <a:extLst>
                <a:ext uri="{FF2B5EF4-FFF2-40B4-BE49-F238E27FC236}">
                  <a16:creationId xmlns:a16="http://schemas.microsoft.com/office/drawing/2014/main" id="{31D6DA0A-6469-9C9F-BCD6-A96FA6635A0C}"/>
                </a:ext>
              </a:extLst>
            </p:cNvPr>
            <p:cNvSpPr/>
            <p:nvPr/>
          </p:nvSpPr>
          <p:spPr>
            <a:xfrm>
              <a:off x="3121906" y="1790735"/>
              <a:ext cx="3021" cy="4580"/>
            </a:xfrm>
            <a:custGeom>
              <a:avLst/>
              <a:gdLst/>
              <a:ahLst/>
              <a:cxnLst/>
              <a:rect l="l" t="t" r="r" b="b"/>
              <a:pathLst>
                <a:path w="95" h="144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5" y="1"/>
                    <a:pt x="15" y="17"/>
                  </a:cubicBezTo>
                  <a:lnTo>
                    <a:pt x="15" y="32"/>
                  </a:lnTo>
                  <a:lnTo>
                    <a:pt x="15" y="32"/>
                  </a:lnTo>
                  <a:lnTo>
                    <a:pt x="15" y="49"/>
                  </a:lnTo>
                  <a:lnTo>
                    <a:pt x="0" y="112"/>
                  </a:lnTo>
                  <a:lnTo>
                    <a:pt x="0" y="112"/>
                  </a:lnTo>
                  <a:cubicBezTo>
                    <a:pt x="0" y="127"/>
                    <a:pt x="15" y="143"/>
                    <a:pt x="32" y="143"/>
                  </a:cubicBezTo>
                  <a:lnTo>
                    <a:pt x="47" y="143"/>
                  </a:lnTo>
                  <a:cubicBezTo>
                    <a:pt x="63" y="143"/>
                    <a:pt x="78" y="143"/>
                    <a:pt x="78" y="127"/>
                  </a:cubicBezTo>
                  <a:lnTo>
                    <a:pt x="95" y="32"/>
                  </a:lnTo>
                  <a:cubicBezTo>
                    <a:pt x="95" y="17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621;p38">
              <a:extLst>
                <a:ext uri="{FF2B5EF4-FFF2-40B4-BE49-F238E27FC236}">
                  <a16:creationId xmlns:a16="http://schemas.microsoft.com/office/drawing/2014/main" id="{170539AA-60DA-2BB7-4BED-D21EB927B8F7}"/>
                </a:ext>
              </a:extLst>
            </p:cNvPr>
            <p:cNvSpPr/>
            <p:nvPr/>
          </p:nvSpPr>
          <p:spPr>
            <a:xfrm>
              <a:off x="3376940" y="1781734"/>
              <a:ext cx="7028" cy="4548"/>
            </a:xfrm>
            <a:custGeom>
              <a:avLst/>
              <a:gdLst/>
              <a:ahLst/>
              <a:cxnLst/>
              <a:rect l="l" t="t" r="r" b="b"/>
              <a:pathLst>
                <a:path w="221" h="143" extrusionOk="0">
                  <a:moveTo>
                    <a:pt x="174" y="0"/>
                  </a:moveTo>
                  <a:lnTo>
                    <a:pt x="174" y="0"/>
                  </a:lnTo>
                  <a:cubicBezTo>
                    <a:pt x="158" y="0"/>
                    <a:pt x="158" y="17"/>
                    <a:pt x="143" y="17"/>
                  </a:cubicBezTo>
                  <a:lnTo>
                    <a:pt x="126" y="80"/>
                  </a:lnTo>
                  <a:lnTo>
                    <a:pt x="48" y="63"/>
                  </a:lnTo>
                  <a:cubicBezTo>
                    <a:pt x="48" y="80"/>
                    <a:pt x="32" y="80"/>
                    <a:pt x="32" y="80"/>
                  </a:cubicBezTo>
                  <a:cubicBezTo>
                    <a:pt x="32" y="95"/>
                    <a:pt x="17" y="95"/>
                    <a:pt x="17" y="95"/>
                  </a:cubicBez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0" y="126"/>
                    <a:pt x="32" y="126"/>
                  </a:cubicBezTo>
                  <a:lnTo>
                    <a:pt x="95" y="143"/>
                  </a:lnTo>
                  <a:lnTo>
                    <a:pt x="126" y="143"/>
                  </a:lnTo>
                  <a:lnTo>
                    <a:pt x="143" y="143"/>
                  </a:lnTo>
                  <a:lnTo>
                    <a:pt x="158" y="143"/>
                  </a:lnTo>
                  <a:cubicBezTo>
                    <a:pt x="158" y="143"/>
                    <a:pt x="174" y="143"/>
                    <a:pt x="174" y="126"/>
                  </a:cubicBezTo>
                  <a:lnTo>
                    <a:pt x="206" y="48"/>
                  </a:lnTo>
                  <a:cubicBezTo>
                    <a:pt x="221" y="32"/>
                    <a:pt x="206" y="17"/>
                    <a:pt x="18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622;p38">
              <a:extLst>
                <a:ext uri="{FF2B5EF4-FFF2-40B4-BE49-F238E27FC236}">
                  <a16:creationId xmlns:a16="http://schemas.microsoft.com/office/drawing/2014/main" id="{EBD27C7C-F92C-D001-664B-F2AF274583B7}"/>
                </a:ext>
              </a:extLst>
            </p:cNvPr>
            <p:cNvSpPr/>
            <p:nvPr/>
          </p:nvSpPr>
          <p:spPr>
            <a:xfrm>
              <a:off x="3212101" y="1814333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78" y="0"/>
                  </a:moveTo>
                  <a:lnTo>
                    <a:pt x="78" y="0"/>
                  </a:lnTo>
                  <a:lnTo>
                    <a:pt x="63" y="0"/>
                  </a:lnTo>
                  <a:lnTo>
                    <a:pt x="15" y="15"/>
                  </a:lnTo>
                  <a:cubicBezTo>
                    <a:pt x="0" y="32"/>
                    <a:pt x="0" y="47"/>
                    <a:pt x="15" y="63"/>
                  </a:cubicBezTo>
                  <a:cubicBezTo>
                    <a:pt x="15" y="78"/>
                    <a:pt x="32" y="78"/>
                    <a:pt x="32" y="78"/>
                  </a:cubicBezTo>
                  <a:lnTo>
                    <a:pt x="63" y="78"/>
                  </a:lnTo>
                  <a:lnTo>
                    <a:pt x="78" y="63"/>
                  </a:lnTo>
                  <a:lnTo>
                    <a:pt x="95" y="78"/>
                  </a:lnTo>
                  <a:cubicBezTo>
                    <a:pt x="110" y="95"/>
                    <a:pt x="110" y="95"/>
                    <a:pt x="126" y="95"/>
                  </a:cubicBezTo>
                  <a:lnTo>
                    <a:pt x="141" y="78"/>
                  </a:lnTo>
                  <a:cubicBezTo>
                    <a:pt x="158" y="63"/>
                    <a:pt x="158" y="32"/>
                    <a:pt x="141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623;p38">
              <a:extLst>
                <a:ext uri="{FF2B5EF4-FFF2-40B4-BE49-F238E27FC236}">
                  <a16:creationId xmlns:a16="http://schemas.microsoft.com/office/drawing/2014/main" id="{9056A0F7-0ED3-7FA9-5387-1CD7EC6B7A66}"/>
                </a:ext>
              </a:extLst>
            </p:cNvPr>
            <p:cNvSpPr/>
            <p:nvPr/>
          </p:nvSpPr>
          <p:spPr>
            <a:xfrm>
              <a:off x="3436063" y="1804792"/>
              <a:ext cx="6551" cy="2544"/>
            </a:xfrm>
            <a:custGeom>
              <a:avLst/>
              <a:gdLst/>
              <a:ahLst/>
              <a:cxnLst/>
              <a:rect l="l" t="t" r="r" b="b"/>
              <a:pathLst>
                <a:path w="206" h="80" extrusionOk="0">
                  <a:moveTo>
                    <a:pt x="174" y="0"/>
                  </a:moveTo>
                  <a:lnTo>
                    <a:pt x="174" y="0"/>
                  </a:lnTo>
                  <a:lnTo>
                    <a:pt x="111" y="16"/>
                  </a:lnTo>
                  <a:lnTo>
                    <a:pt x="111" y="16"/>
                  </a:lnTo>
                  <a:cubicBezTo>
                    <a:pt x="95" y="16"/>
                    <a:pt x="95" y="16"/>
                    <a:pt x="80" y="0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0" y="48"/>
                  </a:ln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63"/>
                    <a:pt x="32" y="48"/>
                    <a:pt x="48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8"/>
                  </a:cubicBezTo>
                  <a:lnTo>
                    <a:pt x="111" y="63"/>
                  </a:lnTo>
                  <a:lnTo>
                    <a:pt x="174" y="63"/>
                  </a:lnTo>
                  <a:cubicBezTo>
                    <a:pt x="189" y="63"/>
                    <a:pt x="206" y="48"/>
                    <a:pt x="206" y="16"/>
                  </a:cubicBezTo>
                  <a:cubicBezTo>
                    <a:pt x="206" y="16"/>
                    <a:pt x="189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624;p38">
              <a:extLst>
                <a:ext uri="{FF2B5EF4-FFF2-40B4-BE49-F238E27FC236}">
                  <a16:creationId xmlns:a16="http://schemas.microsoft.com/office/drawing/2014/main" id="{A88A2521-60DC-9049-F0CD-DCDA01F332DF}"/>
                </a:ext>
              </a:extLst>
            </p:cNvPr>
            <p:cNvSpPr/>
            <p:nvPr/>
          </p:nvSpPr>
          <p:spPr>
            <a:xfrm>
              <a:off x="3434568" y="1797286"/>
              <a:ext cx="5057" cy="7028"/>
            </a:xfrm>
            <a:custGeom>
              <a:avLst/>
              <a:gdLst/>
              <a:ahLst/>
              <a:cxnLst/>
              <a:rect l="l" t="t" r="r" b="b"/>
              <a:pathLst>
                <a:path w="159" h="221" extrusionOk="0">
                  <a:moveTo>
                    <a:pt x="64" y="0"/>
                  </a:move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lnTo>
                    <a:pt x="1" y="63"/>
                  </a:lnTo>
                  <a:cubicBezTo>
                    <a:pt x="1" y="95"/>
                    <a:pt x="16" y="110"/>
                    <a:pt x="32" y="110"/>
                  </a:cubicBezTo>
                  <a:lnTo>
                    <a:pt x="47" y="110"/>
                  </a:lnTo>
                  <a:cubicBezTo>
                    <a:pt x="47" y="110"/>
                    <a:pt x="64" y="110"/>
                    <a:pt x="64" y="95"/>
                  </a:cubicBezTo>
                  <a:lnTo>
                    <a:pt x="95" y="142"/>
                  </a:lnTo>
                  <a:lnTo>
                    <a:pt x="79" y="173"/>
                  </a:lnTo>
                  <a:cubicBezTo>
                    <a:pt x="79" y="205"/>
                    <a:pt x="95" y="221"/>
                    <a:pt x="110" y="221"/>
                  </a:cubicBezTo>
                  <a:lnTo>
                    <a:pt x="110" y="221"/>
                  </a:lnTo>
                  <a:lnTo>
                    <a:pt x="127" y="221"/>
                  </a:lnTo>
                  <a:cubicBezTo>
                    <a:pt x="127" y="205"/>
                    <a:pt x="127" y="189"/>
                    <a:pt x="142" y="189"/>
                  </a:cubicBezTo>
                  <a:lnTo>
                    <a:pt x="158" y="173"/>
                  </a:lnTo>
                  <a:lnTo>
                    <a:pt x="158" y="142"/>
                  </a:lnTo>
                  <a:lnTo>
                    <a:pt x="158" y="126"/>
                  </a:lnTo>
                  <a:lnTo>
                    <a:pt x="110" y="32"/>
                  </a:lnTo>
                  <a:lnTo>
                    <a:pt x="95" y="1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625;p38">
              <a:extLst>
                <a:ext uri="{FF2B5EF4-FFF2-40B4-BE49-F238E27FC236}">
                  <a16:creationId xmlns:a16="http://schemas.microsoft.com/office/drawing/2014/main" id="{8BD28B25-3E9F-6EF7-65F8-2698DD70F35D}"/>
                </a:ext>
              </a:extLst>
            </p:cNvPr>
            <p:cNvSpPr/>
            <p:nvPr/>
          </p:nvSpPr>
          <p:spPr>
            <a:xfrm>
              <a:off x="3048726" y="1804283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32" y="1"/>
                  </a:moveTo>
                  <a:lnTo>
                    <a:pt x="16" y="64"/>
                  </a:lnTo>
                  <a:cubicBezTo>
                    <a:pt x="16" y="79"/>
                    <a:pt x="16" y="95"/>
                    <a:pt x="32" y="95"/>
                  </a:cubicBezTo>
                  <a:cubicBezTo>
                    <a:pt x="32" y="111"/>
                    <a:pt x="47" y="111"/>
                    <a:pt x="47" y="127"/>
                  </a:cubicBezTo>
                  <a:lnTo>
                    <a:pt x="32" y="127"/>
                  </a:lnTo>
                  <a:cubicBezTo>
                    <a:pt x="16" y="127"/>
                    <a:pt x="1" y="142"/>
                    <a:pt x="1" y="174"/>
                  </a:cubicBezTo>
                  <a:cubicBezTo>
                    <a:pt x="1" y="190"/>
                    <a:pt x="16" y="190"/>
                    <a:pt x="32" y="190"/>
                  </a:cubicBezTo>
                  <a:lnTo>
                    <a:pt x="47" y="190"/>
                  </a:lnTo>
                  <a:cubicBezTo>
                    <a:pt x="64" y="190"/>
                    <a:pt x="95" y="174"/>
                    <a:pt x="111" y="142"/>
                  </a:cubicBezTo>
                  <a:lnTo>
                    <a:pt x="111" y="111"/>
                  </a:lnTo>
                  <a:lnTo>
                    <a:pt x="111" y="111"/>
                  </a:lnTo>
                  <a:lnTo>
                    <a:pt x="95" y="111"/>
                  </a:lnTo>
                  <a:cubicBezTo>
                    <a:pt x="79" y="95"/>
                    <a:pt x="64" y="79"/>
                    <a:pt x="79" y="64"/>
                  </a:cubicBezTo>
                  <a:lnTo>
                    <a:pt x="79" y="64"/>
                  </a:lnTo>
                  <a:lnTo>
                    <a:pt x="79" y="48"/>
                  </a:lnTo>
                  <a:lnTo>
                    <a:pt x="7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626;p38">
              <a:extLst>
                <a:ext uri="{FF2B5EF4-FFF2-40B4-BE49-F238E27FC236}">
                  <a16:creationId xmlns:a16="http://schemas.microsoft.com/office/drawing/2014/main" id="{F4A4FA40-51FC-729C-F0DC-3B5A91B2BCBA}"/>
                </a:ext>
              </a:extLst>
            </p:cNvPr>
            <p:cNvSpPr/>
            <p:nvPr/>
          </p:nvSpPr>
          <p:spPr>
            <a:xfrm>
              <a:off x="3106863" y="1811789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64" y="1"/>
                    <a:pt x="47" y="17"/>
                    <a:pt x="47" y="32"/>
                  </a:cubicBezTo>
                  <a:lnTo>
                    <a:pt x="32" y="32"/>
                  </a:lnTo>
                  <a:cubicBezTo>
                    <a:pt x="16" y="32"/>
                    <a:pt x="0" y="64"/>
                    <a:pt x="16" y="80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80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80"/>
                    <a:pt x="110" y="80"/>
                    <a:pt x="127" y="80"/>
                  </a:cubicBezTo>
                  <a:cubicBezTo>
                    <a:pt x="127" y="80"/>
                    <a:pt x="142" y="80"/>
                    <a:pt x="142" y="64"/>
                  </a:cubicBezTo>
                  <a:cubicBezTo>
                    <a:pt x="158" y="49"/>
                    <a:pt x="158" y="32"/>
                    <a:pt x="142" y="17"/>
                  </a:cubicBezTo>
                  <a:cubicBezTo>
                    <a:pt x="127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627;p38">
              <a:extLst>
                <a:ext uri="{FF2B5EF4-FFF2-40B4-BE49-F238E27FC236}">
                  <a16:creationId xmlns:a16="http://schemas.microsoft.com/office/drawing/2014/main" id="{525318E0-8E2B-4F52-E0E4-46249CAAD34C}"/>
                </a:ext>
              </a:extLst>
            </p:cNvPr>
            <p:cNvSpPr/>
            <p:nvPr/>
          </p:nvSpPr>
          <p:spPr>
            <a:xfrm>
              <a:off x="3432055" y="1761189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63" y="16"/>
                    <a:pt x="48" y="16"/>
                    <a:pt x="32" y="32"/>
                  </a:cubicBezTo>
                  <a:cubicBezTo>
                    <a:pt x="17" y="32"/>
                    <a:pt x="0" y="48"/>
                    <a:pt x="17" y="64"/>
                  </a:cubicBezTo>
                  <a:cubicBezTo>
                    <a:pt x="17" y="79"/>
                    <a:pt x="32" y="95"/>
                    <a:pt x="48" y="95"/>
                  </a:cubicBezTo>
                  <a:cubicBezTo>
                    <a:pt x="48" y="95"/>
                    <a:pt x="63" y="95"/>
                    <a:pt x="63" y="79"/>
                  </a:cubicBezTo>
                  <a:lnTo>
                    <a:pt x="95" y="79"/>
                  </a:lnTo>
                  <a:lnTo>
                    <a:pt x="111" y="79"/>
                  </a:lnTo>
                  <a:cubicBezTo>
                    <a:pt x="111" y="95"/>
                    <a:pt x="126" y="95"/>
                    <a:pt x="126" y="95"/>
                  </a:cubicBezTo>
                  <a:cubicBezTo>
                    <a:pt x="126" y="95"/>
                    <a:pt x="143" y="79"/>
                    <a:pt x="158" y="79"/>
                  </a:cubicBezTo>
                  <a:lnTo>
                    <a:pt x="158" y="79"/>
                  </a:lnTo>
                  <a:lnTo>
                    <a:pt x="174" y="79"/>
                  </a:lnTo>
                  <a:lnTo>
                    <a:pt x="174" y="48"/>
                  </a:lnTo>
                  <a:cubicBezTo>
                    <a:pt x="158" y="32"/>
                    <a:pt x="143" y="16"/>
                    <a:pt x="126" y="16"/>
                  </a:cubicBezTo>
                  <a:lnTo>
                    <a:pt x="126" y="16"/>
                  </a:lnTo>
                  <a:lnTo>
                    <a:pt x="111" y="16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628;p38">
              <a:extLst>
                <a:ext uri="{FF2B5EF4-FFF2-40B4-BE49-F238E27FC236}">
                  <a16:creationId xmlns:a16="http://schemas.microsoft.com/office/drawing/2014/main" id="{81F98868-4618-EDF2-8813-B6C763EA031F}"/>
                </a:ext>
              </a:extLst>
            </p:cNvPr>
            <p:cNvSpPr/>
            <p:nvPr/>
          </p:nvSpPr>
          <p:spPr>
            <a:xfrm>
              <a:off x="3309293" y="1819803"/>
              <a:ext cx="4039" cy="4580"/>
            </a:xfrm>
            <a:custGeom>
              <a:avLst/>
              <a:gdLst/>
              <a:ahLst/>
              <a:cxnLst/>
              <a:rect l="l" t="t" r="r" b="b"/>
              <a:pathLst>
                <a:path w="127" h="144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6" y="17"/>
                    <a:pt x="1" y="17"/>
                    <a:pt x="1" y="32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4"/>
                  </a:lnTo>
                  <a:cubicBezTo>
                    <a:pt x="64" y="64"/>
                    <a:pt x="79" y="64"/>
                    <a:pt x="79" y="80"/>
                  </a:cubicBezTo>
                  <a:cubicBezTo>
                    <a:pt x="95" y="112"/>
                    <a:pt x="79" y="127"/>
                    <a:pt x="64" y="127"/>
                  </a:cubicBezTo>
                  <a:lnTo>
                    <a:pt x="47" y="127"/>
                  </a:lnTo>
                  <a:lnTo>
                    <a:pt x="64" y="127"/>
                  </a:lnTo>
                  <a:cubicBezTo>
                    <a:pt x="64" y="143"/>
                    <a:pt x="79" y="143"/>
                    <a:pt x="79" y="143"/>
                  </a:cubicBezTo>
                  <a:lnTo>
                    <a:pt x="110" y="143"/>
                  </a:lnTo>
                  <a:cubicBezTo>
                    <a:pt x="127" y="127"/>
                    <a:pt x="127" y="112"/>
                    <a:pt x="110" y="95"/>
                  </a:cubicBezTo>
                  <a:lnTo>
                    <a:pt x="110" y="80"/>
                  </a:lnTo>
                  <a:lnTo>
                    <a:pt x="95" y="80"/>
                  </a:lnTo>
                  <a:lnTo>
                    <a:pt x="47" y="49"/>
                  </a:lnTo>
                  <a:cubicBezTo>
                    <a:pt x="47" y="32"/>
                    <a:pt x="32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629;p38">
              <a:extLst>
                <a:ext uri="{FF2B5EF4-FFF2-40B4-BE49-F238E27FC236}">
                  <a16:creationId xmlns:a16="http://schemas.microsoft.com/office/drawing/2014/main" id="{1AC0F1F2-5328-9AAF-3B0E-A6889A511535}"/>
                </a:ext>
              </a:extLst>
            </p:cNvPr>
            <p:cNvSpPr/>
            <p:nvPr/>
          </p:nvSpPr>
          <p:spPr>
            <a:xfrm>
              <a:off x="3041729" y="1819326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1"/>
                  </a:moveTo>
                  <a:lnTo>
                    <a:pt x="95" y="1"/>
                  </a:lnTo>
                  <a:cubicBezTo>
                    <a:pt x="95" y="1"/>
                    <a:pt x="78" y="1"/>
                    <a:pt x="78" y="16"/>
                  </a:cubicBezTo>
                  <a:lnTo>
                    <a:pt x="15" y="64"/>
                  </a:lnTo>
                  <a:cubicBezTo>
                    <a:pt x="0" y="64"/>
                    <a:pt x="0" y="64"/>
                    <a:pt x="0" y="79"/>
                  </a:cubicBezTo>
                  <a:lnTo>
                    <a:pt x="0" y="110"/>
                  </a:lnTo>
                  <a:cubicBezTo>
                    <a:pt x="15" y="110"/>
                    <a:pt x="15" y="127"/>
                    <a:pt x="32" y="127"/>
                  </a:cubicBezTo>
                  <a:cubicBezTo>
                    <a:pt x="47" y="127"/>
                    <a:pt x="47" y="127"/>
                    <a:pt x="47" y="110"/>
                  </a:cubicBezTo>
                  <a:lnTo>
                    <a:pt x="95" y="79"/>
                  </a:lnTo>
                  <a:lnTo>
                    <a:pt x="126" y="64"/>
                  </a:lnTo>
                  <a:cubicBezTo>
                    <a:pt x="141" y="47"/>
                    <a:pt x="141" y="32"/>
                    <a:pt x="126" y="16"/>
                  </a:cubicBez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630;p38">
              <a:extLst>
                <a:ext uri="{FF2B5EF4-FFF2-40B4-BE49-F238E27FC236}">
                  <a16:creationId xmlns:a16="http://schemas.microsoft.com/office/drawing/2014/main" id="{8E5AD2B8-6A30-05C4-C871-D061FE3F5095}"/>
                </a:ext>
              </a:extLst>
            </p:cNvPr>
            <p:cNvSpPr/>
            <p:nvPr/>
          </p:nvSpPr>
          <p:spPr>
            <a:xfrm>
              <a:off x="3267694" y="1765705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43" y="95"/>
                  </a:moveTo>
                  <a:lnTo>
                    <a:pt x="95" y="126"/>
                  </a:lnTo>
                  <a:cubicBezTo>
                    <a:pt x="95" y="126"/>
                    <a:pt x="95" y="143"/>
                    <a:pt x="80" y="158"/>
                  </a:cubicBezTo>
                  <a:lnTo>
                    <a:pt x="80" y="174"/>
                  </a:lnTo>
                  <a:lnTo>
                    <a:pt x="95" y="174"/>
                  </a:lnTo>
                  <a:lnTo>
                    <a:pt x="95" y="174"/>
                  </a:lnTo>
                  <a:lnTo>
                    <a:pt x="95" y="174"/>
                  </a:lnTo>
                  <a:cubicBezTo>
                    <a:pt x="111" y="174"/>
                    <a:pt x="111" y="158"/>
                    <a:pt x="126" y="143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43" y="95"/>
                  </a:lnTo>
                  <a:close/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cubicBezTo>
                    <a:pt x="0" y="32"/>
                    <a:pt x="0" y="63"/>
                    <a:pt x="17" y="80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32" y="80"/>
                    <a:pt x="48" y="63"/>
                  </a:cubicBez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631;p38">
              <a:extLst>
                <a:ext uri="{FF2B5EF4-FFF2-40B4-BE49-F238E27FC236}">
                  <a16:creationId xmlns:a16="http://schemas.microsoft.com/office/drawing/2014/main" id="{BAE82FEF-ED95-F543-2434-8A4B6E000B9A}"/>
                </a:ext>
              </a:extLst>
            </p:cNvPr>
            <p:cNvSpPr/>
            <p:nvPr/>
          </p:nvSpPr>
          <p:spPr>
            <a:xfrm>
              <a:off x="3183510" y="1831825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49"/>
                  </a:cubicBezTo>
                  <a:cubicBezTo>
                    <a:pt x="0" y="64"/>
                    <a:pt x="17" y="80"/>
                    <a:pt x="48" y="80"/>
                  </a:cubicBezTo>
                  <a:lnTo>
                    <a:pt x="48" y="80"/>
                  </a:lnTo>
                  <a:lnTo>
                    <a:pt x="127" y="64"/>
                  </a:lnTo>
                  <a:cubicBezTo>
                    <a:pt x="143" y="64"/>
                    <a:pt x="158" y="49"/>
                    <a:pt x="158" y="32"/>
                  </a:cubicBezTo>
                  <a:cubicBezTo>
                    <a:pt x="143" y="17"/>
                    <a:pt x="143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632;p38">
              <a:extLst>
                <a:ext uri="{FF2B5EF4-FFF2-40B4-BE49-F238E27FC236}">
                  <a16:creationId xmlns:a16="http://schemas.microsoft.com/office/drawing/2014/main" id="{B29674DD-EF0C-77FF-BCA8-0A661ED1FC5B}"/>
                </a:ext>
              </a:extLst>
            </p:cNvPr>
            <p:cNvSpPr/>
            <p:nvPr/>
          </p:nvSpPr>
          <p:spPr>
            <a:xfrm>
              <a:off x="3021693" y="1792261"/>
              <a:ext cx="4516" cy="7060"/>
            </a:xfrm>
            <a:custGeom>
              <a:avLst/>
              <a:gdLst/>
              <a:ahLst/>
              <a:cxnLst/>
              <a:rect l="l" t="t" r="r" b="b"/>
              <a:pathLst>
                <a:path w="142" h="222" extrusionOk="0">
                  <a:moveTo>
                    <a:pt x="110" y="1"/>
                  </a:moveTo>
                  <a:lnTo>
                    <a:pt x="63" y="1"/>
                  </a:lnTo>
                  <a:lnTo>
                    <a:pt x="63" y="32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79"/>
                  </a:cubicBezTo>
                  <a:lnTo>
                    <a:pt x="95" y="110"/>
                  </a:lnTo>
                  <a:cubicBezTo>
                    <a:pt x="110" y="110"/>
                    <a:pt x="126" y="127"/>
                    <a:pt x="110" y="142"/>
                  </a:cubicBezTo>
                  <a:cubicBezTo>
                    <a:pt x="110" y="158"/>
                    <a:pt x="95" y="173"/>
                    <a:pt x="78" y="173"/>
                  </a:cubicBezTo>
                  <a:lnTo>
                    <a:pt x="78" y="173"/>
                  </a:lnTo>
                  <a:lnTo>
                    <a:pt x="15" y="158"/>
                  </a:lnTo>
                  <a:cubicBezTo>
                    <a:pt x="0" y="173"/>
                    <a:pt x="0" y="190"/>
                    <a:pt x="15" y="205"/>
                  </a:cubicBezTo>
                  <a:cubicBezTo>
                    <a:pt x="15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21"/>
                  </a:lnTo>
                  <a:lnTo>
                    <a:pt x="47" y="221"/>
                  </a:lnTo>
                  <a:lnTo>
                    <a:pt x="47" y="221"/>
                  </a:lnTo>
                  <a:lnTo>
                    <a:pt x="63" y="221"/>
                  </a:lnTo>
                  <a:cubicBezTo>
                    <a:pt x="141" y="173"/>
                    <a:pt x="141" y="95"/>
                    <a:pt x="141" y="32"/>
                  </a:cubicBezTo>
                  <a:cubicBezTo>
                    <a:pt x="126" y="32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633;p38">
              <a:extLst>
                <a:ext uri="{FF2B5EF4-FFF2-40B4-BE49-F238E27FC236}">
                  <a16:creationId xmlns:a16="http://schemas.microsoft.com/office/drawing/2014/main" id="{CDD92600-3E06-D6B6-6C5E-C9B996D3C2C8}"/>
                </a:ext>
              </a:extLst>
            </p:cNvPr>
            <p:cNvSpPr/>
            <p:nvPr/>
          </p:nvSpPr>
          <p:spPr>
            <a:xfrm>
              <a:off x="3120888" y="1812329"/>
              <a:ext cx="4516" cy="5502"/>
            </a:xfrm>
            <a:custGeom>
              <a:avLst/>
              <a:gdLst/>
              <a:ahLst/>
              <a:cxnLst/>
              <a:rect l="l" t="t" r="r" b="b"/>
              <a:pathLst>
                <a:path w="142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16" y="47"/>
                  </a:lnTo>
                  <a:lnTo>
                    <a:pt x="32" y="95"/>
                  </a:lnTo>
                  <a:lnTo>
                    <a:pt x="64" y="158"/>
                  </a:lnTo>
                  <a:cubicBezTo>
                    <a:pt x="64" y="158"/>
                    <a:pt x="79" y="158"/>
                    <a:pt x="79" y="173"/>
                  </a:cubicBezTo>
                  <a:lnTo>
                    <a:pt x="79" y="173"/>
                  </a:lnTo>
                  <a:lnTo>
                    <a:pt x="95" y="173"/>
                  </a:lnTo>
                  <a:lnTo>
                    <a:pt x="110" y="173"/>
                  </a:lnTo>
                  <a:cubicBezTo>
                    <a:pt x="127" y="158"/>
                    <a:pt x="142" y="141"/>
                    <a:pt x="127" y="126"/>
                  </a:cubicBezTo>
                  <a:lnTo>
                    <a:pt x="64" y="15"/>
                  </a:lnTo>
                  <a:cubicBezTo>
                    <a:pt x="64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634;p38">
              <a:extLst>
                <a:ext uri="{FF2B5EF4-FFF2-40B4-BE49-F238E27FC236}">
                  <a16:creationId xmlns:a16="http://schemas.microsoft.com/office/drawing/2014/main" id="{5DA6EBED-3B6D-F7F3-E4F0-2C3A86FD3ED2}"/>
                </a:ext>
              </a:extLst>
            </p:cNvPr>
            <p:cNvSpPr/>
            <p:nvPr/>
          </p:nvSpPr>
          <p:spPr>
            <a:xfrm>
              <a:off x="3321824" y="1816814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lnTo>
                    <a:pt x="0" y="48"/>
                  </a:lnTo>
                  <a:cubicBezTo>
                    <a:pt x="16" y="48"/>
                    <a:pt x="32" y="63"/>
                    <a:pt x="32" y="63"/>
                  </a:cubicBezTo>
                  <a:cubicBezTo>
                    <a:pt x="32" y="63"/>
                    <a:pt x="32" y="80"/>
                    <a:pt x="48" y="80"/>
                  </a:cubicBezTo>
                  <a:lnTo>
                    <a:pt x="111" y="80"/>
                  </a:lnTo>
                  <a:cubicBezTo>
                    <a:pt x="126" y="80"/>
                    <a:pt x="142" y="63"/>
                    <a:pt x="142" y="48"/>
                  </a:cubicBezTo>
                  <a:lnTo>
                    <a:pt x="142" y="48"/>
                  </a:lnTo>
                  <a:lnTo>
                    <a:pt x="142" y="17"/>
                  </a:lnTo>
                  <a:lnTo>
                    <a:pt x="142" y="17"/>
                  </a:lnTo>
                  <a:cubicBezTo>
                    <a:pt x="126" y="17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635;p38">
              <a:extLst>
                <a:ext uri="{FF2B5EF4-FFF2-40B4-BE49-F238E27FC236}">
                  <a16:creationId xmlns:a16="http://schemas.microsoft.com/office/drawing/2014/main" id="{4CEC0AAD-C0E4-BC20-7C0B-3CEEAE328597}"/>
                </a:ext>
              </a:extLst>
            </p:cNvPr>
            <p:cNvSpPr/>
            <p:nvPr/>
          </p:nvSpPr>
          <p:spPr>
            <a:xfrm>
              <a:off x="3416026" y="175218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32" y="32"/>
                  </a:lnTo>
                  <a:cubicBezTo>
                    <a:pt x="16" y="47"/>
                    <a:pt x="0" y="63"/>
                    <a:pt x="16" y="79"/>
                  </a:cubicBezTo>
                  <a:lnTo>
                    <a:pt x="16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95" y="79"/>
                  </a:lnTo>
                  <a:lnTo>
                    <a:pt x="11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43" y="63"/>
                  </a:lnTo>
                  <a:cubicBezTo>
                    <a:pt x="126" y="47"/>
                    <a:pt x="143" y="32"/>
                    <a:pt x="143" y="32"/>
                  </a:cubicBezTo>
                  <a:lnTo>
                    <a:pt x="143" y="15"/>
                  </a:lnTo>
                  <a:cubicBezTo>
                    <a:pt x="143" y="15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1636;p38">
              <a:extLst>
                <a:ext uri="{FF2B5EF4-FFF2-40B4-BE49-F238E27FC236}">
                  <a16:creationId xmlns:a16="http://schemas.microsoft.com/office/drawing/2014/main" id="{0BD4F9C3-4372-9C6B-61EE-C2EBCD891BC3}"/>
                </a:ext>
              </a:extLst>
            </p:cNvPr>
            <p:cNvSpPr/>
            <p:nvPr/>
          </p:nvSpPr>
          <p:spPr>
            <a:xfrm>
              <a:off x="3199539" y="1799290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6"/>
                  </a:cubicBezTo>
                  <a:lnTo>
                    <a:pt x="1" y="95"/>
                  </a:lnTo>
                  <a:cubicBezTo>
                    <a:pt x="1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9" y="126"/>
                    <a:pt x="64" y="126"/>
                    <a:pt x="80" y="95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1637;p38">
              <a:extLst>
                <a:ext uri="{FF2B5EF4-FFF2-40B4-BE49-F238E27FC236}">
                  <a16:creationId xmlns:a16="http://schemas.microsoft.com/office/drawing/2014/main" id="{0B9355B2-779A-4559-6D3C-1DEBC33840F8}"/>
                </a:ext>
              </a:extLst>
            </p:cNvPr>
            <p:cNvSpPr/>
            <p:nvPr/>
          </p:nvSpPr>
          <p:spPr>
            <a:xfrm>
              <a:off x="3356872" y="1755178"/>
              <a:ext cx="6583" cy="2035"/>
            </a:xfrm>
            <a:custGeom>
              <a:avLst/>
              <a:gdLst/>
              <a:ahLst/>
              <a:cxnLst/>
              <a:rect l="l" t="t" r="r" b="b"/>
              <a:pathLst>
                <a:path w="207" h="64" extrusionOk="0">
                  <a:moveTo>
                    <a:pt x="206" y="1"/>
                  </a:moveTo>
                  <a:cubicBezTo>
                    <a:pt x="143" y="16"/>
                    <a:pt x="80" y="16"/>
                    <a:pt x="1" y="32"/>
                  </a:cubicBezTo>
                  <a:lnTo>
                    <a:pt x="80" y="64"/>
                  </a:lnTo>
                  <a:lnTo>
                    <a:pt x="95" y="64"/>
                  </a:lnTo>
                  <a:lnTo>
                    <a:pt x="127" y="64"/>
                  </a:lnTo>
                  <a:lnTo>
                    <a:pt x="190" y="32"/>
                  </a:lnTo>
                  <a:cubicBezTo>
                    <a:pt x="190" y="16"/>
                    <a:pt x="206" y="16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638;p38">
              <a:extLst>
                <a:ext uri="{FF2B5EF4-FFF2-40B4-BE49-F238E27FC236}">
                  <a16:creationId xmlns:a16="http://schemas.microsoft.com/office/drawing/2014/main" id="{54CC4B15-C44D-7132-188F-09479B71C03A}"/>
                </a:ext>
              </a:extLst>
            </p:cNvPr>
            <p:cNvSpPr/>
            <p:nvPr/>
          </p:nvSpPr>
          <p:spPr>
            <a:xfrm>
              <a:off x="3371438" y="178023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58" y="110"/>
                  </a:moveTo>
                  <a:lnTo>
                    <a:pt x="158" y="110"/>
                  </a:lnTo>
                  <a:lnTo>
                    <a:pt x="158" y="110"/>
                  </a:lnTo>
                  <a:lnTo>
                    <a:pt x="158" y="110"/>
                  </a:lnTo>
                  <a:close/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47" y="1"/>
                    <a:pt x="32" y="16"/>
                  </a:cubicBezTo>
                  <a:lnTo>
                    <a:pt x="16" y="47"/>
                  </a:lnTo>
                  <a:cubicBezTo>
                    <a:pt x="0" y="47"/>
                    <a:pt x="0" y="64"/>
                    <a:pt x="16" y="79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79" y="95"/>
                  </a:lnTo>
                  <a:cubicBezTo>
                    <a:pt x="79" y="95"/>
                    <a:pt x="79" y="79"/>
                    <a:pt x="95" y="64"/>
                  </a:cubicBezTo>
                  <a:lnTo>
                    <a:pt x="110" y="47"/>
                  </a:lnTo>
                  <a:lnTo>
                    <a:pt x="127" y="47"/>
                  </a:lnTo>
                  <a:lnTo>
                    <a:pt x="142" y="64"/>
                  </a:lnTo>
                  <a:lnTo>
                    <a:pt x="142" y="47"/>
                  </a:lnTo>
                  <a:lnTo>
                    <a:pt x="142" y="32"/>
                  </a:lnTo>
                  <a:lnTo>
                    <a:pt x="95" y="32"/>
                  </a:lnTo>
                  <a:cubicBezTo>
                    <a:pt x="95" y="16"/>
                    <a:pt x="95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639;p38">
              <a:extLst>
                <a:ext uri="{FF2B5EF4-FFF2-40B4-BE49-F238E27FC236}">
                  <a16:creationId xmlns:a16="http://schemas.microsoft.com/office/drawing/2014/main" id="{F2E6F5C4-7418-E59F-0C9F-E44A03796E61}"/>
                </a:ext>
              </a:extLst>
            </p:cNvPr>
            <p:cNvSpPr/>
            <p:nvPr/>
          </p:nvSpPr>
          <p:spPr>
            <a:xfrm>
              <a:off x="3412528" y="1793756"/>
              <a:ext cx="5534" cy="8555"/>
            </a:xfrm>
            <a:custGeom>
              <a:avLst/>
              <a:gdLst/>
              <a:ahLst/>
              <a:cxnLst/>
              <a:rect l="l" t="t" r="r" b="b"/>
              <a:pathLst>
                <a:path w="174" h="269" extrusionOk="0">
                  <a:moveTo>
                    <a:pt x="173" y="0"/>
                  </a:moveTo>
                  <a:lnTo>
                    <a:pt x="158" y="17"/>
                  </a:lnTo>
                  <a:cubicBezTo>
                    <a:pt x="158" y="48"/>
                    <a:pt x="142" y="63"/>
                    <a:pt x="126" y="63"/>
                  </a:cubicBezTo>
                  <a:lnTo>
                    <a:pt x="110" y="48"/>
                  </a:lnTo>
                  <a:lnTo>
                    <a:pt x="95" y="63"/>
                  </a:lnTo>
                  <a:cubicBezTo>
                    <a:pt x="63" y="80"/>
                    <a:pt x="32" y="80"/>
                    <a:pt x="0" y="126"/>
                  </a:cubicBezTo>
                  <a:lnTo>
                    <a:pt x="0" y="158"/>
                  </a:lnTo>
                  <a:lnTo>
                    <a:pt x="0" y="206"/>
                  </a:lnTo>
                  <a:lnTo>
                    <a:pt x="0" y="221"/>
                  </a:lnTo>
                  <a:cubicBezTo>
                    <a:pt x="16" y="221"/>
                    <a:pt x="16" y="237"/>
                    <a:pt x="16" y="237"/>
                  </a:cubicBezTo>
                  <a:lnTo>
                    <a:pt x="110" y="269"/>
                  </a:lnTo>
                  <a:lnTo>
                    <a:pt x="126" y="269"/>
                  </a:lnTo>
                  <a:lnTo>
                    <a:pt x="126" y="253"/>
                  </a:lnTo>
                  <a:cubicBezTo>
                    <a:pt x="126" y="237"/>
                    <a:pt x="126" y="221"/>
                    <a:pt x="158" y="221"/>
                  </a:cubicBez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cubicBezTo>
                    <a:pt x="158" y="221"/>
                    <a:pt x="158" y="206"/>
                    <a:pt x="142" y="206"/>
                  </a:cubicBezTo>
                  <a:lnTo>
                    <a:pt x="95" y="190"/>
                  </a:lnTo>
                  <a:lnTo>
                    <a:pt x="79" y="190"/>
                  </a:lnTo>
                  <a:lnTo>
                    <a:pt x="79" y="190"/>
                  </a:lnTo>
                  <a:cubicBezTo>
                    <a:pt x="63" y="190"/>
                    <a:pt x="63" y="190"/>
                    <a:pt x="47" y="174"/>
                  </a:cubicBezTo>
                  <a:lnTo>
                    <a:pt x="32" y="143"/>
                  </a:lnTo>
                  <a:cubicBezTo>
                    <a:pt x="16" y="126"/>
                    <a:pt x="32" y="95"/>
                    <a:pt x="47" y="95"/>
                  </a:cubicBezTo>
                  <a:lnTo>
                    <a:pt x="63" y="80"/>
                  </a:lnTo>
                  <a:lnTo>
                    <a:pt x="79" y="95"/>
                  </a:lnTo>
                  <a:cubicBezTo>
                    <a:pt x="79" y="80"/>
                    <a:pt x="95" y="80"/>
                    <a:pt x="95" y="80"/>
                  </a:cubicBezTo>
                  <a:lnTo>
                    <a:pt x="95" y="80"/>
                  </a:lnTo>
                  <a:lnTo>
                    <a:pt x="110" y="80"/>
                  </a:lnTo>
                  <a:cubicBezTo>
                    <a:pt x="126" y="95"/>
                    <a:pt x="142" y="111"/>
                    <a:pt x="142" y="126"/>
                  </a:cubicBezTo>
                  <a:lnTo>
                    <a:pt x="126" y="126"/>
                  </a:lnTo>
                  <a:lnTo>
                    <a:pt x="142" y="126"/>
                  </a:lnTo>
                  <a:cubicBezTo>
                    <a:pt x="158" y="126"/>
                    <a:pt x="158" y="111"/>
                    <a:pt x="173" y="95"/>
                  </a:cubicBezTo>
                  <a:lnTo>
                    <a:pt x="17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640;p38">
              <a:extLst>
                <a:ext uri="{FF2B5EF4-FFF2-40B4-BE49-F238E27FC236}">
                  <a16:creationId xmlns:a16="http://schemas.microsoft.com/office/drawing/2014/main" id="{55DED479-CED3-CD09-3AA4-B1CB02478B0C}"/>
                </a:ext>
              </a:extLst>
            </p:cNvPr>
            <p:cNvSpPr/>
            <p:nvPr/>
          </p:nvSpPr>
          <p:spPr>
            <a:xfrm>
              <a:off x="3159466" y="1811789"/>
              <a:ext cx="4548" cy="2035"/>
            </a:xfrm>
            <a:custGeom>
              <a:avLst/>
              <a:gdLst/>
              <a:ahLst/>
              <a:cxnLst/>
              <a:rect l="l" t="t" r="r" b="b"/>
              <a:pathLst>
                <a:path w="143" h="64" extrusionOk="0">
                  <a:moveTo>
                    <a:pt x="32" y="49"/>
                  </a:moveTo>
                  <a:lnTo>
                    <a:pt x="17" y="64"/>
                  </a:lnTo>
                  <a:lnTo>
                    <a:pt x="17" y="64"/>
                  </a:lnTo>
                  <a:lnTo>
                    <a:pt x="0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49"/>
                  </a:lnTo>
                  <a:close/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48" y="1"/>
                    <a:pt x="48" y="17"/>
                    <a:pt x="48" y="17"/>
                  </a:cubicBezTo>
                  <a:lnTo>
                    <a:pt x="48" y="32"/>
                  </a:lnTo>
                  <a:lnTo>
                    <a:pt x="48" y="32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9"/>
                  </a:cubicBezTo>
                  <a:cubicBezTo>
                    <a:pt x="95" y="49"/>
                    <a:pt x="111" y="49"/>
                    <a:pt x="111" y="64"/>
                  </a:cubicBezTo>
                  <a:cubicBezTo>
                    <a:pt x="111" y="49"/>
                    <a:pt x="126" y="49"/>
                    <a:pt x="126" y="32"/>
                  </a:cubicBez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cubicBezTo>
                    <a:pt x="143" y="17"/>
                    <a:pt x="126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641;p38">
              <a:extLst>
                <a:ext uri="{FF2B5EF4-FFF2-40B4-BE49-F238E27FC236}">
                  <a16:creationId xmlns:a16="http://schemas.microsoft.com/office/drawing/2014/main" id="{98252FAC-1EAC-67F0-54D1-5F14A37FA76F}"/>
                </a:ext>
              </a:extLst>
            </p:cNvPr>
            <p:cNvSpPr/>
            <p:nvPr/>
          </p:nvSpPr>
          <p:spPr>
            <a:xfrm>
              <a:off x="3086286" y="1812806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95" y="0"/>
                  </a:moveTo>
                  <a:lnTo>
                    <a:pt x="80" y="0"/>
                  </a:lnTo>
                  <a:lnTo>
                    <a:pt x="80" y="17"/>
                  </a:lnTo>
                  <a:cubicBezTo>
                    <a:pt x="80" y="17"/>
                    <a:pt x="64" y="32"/>
                    <a:pt x="49" y="32"/>
                  </a:cubicBezTo>
                  <a:lnTo>
                    <a:pt x="49" y="17"/>
                  </a:lnTo>
                  <a:lnTo>
                    <a:pt x="32" y="17"/>
                  </a:lnTo>
                  <a:cubicBezTo>
                    <a:pt x="32" y="32"/>
                    <a:pt x="17" y="32"/>
                    <a:pt x="17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7" y="48"/>
                  </a:lnTo>
                  <a:cubicBezTo>
                    <a:pt x="17" y="63"/>
                    <a:pt x="32" y="63"/>
                    <a:pt x="49" y="63"/>
                  </a:cubicBezTo>
                  <a:lnTo>
                    <a:pt x="49" y="63"/>
                  </a:lnTo>
                  <a:cubicBezTo>
                    <a:pt x="64" y="63"/>
                    <a:pt x="64" y="63"/>
                    <a:pt x="80" y="4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642;p38">
              <a:extLst>
                <a:ext uri="{FF2B5EF4-FFF2-40B4-BE49-F238E27FC236}">
                  <a16:creationId xmlns:a16="http://schemas.microsoft.com/office/drawing/2014/main" id="{3A2B7648-D14E-837B-B0BE-EBD1F9DCA3ED}"/>
                </a:ext>
              </a:extLst>
            </p:cNvPr>
            <p:cNvSpPr/>
            <p:nvPr/>
          </p:nvSpPr>
          <p:spPr>
            <a:xfrm>
              <a:off x="3427571" y="1804792"/>
              <a:ext cx="8523" cy="3530"/>
            </a:xfrm>
            <a:custGeom>
              <a:avLst/>
              <a:gdLst/>
              <a:ahLst/>
              <a:cxnLst/>
              <a:rect l="l" t="t" r="r" b="b"/>
              <a:pathLst>
                <a:path w="268" h="111" extrusionOk="0">
                  <a:moveTo>
                    <a:pt x="47" y="16"/>
                  </a:moveTo>
                  <a:lnTo>
                    <a:pt x="47" y="16"/>
                  </a:lnTo>
                  <a:cubicBezTo>
                    <a:pt x="32" y="16"/>
                    <a:pt x="15" y="48"/>
                    <a:pt x="0" y="63"/>
                  </a:cubicBezTo>
                  <a:lnTo>
                    <a:pt x="0" y="63"/>
                  </a:lnTo>
                  <a:lnTo>
                    <a:pt x="47" y="79"/>
                  </a:lnTo>
                  <a:cubicBezTo>
                    <a:pt x="47" y="79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95"/>
                  </a:lnTo>
                  <a:cubicBezTo>
                    <a:pt x="63" y="79"/>
                    <a:pt x="47" y="48"/>
                    <a:pt x="47" y="32"/>
                  </a:cubicBezTo>
                  <a:lnTo>
                    <a:pt x="47" y="16"/>
                  </a:lnTo>
                  <a:close/>
                  <a:moveTo>
                    <a:pt x="221" y="0"/>
                  </a:moveTo>
                  <a:lnTo>
                    <a:pt x="221" y="0"/>
                  </a:lnTo>
                  <a:lnTo>
                    <a:pt x="204" y="0"/>
                  </a:lnTo>
                  <a:lnTo>
                    <a:pt x="173" y="0"/>
                  </a:lnTo>
                  <a:lnTo>
                    <a:pt x="158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41" y="16"/>
                  </a:lnTo>
                  <a:cubicBezTo>
                    <a:pt x="126" y="16"/>
                    <a:pt x="110" y="32"/>
                    <a:pt x="110" y="32"/>
                  </a:cubicBezTo>
                  <a:cubicBezTo>
                    <a:pt x="110" y="32"/>
                    <a:pt x="110" y="48"/>
                    <a:pt x="126" y="48"/>
                  </a:cubicBezTo>
                  <a:lnTo>
                    <a:pt x="126" y="63"/>
                  </a:lnTo>
                  <a:cubicBezTo>
                    <a:pt x="141" y="48"/>
                    <a:pt x="141" y="48"/>
                    <a:pt x="158" y="48"/>
                  </a:cubicBezTo>
                  <a:lnTo>
                    <a:pt x="173" y="48"/>
                  </a:lnTo>
                  <a:lnTo>
                    <a:pt x="189" y="48"/>
                  </a:lnTo>
                  <a:cubicBezTo>
                    <a:pt x="204" y="48"/>
                    <a:pt x="221" y="48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36" y="79"/>
                    <a:pt x="252" y="63"/>
                    <a:pt x="252" y="48"/>
                  </a:cubicBezTo>
                  <a:lnTo>
                    <a:pt x="267" y="48"/>
                  </a:lnTo>
                  <a:cubicBezTo>
                    <a:pt x="267" y="16"/>
                    <a:pt x="252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643;p38">
              <a:extLst>
                <a:ext uri="{FF2B5EF4-FFF2-40B4-BE49-F238E27FC236}">
                  <a16:creationId xmlns:a16="http://schemas.microsoft.com/office/drawing/2014/main" id="{B7A86BAF-D2E2-6A36-F560-6695A34EF65C}"/>
                </a:ext>
              </a:extLst>
            </p:cNvPr>
            <p:cNvSpPr/>
            <p:nvPr/>
          </p:nvSpPr>
          <p:spPr>
            <a:xfrm>
              <a:off x="3379452" y="1753174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110" y="1"/>
                  </a:moveTo>
                  <a:lnTo>
                    <a:pt x="110" y="1"/>
                  </a:lnTo>
                  <a:lnTo>
                    <a:pt x="79" y="1"/>
                  </a:lnTo>
                  <a:lnTo>
                    <a:pt x="16" y="79"/>
                  </a:lnTo>
                  <a:cubicBezTo>
                    <a:pt x="1" y="95"/>
                    <a:pt x="1" y="111"/>
                    <a:pt x="16" y="127"/>
                  </a:cubicBezTo>
                  <a:lnTo>
                    <a:pt x="32" y="127"/>
                  </a:lnTo>
                  <a:lnTo>
                    <a:pt x="64" y="127"/>
                  </a:lnTo>
                  <a:lnTo>
                    <a:pt x="127" y="48"/>
                  </a:lnTo>
                  <a:cubicBezTo>
                    <a:pt x="142" y="48"/>
                    <a:pt x="142" y="16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644;p38">
              <a:extLst>
                <a:ext uri="{FF2B5EF4-FFF2-40B4-BE49-F238E27FC236}">
                  <a16:creationId xmlns:a16="http://schemas.microsoft.com/office/drawing/2014/main" id="{305DABB8-500E-F969-3FD4-9327BFBCDDDE}"/>
                </a:ext>
              </a:extLst>
            </p:cNvPr>
            <p:cNvSpPr/>
            <p:nvPr/>
          </p:nvSpPr>
          <p:spPr>
            <a:xfrm>
              <a:off x="3384477" y="180428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78" y="1"/>
                    <a:pt x="63" y="16"/>
                    <a:pt x="63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15" y="48"/>
                  </a:cubicBezTo>
                  <a:cubicBezTo>
                    <a:pt x="0" y="48"/>
                    <a:pt x="0" y="79"/>
                    <a:pt x="15" y="95"/>
                  </a:cubicBez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10" y="79"/>
                    <a:pt x="110" y="79"/>
                    <a:pt x="126" y="79"/>
                  </a:cubicBezTo>
                  <a:cubicBezTo>
                    <a:pt x="110" y="79"/>
                    <a:pt x="126" y="64"/>
                    <a:pt x="126" y="64"/>
                  </a:cubicBezTo>
                  <a:lnTo>
                    <a:pt x="126" y="48"/>
                  </a:lnTo>
                  <a:lnTo>
                    <a:pt x="126" y="32"/>
                  </a:lnTo>
                  <a:cubicBezTo>
                    <a:pt x="126" y="16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645;p38">
              <a:extLst>
                <a:ext uri="{FF2B5EF4-FFF2-40B4-BE49-F238E27FC236}">
                  <a16:creationId xmlns:a16="http://schemas.microsoft.com/office/drawing/2014/main" id="{889A664F-08F7-B28B-68F6-CF055ADFEF49}"/>
                </a:ext>
              </a:extLst>
            </p:cNvPr>
            <p:cNvSpPr/>
            <p:nvPr/>
          </p:nvSpPr>
          <p:spPr>
            <a:xfrm>
              <a:off x="3026686" y="1799767"/>
              <a:ext cx="11067" cy="6042"/>
            </a:xfrm>
            <a:custGeom>
              <a:avLst/>
              <a:gdLst/>
              <a:ahLst/>
              <a:cxnLst/>
              <a:rect l="l" t="t" r="r" b="b"/>
              <a:pathLst>
                <a:path w="348" h="190" extrusionOk="0">
                  <a:moveTo>
                    <a:pt x="316" y="1"/>
                  </a:moveTo>
                  <a:lnTo>
                    <a:pt x="299" y="1"/>
                  </a:lnTo>
                  <a:cubicBezTo>
                    <a:pt x="284" y="17"/>
                    <a:pt x="268" y="17"/>
                    <a:pt x="253" y="17"/>
                  </a:cubicBezTo>
                  <a:cubicBezTo>
                    <a:pt x="221" y="17"/>
                    <a:pt x="205" y="17"/>
                    <a:pt x="190" y="32"/>
                  </a:cubicBezTo>
                  <a:lnTo>
                    <a:pt x="110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6" y="32"/>
                    <a:pt x="1" y="48"/>
                    <a:pt x="1" y="64"/>
                  </a:cubicBezTo>
                  <a:lnTo>
                    <a:pt x="1" y="64"/>
                  </a:lnTo>
                  <a:cubicBezTo>
                    <a:pt x="1" y="80"/>
                    <a:pt x="16" y="95"/>
                    <a:pt x="32" y="95"/>
                  </a:cubicBezTo>
                  <a:lnTo>
                    <a:pt x="47" y="95"/>
                  </a:lnTo>
                  <a:cubicBezTo>
                    <a:pt x="64" y="95"/>
                    <a:pt x="79" y="111"/>
                    <a:pt x="95" y="111"/>
                  </a:cubicBezTo>
                  <a:lnTo>
                    <a:pt x="110" y="111"/>
                  </a:lnTo>
                  <a:lnTo>
                    <a:pt x="127" y="95"/>
                  </a:lnTo>
                  <a:lnTo>
                    <a:pt x="190" y="95"/>
                  </a:lnTo>
                  <a:lnTo>
                    <a:pt x="221" y="95"/>
                  </a:lnTo>
                  <a:cubicBezTo>
                    <a:pt x="236" y="80"/>
                    <a:pt x="236" y="80"/>
                    <a:pt x="253" y="80"/>
                  </a:cubicBezTo>
                  <a:lnTo>
                    <a:pt x="268" y="80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84" y="143"/>
                  </a:lnTo>
                  <a:cubicBezTo>
                    <a:pt x="299" y="143"/>
                    <a:pt x="316" y="174"/>
                    <a:pt x="299" y="190"/>
                  </a:cubicBezTo>
                  <a:cubicBezTo>
                    <a:pt x="316" y="190"/>
                    <a:pt x="331" y="174"/>
                    <a:pt x="331" y="158"/>
                  </a:cubicBezTo>
                  <a:lnTo>
                    <a:pt x="331" y="143"/>
                  </a:lnTo>
                  <a:lnTo>
                    <a:pt x="331" y="127"/>
                  </a:lnTo>
                  <a:lnTo>
                    <a:pt x="331" y="111"/>
                  </a:lnTo>
                  <a:cubicBezTo>
                    <a:pt x="316" y="111"/>
                    <a:pt x="316" y="95"/>
                    <a:pt x="316" y="80"/>
                  </a:cubicBezTo>
                  <a:cubicBezTo>
                    <a:pt x="331" y="64"/>
                    <a:pt x="331" y="64"/>
                    <a:pt x="347" y="64"/>
                  </a:cubicBezTo>
                  <a:lnTo>
                    <a:pt x="347" y="48"/>
                  </a:lnTo>
                  <a:cubicBezTo>
                    <a:pt x="347" y="32"/>
                    <a:pt x="347" y="17"/>
                    <a:pt x="33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646;p38">
              <a:extLst>
                <a:ext uri="{FF2B5EF4-FFF2-40B4-BE49-F238E27FC236}">
                  <a16:creationId xmlns:a16="http://schemas.microsoft.com/office/drawing/2014/main" id="{D5B3B11F-F792-687D-9E61-92744CD50B65}"/>
                </a:ext>
              </a:extLst>
            </p:cNvPr>
            <p:cNvSpPr/>
            <p:nvPr/>
          </p:nvSpPr>
          <p:spPr>
            <a:xfrm>
              <a:off x="3289734" y="1823811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158" y="1"/>
                  </a:moveTo>
                  <a:lnTo>
                    <a:pt x="158" y="1"/>
                  </a:lnTo>
                  <a:lnTo>
                    <a:pt x="32" y="17"/>
                  </a:lnTo>
                  <a:cubicBezTo>
                    <a:pt x="17" y="17"/>
                    <a:pt x="1" y="32"/>
                    <a:pt x="1" y="49"/>
                  </a:cubicBezTo>
                  <a:cubicBezTo>
                    <a:pt x="1" y="64"/>
                    <a:pt x="17" y="80"/>
                    <a:pt x="32" y="80"/>
                  </a:cubicBezTo>
                  <a:lnTo>
                    <a:pt x="32" y="80"/>
                  </a:lnTo>
                  <a:lnTo>
                    <a:pt x="158" y="64"/>
                  </a:lnTo>
                  <a:lnTo>
                    <a:pt x="158" y="64"/>
                  </a:lnTo>
                  <a:cubicBezTo>
                    <a:pt x="175" y="64"/>
                    <a:pt x="190" y="49"/>
                    <a:pt x="190" y="32"/>
                  </a:cubicBezTo>
                  <a:cubicBezTo>
                    <a:pt x="190" y="17"/>
                    <a:pt x="190" y="17"/>
                    <a:pt x="17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647;p38">
              <a:extLst>
                <a:ext uri="{FF2B5EF4-FFF2-40B4-BE49-F238E27FC236}">
                  <a16:creationId xmlns:a16="http://schemas.microsoft.com/office/drawing/2014/main" id="{0CFBF6D0-6587-E35F-A195-55182DBF380E}"/>
                </a:ext>
              </a:extLst>
            </p:cNvPr>
            <p:cNvSpPr/>
            <p:nvPr/>
          </p:nvSpPr>
          <p:spPr>
            <a:xfrm>
              <a:off x="3101329" y="1792738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1" y="1"/>
                  </a:moveTo>
                  <a:lnTo>
                    <a:pt x="95" y="1"/>
                  </a:lnTo>
                  <a:cubicBezTo>
                    <a:pt x="95" y="1"/>
                    <a:pt x="80" y="1"/>
                    <a:pt x="80" y="17"/>
                  </a:cubicBezTo>
                  <a:cubicBezTo>
                    <a:pt x="64" y="17"/>
                    <a:pt x="64" y="32"/>
                    <a:pt x="80" y="49"/>
                  </a:cubicBez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32" y="32"/>
                  </a:lnTo>
                  <a:cubicBezTo>
                    <a:pt x="17" y="32"/>
                    <a:pt x="17" y="49"/>
                    <a:pt x="1" y="49"/>
                  </a:cubicBezTo>
                  <a:cubicBezTo>
                    <a:pt x="1" y="64"/>
                    <a:pt x="1" y="80"/>
                    <a:pt x="17" y="95"/>
                  </a:cubicBezTo>
                  <a:lnTo>
                    <a:pt x="17" y="95"/>
                  </a:lnTo>
                  <a:cubicBezTo>
                    <a:pt x="17" y="112"/>
                    <a:pt x="17" y="112"/>
                    <a:pt x="32" y="112"/>
                  </a:cubicBezTo>
                  <a:cubicBezTo>
                    <a:pt x="32" y="112"/>
                    <a:pt x="48" y="112"/>
                    <a:pt x="48" y="127"/>
                  </a:cubicBezTo>
                  <a:lnTo>
                    <a:pt x="64" y="127"/>
                  </a:lnTo>
                  <a:lnTo>
                    <a:pt x="64" y="127"/>
                  </a:lnTo>
                  <a:lnTo>
                    <a:pt x="64" y="112"/>
                  </a:lnTo>
                  <a:cubicBezTo>
                    <a:pt x="64" y="95"/>
                    <a:pt x="80" y="95"/>
                    <a:pt x="95" y="80"/>
                  </a:cubicBezTo>
                  <a:lnTo>
                    <a:pt x="95" y="80"/>
                  </a:lnTo>
                  <a:lnTo>
                    <a:pt x="158" y="95"/>
                  </a:lnTo>
                  <a:lnTo>
                    <a:pt x="158" y="80"/>
                  </a:lnTo>
                  <a:lnTo>
                    <a:pt x="143" y="80"/>
                  </a:lnTo>
                  <a:lnTo>
                    <a:pt x="143" y="80"/>
                  </a:lnTo>
                  <a:cubicBezTo>
                    <a:pt x="127" y="80"/>
                    <a:pt x="111" y="80"/>
                    <a:pt x="111" y="64"/>
                  </a:cubicBezTo>
                  <a:cubicBezTo>
                    <a:pt x="95" y="64"/>
                    <a:pt x="95" y="49"/>
                    <a:pt x="95" y="49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648;p38">
              <a:extLst>
                <a:ext uri="{FF2B5EF4-FFF2-40B4-BE49-F238E27FC236}">
                  <a16:creationId xmlns:a16="http://schemas.microsoft.com/office/drawing/2014/main" id="{5F974BB4-3E98-4CC1-1E6F-EEA748262441}"/>
                </a:ext>
              </a:extLst>
            </p:cNvPr>
            <p:cNvSpPr/>
            <p:nvPr/>
          </p:nvSpPr>
          <p:spPr>
            <a:xfrm>
              <a:off x="3157971" y="1821330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32"/>
                  </a:lnTo>
                  <a:cubicBezTo>
                    <a:pt x="64" y="47"/>
                    <a:pt x="47" y="64"/>
                    <a:pt x="32" y="79"/>
                  </a:cubicBezTo>
                  <a:lnTo>
                    <a:pt x="16" y="79"/>
                  </a:lnTo>
                  <a:lnTo>
                    <a:pt x="1" y="79"/>
                  </a:lnTo>
                  <a:lnTo>
                    <a:pt x="16" y="95"/>
                  </a:lnTo>
                  <a:lnTo>
                    <a:pt x="1" y="95"/>
                  </a:lnTo>
                  <a:cubicBezTo>
                    <a:pt x="1" y="110"/>
                    <a:pt x="1" y="142"/>
                    <a:pt x="16" y="142"/>
                  </a:cubicBezTo>
                  <a:lnTo>
                    <a:pt x="32" y="142"/>
                  </a:lnTo>
                  <a:cubicBezTo>
                    <a:pt x="47" y="142"/>
                    <a:pt x="64" y="142"/>
                    <a:pt x="64" y="127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649;p38">
              <a:extLst>
                <a:ext uri="{FF2B5EF4-FFF2-40B4-BE49-F238E27FC236}">
                  <a16:creationId xmlns:a16="http://schemas.microsoft.com/office/drawing/2014/main" id="{0ABDB40D-034C-E44C-76F2-BB33D9C2599D}"/>
                </a:ext>
              </a:extLst>
            </p:cNvPr>
            <p:cNvSpPr/>
            <p:nvPr/>
          </p:nvSpPr>
          <p:spPr>
            <a:xfrm>
              <a:off x="3307767" y="1821807"/>
              <a:ext cx="4580" cy="2576"/>
            </a:xfrm>
            <a:custGeom>
              <a:avLst/>
              <a:gdLst/>
              <a:ahLst/>
              <a:cxnLst/>
              <a:rect l="l" t="t" r="r" b="b"/>
              <a:pathLst>
                <a:path w="144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64" y="1"/>
                  </a:lnTo>
                  <a:lnTo>
                    <a:pt x="17" y="17"/>
                  </a:lnTo>
                  <a:lnTo>
                    <a:pt x="1" y="17"/>
                  </a:lnTo>
                  <a:cubicBezTo>
                    <a:pt x="17" y="17"/>
                    <a:pt x="32" y="32"/>
                    <a:pt x="32" y="49"/>
                  </a:cubicBezTo>
                  <a:cubicBezTo>
                    <a:pt x="32" y="64"/>
                    <a:pt x="17" y="80"/>
                    <a:pt x="17" y="80"/>
                  </a:cubicBezTo>
                  <a:lnTo>
                    <a:pt x="17" y="80"/>
                  </a:lnTo>
                  <a:lnTo>
                    <a:pt x="32" y="80"/>
                  </a:lnTo>
                  <a:lnTo>
                    <a:pt x="95" y="64"/>
                  </a:lnTo>
                  <a:lnTo>
                    <a:pt x="112" y="64"/>
                  </a:lnTo>
                  <a:cubicBezTo>
                    <a:pt x="127" y="64"/>
                    <a:pt x="143" y="49"/>
                    <a:pt x="127" y="17"/>
                  </a:cubicBezTo>
                  <a:cubicBezTo>
                    <a:pt x="127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650;p38">
              <a:extLst>
                <a:ext uri="{FF2B5EF4-FFF2-40B4-BE49-F238E27FC236}">
                  <a16:creationId xmlns:a16="http://schemas.microsoft.com/office/drawing/2014/main" id="{E3AC348A-B12F-64C6-4D07-A102DAD603AD}"/>
                </a:ext>
              </a:extLst>
            </p:cNvPr>
            <p:cNvSpPr/>
            <p:nvPr/>
          </p:nvSpPr>
          <p:spPr>
            <a:xfrm>
              <a:off x="3228607" y="179776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0"/>
                  </a:moveTo>
                  <a:lnTo>
                    <a:pt x="64" y="0"/>
                  </a:lnTo>
                  <a:lnTo>
                    <a:pt x="64" y="0"/>
                  </a:lnTo>
                  <a:cubicBezTo>
                    <a:pt x="64" y="0"/>
                    <a:pt x="32" y="0"/>
                    <a:pt x="17" y="32"/>
                  </a:cubicBezTo>
                  <a:cubicBezTo>
                    <a:pt x="0" y="48"/>
                    <a:pt x="17" y="80"/>
                    <a:pt x="17" y="95"/>
                  </a:cubicBezTo>
                  <a:lnTo>
                    <a:pt x="17" y="95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80" y="80"/>
                  </a:lnTo>
                  <a:lnTo>
                    <a:pt x="95" y="80"/>
                  </a:lnTo>
                  <a:cubicBezTo>
                    <a:pt x="95" y="64"/>
                    <a:pt x="80" y="64"/>
                    <a:pt x="80" y="64"/>
                  </a:cubicBezTo>
                  <a:cubicBezTo>
                    <a:pt x="95" y="64"/>
                    <a:pt x="111" y="48"/>
                    <a:pt x="111" y="32"/>
                  </a:cubicBez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651;p38">
              <a:extLst>
                <a:ext uri="{FF2B5EF4-FFF2-40B4-BE49-F238E27FC236}">
                  <a16:creationId xmlns:a16="http://schemas.microsoft.com/office/drawing/2014/main" id="{E154BD92-43EB-3BE8-671E-0DFC69256DBB}"/>
                </a:ext>
              </a:extLst>
            </p:cNvPr>
            <p:cNvSpPr/>
            <p:nvPr/>
          </p:nvSpPr>
          <p:spPr>
            <a:xfrm>
              <a:off x="3157463" y="1799767"/>
              <a:ext cx="7569" cy="7060"/>
            </a:xfrm>
            <a:custGeom>
              <a:avLst/>
              <a:gdLst/>
              <a:ahLst/>
              <a:cxnLst/>
              <a:rect l="l" t="t" r="r" b="b"/>
              <a:pathLst>
                <a:path w="238" h="222" extrusionOk="0">
                  <a:moveTo>
                    <a:pt x="221" y="1"/>
                  </a:moveTo>
                  <a:lnTo>
                    <a:pt x="174" y="17"/>
                  </a:lnTo>
                  <a:lnTo>
                    <a:pt x="158" y="17"/>
                  </a:lnTo>
                  <a:lnTo>
                    <a:pt x="126" y="17"/>
                  </a:lnTo>
                  <a:cubicBezTo>
                    <a:pt x="95" y="32"/>
                    <a:pt x="48" y="64"/>
                    <a:pt x="48" y="143"/>
                  </a:cubicBezTo>
                  <a:lnTo>
                    <a:pt x="32" y="143"/>
                  </a:lnTo>
                  <a:cubicBezTo>
                    <a:pt x="32" y="158"/>
                    <a:pt x="17" y="158"/>
                    <a:pt x="17" y="158"/>
                  </a:cubicBezTo>
                  <a:cubicBezTo>
                    <a:pt x="0" y="174"/>
                    <a:pt x="0" y="190"/>
                    <a:pt x="17" y="206"/>
                  </a:cubicBezTo>
                  <a:cubicBezTo>
                    <a:pt x="17" y="221"/>
                    <a:pt x="32" y="221"/>
                    <a:pt x="32" y="221"/>
                  </a:cubicBezTo>
                  <a:lnTo>
                    <a:pt x="48" y="221"/>
                  </a:lnTo>
                  <a:lnTo>
                    <a:pt x="48" y="221"/>
                  </a:lnTo>
                  <a:cubicBezTo>
                    <a:pt x="48" y="206"/>
                    <a:pt x="48" y="206"/>
                    <a:pt x="32" y="206"/>
                  </a:cubicBezTo>
                  <a:cubicBezTo>
                    <a:pt x="32" y="190"/>
                    <a:pt x="32" y="158"/>
                    <a:pt x="48" y="158"/>
                  </a:cubicBezTo>
                  <a:lnTo>
                    <a:pt x="63" y="158"/>
                  </a:lnTo>
                  <a:lnTo>
                    <a:pt x="63" y="158"/>
                  </a:lnTo>
                  <a:cubicBezTo>
                    <a:pt x="80" y="158"/>
                    <a:pt x="95" y="158"/>
                    <a:pt x="95" y="174"/>
                  </a:cubicBezTo>
                  <a:lnTo>
                    <a:pt x="111" y="174"/>
                  </a:lnTo>
                  <a:cubicBezTo>
                    <a:pt x="111" y="174"/>
                    <a:pt x="126" y="158"/>
                    <a:pt x="126" y="143"/>
                  </a:cubicBezTo>
                  <a:cubicBezTo>
                    <a:pt x="111" y="95"/>
                    <a:pt x="143" y="80"/>
                    <a:pt x="189" y="64"/>
                  </a:cubicBezTo>
                  <a:cubicBezTo>
                    <a:pt x="189" y="48"/>
                    <a:pt x="206" y="48"/>
                    <a:pt x="206" y="48"/>
                  </a:cubicBezTo>
                  <a:cubicBezTo>
                    <a:pt x="221" y="32"/>
                    <a:pt x="237" y="17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652;p38">
              <a:extLst>
                <a:ext uri="{FF2B5EF4-FFF2-40B4-BE49-F238E27FC236}">
                  <a16:creationId xmlns:a16="http://schemas.microsoft.com/office/drawing/2014/main" id="{9AC4CC44-BA3E-B6EC-81FB-B26788822CB0}"/>
                </a:ext>
              </a:extLst>
            </p:cNvPr>
            <p:cNvSpPr/>
            <p:nvPr/>
          </p:nvSpPr>
          <p:spPr>
            <a:xfrm>
              <a:off x="3303759" y="1779731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80"/>
                  </a:cubicBezTo>
                  <a:cubicBezTo>
                    <a:pt x="17" y="95"/>
                    <a:pt x="17" y="111"/>
                    <a:pt x="1" y="111"/>
                  </a:cubicBezTo>
                  <a:lnTo>
                    <a:pt x="17" y="111"/>
                  </a:lnTo>
                  <a:lnTo>
                    <a:pt x="49" y="111"/>
                  </a:lnTo>
                  <a:lnTo>
                    <a:pt x="80" y="63"/>
                  </a:lnTo>
                  <a:lnTo>
                    <a:pt x="112" y="95"/>
                  </a:lnTo>
                  <a:lnTo>
                    <a:pt x="127" y="95"/>
                  </a:lnTo>
                  <a:cubicBezTo>
                    <a:pt x="143" y="95"/>
                    <a:pt x="143" y="80"/>
                    <a:pt x="158" y="80"/>
                  </a:cubicBezTo>
                  <a:cubicBezTo>
                    <a:pt x="158" y="63"/>
                    <a:pt x="158" y="32"/>
                    <a:pt x="143" y="32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653;p38">
              <a:extLst>
                <a:ext uri="{FF2B5EF4-FFF2-40B4-BE49-F238E27FC236}">
                  <a16:creationId xmlns:a16="http://schemas.microsoft.com/office/drawing/2014/main" id="{6AD1F9C8-1C77-BE24-E300-5BCBDF8B525E}"/>
                </a:ext>
              </a:extLst>
            </p:cNvPr>
            <p:cNvSpPr/>
            <p:nvPr/>
          </p:nvSpPr>
          <p:spPr>
            <a:xfrm>
              <a:off x="3173015" y="1791752"/>
              <a:ext cx="8523" cy="5025"/>
            </a:xfrm>
            <a:custGeom>
              <a:avLst/>
              <a:gdLst/>
              <a:ahLst/>
              <a:cxnLst/>
              <a:rect l="l" t="t" r="r" b="b"/>
              <a:pathLst>
                <a:path w="268" h="158" extrusionOk="0">
                  <a:moveTo>
                    <a:pt x="252" y="0"/>
                  </a:moveTo>
                  <a:lnTo>
                    <a:pt x="252" y="17"/>
                  </a:lnTo>
                  <a:lnTo>
                    <a:pt x="173" y="17"/>
                  </a:lnTo>
                  <a:lnTo>
                    <a:pt x="173" y="63"/>
                  </a:lnTo>
                  <a:cubicBezTo>
                    <a:pt x="158" y="63"/>
                    <a:pt x="141" y="80"/>
                    <a:pt x="141" y="80"/>
                  </a:cubicBezTo>
                  <a:cubicBezTo>
                    <a:pt x="126" y="80"/>
                    <a:pt x="126" y="63"/>
                    <a:pt x="110" y="63"/>
                  </a:cubicBezTo>
                  <a:cubicBezTo>
                    <a:pt x="110" y="48"/>
                    <a:pt x="95" y="32"/>
                    <a:pt x="110" y="17"/>
                  </a:cubicBezTo>
                  <a:lnTo>
                    <a:pt x="95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32"/>
                  </a:lnTo>
                  <a:lnTo>
                    <a:pt x="32" y="32"/>
                  </a:lnTo>
                  <a:cubicBezTo>
                    <a:pt x="15" y="48"/>
                    <a:pt x="0" y="48"/>
                    <a:pt x="0" y="63"/>
                  </a:cubicBezTo>
                  <a:lnTo>
                    <a:pt x="0" y="63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143"/>
                  </a:lnTo>
                  <a:cubicBezTo>
                    <a:pt x="32" y="158"/>
                    <a:pt x="32" y="158"/>
                    <a:pt x="47" y="158"/>
                  </a:cubicBezTo>
                  <a:lnTo>
                    <a:pt x="47" y="158"/>
                  </a:lnTo>
                  <a:lnTo>
                    <a:pt x="78" y="158"/>
                  </a:lnTo>
                  <a:lnTo>
                    <a:pt x="78" y="143"/>
                  </a:lnTo>
                  <a:lnTo>
                    <a:pt x="78" y="143"/>
                  </a:lnTo>
                  <a:cubicBezTo>
                    <a:pt x="47" y="143"/>
                    <a:pt x="47" y="126"/>
                    <a:pt x="47" y="111"/>
                  </a:cubicBezTo>
                  <a:cubicBezTo>
                    <a:pt x="47" y="95"/>
                    <a:pt x="63" y="80"/>
                    <a:pt x="78" y="80"/>
                  </a:cubicBezTo>
                  <a:lnTo>
                    <a:pt x="78" y="80"/>
                  </a:lnTo>
                  <a:cubicBezTo>
                    <a:pt x="110" y="80"/>
                    <a:pt x="126" y="80"/>
                    <a:pt x="141" y="95"/>
                  </a:cubicBezTo>
                  <a:lnTo>
                    <a:pt x="252" y="80"/>
                  </a:lnTo>
                  <a:lnTo>
                    <a:pt x="236" y="80"/>
                  </a:lnTo>
                  <a:cubicBezTo>
                    <a:pt x="236" y="63"/>
                    <a:pt x="236" y="32"/>
                    <a:pt x="267" y="17"/>
                  </a:cubicBezTo>
                  <a:cubicBezTo>
                    <a:pt x="267" y="0"/>
                    <a:pt x="252" y="0"/>
                    <a:pt x="25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654;p38">
              <a:extLst>
                <a:ext uri="{FF2B5EF4-FFF2-40B4-BE49-F238E27FC236}">
                  <a16:creationId xmlns:a16="http://schemas.microsoft.com/office/drawing/2014/main" id="{C2FEE8A8-1527-99FD-AD86-4D3F3F4C2BD0}"/>
                </a:ext>
              </a:extLst>
            </p:cNvPr>
            <p:cNvSpPr/>
            <p:nvPr/>
          </p:nvSpPr>
          <p:spPr>
            <a:xfrm>
              <a:off x="3184019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95" y="1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32"/>
                    <a:pt x="1" y="47"/>
                    <a:pt x="1" y="79"/>
                  </a:cubicBezTo>
                  <a:cubicBezTo>
                    <a:pt x="16" y="64"/>
                    <a:pt x="32" y="64"/>
                    <a:pt x="48" y="64"/>
                  </a:cubicBezTo>
                  <a:lnTo>
                    <a:pt x="64" y="64"/>
                  </a:lnTo>
                  <a:cubicBezTo>
                    <a:pt x="64" y="47"/>
                    <a:pt x="79" y="47"/>
                    <a:pt x="79" y="32"/>
                  </a:cubicBezTo>
                  <a:cubicBezTo>
                    <a:pt x="95" y="32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1655;p38">
              <a:extLst>
                <a:ext uri="{FF2B5EF4-FFF2-40B4-BE49-F238E27FC236}">
                  <a16:creationId xmlns:a16="http://schemas.microsoft.com/office/drawing/2014/main" id="{042FB598-D8DC-C71F-6DF6-2A238C20F1E5}"/>
                </a:ext>
              </a:extLst>
            </p:cNvPr>
            <p:cNvSpPr/>
            <p:nvPr/>
          </p:nvSpPr>
          <p:spPr>
            <a:xfrm>
              <a:off x="3180488" y="1791752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222" y="63"/>
                  </a:move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32" y="17"/>
                  </a:lnTo>
                  <a:cubicBezTo>
                    <a:pt x="1" y="32"/>
                    <a:pt x="1" y="63"/>
                    <a:pt x="1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32" y="80"/>
                    <a:pt x="64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95" y="32"/>
                    <a:pt x="112" y="32"/>
                    <a:pt x="127" y="32"/>
                  </a:cubicBezTo>
                  <a:lnTo>
                    <a:pt x="127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59" y="32"/>
                  </a:lnTo>
                  <a:lnTo>
                    <a:pt x="159" y="32"/>
                  </a:lnTo>
                  <a:cubicBezTo>
                    <a:pt x="175" y="32"/>
                    <a:pt x="190" y="32"/>
                    <a:pt x="190" y="48"/>
                  </a:cubicBezTo>
                  <a:lnTo>
                    <a:pt x="206" y="80"/>
                  </a:lnTo>
                  <a:lnTo>
                    <a:pt x="206" y="80"/>
                  </a:lnTo>
                  <a:cubicBezTo>
                    <a:pt x="206" y="80"/>
                    <a:pt x="206" y="63"/>
                    <a:pt x="222" y="63"/>
                  </a:cubicBezTo>
                  <a:lnTo>
                    <a:pt x="222" y="80"/>
                  </a:lnTo>
                  <a:lnTo>
                    <a:pt x="269" y="63"/>
                  </a:lnTo>
                  <a:lnTo>
                    <a:pt x="269" y="63"/>
                  </a:lnTo>
                  <a:lnTo>
                    <a:pt x="269" y="63"/>
                  </a:lnTo>
                  <a:cubicBezTo>
                    <a:pt x="269" y="63"/>
                    <a:pt x="285" y="63"/>
                    <a:pt x="285" y="80"/>
                  </a:cubicBezTo>
                  <a:cubicBezTo>
                    <a:pt x="285" y="48"/>
                    <a:pt x="285" y="32"/>
                    <a:pt x="253" y="17"/>
                  </a:cubicBezTo>
                  <a:cubicBezTo>
                    <a:pt x="253" y="0"/>
                    <a:pt x="238" y="0"/>
                    <a:pt x="222" y="0"/>
                  </a:cubicBezTo>
                  <a:lnTo>
                    <a:pt x="190" y="0"/>
                  </a:lnTo>
                  <a:lnTo>
                    <a:pt x="175" y="17"/>
                  </a:lnTo>
                  <a:lnTo>
                    <a:pt x="159" y="17"/>
                  </a:lnTo>
                  <a:cubicBezTo>
                    <a:pt x="143" y="17"/>
                    <a:pt x="127" y="17"/>
                    <a:pt x="112" y="32"/>
                  </a:cubicBezTo>
                  <a:lnTo>
                    <a:pt x="80" y="3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656;p38">
              <a:extLst>
                <a:ext uri="{FF2B5EF4-FFF2-40B4-BE49-F238E27FC236}">
                  <a16:creationId xmlns:a16="http://schemas.microsoft.com/office/drawing/2014/main" id="{A5B56623-145B-7B6B-C6D5-207E230E5271}"/>
                </a:ext>
              </a:extLst>
            </p:cNvPr>
            <p:cNvSpPr/>
            <p:nvPr/>
          </p:nvSpPr>
          <p:spPr>
            <a:xfrm>
              <a:off x="3187517" y="179375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657;p38">
              <a:extLst>
                <a:ext uri="{FF2B5EF4-FFF2-40B4-BE49-F238E27FC236}">
                  <a16:creationId xmlns:a16="http://schemas.microsoft.com/office/drawing/2014/main" id="{DCA07FFC-97BD-06E3-CAA3-7104FA181540}"/>
                </a:ext>
              </a:extLst>
            </p:cNvPr>
            <p:cNvSpPr/>
            <p:nvPr/>
          </p:nvSpPr>
          <p:spPr>
            <a:xfrm>
              <a:off x="3395958" y="1794265"/>
              <a:ext cx="6583" cy="4516"/>
            </a:xfrm>
            <a:custGeom>
              <a:avLst/>
              <a:gdLst/>
              <a:ahLst/>
              <a:cxnLst/>
              <a:rect l="l" t="t" r="r" b="b"/>
              <a:pathLst>
                <a:path w="207" h="142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6"/>
                    <a:pt x="17" y="16"/>
                    <a:pt x="17" y="32"/>
                  </a:cubicBezTo>
                  <a:lnTo>
                    <a:pt x="1" y="95"/>
                  </a:lnTo>
                  <a:cubicBezTo>
                    <a:pt x="1" y="110"/>
                    <a:pt x="1" y="110"/>
                    <a:pt x="17" y="127"/>
                  </a:cubicBezTo>
                  <a:cubicBezTo>
                    <a:pt x="17" y="127"/>
                    <a:pt x="32" y="142"/>
                    <a:pt x="49" y="142"/>
                  </a:cubicBezTo>
                  <a:lnTo>
                    <a:pt x="49" y="14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95" y="142"/>
                  </a:lnTo>
                  <a:lnTo>
                    <a:pt x="112" y="142"/>
                  </a:lnTo>
                  <a:lnTo>
                    <a:pt x="112" y="142"/>
                  </a:lnTo>
                  <a:lnTo>
                    <a:pt x="112" y="127"/>
                  </a:lnTo>
                  <a:cubicBezTo>
                    <a:pt x="127" y="127"/>
                    <a:pt x="127" y="110"/>
                    <a:pt x="143" y="110"/>
                  </a:cubicBezTo>
                  <a:lnTo>
                    <a:pt x="143" y="110"/>
                  </a:lnTo>
                  <a:cubicBezTo>
                    <a:pt x="143" y="110"/>
                    <a:pt x="158" y="110"/>
                    <a:pt x="158" y="127"/>
                  </a:cubicBezTo>
                  <a:lnTo>
                    <a:pt x="175" y="127"/>
                  </a:lnTo>
                  <a:lnTo>
                    <a:pt x="175" y="127"/>
                  </a:lnTo>
                  <a:cubicBezTo>
                    <a:pt x="190" y="110"/>
                    <a:pt x="206" y="95"/>
                    <a:pt x="190" y="79"/>
                  </a:cubicBezTo>
                  <a:cubicBezTo>
                    <a:pt x="175" y="64"/>
                    <a:pt x="175" y="64"/>
                    <a:pt x="158" y="64"/>
                  </a:cubicBezTo>
                  <a:lnTo>
                    <a:pt x="143" y="64"/>
                  </a:lnTo>
                  <a:cubicBezTo>
                    <a:pt x="127" y="79"/>
                    <a:pt x="112" y="79"/>
                    <a:pt x="112" y="79"/>
                  </a:cubicBezTo>
                  <a:lnTo>
                    <a:pt x="112" y="47"/>
                  </a:lnTo>
                  <a:lnTo>
                    <a:pt x="95" y="32"/>
                  </a:ln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658;p38">
              <a:extLst>
                <a:ext uri="{FF2B5EF4-FFF2-40B4-BE49-F238E27FC236}">
                  <a16:creationId xmlns:a16="http://schemas.microsoft.com/office/drawing/2014/main" id="{547B79C4-0B66-C60C-285E-B74A451F19E0}"/>
                </a:ext>
              </a:extLst>
            </p:cNvPr>
            <p:cNvSpPr/>
            <p:nvPr/>
          </p:nvSpPr>
          <p:spPr>
            <a:xfrm>
              <a:off x="3021693" y="1807304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78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5" y="63"/>
                  </a:lnTo>
                  <a:lnTo>
                    <a:pt x="63" y="63"/>
                  </a:lnTo>
                  <a:cubicBezTo>
                    <a:pt x="78" y="32"/>
                    <a:pt x="78" y="16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1659;p38">
              <a:extLst>
                <a:ext uri="{FF2B5EF4-FFF2-40B4-BE49-F238E27FC236}">
                  <a16:creationId xmlns:a16="http://schemas.microsoft.com/office/drawing/2014/main" id="{6EA77298-130A-D8DC-CFA3-1C086083DE21}"/>
                </a:ext>
              </a:extLst>
            </p:cNvPr>
            <p:cNvSpPr/>
            <p:nvPr/>
          </p:nvSpPr>
          <p:spPr>
            <a:xfrm>
              <a:off x="3111888" y="1794742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78" y="1"/>
                    <a:pt x="63" y="1"/>
                    <a:pt x="63" y="17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cubicBezTo>
                    <a:pt x="95" y="17"/>
                    <a:pt x="95" y="32"/>
                    <a:pt x="95" y="49"/>
                  </a:cubicBezTo>
                  <a:lnTo>
                    <a:pt x="95" y="112"/>
                  </a:lnTo>
                  <a:cubicBezTo>
                    <a:pt x="78" y="127"/>
                    <a:pt x="63" y="143"/>
                    <a:pt x="47" y="143"/>
                  </a:cubicBezTo>
                  <a:lnTo>
                    <a:pt x="47" y="143"/>
                  </a:lnTo>
                  <a:cubicBezTo>
                    <a:pt x="32" y="143"/>
                    <a:pt x="15" y="127"/>
                    <a:pt x="15" y="95"/>
                  </a:cubicBezTo>
                  <a:cubicBezTo>
                    <a:pt x="0" y="112"/>
                    <a:pt x="0" y="127"/>
                    <a:pt x="15" y="143"/>
                  </a:cubicBezTo>
                  <a:cubicBezTo>
                    <a:pt x="15" y="159"/>
                    <a:pt x="32" y="159"/>
                    <a:pt x="47" y="159"/>
                  </a:cubicBezTo>
                  <a:lnTo>
                    <a:pt x="47" y="159"/>
                  </a:lnTo>
                  <a:lnTo>
                    <a:pt x="63" y="159"/>
                  </a:lnTo>
                  <a:lnTo>
                    <a:pt x="126" y="127"/>
                  </a:lnTo>
                  <a:lnTo>
                    <a:pt x="158" y="112"/>
                  </a:lnTo>
                  <a:cubicBezTo>
                    <a:pt x="173" y="95"/>
                    <a:pt x="173" y="95"/>
                    <a:pt x="173" y="80"/>
                  </a:cubicBezTo>
                  <a:cubicBezTo>
                    <a:pt x="189" y="80"/>
                    <a:pt x="189" y="64"/>
                    <a:pt x="173" y="64"/>
                  </a:cubicBezTo>
                  <a:lnTo>
                    <a:pt x="173" y="64"/>
                  </a:lnTo>
                  <a:lnTo>
                    <a:pt x="173" y="49"/>
                  </a:lnTo>
                  <a:cubicBezTo>
                    <a:pt x="173" y="32"/>
                    <a:pt x="158" y="17"/>
                    <a:pt x="141" y="1"/>
                  </a:cubicBezTo>
                  <a:lnTo>
                    <a:pt x="126" y="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1660;p38">
              <a:extLst>
                <a:ext uri="{FF2B5EF4-FFF2-40B4-BE49-F238E27FC236}">
                  <a16:creationId xmlns:a16="http://schemas.microsoft.com/office/drawing/2014/main" id="{6854D913-D971-1CF4-A079-F10671A54366}"/>
                </a:ext>
              </a:extLst>
            </p:cNvPr>
            <p:cNvSpPr/>
            <p:nvPr/>
          </p:nvSpPr>
          <p:spPr>
            <a:xfrm>
              <a:off x="3016159" y="1797286"/>
              <a:ext cx="5565" cy="2512"/>
            </a:xfrm>
            <a:custGeom>
              <a:avLst/>
              <a:gdLst/>
              <a:ahLst/>
              <a:cxnLst/>
              <a:rect l="l" t="t" r="r" b="b"/>
              <a:pathLst>
                <a:path w="175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8" y="32"/>
                  </a:lnTo>
                  <a:cubicBezTo>
                    <a:pt x="63" y="32"/>
                    <a:pt x="95" y="32"/>
                    <a:pt x="111" y="63"/>
                  </a:cubicBezTo>
                  <a:cubicBezTo>
                    <a:pt x="126" y="79"/>
                    <a:pt x="126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lnTo>
                    <a:pt x="174" y="63"/>
                  </a:lnTo>
                  <a:lnTo>
                    <a:pt x="174" y="47"/>
                  </a:lnTo>
                  <a:cubicBezTo>
                    <a:pt x="174" y="32"/>
                    <a:pt x="158" y="32"/>
                    <a:pt x="158" y="15"/>
                  </a:cubicBezTo>
                  <a:lnTo>
                    <a:pt x="143" y="15"/>
                  </a:lnTo>
                  <a:lnTo>
                    <a:pt x="126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661;p38">
              <a:extLst>
                <a:ext uri="{FF2B5EF4-FFF2-40B4-BE49-F238E27FC236}">
                  <a16:creationId xmlns:a16="http://schemas.microsoft.com/office/drawing/2014/main" id="{C481FA73-684F-AB0F-FE36-504A13E2D797}"/>
                </a:ext>
              </a:extLst>
            </p:cNvPr>
            <p:cNvSpPr/>
            <p:nvPr/>
          </p:nvSpPr>
          <p:spPr>
            <a:xfrm>
              <a:off x="3104350" y="1787745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32" y="63"/>
                  </a:lnTo>
                  <a:cubicBezTo>
                    <a:pt x="32" y="63"/>
                    <a:pt x="16" y="80"/>
                    <a:pt x="0" y="80"/>
                  </a:cubicBezTo>
                  <a:lnTo>
                    <a:pt x="0" y="80"/>
                  </a:lnTo>
                  <a:lnTo>
                    <a:pt x="16" y="80"/>
                  </a:lnTo>
                  <a:lnTo>
                    <a:pt x="16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80"/>
                  </a:lnTo>
                  <a:cubicBezTo>
                    <a:pt x="48" y="80"/>
                    <a:pt x="48" y="48"/>
                    <a:pt x="63" y="32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111" y="32"/>
                  </a:lnTo>
                  <a:lnTo>
                    <a:pt x="111" y="32"/>
                  </a:lnTo>
                  <a:cubicBezTo>
                    <a:pt x="95" y="17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662;p38">
              <a:extLst>
                <a:ext uri="{FF2B5EF4-FFF2-40B4-BE49-F238E27FC236}">
                  <a16:creationId xmlns:a16="http://schemas.microsoft.com/office/drawing/2014/main" id="{C2BEBFC7-15E6-9F6E-42A8-4229F6736978}"/>
                </a:ext>
              </a:extLst>
            </p:cNvPr>
            <p:cNvSpPr/>
            <p:nvPr/>
          </p:nvSpPr>
          <p:spPr>
            <a:xfrm>
              <a:off x="3399488" y="1797286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" y="126"/>
                  </a:moveTo>
                  <a:lnTo>
                    <a:pt x="1" y="126"/>
                  </a:lnTo>
                  <a:lnTo>
                    <a:pt x="1" y="126"/>
                  </a:lnTo>
                  <a:lnTo>
                    <a:pt x="1" y="126"/>
                  </a:lnTo>
                  <a:close/>
                  <a:moveTo>
                    <a:pt x="142" y="0"/>
                  </a:moveTo>
                  <a:cubicBezTo>
                    <a:pt x="127" y="0"/>
                    <a:pt x="110" y="0"/>
                    <a:pt x="110" y="15"/>
                  </a:cubicBezTo>
                  <a:cubicBezTo>
                    <a:pt x="110" y="47"/>
                    <a:pt x="95" y="63"/>
                    <a:pt x="79" y="63"/>
                  </a:cubicBezTo>
                  <a:cubicBezTo>
                    <a:pt x="79" y="79"/>
                    <a:pt x="79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95" y="110"/>
                    <a:pt x="110" y="110"/>
                    <a:pt x="110" y="126"/>
                  </a:cubicBezTo>
                  <a:cubicBezTo>
                    <a:pt x="142" y="110"/>
                    <a:pt x="158" y="79"/>
                    <a:pt x="173" y="32"/>
                  </a:cubicBezTo>
                  <a:cubicBezTo>
                    <a:pt x="190" y="32"/>
                    <a:pt x="173" y="15"/>
                    <a:pt x="173" y="0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663;p38">
              <a:extLst>
                <a:ext uri="{FF2B5EF4-FFF2-40B4-BE49-F238E27FC236}">
                  <a16:creationId xmlns:a16="http://schemas.microsoft.com/office/drawing/2014/main" id="{85B7DE57-7682-49EB-87B0-C1F5BD3FE46C}"/>
                </a:ext>
              </a:extLst>
            </p:cNvPr>
            <p:cNvSpPr/>
            <p:nvPr/>
          </p:nvSpPr>
          <p:spPr>
            <a:xfrm>
              <a:off x="3015141" y="1798272"/>
              <a:ext cx="9064" cy="3530"/>
            </a:xfrm>
            <a:custGeom>
              <a:avLst/>
              <a:gdLst/>
              <a:ahLst/>
              <a:cxnLst/>
              <a:rect l="l" t="t" r="r" b="b"/>
              <a:pathLst>
                <a:path w="285" h="111" extrusionOk="0">
                  <a:moveTo>
                    <a:pt x="80" y="64"/>
                  </a:moveTo>
                  <a:lnTo>
                    <a:pt x="80" y="64"/>
                  </a:lnTo>
                  <a:lnTo>
                    <a:pt x="80" y="64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6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48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lnTo>
                    <a:pt x="48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112" y="95"/>
                  </a:lnTo>
                  <a:cubicBezTo>
                    <a:pt x="127" y="95"/>
                    <a:pt x="127" y="111"/>
                    <a:pt x="127" y="111"/>
                  </a:cubicBezTo>
                  <a:lnTo>
                    <a:pt x="175" y="111"/>
                  </a:lnTo>
                  <a:lnTo>
                    <a:pt x="238" y="111"/>
                  </a:lnTo>
                  <a:lnTo>
                    <a:pt x="238" y="95"/>
                  </a:lnTo>
                  <a:lnTo>
                    <a:pt x="253" y="95"/>
                  </a:lnTo>
                  <a:cubicBezTo>
                    <a:pt x="269" y="95"/>
                    <a:pt x="284" y="64"/>
                    <a:pt x="269" y="48"/>
                  </a:cubicBezTo>
                  <a:cubicBezTo>
                    <a:pt x="269" y="48"/>
                    <a:pt x="269" y="32"/>
                    <a:pt x="253" y="32"/>
                  </a:cubicBezTo>
                  <a:lnTo>
                    <a:pt x="238" y="32"/>
                  </a:lnTo>
                  <a:lnTo>
                    <a:pt x="238" y="32"/>
                  </a:lnTo>
                  <a:lnTo>
                    <a:pt x="238" y="32"/>
                  </a:lnTo>
                  <a:lnTo>
                    <a:pt x="221" y="32"/>
                  </a:lnTo>
                  <a:cubicBezTo>
                    <a:pt x="221" y="32"/>
                    <a:pt x="206" y="32"/>
                    <a:pt x="206" y="48"/>
                  </a:cubicBezTo>
                  <a:lnTo>
                    <a:pt x="190" y="48"/>
                  </a:lnTo>
                  <a:lnTo>
                    <a:pt x="175" y="48"/>
                  </a:lnTo>
                  <a:cubicBezTo>
                    <a:pt x="158" y="48"/>
                    <a:pt x="158" y="48"/>
                    <a:pt x="143" y="32"/>
                  </a:cubicBezTo>
                  <a:cubicBezTo>
                    <a:pt x="127" y="1"/>
                    <a:pt x="95" y="1"/>
                    <a:pt x="80" y="1"/>
                  </a:cubicBezTo>
                  <a:lnTo>
                    <a:pt x="64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664;p38">
              <a:extLst>
                <a:ext uri="{FF2B5EF4-FFF2-40B4-BE49-F238E27FC236}">
                  <a16:creationId xmlns:a16="http://schemas.microsoft.com/office/drawing/2014/main" id="{53AB464E-F031-8488-85A9-35B5999F4580}"/>
                </a:ext>
              </a:extLst>
            </p:cNvPr>
            <p:cNvSpPr/>
            <p:nvPr/>
          </p:nvSpPr>
          <p:spPr>
            <a:xfrm>
              <a:off x="3017654" y="180027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665;p38">
              <a:extLst>
                <a:ext uri="{FF2B5EF4-FFF2-40B4-BE49-F238E27FC236}">
                  <a16:creationId xmlns:a16="http://schemas.microsoft.com/office/drawing/2014/main" id="{5CD0D55C-2C63-F656-26AC-AC030CB514E7}"/>
                </a:ext>
              </a:extLst>
            </p:cNvPr>
            <p:cNvSpPr/>
            <p:nvPr/>
          </p:nvSpPr>
          <p:spPr>
            <a:xfrm>
              <a:off x="3407503" y="1783738"/>
              <a:ext cx="2544" cy="5565"/>
            </a:xfrm>
            <a:custGeom>
              <a:avLst/>
              <a:gdLst/>
              <a:ahLst/>
              <a:cxnLst/>
              <a:rect l="l" t="t" r="r" b="b"/>
              <a:pathLst>
                <a:path w="80" h="175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0"/>
                    <a:pt x="1" y="17"/>
                    <a:pt x="1" y="32"/>
                  </a:cubicBezTo>
                  <a:lnTo>
                    <a:pt x="16" y="95"/>
                  </a:lnTo>
                  <a:lnTo>
                    <a:pt x="32" y="111"/>
                  </a:lnTo>
                  <a:cubicBezTo>
                    <a:pt x="48" y="111"/>
                    <a:pt x="64" y="126"/>
                    <a:pt x="64" y="143"/>
                  </a:cubicBezTo>
                  <a:cubicBezTo>
                    <a:pt x="64" y="158"/>
                    <a:pt x="48" y="158"/>
                    <a:pt x="48" y="174"/>
                  </a:cubicBezTo>
                  <a:lnTo>
                    <a:pt x="48" y="174"/>
                  </a:lnTo>
                  <a:lnTo>
                    <a:pt x="48" y="174"/>
                  </a:lnTo>
                  <a:cubicBezTo>
                    <a:pt x="64" y="174"/>
                    <a:pt x="79" y="158"/>
                    <a:pt x="79" y="126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1666;p38">
              <a:extLst>
                <a:ext uri="{FF2B5EF4-FFF2-40B4-BE49-F238E27FC236}">
                  <a16:creationId xmlns:a16="http://schemas.microsoft.com/office/drawing/2014/main" id="{8C0A8750-793F-BC78-270C-05115C545F6C}"/>
                </a:ext>
              </a:extLst>
            </p:cNvPr>
            <p:cNvSpPr/>
            <p:nvPr/>
          </p:nvSpPr>
          <p:spPr>
            <a:xfrm>
              <a:off x="3398980" y="1772225"/>
              <a:ext cx="6551" cy="5057"/>
            </a:xfrm>
            <a:custGeom>
              <a:avLst/>
              <a:gdLst/>
              <a:ahLst/>
              <a:cxnLst/>
              <a:rect l="l" t="t" r="r" b="b"/>
              <a:pathLst>
                <a:path w="206" h="159" extrusionOk="0">
                  <a:moveTo>
                    <a:pt x="158" y="1"/>
                  </a:moveTo>
                  <a:lnTo>
                    <a:pt x="143" y="1"/>
                  </a:lnTo>
                  <a:lnTo>
                    <a:pt x="48" y="16"/>
                  </a:lnTo>
                  <a:cubicBezTo>
                    <a:pt x="32" y="16"/>
                    <a:pt x="17" y="32"/>
                    <a:pt x="17" y="47"/>
                  </a:cubicBezTo>
                  <a:cubicBezTo>
                    <a:pt x="17" y="64"/>
                    <a:pt x="32" y="79"/>
                    <a:pt x="32" y="79"/>
                  </a:cubicBezTo>
                  <a:lnTo>
                    <a:pt x="32" y="64"/>
                  </a:lnTo>
                  <a:cubicBezTo>
                    <a:pt x="48" y="47"/>
                    <a:pt x="48" y="47"/>
                    <a:pt x="63" y="47"/>
                  </a:cubicBezTo>
                  <a:lnTo>
                    <a:pt x="63" y="47"/>
                  </a:lnTo>
                  <a:lnTo>
                    <a:pt x="80" y="47"/>
                  </a:lnTo>
                  <a:lnTo>
                    <a:pt x="143" y="64"/>
                  </a:lnTo>
                  <a:cubicBezTo>
                    <a:pt x="158" y="79"/>
                    <a:pt x="174" y="95"/>
                    <a:pt x="158" y="110"/>
                  </a:cubicBezTo>
                  <a:cubicBezTo>
                    <a:pt x="158" y="127"/>
                    <a:pt x="143" y="142"/>
                    <a:pt x="126" y="142"/>
                  </a:cubicBezTo>
                  <a:lnTo>
                    <a:pt x="111" y="127"/>
                  </a:lnTo>
                  <a:lnTo>
                    <a:pt x="48" y="110"/>
                  </a:lnTo>
                  <a:cubicBezTo>
                    <a:pt x="48" y="110"/>
                    <a:pt x="48" y="95"/>
                    <a:pt x="32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0" y="110"/>
                    <a:pt x="0" y="127"/>
                  </a:cubicBezTo>
                  <a:cubicBezTo>
                    <a:pt x="0" y="142"/>
                    <a:pt x="17" y="158"/>
                    <a:pt x="32" y="158"/>
                  </a:cubicBezTo>
                  <a:lnTo>
                    <a:pt x="48" y="158"/>
                  </a:lnTo>
                  <a:cubicBezTo>
                    <a:pt x="111" y="158"/>
                    <a:pt x="174" y="142"/>
                    <a:pt x="189" y="110"/>
                  </a:cubicBezTo>
                  <a:lnTo>
                    <a:pt x="189" y="110"/>
                  </a:lnTo>
                  <a:lnTo>
                    <a:pt x="189" y="110"/>
                  </a:lnTo>
                  <a:cubicBezTo>
                    <a:pt x="174" y="110"/>
                    <a:pt x="158" y="79"/>
                    <a:pt x="174" y="64"/>
                  </a:cubicBezTo>
                  <a:cubicBezTo>
                    <a:pt x="174" y="47"/>
                    <a:pt x="189" y="47"/>
                    <a:pt x="206" y="47"/>
                  </a:cubicBezTo>
                  <a:lnTo>
                    <a:pt x="206" y="47"/>
                  </a:lnTo>
                  <a:lnTo>
                    <a:pt x="206" y="47"/>
                  </a:lnTo>
                  <a:lnTo>
                    <a:pt x="206" y="47"/>
                  </a:lnTo>
                  <a:lnTo>
                    <a:pt x="174" y="16"/>
                  </a:lnTo>
                  <a:cubicBezTo>
                    <a:pt x="174" y="1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1667;p38">
              <a:extLst>
                <a:ext uri="{FF2B5EF4-FFF2-40B4-BE49-F238E27FC236}">
                  <a16:creationId xmlns:a16="http://schemas.microsoft.com/office/drawing/2014/main" id="{53C6466B-2047-DFE7-A938-2F2C33FD2EAC}"/>
                </a:ext>
              </a:extLst>
            </p:cNvPr>
            <p:cNvSpPr/>
            <p:nvPr/>
          </p:nvSpPr>
          <p:spPr>
            <a:xfrm>
              <a:off x="3293741" y="1819326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32" y="64"/>
                  </a:moveTo>
                  <a:cubicBezTo>
                    <a:pt x="17" y="64"/>
                    <a:pt x="1" y="64"/>
                    <a:pt x="1" y="79"/>
                  </a:cubicBezTo>
                  <a:cubicBezTo>
                    <a:pt x="1" y="110"/>
                    <a:pt x="17" y="127"/>
                    <a:pt x="32" y="127"/>
                  </a:cubicBezTo>
                  <a:lnTo>
                    <a:pt x="64" y="127"/>
                  </a:lnTo>
                  <a:cubicBezTo>
                    <a:pt x="80" y="127"/>
                    <a:pt x="95" y="127"/>
                    <a:pt x="112" y="110"/>
                  </a:cubicBezTo>
                  <a:lnTo>
                    <a:pt x="112" y="110"/>
                  </a:lnTo>
                  <a:cubicBezTo>
                    <a:pt x="95" y="110"/>
                    <a:pt x="95" y="127"/>
                    <a:pt x="80" y="127"/>
                  </a:cubicBezTo>
                  <a:lnTo>
                    <a:pt x="64" y="127"/>
                  </a:lnTo>
                  <a:cubicBezTo>
                    <a:pt x="49" y="110"/>
                    <a:pt x="49" y="95"/>
                    <a:pt x="49" y="79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32" y="64"/>
                  </a:lnTo>
                  <a:close/>
                  <a:moveTo>
                    <a:pt x="127" y="1"/>
                  </a:moveTo>
                  <a:lnTo>
                    <a:pt x="127" y="32"/>
                  </a:lnTo>
                  <a:lnTo>
                    <a:pt x="127" y="47"/>
                  </a:lnTo>
                  <a:cubicBezTo>
                    <a:pt x="127" y="47"/>
                    <a:pt x="127" y="32"/>
                    <a:pt x="143" y="32"/>
                  </a:cubicBezTo>
                  <a:lnTo>
                    <a:pt x="143" y="32"/>
                  </a:lnTo>
                  <a:lnTo>
                    <a:pt x="158" y="47"/>
                  </a:lnTo>
                  <a:cubicBezTo>
                    <a:pt x="158" y="32"/>
                    <a:pt x="158" y="32"/>
                    <a:pt x="175" y="32"/>
                  </a:cubicBezTo>
                  <a:lnTo>
                    <a:pt x="175" y="32"/>
                  </a:lnTo>
                  <a:cubicBezTo>
                    <a:pt x="175" y="32"/>
                    <a:pt x="190" y="32"/>
                    <a:pt x="190" y="47"/>
                  </a:cubicBezTo>
                  <a:cubicBezTo>
                    <a:pt x="206" y="64"/>
                    <a:pt x="206" y="79"/>
                    <a:pt x="206" y="79"/>
                  </a:cubicBezTo>
                  <a:lnTo>
                    <a:pt x="206" y="79"/>
                  </a:lnTo>
                  <a:cubicBezTo>
                    <a:pt x="221" y="47"/>
                    <a:pt x="206" y="32"/>
                    <a:pt x="190" y="32"/>
                  </a:cubicBezTo>
                  <a:lnTo>
                    <a:pt x="143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1668;p38">
              <a:extLst>
                <a:ext uri="{FF2B5EF4-FFF2-40B4-BE49-F238E27FC236}">
                  <a16:creationId xmlns:a16="http://schemas.microsoft.com/office/drawing/2014/main" id="{9B8EB4C1-6102-0B6A-0248-42B4D9EA5BE1}"/>
                </a:ext>
              </a:extLst>
            </p:cNvPr>
            <p:cNvSpPr/>
            <p:nvPr/>
          </p:nvSpPr>
          <p:spPr>
            <a:xfrm>
              <a:off x="3404991" y="1776232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32" y="47"/>
                  </a:moveTo>
                  <a:lnTo>
                    <a:pt x="32" y="47"/>
                  </a:lnTo>
                  <a:cubicBezTo>
                    <a:pt x="17" y="47"/>
                    <a:pt x="0" y="64"/>
                    <a:pt x="0" y="79"/>
                  </a:cubicBezTo>
                  <a:lnTo>
                    <a:pt x="0" y="142"/>
                  </a:lnTo>
                  <a:cubicBezTo>
                    <a:pt x="0" y="158"/>
                    <a:pt x="17" y="173"/>
                    <a:pt x="32" y="173"/>
                  </a:cubicBezTo>
                  <a:lnTo>
                    <a:pt x="32" y="173"/>
                  </a:lnTo>
                  <a:cubicBezTo>
                    <a:pt x="48" y="173"/>
                    <a:pt x="63" y="158"/>
                    <a:pt x="63" y="142"/>
                  </a:cubicBezTo>
                  <a:lnTo>
                    <a:pt x="63" y="95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63" y="79"/>
                  </a:lnTo>
                  <a:cubicBezTo>
                    <a:pt x="48" y="79"/>
                    <a:pt x="32" y="64"/>
                    <a:pt x="32" y="47"/>
                  </a:cubicBezTo>
                  <a:lnTo>
                    <a:pt x="32" y="47"/>
                  </a:lnTo>
                  <a:close/>
                  <a:moveTo>
                    <a:pt x="127" y="1"/>
                  </a:moveTo>
                  <a:lnTo>
                    <a:pt x="127" y="1"/>
                  </a:lnTo>
                  <a:lnTo>
                    <a:pt x="111" y="1"/>
                  </a:lnTo>
                  <a:lnTo>
                    <a:pt x="95" y="1"/>
                  </a:lnTo>
                  <a:lnTo>
                    <a:pt x="95" y="3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143" y="47"/>
                  </a:lnTo>
                  <a:cubicBezTo>
                    <a:pt x="143" y="32"/>
                    <a:pt x="143" y="16"/>
                    <a:pt x="158" y="16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669;p38">
              <a:extLst>
                <a:ext uri="{FF2B5EF4-FFF2-40B4-BE49-F238E27FC236}">
                  <a16:creationId xmlns:a16="http://schemas.microsoft.com/office/drawing/2014/main" id="{EE0D9C76-81FE-215D-E7AA-91931813EE57}"/>
                </a:ext>
              </a:extLst>
            </p:cNvPr>
            <p:cNvSpPr/>
            <p:nvPr/>
          </p:nvSpPr>
          <p:spPr>
            <a:xfrm>
              <a:off x="3254177" y="176869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lnTo>
                    <a:pt x="64" y="1"/>
                  </a:lnTo>
                  <a:cubicBezTo>
                    <a:pt x="32" y="1"/>
                    <a:pt x="16" y="17"/>
                    <a:pt x="32" y="32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6" y="112"/>
                  </a:cubicBezTo>
                  <a:cubicBezTo>
                    <a:pt x="16" y="127"/>
                    <a:pt x="32" y="127"/>
                    <a:pt x="47" y="127"/>
                  </a:cubicBezTo>
                  <a:lnTo>
                    <a:pt x="64" y="127"/>
                  </a:lnTo>
                  <a:lnTo>
                    <a:pt x="79" y="112"/>
                  </a:lnTo>
                  <a:cubicBezTo>
                    <a:pt x="95" y="112"/>
                    <a:pt x="95" y="95"/>
                    <a:pt x="95" y="80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670;p38">
              <a:extLst>
                <a:ext uri="{FF2B5EF4-FFF2-40B4-BE49-F238E27FC236}">
                  <a16:creationId xmlns:a16="http://schemas.microsoft.com/office/drawing/2014/main" id="{A2D8D96A-6C01-D2FE-5D78-398917BD7937}"/>
                </a:ext>
              </a:extLst>
            </p:cNvPr>
            <p:cNvSpPr/>
            <p:nvPr/>
          </p:nvSpPr>
          <p:spPr>
            <a:xfrm>
              <a:off x="3026177" y="1793279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95" y="0"/>
                  </a:moveTo>
                  <a:lnTo>
                    <a:pt x="80" y="0"/>
                  </a:lnTo>
                  <a:cubicBezTo>
                    <a:pt x="63" y="0"/>
                    <a:pt x="48" y="15"/>
                    <a:pt x="48" y="32"/>
                  </a:cubicBezTo>
                  <a:lnTo>
                    <a:pt x="32" y="32"/>
                  </a:lnTo>
                  <a:cubicBezTo>
                    <a:pt x="17" y="47"/>
                    <a:pt x="0" y="63"/>
                    <a:pt x="17" y="78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78"/>
                    <a:pt x="95" y="78"/>
                  </a:cubicBezTo>
                  <a:lnTo>
                    <a:pt x="95" y="78"/>
                  </a:lnTo>
                  <a:lnTo>
                    <a:pt x="111" y="78"/>
                  </a:lnTo>
                  <a:lnTo>
                    <a:pt x="143" y="78"/>
                  </a:lnTo>
                  <a:cubicBezTo>
                    <a:pt x="143" y="63"/>
                    <a:pt x="158" y="47"/>
                    <a:pt x="143" y="32"/>
                  </a:cubicBezTo>
                  <a:cubicBezTo>
                    <a:pt x="126" y="15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1671;p38">
              <a:extLst>
                <a:ext uri="{FF2B5EF4-FFF2-40B4-BE49-F238E27FC236}">
                  <a16:creationId xmlns:a16="http://schemas.microsoft.com/office/drawing/2014/main" id="{077791A8-C4E8-A741-D6AD-2B349FA0E51B}"/>
                </a:ext>
              </a:extLst>
            </p:cNvPr>
            <p:cNvSpPr/>
            <p:nvPr/>
          </p:nvSpPr>
          <p:spPr>
            <a:xfrm>
              <a:off x="3049203" y="1823811"/>
              <a:ext cx="4071" cy="3562"/>
            </a:xfrm>
            <a:custGeom>
              <a:avLst/>
              <a:gdLst/>
              <a:ahLst/>
              <a:cxnLst/>
              <a:rect l="l" t="t" r="r" b="b"/>
              <a:pathLst>
                <a:path w="128" h="112" extrusionOk="0">
                  <a:moveTo>
                    <a:pt x="80" y="1"/>
                  </a:moveTo>
                  <a:cubicBezTo>
                    <a:pt x="64" y="1"/>
                    <a:pt x="49" y="1"/>
                    <a:pt x="32" y="17"/>
                  </a:cubicBezTo>
                  <a:lnTo>
                    <a:pt x="32" y="17"/>
                  </a:lnTo>
                  <a:lnTo>
                    <a:pt x="17" y="17"/>
                  </a:lnTo>
                  <a:lnTo>
                    <a:pt x="17" y="32"/>
                  </a:lnTo>
                  <a:cubicBezTo>
                    <a:pt x="17" y="49"/>
                    <a:pt x="1" y="80"/>
                    <a:pt x="32" y="95"/>
                  </a:cubicBezTo>
                  <a:cubicBezTo>
                    <a:pt x="32" y="112"/>
                    <a:pt x="64" y="112"/>
                    <a:pt x="80" y="112"/>
                  </a:cubicBezTo>
                  <a:lnTo>
                    <a:pt x="96" y="112"/>
                  </a:lnTo>
                  <a:lnTo>
                    <a:pt x="112" y="95"/>
                  </a:lnTo>
                  <a:cubicBezTo>
                    <a:pt x="112" y="80"/>
                    <a:pt x="127" y="80"/>
                    <a:pt x="112" y="80"/>
                  </a:cubicBezTo>
                  <a:cubicBezTo>
                    <a:pt x="112" y="64"/>
                    <a:pt x="112" y="49"/>
                    <a:pt x="80" y="49"/>
                  </a:cubicBezTo>
                  <a:cubicBezTo>
                    <a:pt x="96" y="49"/>
                    <a:pt x="96" y="32"/>
                    <a:pt x="96" y="32"/>
                  </a:cubicBezTo>
                  <a:cubicBezTo>
                    <a:pt x="96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1672;p38">
              <a:extLst>
                <a:ext uri="{FF2B5EF4-FFF2-40B4-BE49-F238E27FC236}">
                  <a16:creationId xmlns:a16="http://schemas.microsoft.com/office/drawing/2014/main" id="{9C1C2EBC-FD68-AA5A-BCED-0FC1B4DE9EEA}"/>
                </a:ext>
              </a:extLst>
            </p:cNvPr>
            <p:cNvSpPr/>
            <p:nvPr/>
          </p:nvSpPr>
          <p:spPr>
            <a:xfrm>
              <a:off x="3346376" y="1790258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32"/>
                    <a:pt x="1" y="4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95" y="32"/>
                    <a:pt x="110" y="47"/>
                    <a:pt x="110" y="47"/>
                  </a:cubicBezTo>
                  <a:cubicBezTo>
                    <a:pt x="127" y="32"/>
                    <a:pt x="110" y="16"/>
                    <a:pt x="95" y="16"/>
                  </a:cubicBezTo>
                  <a:cubicBezTo>
                    <a:pt x="95" y="1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673;p38">
              <a:extLst>
                <a:ext uri="{FF2B5EF4-FFF2-40B4-BE49-F238E27FC236}">
                  <a16:creationId xmlns:a16="http://schemas.microsoft.com/office/drawing/2014/main" id="{C1214A0E-AACC-D0A2-AAE6-2A5CDA64A720}"/>
                </a:ext>
              </a:extLst>
            </p:cNvPr>
            <p:cNvSpPr/>
            <p:nvPr/>
          </p:nvSpPr>
          <p:spPr>
            <a:xfrm>
              <a:off x="3391474" y="1798749"/>
              <a:ext cx="7060" cy="3053"/>
            </a:xfrm>
            <a:custGeom>
              <a:avLst/>
              <a:gdLst/>
              <a:ahLst/>
              <a:cxnLst/>
              <a:rect l="l" t="t" r="r" b="b"/>
              <a:pathLst>
                <a:path w="222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3"/>
                  </a:cubicBezTo>
                  <a:lnTo>
                    <a:pt x="16" y="49"/>
                  </a:lnTo>
                  <a:lnTo>
                    <a:pt x="16" y="80"/>
                  </a:lnTo>
                  <a:lnTo>
                    <a:pt x="32" y="80"/>
                  </a:lnTo>
                  <a:cubicBezTo>
                    <a:pt x="32" y="80"/>
                    <a:pt x="47" y="80"/>
                    <a:pt x="64" y="96"/>
                  </a:cubicBez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cubicBezTo>
                    <a:pt x="110" y="80"/>
                    <a:pt x="110" y="80"/>
                    <a:pt x="127" y="96"/>
                  </a:cubicBezTo>
                  <a:cubicBezTo>
                    <a:pt x="158" y="96"/>
                    <a:pt x="173" y="80"/>
                    <a:pt x="205" y="80"/>
                  </a:cubicBezTo>
                  <a:cubicBezTo>
                    <a:pt x="205" y="64"/>
                    <a:pt x="221" y="64"/>
                    <a:pt x="221" y="64"/>
                  </a:cubicBezTo>
                  <a:lnTo>
                    <a:pt x="221" y="64"/>
                  </a:lnTo>
                  <a:cubicBezTo>
                    <a:pt x="205" y="49"/>
                    <a:pt x="190" y="33"/>
                    <a:pt x="205" y="17"/>
                  </a:cubicBezTo>
                  <a:cubicBezTo>
                    <a:pt x="205" y="1"/>
                    <a:pt x="221" y="1"/>
                    <a:pt x="221" y="1"/>
                  </a:cubicBezTo>
                  <a:lnTo>
                    <a:pt x="221" y="1"/>
                  </a:lnTo>
                  <a:lnTo>
                    <a:pt x="190" y="1"/>
                  </a:lnTo>
                  <a:lnTo>
                    <a:pt x="190" y="1"/>
                  </a:lnTo>
                  <a:cubicBezTo>
                    <a:pt x="158" y="17"/>
                    <a:pt x="127" y="17"/>
                    <a:pt x="110" y="33"/>
                  </a:cubicBezTo>
                  <a:lnTo>
                    <a:pt x="110" y="1"/>
                  </a:lnTo>
                  <a:lnTo>
                    <a:pt x="110" y="1"/>
                  </a:lnTo>
                  <a:lnTo>
                    <a:pt x="110" y="1"/>
                  </a:lnTo>
                  <a:cubicBezTo>
                    <a:pt x="95" y="17"/>
                    <a:pt x="95" y="17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1674;p38">
              <a:extLst>
                <a:ext uri="{FF2B5EF4-FFF2-40B4-BE49-F238E27FC236}">
                  <a16:creationId xmlns:a16="http://schemas.microsoft.com/office/drawing/2014/main" id="{0B56FBA6-22F8-F92D-DDF2-96F2DAE43E73}"/>
                </a:ext>
              </a:extLst>
            </p:cNvPr>
            <p:cNvSpPr/>
            <p:nvPr/>
          </p:nvSpPr>
          <p:spPr>
            <a:xfrm>
              <a:off x="3306304" y="1814333"/>
              <a:ext cx="6520" cy="2035"/>
            </a:xfrm>
            <a:custGeom>
              <a:avLst/>
              <a:gdLst/>
              <a:ahLst/>
              <a:cxnLst/>
              <a:rect l="l" t="t" r="r" b="b"/>
              <a:pathLst>
                <a:path w="205" h="64" extrusionOk="0">
                  <a:moveTo>
                    <a:pt x="158" y="15"/>
                  </a:moveTo>
                  <a:lnTo>
                    <a:pt x="158" y="32"/>
                  </a:lnTo>
                  <a:lnTo>
                    <a:pt x="126" y="32"/>
                  </a:lnTo>
                  <a:cubicBezTo>
                    <a:pt x="141" y="47"/>
                    <a:pt x="141" y="47"/>
                    <a:pt x="141" y="63"/>
                  </a:cubicBezTo>
                  <a:lnTo>
                    <a:pt x="189" y="47"/>
                  </a:lnTo>
                  <a:lnTo>
                    <a:pt x="204" y="47"/>
                  </a:lnTo>
                  <a:lnTo>
                    <a:pt x="204" y="32"/>
                  </a:lnTo>
                  <a:lnTo>
                    <a:pt x="189" y="32"/>
                  </a:lnTo>
                  <a:cubicBezTo>
                    <a:pt x="173" y="15"/>
                    <a:pt x="173" y="15"/>
                    <a:pt x="158" y="15"/>
                  </a:cubicBezTo>
                  <a:close/>
                  <a:moveTo>
                    <a:pt x="95" y="0"/>
                  </a:moveTo>
                  <a:lnTo>
                    <a:pt x="32" y="0"/>
                  </a:lnTo>
                  <a:cubicBezTo>
                    <a:pt x="0" y="0"/>
                    <a:pt x="0" y="15"/>
                    <a:pt x="0" y="32"/>
                  </a:cubicBezTo>
                  <a:lnTo>
                    <a:pt x="0" y="32"/>
                  </a:lnTo>
                  <a:cubicBezTo>
                    <a:pt x="0" y="32"/>
                    <a:pt x="15" y="32"/>
                    <a:pt x="15" y="47"/>
                  </a:cubicBezTo>
                  <a:lnTo>
                    <a:pt x="47" y="47"/>
                  </a:lnTo>
                  <a:lnTo>
                    <a:pt x="78" y="32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1675;p38">
              <a:extLst>
                <a:ext uri="{FF2B5EF4-FFF2-40B4-BE49-F238E27FC236}">
                  <a16:creationId xmlns:a16="http://schemas.microsoft.com/office/drawing/2014/main" id="{195728ED-53FC-F757-2A35-E0FACD3D9A15}"/>
                </a:ext>
              </a:extLst>
            </p:cNvPr>
            <p:cNvSpPr/>
            <p:nvPr/>
          </p:nvSpPr>
          <p:spPr>
            <a:xfrm>
              <a:off x="3323319" y="1765705"/>
              <a:ext cx="3053" cy="6551"/>
            </a:xfrm>
            <a:custGeom>
              <a:avLst/>
              <a:gdLst/>
              <a:ahLst/>
              <a:cxnLst/>
              <a:rect l="l" t="t" r="r" b="b"/>
              <a:pathLst>
                <a:path w="96" h="206" extrusionOk="0">
                  <a:moveTo>
                    <a:pt x="79" y="0"/>
                  </a:moveTo>
                  <a:cubicBezTo>
                    <a:pt x="79" y="17"/>
                    <a:pt x="79" y="17"/>
                    <a:pt x="64" y="17"/>
                  </a:cubicBezTo>
                  <a:lnTo>
                    <a:pt x="64" y="17"/>
                  </a:lnTo>
                  <a:lnTo>
                    <a:pt x="48" y="17"/>
                  </a:lnTo>
                  <a:lnTo>
                    <a:pt x="48" y="17"/>
                  </a:lnTo>
                  <a:cubicBezTo>
                    <a:pt x="1" y="63"/>
                    <a:pt x="16" y="95"/>
                    <a:pt x="16" y="143"/>
                  </a:cubicBezTo>
                  <a:cubicBezTo>
                    <a:pt x="32" y="143"/>
                    <a:pt x="32" y="158"/>
                    <a:pt x="32" y="174"/>
                  </a:cubicBezTo>
                  <a:lnTo>
                    <a:pt x="32" y="174"/>
                  </a:lnTo>
                  <a:cubicBezTo>
                    <a:pt x="32" y="189"/>
                    <a:pt x="32" y="206"/>
                    <a:pt x="64" y="206"/>
                  </a:cubicBezTo>
                  <a:lnTo>
                    <a:pt x="64" y="206"/>
                  </a:lnTo>
                  <a:lnTo>
                    <a:pt x="79" y="206"/>
                  </a:lnTo>
                  <a:cubicBezTo>
                    <a:pt x="95" y="206"/>
                    <a:pt x="95" y="206"/>
                    <a:pt x="95" y="189"/>
                  </a:cubicBezTo>
                  <a:lnTo>
                    <a:pt x="95" y="189"/>
                  </a:lnTo>
                  <a:lnTo>
                    <a:pt x="95" y="158"/>
                  </a:lnTo>
                  <a:lnTo>
                    <a:pt x="95" y="126"/>
                  </a:lnTo>
                  <a:cubicBezTo>
                    <a:pt x="79" y="95"/>
                    <a:pt x="79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79" y="48"/>
                    <a:pt x="79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676;p38">
              <a:extLst>
                <a:ext uri="{FF2B5EF4-FFF2-40B4-BE49-F238E27FC236}">
                  <a16:creationId xmlns:a16="http://schemas.microsoft.com/office/drawing/2014/main" id="{64E52F6B-902D-2881-7EB3-758A1484D374}"/>
                </a:ext>
              </a:extLst>
            </p:cNvPr>
            <p:cNvSpPr/>
            <p:nvPr/>
          </p:nvSpPr>
          <p:spPr>
            <a:xfrm>
              <a:off x="3169484" y="1820821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63" y="0"/>
                  </a:moveTo>
                  <a:lnTo>
                    <a:pt x="63" y="0"/>
                  </a:lnTo>
                  <a:lnTo>
                    <a:pt x="48" y="17"/>
                  </a:lnTo>
                  <a:lnTo>
                    <a:pt x="17" y="48"/>
                  </a:lnTo>
                  <a:cubicBezTo>
                    <a:pt x="32" y="48"/>
                    <a:pt x="32" y="63"/>
                    <a:pt x="32" y="80"/>
                  </a:cubicBezTo>
                  <a:lnTo>
                    <a:pt x="0" y="143"/>
                  </a:lnTo>
                  <a:lnTo>
                    <a:pt x="0" y="143"/>
                  </a:lnTo>
                  <a:lnTo>
                    <a:pt x="17" y="143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95" y="126"/>
                  </a:lnTo>
                  <a:cubicBezTo>
                    <a:pt x="126" y="126"/>
                    <a:pt x="126" y="111"/>
                    <a:pt x="126" y="95"/>
                  </a:cubicBezTo>
                  <a:cubicBezTo>
                    <a:pt x="126" y="80"/>
                    <a:pt x="111" y="63"/>
                    <a:pt x="95" y="63"/>
                  </a:cubicBezTo>
                  <a:lnTo>
                    <a:pt x="95" y="63"/>
                  </a:lnTo>
                  <a:cubicBezTo>
                    <a:pt x="111" y="48"/>
                    <a:pt x="111" y="32"/>
                    <a:pt x="95" y="17"/>
                  </a:cubicBezTo>
                  <a:cubicBezTo>
                    <a:pt x="80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677;p38">
              <a:extLst>
                <a:ext uri="{FF2B5EF4-FFF2-40B4-BE49-F238E27FC236}">
                  <a16:creationId xmlns:a16="http://schemas.microsoft.com/office/drawing/2014/main" id="{29836B0B-3F2A-89A2-F593-A3DB3F8FAE0C}"/>
                </a:ext>
              </a:extLst>
            </p:cNvPr>
            <p:cNvSpPr/>
            <p:nvPr/>
          </p:nvSpPr>
          <p:spPr>
            <a:xfrm>
              <a:off x="3415518" y="1754192"/>
              <a:ext cx="6551" cy="8523"/>
            </a:xfrm>
            <a:custGeom>
              <a:avLst/>
              <a:gdLst/>
              <a:ahLst/>
              <a:cxnLst/>
              <a:rect l="l" t="t" r="r" b="b"/>
              <a:pathLst>
                <a:path w="206" h="268" extrusionOk="0">
                  <a:moveTo>
                    <a:pt x="205" y="110"/>
                  </a:moveTo>
                  <a:lnTo>
                    <a:pt x="190" y="110"/>
                  </a:lnTo>
                  <a:cubicBezTo>
                    <a:pt x="174" y="110"/>
                    <a:pt x="142" y="126"/>
                    <a:pt x="127" y="126"/>
                  </a:cubicBezTo>
                  <a:lnTo>
                    <a:pt x="127" y="158"/>
                  </a:lnTo>
                  <a:cubicBezTo>
                    <a:pt x="111" y="173"/>
                    <a:pt x="111" y="189"/>
                    <a:pt x="96" y="189"/>
                  </a:cubicBezTo>
                  <a:lnTo>
                    <a:pt x="96" y="189"/>
                  </a:lnTo>
                  <a:lnTo>
                    <a:pt x="64" y="189"/>
                  </a:lnTo>
                  <a:lnTo>
                    <a:pt x="48" y="189"/>
                  </a:lnTo>
                  <a:cubicBezTo>
                    <a:pt x="32" y="189"/>
                    <a:pt x="16" y="189"/>
                    <a:pt x="16" y="205"/>
                  </a:cubicBezTo>
                  <a:cubicBezTo>
                    <a:pt x="1" y="221"/>
                    <a:pt x="16" y="252"/>
                    <a:pt x="32" y="252"/>
                  </a:cubicBezTo>
                  <a:lnTo>
                    <a:pt x="32" y="252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79" y="236"/>
                  </a:lnTo>
                  <a:cubicBezTo>
                    <a:pt x="96" y="236"/>
                    <a:pt x="111" y="252"/>
                    <a:pt x="111" y="268"/>
                  </a:cubicBezTo>
                  <a:cubicBezTo>
                    <a:pt x="127" y="268"/>
                    <a:pt x="127" y="252"/>
                    <a:pt x="127" y="252"/>
                  </a:cubicBezTo>
                  <a:cubicBezTo>
                    <a:pt x="159" y="236"/>
                    <a:pt x="174" y="205"/>
                    <a:pt x="190" y="173"/>
                  </a:cubicBezTo>
                  <a:cubicBezTo>
                    <a:pt x="190" y="158"/>
                    <a:pt x="190" y="126"/>
                    <a:pt x="205" y="126"/>
                  </a:cubicBezTo>
                  <a:lnTo>
                    <a:pt x="205" y="110"/>
                  </a:lnTo>
                  <a:lnTo>
                    <a:pt x="205" y="110"/>
                  </a:lnTo>
                  <a:close/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11" y="16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27" y="47"/>
                  </a:lnTo>
                  <a:lnTo>
                    <a:pt x="174" y="47"/>
                  </a:lnTo>
                  <a:lnTo>
                    <a:pt x="190" y="47"/>
                  </a:lnTo>
                  <a:lnTo>
                    <a:pt x="174" y="16"/>
                  </a:lnTo>
                  <a:cubicBezTo>
                    <a:pt x="174" y="16"/>
                    <a:pt x="159" y="16"/>
                    <a:pt x="159" y="0"/>
                  </a:cubicBezTo>
                  <a:lnTo>
                    <a:pt x="159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678;p38">
              <a:extLst>
                <a:ext uri="{FF2B5EF4-FFF2-40B4-BE49-F238E27FC236}">
                  <a16:creationId xmlns:a16="http://schemas.microsoft.com/office/drawing/2014/main" id="{5FB52F7C-468C-0D7C-6BCA-421C4D3CB0F6}"/>
                </a:ext>
              </a:extLst>
            </p:cNvPr>
            <p:cNvSpPr/>
            <p:nvPr/>
          </p:nvSpPr>
          <p:spPr>
            <a:xfrm>
              <a:off x="3432564" y="1786250"/>
              <a:ext cx="3053" cy="1527"/>
            </a:xfrm>
            <a:custGeom>
              <a:avLst/>
              <a:gdLst/>
              <a:ahLst/>
              <a:cxnLst/>
              <a:rect l="l" t="t" r="r" b="b"/>
              <a:pathLst>
                <a:path w="96" h="48" extrusionOk="0">
                  <a:moveTo>
                    <a:pt x="1" y="1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95" y="47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64" y="16"/>
                  </a:lnTo>
                  <a:lnTo>
                    <a:pt x="47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1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1679;p38">
              <a:extLst>
                <a:ext uri="{FF2B5EF4-FFF2-40B4-BE49-F238E27FC236}">
                  <a16:creationId xmlns:a16="http://schemas.microsoft.com/office/drawing/2014/main" id="{4E0076FB-6163-F51D-7487-67D73DEAC218}"/>
                </a:ext>
              </a:extLst>
            </p:cNvPr>
            <p:cNvSpPr/>
            <p:nvPr/>
          </p:nvSpPr>
          <p:spPr>
            <a:xfrm>
              <a:off x="3051206" y="1819326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3" y="1"/>
                  </a:moveTo>
                  <a:lnTo>
                    <a:pt x="17" y="16"/>
                  </a:lnTo>
                  <a:cubicBezTo>
                    <a:pt x="1" y="16"/>
                    <a:pt x="1" y="32"/>
                    <a:pt x="1" y="47"/>
                  </a:cubicBezTo>
                  <a:lnTo>
                    <a:pt x="17" y="64"/>
                  </a:lnTo>
                  <a:lnTo>
                    <a:pt x="33" y="64"/>
                  </a:lnTo>
                  <a:lnTo>
                    <a:pt x="49" y="64"/>
                  </a:lnTo>
                  <a:cubicBezTo>
                    <a:pt x="64" y="64"/>
                    <a:pt x="96" y="79"/>
                    <a:pt x="112" y="79"/>
                  </a:cubicBezTo>
                  <a:lnTo>
                    <a:pt x="112" y="79"/>
                  </a:lnTo>
                  <a:lnTo>
                    <a:pt x="80" y="32"/>
                  </a:lnTo>
                  <a:lnTo>
                    <a:pt x="64" y="47"/>
                  </a:lnTo>
                  <a:cubicBezTo>
                    <a:pt x="49" y="47"/>
                    <a:pt x="49" y="32"/>
                    <a:pt x="49" y="32"/>
                  </a:cubicBezTo>
                  <a:cubicBezTo>
                    <a:pt x="33" y="32"/>
                    <a:pt x="33" y="16"/>
                    <a:pt x="3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1680;p38">
              <a:extLst>
                <a:ext uri="{FF2B5EF4-FFF2-40B4-BE49-F238E27FC236}">
                  <a16:creationId xmlns:a16="http://schemas.microsoft.com/office/drawing/2014/main" id="{A3ED6DDA-72A4-AF5F-A3CC-0E754FBD3D28}"/>
                </a:ext>
              </a:extLst>
            </p:cNvPr>
            <p:cNvSpPr/>
            <p:nvPr/>
          </p:nvSpPr>
          <p:spPr>
            <a:xfrm>
              <a:off x="3072801" y="1793756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5" y="0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63" y="95"/>
                  </a:lnTo>
                  <a:lnTo>
                    <a:pt x="63" y="95"/>
                  </a:lnTo>
                  <a:cubicBezTo>
                    <a:pt x="47" y="111"/>
                    <a:pt x="63" y="143"/>
                    <a:pt x="78" y="143"/>
                  </a:cubicBezTo>
                  <a:cubicBezTo>
                    <a:pt x="78" y="158"/>
                    <a:pt x="95" y="158"/>
                    <a:pt x="95" y="158"/>
                  </a:cubicBezTo>
                  <a:cubicBezTo>
                    <a:pt x="110" y="158"/>
                    <a:pt x="110" y="143"/>
                    <a:pt x="126" y="143"/>
                  </a:cubicBezTo>
                  <a:lnTo>
                    <a:pt x="141" y="111"/>
                  </a:lnTo>
                  <a:cubicBezTo>
                    <a:pt x="158" y="95"/>
                    <a:pt x="141" y="80"/>
                    <a:pt x="141" y="6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1681;p38">
              <a:extLst>
                <a:ext uri="{FF2B5EF4-FFF2-40B4-BE49-F238E27FC236}">
                  <a16:creationId xmlns:a16="http://schemas.microsoft.com/office/drawing/2014/main" id="{6762C56E-034E-6874-86BF-BCB2E94D9492}"/>
                </a:ext>
              </a:extLst>
            </p:cNvPr>
            <p:cNvSpPr/>
            <p:nvPr/>
          </p:nvSpPr>
          <p:spPr>
            <a:xfrm>
              <a:off x="3396499" y="1760680"/>
              <a:ext cx="5025" cy="2544"/>
            </a:xfrm>
            <a:custGeom>
              <a:avLst/>
              <a:gdLst/>
              <a:ahLst/>
              <a:cxnLst/>
              <a:rect l="l" t="t" r="r" b="b"/>
              <a:pathLst>
                <a:path w="158" h="80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lnTo>
                    <a:pt x="32" y="17"/>
                  </a:lnTo>
                  <a:cubicBezTo>
                    <a:pt x="15" y="17"/>
                    <a:pt x="0" y="32"/>
                    <a:pt x="0" y="48"/>
                  </a:cubicBezTo>
                  <a:cubicBezTo>
                    <a:pt x="0" y="64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95" y="64"/>
                  </a:lnTo>
                  <a:lnTo>
                    <a:pt x="126" y="64"/>
                  </a:lnTo>
                  <a:cubicBezTo>
                    <a:pt x="141" y="64"/>
                    <a:pt x="158" y="48"/>
                    <a:pt x="141" y="32"/>
                  </a:cubicBezTo>
                  <a:cubicBezTo>
                    <a:pt x="141" y="17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1682;p38">
              <a:extLst>
                <a:ext uri="{FF2B5EF4-FFF2-40B4-BE49-F238E27FC236}">
                  <a16:creationId xmlns:a16="http://schemas.microsoft.com/office/drawing/2014/main" id="{47BB4132-518F-C4A6-6453-43D16CE3A502}"/>
                </a:ext>
              </a:extLst>
            </p:cNvPr>
            <p:cNvSpPr/>
            <p:nvPr/>
          </p:nvSpPr>
          <p:spPr>
            <a:xfrm>
              <a:off x="3446081" y="1797763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0"/>
                  </a:moveTo>
                  <a:lnTo>
                    <a:pt x="32" y="0"/>
                  </a:lnTo>
                  <a:cubicBezTo>
                    <a:pt x="48" y="0"/>
                    <a:pt x="48" y="17"/>
                    <a:pt x="48" y="17"/>
                  </a:cubicBezTo>
                  <a:cubicBezTo>
                    <a:pt x="32" y="32"/>
                    <a:pt x="17" y="48"/>
                    <a:pt x="0" y="48"/>
                  </a:cubicBezTo>
                  <a:lnTo>
                    <a:pt x="0" y="48"/>
                  </a:lnTo>
                  <a:lnTo>
                    <a:pt x="0" y="80"/>
                  </a:lnTo>
                  <a:cubicBezTo>
                    <a:pt x="17" y="64"/>
                    <a:pt x="17" y="64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80"/>
                    <a:pt x="63" y="95"/>
                  </a:cubicBezTo>
                  <a:lnTo>
                    <a:pt x="63" y="95"/>
                  </a:lnTo>
                  <a:cubicBezTo>
                    <a:pt x="63" y="95"/>
                    <a:pt x="80" y="95"/>
                    <a:pt x="80" y="80"/>
                  </a:cubicBezTo>
                  <a:lnTo>
                    <a:pt x="80" y="32"/>
                  </a:lnTo>
                  <a:cubicBezTo>
                    <a:pt x="80" y="17"/>
                    <a:pt x="80" y="17"/>
                    <a:pt x="63" y="17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683;p38">
              <a:extLst>
                <a:ext uri="{FF2B5EF4-FFF2-40B4-BE49-F238E27FC236}">
                  <a16:creationId xmlns:a16="http://schemas.microsoft.com/office/drawing/2014/main" id="{7A24E446-7533-B421-F363-3FB359851855}"/>
                </a:ext>
              </a:extLst>
            </p:cNvPr>
            <p:cNvSpPr/>
            <p:nvPr/>
          </p:nvSpPr>
          <p:spPr>
            <a:xfrm>
              <a:off x="3406994" y="1802788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7" y="16"/>
                  </a:cubicBezTo>
                  <a:cubicBezTo>
                    <a:pt x="0" y="16"/>
                    <a:pt x="0" y="32"/>
                    <a:pt x="0" y="32"/>
                  </a:cubicBezTo>
                  <a:lnTo>
                    <a:pt x="0" y="79"/>
                  </a:lnTo>
                  <a:cubicBezTo>
                    <a:pt x="0" y="95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95"/>
                    <a:pt x="64" y="79"/>
                  </a:cubicBezTo>
                  <a:lnTo>
                    <a:pt x="64" y="79"/>
                  </a:lnTo>
                  <a:cubicBezTo>
                    <a:pt x="64" y="95"/>
                    <a:pt x="80" y="95"/>
                    <a:pt x="80" y="95"/>
                  </a:cubicBezTo>
                  <a:cubicBezTo>
                    <a:pt x="95" y="95"/>
                    <a:pt x="111" y="79"/>
                    <a:pt x="111" y="63"/>
                  </a:cubicBezTo>
                  <a:cubicBezTo>
                    <a:pt x="111" y="48"/>
                    <a:pt x="111" y="32"/>
                    <a:pt x="95" y="1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684;p38">
              <a:extLst>
                <a:ext uri="{FF2B5EF4-FFF2-40B4-BE49-F238E27FC236}">
                  <a16:creationId xmlns:a16="http://schemas.microsoft.com/office/drawing/2014/main" id="{F8D8BCD7-8A41-F572-1169-03A033803C00}"/>
                </a:ext>
              </a:extLst>
            </p:cNvPr>
            <p:cNvSpPr/>
            <p:nvPr/>
          </p:nvSpPr>
          <p:spPr>
            <a:xfrm>
              <a:off x="3246640" y="1813315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16"/>
                  </a:moveTo>
                  <a:lnTo>
                    <a:pt x="1" y="32"/>
                  </a:lnTo>
                  <a:lnTo>
                    <a:pt x="1" y="16"/>
                  </a:lnTo>
                  <a:lnTo>
                    <a:pt x="1" y="16"/>
                  </a:lnTo>
                  <a:close/>
                  <a:moveTo>
                    <a:pt x="49" y="1"/>
                  </a:moveTo>
                  <a:lnTo>
                    <a:pt x="49" y="16"/>
                  </a:lnTo>
                  <a:cubicBezTo>
                    <a:pt x="49" y="16"/>
                    <a:pt x="64" y="16"/>
                    <a:pt x="64" y="32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2" y="79"/>
                  </a:lnTo>
                  <a:cubicBezTo>
                    <a:pt x="127" y="64"/>
                    <a:pt x="127" y="47"/>
                    <a:pt x="127" y="47"/>
                  </a:cubicBezTo>
                  <a:cubicBezTo>
                    <a:pt x="127" y="32"/>
                    <a:pt x="112" y="16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685;p38">
              <a:extLst>
                <a:ext uri="{FF2B5EF4-FFF2-40B4-BE49-F238E27FC236}">
                  <a16:creationId xmlns:a16="http://schemas.microsoft.com/office/drawing/2014/main" id="{EF81ACB8-CD4F-6D15-B37C-DB7C070E8D96}"/>
                </a:ext>
              </a:extLst>
            </p:cNvPr>
            <p:cNvSpPr/>
            <p:nvPr/>
          </p:nvSpPr>
          <p:spPr>
            <a:xfrm>
              <a:off x="3162456" y="1821330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12" y="1"/>
                  </a:moveTo>
                  <a:cubicBezTo>
                    <a:pt x="112" y="16"/>
                    <a:pt x="95" y="47"/>
                    <a:pt x="80" y="47"/>
                  </a:cubicBezTo>
                  <a:lnTo>
                    <a:pt x="80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32" y="64"/>
                    <a:pt x="17" y="64"/>
                    <a:pt x="17" y="79"/>
                  </a:cubicBezTo>
                  <a:cubicBezTo>
                    <a:pt x="1" y="79"/>
                    <a:pt x="1" y="110"/>
                    <a:pt x="1" y="127"/>
                  </a:cubicBezTo>
                  <a:lnTo>
                    <a:pt x="32" y="127"/>
                  </a:lnTo>
                  <a:lnTo>
                    <a:pt x="49" y="127"/>
                  </a:lnTo>
                  <a:lnTo>
                    <a:pt x="64" y="127"/>
                  </a:lnTo>
                  <a:cubicBezTo>
                    <a:pt x="80" y="110"/>
                    <a:pt x="112" y="110"/>
                    <a:pt x="127" y="79"/>
                  </a:cubicBezTo>
                  <a:cubicBezTo>
                    <a:pt x="127" y="47"/>
                    <a:pt x="112" y="16"/>
                    <a:pt x="11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686;p38">
              <a:extLst>
                <a:ext uri="{FF2B5EF4-FFF2-40B4-BE49-F238E27FC236}">
                  <a16:creationId xmlns:a16="http://schemas.microsoft.com/office/drawing/2014/main" id="{719D949C-7CD5-DB97-5CA6-7E0BB5066704}"/>
                </a:ext>
              </a:extLst>
            </p:cNvPr>
            <p:cNvSpPr/>
            <p:nvPr/>
          </p:nvSpPr>
          <p:spPr>
            <a:xfrm>
              <a:off x="3426045" y="1792261"/>
              <a:ext cx="7028" cy="4516"/>
            </a:xfrm>
            <a:custGeom>
              <a:avLst/>
              <a:gdLst/>
              <a:ahLst/>
              <a:cxnLst/>
              <a:rect l="l" t="t" r="r" b="b"/>
              <a:pathLst>
                <a:path w="221" h="14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cubicBezTo>
                    <a:pt x="111" y="16"/>
                    <a:pt x="95" y="16"/>
                    <a:pt x="95" y="16"/>
                  </a:cubicBezTo>
                  <a:lnTo>
                    <a:pt x="95" y="32"/>
                  </a:lnTo>
                  <a:cubicBezTo>
                    <a:pt x="111" y="47"/>
                    <a:pt x="111" y="79"/>
                    <a:pt x="95" y="79"/>
                  </a:cubicBezTo>
                  <a:lnTo>
                    <a:pt x="80" y="79"/>
                  </a:lnTo>
                  <a:cubicBezTo>
                    <a:pt x="80" y="95"/>
                    <a:pt x="63" y="110"/>
                    <a:pt x="63" y="110"/>
                  </a:cubicBezTo>
                  <a:lnTo>
                    <a:pt x="48" y="127"/>
                  </a:lnTo>
                  <a:cubicBezTo>
                    <a:pt x="32" y="127"/>
                    <a:pt x="17" y="110"/>
                    <a:pt x="17" y="95"/>
                  </a:cubicBezTo>
                  <a:lnTo>
                    <a:pt x="17" y="95"/>
                  </a:lnTo>
                  <a:cubicBezTo>
                    <a:pt x="0" y="110"/>
                    <a:pt x="0" y="110"/>
                    <a:pt x="0" y="127"/>
                  </a:cubicBezTo>
                  <a:lnTo>
                    <a:pt x="63" y="142"/>
                  </a:lnTo>
                  <a:cubicBezTo>
                    <a:pt x="80" y="110"/>
                    <a:pt x="111" y="95"/>
                    <a:pt x="143" y="64"/>
                  </a:cubicBezTo>
                  <a:lnTo>
                    <a:pt x="143" y="64"/>
                  </a:lnTo>
                  <a:lnTo>
                    <a:pt x="158" y="79"/>
                  </a:lnTo>
                  <a:lnTo>
                    <a:pt x="174" y="79"/>
                  </a:lnTo>
                  <a:cubicBezTo>
                    <a:pt x="189" y="79"/>
                    <a:pt x="206" y="79"/>
                    <a:pt x="206" y="64"/>
                  </a:cubicBezTo>
                  <a:cubicBezTo>
                    <a:pt x="221" y="47"/>
                    <a:pt x="206" y="32"/>
                    <a:pt x="189" y="16"/>
                  </a:cubicBezTo>
                  <a:lnTo>
                    <a:pt x="189" y="16"/>
                  </a:lnTo>
                  <a:cubicBezTo>
                    <a:pt x="174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687;p38">
              <a:extLst>
                <a:ext uri="{FF2B5EF4-FFF2-40B4-BE49-F238E27FC236}">
                  <a16:creationId xmlns:a16="http://schemas.microsoft.com/office/drawing/2014/main" id="{0BCA0C48-FDCA-64DC-32ED-E2A853C3C87A}"/>
                </a:ext>
              </a:extLst>
            </p:cNvPr>
            <p:cNvSpPr/>
            <p:nvPr/>
          </p:nvSpPr>
          <p:spPr>
            <a:xfrm>
              <a:off x="3166463" y="1817800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7"/>
                    <a:pt x="64" y="17"/>
                    <a:pt x="64" y="32"/>
                  </a:cubicBezTo>
                  <a:lnTo>
                    <a:pt x="17" y="158"/>
                  </a:lnTo>
                  <a:cubicBezTo>
                    <a:pt x="1" y="158"/>
                    <a:pt x="17" y="190"/>
                    <a:pt x="32" y="190"/>
                  </a:cubicBezTo>
                  <a:lnTo>
                    <a:pt x="32" y="190"/>
                  </a:lnTo>
                  <a:lnTo>
                    <a:pt x="64" y="143"/>
                  </a:lnTo>
                  <a:cubicBezTo>
                    <a:pt x="64" y="127"/>
                    <a:pt x="80" y="127"/>
                    <a:pt x="80" y="127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127" y="49"/>
                  </a:lnTo>
                  <a:cubicBezTo>
                    <a:pt x="127" y="32"/>
                    <a:pt x="127" y="17"/>
                    <a:pt x="112" y="17"/>
                  </a:cubicBezTo>
                  <a:cubicBezTo>
                    <a:pt x="95" y="17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688;p38">
              <a:extLst>
                <a:ext uri="{FF2B5EF4-FFF2-40B4-BE49-F238E27FC236}">
                  <a16:creationId xmlns:a16="http://schemas.microsoft.com/office/drawing/2014/main" id="{258C8307-8976-2282-694D-F4DE191F2088}"/>
                </a:ext>
              </a:extLst>
            </p:cNvPr>
            <p:cNvSpPr/>
            <p:nvPr/>
          </p:nvSpPr>
          <p:spPr>
            <a:xfrm>
              <a:off x="3134405" y="1826355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63" y="47"/>
                  </a:lnTo>
                  <a:cubicBezTo>
                    <a:pt x="63" y="63"/>
                    <a:pt x="63" y="63"/>
                    <a:pt x="48" y="78"/>
                  </a:cubicBezTo>
                  <a:lnTo>
                    <a:pt x="48" y="78"/>
                  </a:lnTo>
                  <a:lnTo>
                    <a:pt x="17" y="141"/>
                  </a:lnTo>
                  <a:cubicBezTo>
                    <a:pt x="0" y="158"/>
                    <a:pt x="17" y="173"/>
                    <a:pt x="32" y="189"/>
                  </a:cubicBezTo>
                  <a:lnTo>
                    <a:pt x="48" y="189"/>
                  </a:lnTo>
                  <a:cubicBezTo>
                    <a:pt x="63" y="189"/>
                    <a:pt x="63" y="173"/>
                    <a:pt x="80" y="173"/>
                  </a:cubicBezTo>
                  <a:lnTo>
                    <a:pt x="143" y="47"/>
                  </a:lnTo>
                  <a:cubicBezTo>
                    <a:pt x="158" y="32"/>
                    <a:pt x="143" y="15"/>
                    <a:pt x="126" y="15"/>
                  </a:cubicBezTo>
                  <a:cubicBezTo>
                    <a:pt x="126" y="0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1689;p38">
              <a:extLst>
                <a:ext uri="{FF2B5EF4-FFF2-40B4-BE49-F238E27FC236}">
                  <a16:creationId xmlns:a16="http://schemas.microsoft.com/office/drawing/2014/main" id="{66173D5D-DB30-DFA4-BA60-C9F0D8DCB523}"/>
                </a:ext>
              </a:extLst>
            </p:cNvPr>
            <p:cNvSpPr/>
            <p:nvPr/>
          </p:nvSpPr>
          <p:spPr>
            <a:xfrm>
              <a:off x="3252651" y="1806287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64" y="16"/>
                    <a:pt x="64" y="16"/>
                    <a:pt x="49" y="16"/>
                  </a:cubicBezTo>
                  <a:lnTo>
                    <a:pt x="17" y="64"/>
                  </a:lnTo>
                  <a:cubicBezTo>
                    <a:pt x="1" y="79"/>
                    <a:pt x="1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64" y="127"/>
                    <a:pt x="64" y="111"/>
                  </a:cubicBezTo>
                  <a:lnTo>
                    <a:pt x="112" y="64"/>
                  </a:lnTo>
                  <a:cubicBezTo>
                    <a:pt x="127" y="48"/>
                    <a:pt x="112" y="32"/>
                    <a:pt x="95" y="16"/>
                  </a:cubicBez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1690;p38">
              <a:extLst>
                <a:ext uri="{FF2B5EF4-FFF2-40B4-BE49-F238E27FC236}">
                  <a16:creationId xmlns:a16="http://schemas.microsoft.com/office/drawing/2014/main" id="{23778F5E-9556-FCE6-D3E8-BC47F4377DD7}"/>
                </a:ext>
              </a:extLst>
            </p:cNvPr>
            <p:cNvSpPr/>
            <p:nvPr/>
          </p:nvSpPr>
          <p:spPr>
            <a:xfrm>
              <a:off x="3442582" y="1782720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47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80"/>
                    <a:pt x="1" y="95"/>
                    <a:pt x="16" y="95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12"/>
                  </a:lnTo>
                  <a:lnTo>
                    <a:pt x="64" y="112"/>
                  </a:lnTo>
                  <a:cubicBezTo>
                    <a:pt x="79" y="112"/>
                    <a:pt x="79" y="112"/>
                    <a:pt x="95" y="127"/>
                  </a:cubicBezTo>
                  <a:cubicBezTo>
                    <a:pt x="95" y="112"/>
                    <a:pt x="110" y="112"/>
                    <a:pt x="110" y="112"/>
                  </a:cubicBezTo>
                  <a:cubicBezTo>
                    <a:pt x="110" y="95"/>
                    <a:pt x="110" y="64"/>
                    <a:pt x="95" y="64"/>
                  </a:cubicBezTo>
                  <a:lnTo>
                    <a:pt x="95" y="64"/>
                  </a:lnTo>
                  <a:lnTo>
                    <a:pt x="79" y="49"/>
                  </a:lnTo>
                  <a:lnTo>
                    <a:pt x="79" y="49"/>
                  </a:lnTo>
                  <a:cubicBezTo>
                    <a:pt x="79" y="32"/>
                    <a:pt x="64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691;p38">
              <a:extLst>
                <a:ext uri="{FF2B5EF4-FFF2-40B4-BE49-F238E27FC236}">
                  <a16:creationId xmlns:a16="http://schemas.microsoft.com/office/drawing/2014/main" id="{040A062E-24E2-A2A6-78C3-EFDDCB76690E}"/>
                </a:ext>
              </a:extLst>
            </p:cNvPr>
            <p:cNvSpPr/>
            <p:nvPr/>
          </p:nvSpPr>
          <p:spPr>
            <a:xfrm>
              <a:off x="3410524" y="179175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6" y="0"/>
                  </a:moveTo>
                  <a:lnTo>
                    <a:pt x="126" y="0"/>
                  </a:lnTo>
                  <a:lnTo>
                    <a:pt x="126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8"/>
                  </a:cubicBezTo>
                  <a:cubicBezTo>
                    <a:pt x="0" y="63"/>
                    <a:pt x="16" y="63"/>
                    <a:pt x="16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63" y="80"/>
                  </a:lnTo>
                  <a:cubicBezTo>
                    <a:pt x="63" y="63"/>
                    <a:pt x="79" y="63"/>
                    <a:pt x="95" y="63"/>
                  </a:cubicBezTo>
                  <a:lnTo>
                    <a:pt x="142" y="48"/>
                  </a:lnTo>
                  <a:lnTo>
                    <a:pt x="142" y="48"/>
                  </a:lnTo>
                  <a:cubicBezTo>
                    <a:pt x="142" y="48"/>
                    <a:pt x="142" y="63"/>
                    <a:pt x="158" y="63"/>
                  </a:cubicBezTo>
                  <a:cubicBezTo>
                    <a:pt x="158" y="48"/>
                    <a:pt x="158" y="48"/>
                    <a:pt x="173" y="32"/>
                  </a:cubicBezTo>
                  <a:lnTo>
                    <a:pt x="173" y="32"/>
                  </a:lnTo>
                  <a:lnTo>
                    <a:pt x="158" y="17"/>
                  </a:lnTo>
                  <a:cubicBezTo>
                    <a:pt x="158" y="17"/>
                    <a:pt x="142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692;p38">
              <a:extLst>
                <a:ext uri="{FF2B5EF4-FFF2-40B4-BE49-F238E27FC236}">
                  <a16:creationId xmlns:a16="http://schemas.microsoft.com/office/drawing/2014/main" id="{63CF0AA9-C065-F38A-7B86-C035D7CEC141}"/>
                </a:ext>
              </a:extLst>
            </p:cNvPr>
            <p:cNvSpPr/>
            <p:nvPr/>
          </p:nvSpPr>
          <p:spPr>
            <a:xfrm>
              <a:off x="3421560" y="1795760"/>
              <a:ext cx="9032" cy="7060"/>
            </a:xfrm>
            <a:custGeom>
              <a:avLst/>
              <a:gdLst/>
              <a:ahLst/>
              <a:cxnLst/>
              <a:rect l="l" t="t" r="r" b="b"/>
              <a:pathLst>
                <a:path w="284" h="222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32"/>
                  </a:lnTo>
                  <a:lnTo>
                    <a:pt x="0" y="63"/>
                  </a:lnTo>
                  <a:lnTo>
                    <a:pt x="15" y="80"/>
                  </a:lnTo>
                  <a:cubicBezTo>
                    <a:pt x="15" y="63"/>
                    <a:pt x="15" y="63"/>
                    <a:pt x="32" y="63"/>
                  </a:cubicBezTo>
                  <a:lnTo>
                    <a:pt x="32" y="63"/>
                  </a:lnTo>
                  <a:cubicBezTo>
                    <a:pt x="47" y="63"/>
                    <a:pt x="47" y="80"/>
                    <a:pt x="63" y="80"/>
                  </a:cubicBezTo>
                  <a:lnTo>
                    <a:pt x="63" y="127"/>
                  </a:lnTo>
                  <a:cubicBezTo>
                    <a:pt x="78" y="127"/>
                    <a:pt x="78" y="143"/>
                    <a:pt x="78" y="158"/>
                  </a:cubicBezTo>
                  <a:lnTo>
                    <a:pt x="110" y="206"/>
                  </a:lnTo>
                  <a:cubicBezTo>
                    <a:pt x="126" y="206"/>
                    <a:pt x="126" y="221"/>
                    <a:pt x="141" y="221"/>
                  </a:cubicBezTo>
                  <a:cubicBezTo>
                    <a:pt x="141" y="221"/>
                    <a:pt x="158" y="221"/>
                    <a:pt x="158" y="206"/>
                  </a:cubicBezTo>
                  <a:cubicBezTo>
                    <a:pt x="141" y="206"/>
                    <a:pt x="126" y="190"/>
                    <a:pt x="126" y="174"/>
                  </a:cubicBezTo>
                  <a:cubicBezTo>
                    <a:pt x="141" y="158"/>
                    <a:pt x="141" y="143"/>
                    <a:pt x="158" y="143"/>
                  </a:cubicBezTo>
                  <a:lnTo>
                    <a:pt x="110" y="80"/>
                  </a:lnTo>
                  <a:lnTo>
                    <a:pt x="236" y="95"/>
                  </a:lnTo>
                  <a:lnTo>
                    <a:pt x="236" y="95"/>
                  </a:lnTo>
                  <a:cubicBezTo>
                    <a:pt x="252" y="95"/>
                    <a:pt x="267" y="80"/>
                    <a:pt x="267" y="63"/>
                  </a:cubicBezTo>
                  <a:cubicBezTo>
                    <a:pt x="284" y="48"/>
                    <a:pt x="267" y="32"/>
                    <a:pt x="236" y="32"/>
                  </a:cubicBezTo>
                  <a:lnTo>
                    <a:pt x="204" y="32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32"/>
                  </a:lnTo>
                  <a:cubicBezTo>
                    <a:pt x="141" y="48"/>
                    <a:pt x="126" y="63"/>
                    <a:pt x="110" y="63"/>
                  </a:cubicBezTo>
                  <a:lnTo>
                    <a:pt x="110" y="63"/>
                  </a:lnTo>
                  <a:cubicBezTo>
                    <a:pt x="78" y="63"/>
                    <a:pt x="63" y="48"/>
                    <a:pt x="63" y="32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693;p38">
              <a:extLst>
                <a:ext uri="{FF2B5EF4-FFF2-40B4-BE49-F238E27FC236}">
                  <a16:creationId xmlns:a16="http://schemas.microsoft.com/office/drawing/2014/main" id="{D2D3BCED-47C0-8429-22E4-0031AB9511BA}"/>
                </a:ext>
              </a:extLst>
            </p:cNvPr>
            <p:cNvSpPr/>
            <p:nvPr/>
          </p:nvSpPr>
          <p:spPr>
            <a:xfrm>
              <a:off x="3436572" y="1790258"/>
              <a:ext cx="4516" cy="2512"/>
            </a:xfrm>
            <a:custGeom>
              <a:avLst/>
              <a:gdLst/>
              <a:ahLst/>
              <a:cxnLst/>
              <a:rect l="l" t="t" r="r" b="b"/>
              <a:pathLst>
                <a:path w="142" h="79" extrusionOk="0">
                  <a:moveTo>
                    <a:pt x="110" y="1"/>
                  </a:moveTo>
                  <a:lnTo>
                    <a:pt x="95" y="1"/>
                  </a:lnTo>
                  <a:lnTo>
                    <a:pt x="64" y="1"/>
                  </a:lnTo>
                  <a:lnTo>
                    <a:pt x="47" y="16"/>
                  </a:lnTo>
                  <a:lnTo>
                    <a:pt x="47" y="16"/>
                  </a:lnTo>
                  <a:cubicBezTo>
                    <a:pt x="32" y="16"/>
                    <a:pt x="32" y="16"/>
                    <a:pt x="32" y="1"/>
                  </a:cubicBezTo>
                  <a:cubicBezTo>
                    <a:pt x="16" y="16"/>
                    <a:pt x="1" y="32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47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110" y="64"/>
                  </a:lnTo>
                  <a:cubicBezTo>
                    <a:pt x="127" y="64"/>
                    <a:pt x="142" y="47"/>
                    <a:pt x="142" y="32"/>
                  </a:cubicBezTo>
                  <a:lnTo>
                    <a:pt x="142" y="32"/>
                  </a:lnTo>
                  <a:cubicBezTo>
                    <a:pt x="142" y="16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694;p38">
              <a:extLst>
                <a:ext uri="{FF2B5EF4-FFF2-40B4-BE49-F238E27FC236}">
                  <a16:creationId xmlns:a16="http://schemas.microsoft.com/office/drawing/2014/main" id="{6FAC7580-614A-A9F1-038F-5582BCA51B62}"/>
                </a:ext>
              </a:extLst>
            </p:cNvPr>
            <p:cNvSpPr/>
            <p:nvPr/>
          </p:nvSpPr>
          <p:spPr>
            <a:xfrm>
              <a:off x="3380947" y="1791275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78"/>
                    <a:pt x="48" y="95"/>
                    <a:pt x="32" y="110"/>
                  </a:cubicBezTo>
                  <a:cubicBezTo>
                    <a:pt x="48" y="110"/>
                    <a:pt x="48" y="95"/>
                    <a:pt x="48" y="95"/>
                  </a:cubicBezTo>
                  <a:lnTo>
                    <a:pt x="48" y="95"/>
                  </a:lnTo>
                  <a:lnTo>
                    <a:pt x="111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cubicBezTo>
                    <a:pt x="80" y="32"/>
                    <a:pt x="80" y="32"/>
                    <a:pt x="63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695;p38">
              <a:extLst>
                <a:ext uri="{FF2B5EF4-FFF2-40B4-BE49-F238E27FC236}">
                  <a16:creationId xmlns:a16="http://schemas.microsoft.com/office/drawing/2014/main" id="{8766038A-DA32-45A1-3F71-751BA65C1C8A}"/>
                </a:ext>
              </a:extLst>
            </p:cNvPr>
            <p:cNvSpPr/>
            <p:nvPr/>
          </p:nvSpPr>
          <p:spPr>
            <a:xfrm>
              <a:off x="3165986" y="1821807"/>
              <a:ext cx="4516" cy="4580"/>
            </a:xfrm>
            <a:custGeom>
              <a:avLst/>
              <a:gdLst/>
              <a:ahLst/>
              <a:cxnLst/>
              <a:rect l="l" t="t" r="r" b="b"/>
              <a:pathLst>
                <a:path w="142" h="144" extrusionOk="0">
                  <a:moveTo>
                    <a:pt x="110" y="1"/>
                  </a:move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" y="112"/>
                  </a:cubicBezTo>
                  <a:cubicBezTo>
                    <a:pt x="1" y="127"/>
                    <a:pt x="16" y="143"/>
                    <a:pt x="32" y="143"/>
                  </a:cubicBezTo>
                  <a:lnTo>
                    <a:pt x="47" y="143"/>
                  </a:lnTo>
                  <a:lnTo>
                    <a:pt x="79" y="127"/>
                  </a:lnTo>
                  <a:cubicBezTo>
                    <a:pt x="95" y="127"/>
                    <a:pt x="95" y="112"/>
                    <a:pt x="110" y="112"/>
                  </a:cubicBezTo>
                  <a:lnTo>
                    <a:pt x="110" y="112"/>
                  </a:lnTo>
                  <a:lnTo>
                    <a:pt x="110" y="112"/>
                  </a:lnTo>
                  <a:lnTo>
                    <a:pt x="142" y="49"/>
                  </a:lnTo>
                  <a:cubicBezTo>
                    <a:pt x="142" y="32"/>
                    <a:pt x="142" y="17"/>
                    <a:pt x="127" y="17"/>
                  </a:cubicBezTo>
                  <a:lnTo>
                    <a:pt x="127" y="1"/>
                  </a:ln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696;p38">
              <a:extLst>
                <a:ext uri="{FF2B5EF4-FFF2-40B4-BE49-F238E27FC236}">
                  <a16:creationId xmlns:a16="http://schemas.microsoft.com/office/drawing/2014/main" id="{15EE03E4-5CED-62CB-8F23-FECECDEFC48F}"/>
                </a:ext>
              </a:extLst>
            </p:cNvPr>
            <p:cNvSpPr/>
            <p:nvPr/>
          </p:nvSpPr>
          <p:spPr>
            <a:xfrm>
              <a:off x="3356872" y="1803774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64" y="17"/>
                  </a:lnTo>
                  <a:lnTo>
                    <a:pt x="17" y="48"/>
                  </a:lnTo>
                  <a:cubicBezTo>
                    <a:pt x="17" y="48"/>
                    <a:pt x="17" y="64"/>
                    <a:pt x="1" y="64"/>
                  </a:cubicBezTo>
                  <a:cubicBezTo>
                    <a:pt x="17" y="80"/>
                    <a:pt x="17" y="95"/>
                    <a:pt x="17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111"/>
                    <a:pt x="64" y="95"/>
                  </a:cubicBezTo>
                  <a:lnTo>
                    <a:pt x="127" y="48"/>
                  </a:lnTo>
                  <a:cubicBezTo>
                    <a:pt x="143" y="48"/>
                    <a:pt x="143" y="17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1697;p38">
              <a:extLst>
                <a:ext uri="{FF2B5EF4-FFF2-40B4-BE49-F238E27FC236}">
                  <a16:creationId xmlns:a16="http://schemas.microsoft.com/office/drawing/2014/main" id="{DCCD0F19-143D-62DF-C04B-FBA93E3C0D2E}"/>
                </a:ext>
              </a:extLst>
            </p:cNvPr>
            <p:cNvSpPr/>
            <p:nvPr/>
          </p:nvSpPr>
          <p:spPr>
            <a:xfrm>
              <a:off x="3298289" y="178071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cubicBezTo>
                    <a:pt x="32" y="17"/>
                    <a:pt x="32" y="17"/>
                    <a:pt x="32" y="32"/>
                  </a:cubicBezTo>
                  <a:lnTo>
                    <a:pt x="32" y="32"/>
                  </a:lnTo>
                  <a:cubicBezTo>
                    <a:pt x="15" y="49"/>
                    <a:pt x="0" y="49"/>
                    <a:pt x="0" y="80"/>
                  </a:cubicBezTo>
                  <a:cubicBezTo>
                    <a:pt x="0" y="112"/>
                    <a:pt x="32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78" y="127"/>
                    <a:pt x="78" y="112"/>
                  </a:cubicBezTo>
                  <a:lnTo>
                    <a:pt x="78" y="112"/>
                  </a:lnTo>
                  <a:lnTo>
                    <a:pt x="78" y="112"/>
                  </a:lnTo>
                  <a:cubicBezTo>
                    <a:pt x="63" y="112"/>
                    <a:pt x="63" y="112"/>
                    <a:pt x="47" y="95"/>
                  </a:cubicBezTo>
                  <a:cubicBezTo>
                    <a:pt x="47" y="64"/>
                    <a:pt x="63" y="49"/>
                    <a:pt x="78" y="49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1698;p38">
              <a:extLst>
                <a:ext uri="{FF2B5EF4-FFF2-40B4-BE49-F238E27FC236}">
                  <a16:creationId xmlns:a16="http://schemas.microsoft.com/office/drawing/2014/main" id="{959116FF-3E88-985D-0790-E9A303EE18F8}"/>
                </a:ext>
              </a:extLst>
            </p:cNvPr>
            <p:cNvSpPr/>
            <p:nvPr/>
          </p:nvSpPr>
          <p:spPr>
            <a:xfrm>
              <a:off x="3183510" y="1793756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74" y="0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127" y="17"/>
                  </a:lnTo>
                  <a:lnTo>
                    <a:pt x="111" y="17"/>
                  </a:lnTo>
                  <a:lnTo>
                    <a:pt x="111" y="48"/>
                  </a:lnTo>
                  <a:cubicBezTo>
                    <a:pt x="127" y="63"/>
                    <a:pt x="111" y="80"/>
                    <a:pt x="95" y="95"/>
                  </a:cubicBezTo>
                  <a:lnTo>
                    <a:pt x="80" y="95"/>
                  </a:lnTo>
                  <a:cubicBezTo>
                    <a:pt x="64" y="95"/>
                    <a:pt x="64" y="80"/>
                    <a:pt x="48" y="63"/>
                  </a:cubicBezTo>
                  <a:lnTo>
                    <a:pt x="48" y="63"/>
                  </a:lnTo>
                  <a:lnTo>
                    <a:pt x="48" y="80"/>
                  </a:lnTo>
                  <a:lnTo>
                    <a:pt x="17" y="143"/>
                  </a:lnTo>
                  <a:cubicBezTo>
                    <a:pt x="0" y="158"/>
                    <a:pt x="0" y="174"/>
                    <a:pt x="17" y="190"/>
                  </a:cubicBezTo>
                  <a:lnTo>
                    <a:pt x="32" y="190"/>
                  </a:lnTo>
                  <a:lnTo>
                    <a:pt x="32" y="190"/>
                  </a:lnTo>
                  <a:cubicBezTo>
                    <a:pt x="48" y="190"/>
                    <a:pt x="64" y="190"/>
                    <a:pt x="64" y="174"/>
                  </a:cubicBezTo>
                  <a:lnTo>
                    <a:pt x="80" y="174"/>
                  </a:lnTo>
                  <a:lnTo>
                    <a:pt x="80" y="174"/>
                  </a:lnTo>
                  <a:cubicBezTo>
                    <a:pt x="64" y="174"/>
                    <a:pt x="64" y="158"/>
                    <a:pt x="64" y="158"/>
                  </a:cubicBezTo>
                  <a:cubicBezTo>
                    <a:pt x="48" y="143"/>
                    <a:pt x="64" y="111"/>
                    <a:pt x="80" y="111"/>
                  </a:cubicBezTo>
                  <a:lnTo>
                    <a:pt x="95" y="95"/>
                  </a:lnTo>
                  <a:cubicBezTo>
                    <a:pt x="95" y="95"/>
                    <a:pt x="111" y="95"/>
                    <a:pt x="127" y="80"/>
                  </a:cubicBezTo>
                  <a:lnTo>
                    <a:pt x="127" y="80"/>
                  </a:lnTo>
                  <a:lnTo>
                    <a:pt x="190" y="80"/>
                  </a:lnTo>
                  <a:cubicBezTo>
                    <a:pt x="190" y="63"/>
                    <a:pt x="206" y="63"/>
                    <a:pt x="206" y="48"/>
                  </a:cubicBezTo>
                  <a:lnTo>
                    <a:pt x="206" y="32"/>
                  </a:lnTo>
                  <a:cubicBezTo>
                    <a:pt x="206" y="17"/>
                    <a:pt x="206" y="17"/>
                    <a:pt x="190" y="17"/>
                  </a:cubicBezTo>
                  <a:cubicBezTo>
                    <a:pt x="190" y="0"/>
                    <a:pt x="174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1699;p38">
              <a:extLst>
                <a:ext uri="{FF2B5EF4-FFF2-40B4-BE49-F238E27FC236}">
                  <a16:creationId xmlns:a16="http://schemas.microsoft.com/office/drawing/2014/main" id="{AF72D012-D6AB-8CF9-C5DC-440CAAC5F4FB}"/>
                </a:ext>
              </a:extLst>
            </p:cNvPr>
            <p:cNvSpPr/>
            <p:nvPr/>
          </p:nvSpPr>
          <p:spPr>
            <a:xfrm>
              <a:off x="3330824" y="1779731"/>
              <a:ext cx="3562" cy="4548"/>
            </a:xfrm>
            <a:custGeom>
              <a:avLst/>
              <a:gdLst/>
              <a:ahLst/>
              <a:cxnLst/>
              <a:rect l="l" t="t" r="r" b="b"/>
              <a:pathLst>
                <a:path w="112" h="143" extrusionOk="0">
                  <a:moveTo>
                    <a:pt x="64" y="0"/>
                  </a:moveTo>
                  <a:cubicBezTo>
                    <a:pt x="64" y="17"/>
                    <a:pt x="49" y="17"/>
                    <a:pt x="49" y="17"/>
                  </a:cubicBezTo>
                  <a:lnTo>
                    <a:pt x="32" y="17"/>
                  </a:lnTo>
                  <a:lnTo>
                    <a:pt x="17" y="0"/>
                  </a:lnTo>
                  <a:lnTo>
                    <a:pt x="17" y="17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49" y="143"/>
                  </a:lnTo>
                  <a:lnTo>
                    <a:pt x="80" y="143"/>
                  </a:lnTo>
                  <a:lnTo>
                    <a:pt x="95" y="143"/>
                  </a:lnTo>
                  <a:cubicBezTo>
                    <a:pt x="112" y="126"/>
                    <a:pt x="112" y="95"/>
                    <a:pt x="95" y="95"/>
                  </a:cubicBezTo>
                  <a:lnTo>
                    <a:pt x="64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1700;p38">
              <a:extLst>
                <a:ext uri="{FF2B5EF4-FFF2-40B4-BE49-F238E27FC236}">
                  <a16:creationId xmlns:a16="http://schemas.microsoft.com/office/drawing/2014/main" id="{F7C6BD6D-1C33-B436-C12F-83FD1C8E7EE1}"/>
                </a:ext>
              </a:extLst>
            </p:cNvPr>
            <p:cNvSpPr/>
            <p:nvPr/>
          </p:nvSpPr>
          <p:spPr>
            <a:xfrm>
              <a:off x="3396976" y="178424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26" y="1"/>
                  </a:lnTo>
                  <a:lnTo>
                    <a:pt x="111" y="16"/>
                  </a:lnTo>
                  <a:cubicBezTo>
                    <a:pt x="95" y="32"/>
                    <a:pt x="95" y="32"/>
                    <a:pt x="80" y="32"/>
                  </a:cubicBezTo>
                  <a:lnTo>
                    <a:pt x="48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0" y="95"/>
                  </a:lnTo>
                  <a:lnTo>
                    <a:pt x="17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80" y="95"/>
                  </a:lnTo>
                  <a:cubicBezTo>
                    <a:pt x="95" y="95"/>
                    <a:pt x="126" y="95"/>
                    <a:pt x="143" y="79"/>
                  </a:cubicBezTo>
                  <a:lnTo>
                    <a:pt x="158" y="64"/>
                  </a:lnTo>
                  <a:cubicBezTo>
                    <a:pt x="174" y="47"/>
                    <a:pt x="174" y="16"/>
                    <a:pt x="158" y="16"/>
                  </a:cubicBezTo>
                  <a:cubicBezTo>
                    <a:pt x="158" y="1"/>
                    <a:pt x="143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701;p38">
              <a:extLst>
                <a:ext uri="{FF2B5EF4-FFF2-40B4-BE49-F238E27FC236}">
                  <a16:creationId xmlns:a16="http://schemas.microsoft.com/office/drawing/2014/main" id="{3ED55867-D013-59CD-65E0-ACC1AA243D8D}"/>
                </a:ext>
              </a:extLst>
            </p:cNvPr>
            <p:cNvSpPr/>
            <p:nvPr/>
          </p:nvSpPr>
          <p:spPr>
            <a:xfrm>
              <a:off x="3027163" y="1819803"/>
              <a:ext cx="6042" cy="4580"/>
            </a:xfrm>
            <a:custGeom>
              <a:avLst/>
              <a:gdLst/>
              <a:ahLst/>
              <a:cxnLst/>
              <a:rect l="l" t="t" r="r" b="b"/>
              <a:pathLst>
                <a:path w="190" h="144" extrusionOk="0">
                  <a:moveTo>
                    <a:pt x="143" y="1"/>
                  </a:moveTo>
                  <a:lnTo>
                    <a:pt x="143" y="1"/>
                  </a:lnTo>
                  <a:cubicBezTo>
                    <a:pt x="143" y="1"/>
                    <a:pt x="127" y="1"/>
                    <a:pt x="127" y="17"/>
                  </a:cubicBezTo>
                  <a:lnTo>
                    <a:pt x="80" y="64"/>
                  </a:lnTo>
                  <a:lnTo>
                    <a:pt x="64" y="49"/>
                  </a:lnTo>
                  <a:lnTo>
                    <a:pt x="49" y="49"/>
                  </a:lnTo>
                  <a:cubicBezTo>
                    <a:pt x="49" y="64"/>
                    <a:pt x="49" y="64"/>
                    <a:pt x="32" y="64"/>
                  </a:cubicBezTo>
                  <a:cubicBezTo>
                    <a:pt x="17" y="64"/>
                    <a:pt x="17" y="80"/>
                    <a:pt x="1" y="112"/>
                  </a:cubicBezTo>
                  <a:cubicBezTo>
                    <a:pt x="1" y="127"/>
                    <a:pt x="17" y="143"/>
                    <a:pt x="32" y="143"/>
                  </a:cubicBezTo>
                  <a:lnTo>
                    <a:pt x="49" y="143"/>
                  </a:lnTo>
                  <a:lnTo>
                    <a:pt x="64" y="143"/>
                  </a:lnTo>
                  <a:lnTo>
                    <a:pt x="64" y="127"/>
                  </a:lnTo>
                  <a:lnTo>
                    <a:pt x="95" y="127"/>
                  </a:lnTo>
                  <a:lnTo>
                    <a:pt x="127" y="127"/>
                  </a:lnTo>
                  <a:cubicBezTo>
                    <a:pt x="127" y="127"/>
                    <a:pt x="143" y="112"/>
                    <a:pt x="143" y="95"/>
                  </a:cubicBezTo>
                  <a:lnTo>
                    <a:pt x="143" y="95"/>
                  </a:lnTo>
                  <a:lnTo>
                    <a:pt x="175" y="49"/>
                  </a:lnTo>
                  <a:cubicBezTo>
                    <a:pt x="190" y="32"/>
                    <a:pt x="190" y="17"/>
                    <a:pt x="175" y="1"/>
                  </a:cubicBez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1702;p38">
              <a:extLst>
                <a:ext uri="{FF2B5EF4-FFF2-40B4-BE49-F238E27FC236}">
                  <a16:creationId xmlns:a16="http://schemas.microsoft.com/office/drawing/2014/main" id="{27D42739-D68F-C78B-6E82-47E19CD9DA5E}"/>
                </a:ext>
              </a:extLst>
            </p:cNvPr>
            <p:cNvSpPr/>
            <p:nvPr/>
          </p:nvSpPr>
          <p:spPr>
            <a:xfrm>
              <a:off x="3146427" y="1836373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32" y="0"/>
                  </a:lnTo>
                  <a:cubicBezTo>
                    <a:pt x="17" y="0"/>
                    <a:pt x="1" y="32"/>
                    <a:pt x="1" y="47"/>
                  </a:cubicBezTo>
                  <a:lnTo>
                    <a:pt x="17" y="78"/>
                  </a:lnTo>
                  <a:cubicBezTo>
                    <a:pt x="17" y="78"/>
                    <a:pt x="17" y="95"/>
                    <a:pt x="32" y="95"/>
                  </a:cubicBezTo>
                  <a:cubicBezTo>
                    <a:pt x="32" y="95"/>
                    <a:pt x="32" y="110"/>
                    <a:pt x="48" y="110"/>
                  </a:cubicBezTo>
                  <a:lnTo>
                    <a:pt x="48" y="95"/>
                  </a:lnTo>
                  <a:lnTo>
                    <a:pt x="95" y="95"/>
                  </a:lnTo>
                  <a:cubicBezTo>
                    <a:pt x="111" y="78"/>
                    <a:pt x="127" y="63"/>
                    <a:pt x="111" y="47"/>
                  </a:cubicBezTo>
                  <a:cubicBezTo>
                    <a:pt x="111" y="32"/>
                    <a:pt x="95" y="32"/>
                    <a:pt x="80" y="32"/>
                  </a:cubicBez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1703;p38">
              <a:extLst>
                <a:ext uri="{FF2B5EF4-FFF2-40B4-BE49-F238E27FC236}">
                  <a16:creationId xmlns:a16="http://schemas.microsoft.com/office/drawing/2014/main" id="{A0BD4448-322E-A890-9D8A-681F6623E1AB}"/>
                </a:ext>
              </a:extLst>
            </p:cNvPr>
            <p:cNvSpPr/>
            <p:nvPr/>
          </p:nvSpPr>
          <p:spPr>
            <a:xfrm>
              <a:off x="3338839" y="1809308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10"/>
                  </a:moveTo>
                  <a:lnTo>
                    <a:pt x="64" y="110"/>
                  </a:lnTo>
                  <a:lnTo>
                    <a:pt x="64" y="110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" y="47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32" y="127"/>
                  </a:lnTo>
                  <a:lnTo>
                    <a:pt x="32" y="142"/>
                  </a:lnTo>
                  <a:lnTo>
                    <a:pt x="80" y="127"/>
                  </a:lnTo>
                  <a:lnTo>
                    <a:pt x="80" y="110"/>
                  </a:lnTo>
                  <a:cubicBezTo>
                    <a:pt x="80" y="110"/>
                    <a:pt x="95" y="110"/>
                    <a:pt x="95" y="95"/>
                  </a:cubicBezTo>
                  <a:lnTo>
                    <a:pt x="95" y="64"/>
                  </a:lnTo>
                  <a:lnTo>
                    <a:pt x="64" y="16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1704;p38">
              <a:extLst>
                <a:ext uri="{FF2B5EF4-FFF2-40B4-BE49-F238E27FC236}">
                  <a16:creationId xmlns:a16="http://schemas.microsoft.com/office/drawing/2014/main" id="{F3CDD6AF-585D-232B-9AAD-1137F045B68D}"/>
                </a:ext>
              </a:extLst>
            </p:cNvPr>
            <p:cNvSpPr/>
            <p:nvPr/>
          </p:nvSpPr>
          <p:spPr>
            <a:xfrm>
              <a:off x="3229116" y="179976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" y="17"/>
                    <a:pt x="1" y="32"/>
                  </a:cubicBezTo>
                  <a:lnTo>
                    <a:pt x="1" y="32"/>
                  </a:lnTo>
                  <a:lnTo>
                    <a:pt x="1" y="158"/>
                  </a:lnTo>
                  <a:lnTo>
                    <a:pt x="1" y="174"/>
                  </a:lnTo>
                  <a:cubicBezTo>
                    <a:pt x="16" y="190"/>
                    <a:pt x="16" y="190"/>
                    <a:pt x="32" y="190"/>
                  </a:cubicBezTo>
                  <a:lnTo>
                    <a:pt x="48" y="190"/>
                  </a:lnTo>
                  <a:lnTo>
                    <a:pt x="48" y="190"/>
                  </a:lnTo>
                  <a:cubicBezTo>
                    <a:pt x="64" y="190"/>
                    <a:pt x="64" y="190"/>
                    <a:pt x="79" y="174"/>
                  </a:cubicBezTo>
                  <a:lnTo>
                    <a:pt x="64" y="174"/>
                  </a:lnTo>
                  <a:cubicBezTo>
                    <a:pt x="48" y="158"/>
                    <a:pt x="64" y="143"/>
                    <a:pt x="64" y="127"/>
                  </a:cubicBezTo>
                  <a:lnTo>
                    <a:pt x="79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79" y="95"/>
                  </a:lnTo>
                  <a:lnTo>
                    <a:pt x="95" y="48"/>
                  </a:lnTo>
                  <a:lnTo>
                    <a:pt x="95" y="32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1705;p38">
              <a:extLst>
                <a:ext uri="{FF2B5EF4-FFF2-40B4-BE49-F238E27FC236}">
                  <a16:creationId xmlns:a16="http://schemas.microsoft.com/office/drawing/2014/main" id="{71D7A0E6-CFC9-888A-5541-DA90CF0C3BA3}"/>
                </a:ext>
              </a:extLst>
            </p:cNvPr>
            <p:cNvSpPr/>
            <p:nvPr/>
          </p:nvSpPr>
          <p:spPr>
            <a:xfrm>
              <a:off x="3414023" y="1804283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0" y="16"/>
                  </a:lnTo>
                  <a:lnTo>
                    <a:pt x="0" y="32"/>
                  </a:lnTo>
                  <a:cubicBezTo>
                    <a:pt x="0" y="48"/>
                    <a:pt x="0" y="64"/>
                    <a:pt x="16" y="64"/>
                  </a:cubicBezTo>
                  <a:lnTo>
                    <a:pt x="32" y="79"/>
                  </a:lnTo>
                  <a:cubicBezTo>
                    <a:pt x="32" y="64"/>
                    <a:pt x="32" y="64"/>
                    <a:pt x="48" y="64"/>
                  </a:cubicBezTo>
                  <a:lnTo>
                    <a:pt x="63" y="48"/>
                  </a:lnTo>
                  <a:lnTo>
                    <a:pt x="79" y="48"/>
                  </a:lnTo>
                  <a:lnTo>
                    <a:pt x="79" y="48"/>
                  </a:lnTo>
                  <a:cubicBezTo>
                    <a:pt x="95" y="48"/>
                    <a:pt x="95" y="64"/>
                    <a:pt x="111" y="64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26" y="95"/>
                    <a:pt x="143" y="95"/>
                  </a:cubicBezTo>
                  <a:lnTo>
                    <a:pt x="174" y="95"/>
                  </a:lnTo>
                  <a:cubicBezTo>
                    <a:pt x="174" y="95"/>
                    <a:pt x="189" y="95"/>
                    <a:pt x="189" y="111"/>
                  </a:cubicBezTo>
                  <a:lnTo>
                    <a:pt x="206" y="111"/>
                  </a:lnTo>
                  <a:cubicBezTo>
                    <a:pt x="221" y="111"/>
                    <a:pt x="221" y="95"/>
                    <a:pt x="237" y="79"/>
                  </a:cubicBezTo>
                  <a:lnTo>
                    <a:pt x="237" y="64"/>
                  </a:lnTo>
                  <a:cubicBezTo>
                    <a:pt x="237" y="64"/>
                    <a:pt x="237" y="48"/>
                    <a:pt x="221" y="48"/>
                  </a:cubicBezTo>
                  <a:lnTo>
                    <a:pt x="206" y="32"/>
                  </a:lnTo>
                  <a:lnTo>
                    <a:pt x="206" y="32"/>
                  </a:lnTo>
                  <a:lnTo>
                    <a:pt x="206" y="64"/>
                  </a:lnTo>
                  <a:lnTo>
                    <a:pt x="174" y="95"/>
                  </a:lnTo>
                  <a:lnTo>
                    <a:pt x="174" y="95"/>
                  </a:lnTo>
                  <a:lnTo>
                    <a:pt x="158" y="95"/>
                  </a:lnTo>
                  <a:lnTo>
                    <a:pt x="126" y="79"/>
                  </a:lnTo>
                  <a:cubicBezTo>
                    <a:pt x="111" y="64"/>
                    <a:pt x="111" y="64"/>
                    <a:pt x="111" y="48"/>
                  </a:cubicBezTo>
                  <a:lnTo>
                    <a:pt x="111" y="16"/>
                  </a:lnTo>
                  <a:lnTo>
                    <a:pt x="79" y="16"/>
                  </a:ln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1706;p38">
              <a:extLst>
                <a:ext uri="{FF2B5EF4-FFF2-40B4-BE49-F238E27FC236}">
                  <a16:creationId xmlns:a16="http://schemas.microsoft.com/office/drawing/2014/main" id="{855A0463-9591-705F-E30D-B674EAA8FC05}"/>
                </a:ext>
              </a:extLst>
            </p:cNvPr>
            <p:cNvSpPr/>
            <p:nvPr/>
          </p:nvSpPr>
          <p:spPr>
            <a:xfrm>
              <a:off x="3415518" y="180428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1707;p38">
              <a:extLst>
                <a:ext uri="{FF2B5EF4-FFF2-40B4-BE49-F238E27FC236}">
                  <a16:creationId xmlns:a16="http://schemas.microsoft.com/office/drawing/2014/main" id="{D75130C2-55E1-1172-6779-965C90169528}"/>
                </a:ext>
              </a:extLst>
            </p:cNvPr>
            <p:cNvSpPr/>
            <p:nvPr/>
          </p:nvSpPr>
          <p:spPr>
            <a:xfrm>
              <a:off x="3422546" y="1769712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79" y="111"/>
                  </a:lnTo>
                  <a:cubicBezTo>
                    <a:pt x="79" y="126"/>
                    <a:pt x="95" y="126"/>
                    <a:pt x="95" y="126"/>
                  </a:cubicBezTo>
                  <a:cubicBezTo>
                    <a:pt x="95" y="111"/>
                    <a:pt x="110" y="95"/>
                    <a:pt x="110" y="95"/>
                  </a:cubicBezTo>
                  <a:lnTo>
                    <a:pt x="127" y="95"/>
                  </a:lnTo>
                  <a:lnTo>
                    <a:pt x="127" y="95"/>
                  </a:lnTo>
                  <a:lnTo>
                    <a:pt x="142" y="95"/>
                  </a:lnTo>
                  <a:cubicBezTo>
                    <a:pt x="142" y="80"/>
                    <a:pt x="142" y="63"/>
                    <a:pt x="127" y="63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1708;p38">
              <a:extLst>
                <a:ext uri="{FF2B5EF4-FFF2-40B4-BE49-F238E27FC236}">
                  <a16:creationId xmlns:a16="http://schemas.microsoft.com/office/drawing/2014/main" id="{11688B60-A208-0820-C637-A95171DF53E7}"/>
                </a:ext>
              </a:extLst>
            </p:cNvPr>
            <p:cNvSpPr/>
            <p:nvPr/>
          </p:nvSpPr>
          <p:spPr>
            <a:xfrm>
              <a:off x="3429034" y="1779254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64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95" y="78"/>
                  </a:lnTo>
                  <a:cubicBezTo>
                    <a:pt x="95" y="78"/>
                    <a:pt x="112" y="63"/>
                    <a:pt x="112" y="47"/>
                  </a:cubicBezTo>
                  <a:cubicBezTo>
                    <a:pt x="95" y="15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1709;p38">
              <a:extLst>
                <a:ext uri="{FF2B5EF4-FFF2-40B4-BE49-F238E27FC236}">
                  <a16:creationId xmlns:a16="http://schemas.microsoft.com/office/drawing/2014/main" id="{33D9A28B-5FCD-0808-56C3-6417C5D0DD1E}"/>
                </a:ext>
              </a:extLst>
            </p:cNvPr>
            <p:cNvSpPr/>
            <p:nvPr/>
          </p:nvSpPr>
          <p:spPr>
            <a:xfrm>
              <a:off x="3385940" y="1772702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7"/>
                  </a:cubicBezTo>
                  <a:cubicBezTo>
                    <a:pt x="80" y="32"/>
                    <a:pt x="80" y="4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80" y="64"/>
                    <a:pt x="80" y="80"/>
                    <a:pt x="80" y="80"/>
                  </a:cubicBezTo>
                  <a:lnTo>
                    <a:pt x="80" y="80"/>
                  </a:lnTo>
                  <a:lnTo>
                    <a:pt x="49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80"/>
                    <a:pt x="1" y="112"/>
                  </a:cubicBezTo>
                  <a:lnTo>
                    <a:pt x="1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112" y="143"/>
                  </a:lnTo>
                  <a:lnTo>
                    <a:pt x="112" y="143"/>
                  </a:lnTo>
                  <a:cubicBezTo>
                    <a:pt x="112" y="127"/>
                    <a:pt x="112" y="127"/>
                    <a:pt x="127" y="112"/>
                  </a:cubicBezTo>
                  <a:cubicBezTo>
                    <a:pt x="112" y="112"/>
                    <a:pt x="95" y="95"/>
                    <a:pt x="95" y="80"/>
                  </a:cubicBezTo>
                  <a:cubicBezTo>
                    <a:pt x="95" y="64"/>
                    <a:pt x="112" y="49"/>
                    <a:pt x="127" y="49"/>
                  </a:cubicBezTo>
                  <a:lnTo>
                    <a:pt x="143" y="49"/>
                  </a:lnTo>
                  <a:lnTo>
                    <a:pt x="175" y="49"/>
                  </a:lnTo>
                  <a:lnTo>
                    <a:pt x="175" y="49"/>
                  </a:ln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1710;p38">
              <a:extLst>
                <a:ext uri="{FF2B5EF4-FFF2-40B4-BE49-F238E27FC236}">
                  <a16:creationId xmlns:a16="http://schemas.microsoft.com/office/drawing/2014/main" id="{2D5BB2B3-352E-52EA-06AB-46A870B19A15}"/>
                </a:ext>
              </a:extLst>
            </p:cNvPr>
            <p:cNvSpPr/>
            <p:nvPr/>
          </p:nvSpPr>
          <p:spPr>
            <a:xfrm>
              <a:off x="3017654" y="1804792"/>
              <a:ext cx="4071" cy="6042"/>
            </a:xfrm>
            <a:custGeom>
              <a:avLst/>
              <a:gdLst/>
              <a:ahLst/>
              <a:cxnLst/>
              <a:rect l="l" t="t" r="r" b="b"/>
              <a:pathLst>
                <a:path w="128" h="190" extrusionOk="0">
                  <a:moveTo>
                    <a:pt x="33" y="0"/>
                  </a:moveTo>
                  <a:lnTo>
                    <a:pt x="33" y="16"/>
                  </a:lnTo>
                  <a:cubicBezTo>
                    <a:pt x="16" y="32"/>
                    <a:pt x="16" y="48"/>
                    <a:pt x="33" y="63"/>
                  </a:cubicBezTo>
                  <a:cubicBezTo>
                    <a:pt x="48" y="63"/>
                    <a:pt x="64" y="79"/>
                    <a:pt x="64" y="79"/>
                  </a:cubicBezTo>
                  <a:lnTo>
                    <a:pt x="48" y="79"/>
                  </a:lnTo>
                  <a:lnTo>
                    <a:pt x="33" y="79"/>
                  </a:lnTo>
                  <a:cubicBezTo>
                    <a:pt x="16" y="79"/>
                    <a:pt x="1" y="111"/>
                    <a:pt x="16" y="126"/>
                  </a:cubicBezTo>
                  <a:lnTo>
                    <a:pt x="16" y="142"/>
                  </a:lnTo>
                  <a:cubicBezTo>
                    <a:pt x="33" y="158"/>
                    <a:pt x="33" y="174"/>
                    <a:pt x="48" y="189"/>
                  </a:cubicBezTo>
                  <a:lnTo>
                    <a:pt x="48" y="189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74"/>
                  </a:lnTo>
                  <a:cubicBezTo>
                    <a:pt x="48" y="158"/>
                    <a:pt x="48" y="126"/>
                    <a:pt x="64" y="111"/>
                  </a:cubicBezTo>
                  <a:lnTo>
                    <a:pt x="79" y="111"/>
                  </a:lnTo>
                  <a:lnTo>
                    <a:pt x="79" y="111"/>
                  </a:lnTo>
                  <a:cubicBezTo>
                    <a:pt x="96" y="111"/>
                    <a:pt x="111" y="111"/>
                    <a:pt x="111" y="126"/>
                  </a:cubicBezTo>
                  <a:lnTo>
                    <a:pt x="127" y="142"/>
                  </a:lnTo>
                  <a:lnTo>
                    <a:pt x="127" y="111"/>
                  </a:lnTo>
                  <a:lnTo>
                    <a:pt x="111" y="111"/>
                  </a:lnTo>
                  <a:cubicBezTo>
                    <a:pt x="111" y="111"/>
                    <a:pt x="96" y="111"/>
                    <a:pt x="79" y="95"/>
                  </a:cubicBezTo>
                  <a:lnTo>
                    <a:pt x="79" y="63"/>
                  </a:lnTo>
                  <a:lnTo>
                    <a:pt x="79" y="48"/>
                  </a:lnTo>
                  <a:cubicBezTo>
                    <a:pt x="79" y="32"/>
                    <a:pt x="79" y="32"/>
                    <a:pt x="96" y="16"/>
                  </a:cubicBezTo>
                  <a:lnTo>
                    <a:pt x="96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cubicBezTo>
                    <a:pt x="33" y="16"/>
                    <a:pt x="33" y="16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1711;p38">
              <a:extLst>
                <a:ext uri="{FF2B5EF4-FFF2-40B4-BE49-F238E27FC236}">
                  <a16:creationId xmlns:a16="http://schemas.microsoft.com/office/drawing/2014/main" id="{E72CB573-5AC6-96FB-0A38-6EDB6D438D92}"/>
                </a:ext>
              </a:extLst>
            </p:cNvPr>
            <p:cNvSpPr/>
            <p:nvPr/>
          </p:nvSpPr>
          <p:spPr>
            <a:xfrm>
              <a:off x="3419557" y="1764687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63" y="1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63" y="49"/>
                    <a:pt x="63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1712;p38">
              <a:extLst>
                <a:ext uri="{FF2B5EF4-FFF2-40B4-BE49-F238E27FC236}">
                  <a16:creationId xmlns:a16="http://schemas.microsoft.com/office/drawing/2014/main" id="{F1E3FEA3-342A-5A5C-8B0C-5E2B87223E7B}"/>
                </a:ext>
              </a:extLst>
            </p:cNvPr>
            <p:cNvSpPr/>
            <p:nvPr/>
          </p:nvSpPr>
          <p:spPr>
            <a:xfrm>
              <a:off x="3048726" y="1820344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5"/>
                    <a:pt x="1" y="15"/>
                    <a:pt x="1" y="32"/>
                  </a:cubicBezTo>
                  <a:lnTo>
                    <a:pt x="1" y="63"/>
                  </a:lnTo>
                  <a:cubicBezTo>
                    <a:pt x="16" y="63"/>
                    <a:pt x="16" y="63"/>
                    <a:pt x="32" y="47"/>
                  </a:cubicBezTo>
                  <a:cubicBezTo>
                    <a:pt x="47" y="47"/>
                    <a:pt x="79" y="47"/>
                    <a:pt x="95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79" y="15"/>
                  </a:lnTo>
                  <a:lnTo>
                    <a:pt x="4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1713;p38">
              <a:extLst>
                <a:ext uri="{FF2B5EF4-FFF2-40B4-BE49-F238E27FC236}">
                  <a16:creationId xmlns:a16="http://schemas.microsoft.com/office/drawing/2014/main" id="{C81C7600-693E-D1A3-5958-0AC840849A85}"/>
                </a:ext>
              </a:extLst>
            </p:cNvPr>
            <p:cNvSpPr/>
            <p:nvPr/>
          </p:nvSpPr>
          <p:spPr>
            <a:xfrm>
              <a:off x="3268203" y="176370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73" y="0"/>
                  </a:moveTo>
                  <a:cubicBezTo>
                    <a:pt x="110" y="0"/>
                    <a:pt x="47" y="16"/>
                    <a:pt x="1" y="16"/>
                  </a:cubicBezTo>
                  <a:lnTo>
                    <a:pt x="1" y="32"/>
                  </a:lnTo>
                  <a:lnTo>
                    <a:pt x="47" y="63"/>
                  </a:lnTo>
                  <a:lnTo>
                    <a:pt x="64" y="80"/>
                  </a:lnTo>
                  <a:lnTo>
                    <a:pt x="79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58" y="32"/>
                  </a:lnTo>
                  <a:cubicBezTo>
                    <a:pt x="173" y="32"/>
                    <a:pt x="173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1714;p38">
              <a:extLst>
                <a:ext uri="{FF2B5EF4-FFF2-40B4-BE49-F238E27FC236}">
                  <a16:creationId xmlns:a16="http://schemas.microsoft.com/office/drawing/2014/main" id="{5CF5930E-9DEC-A8C9-A380-533B90D8FF86}"/>
                </a:ext>
              </a:extLst>
            </p:cNvPr>
            <p:cNvSpPr/>
            <p:nvPr/>
          </p:nvSpPr>
          <p:spPr>
            <a:xfrm>
              <a:off x="3324813" y="1773243"/>
              <a:ext cx="9064" cy="4039"/>
            </a:xfrm>
            <a:custGeom>
              <a:avLst/>
              <a:gdLst/>
              <a:ahLst/>
              <a:cxnLst/>
              <a:rect l="l" t="t" r="r" b="b"/>
              <a:pathLst>
                <a:path w="285" h="127" extrusionOk="0">
                  <a:moveTo>
                    <a:pt x="238" y="0"/>
                  </a:moveTo>
                  <a:lnTo>
                    <a:pt x="238" y="0"/>
                  </a:lnTo>
                  <a:lnTo>
                    <a:pt x="238" y="0"/>
                  </a:lnTo>
                  <a:lnTo>
                    <a:pt x="158" y="32"/>
                  </a:lnTo>
                  <a:cubicBezTo>
                    <a:pt x="143" y="15"/>
                    <a:pt x="127" y="15"/>
                    <a:pt x="127" y="15"/>
                  </a:cubicBezTo>
                  <a:cubicBezTo>
                    <a:pt x="80" y="15"/>
                    <a:pt x="48" y="32"/>
                    <a:pt x="17" y="47"/>
                  </a:cubicBezTo>
                  <a:cubicBezTo>
                    <a:pt x="1" y="47"/>
                    <a:pt x="1" y="47"/>
                    <a:pt x="1" y="63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7" y="78"/>
                  </a:lnTo>
                  <a:lnTo>
                    <a:pt x="17" y="110"/>
                  </a:lnTo>
                  <a:lnTo>
                    <a:pt x="17" y="126"/>
                  </a:lnTo>
                  <a:lnTo>
                    <a:pt x="95" y="78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7" y="63"/>
                    <a:pt x="143" y="78"/>
                    <a:pt x="143" y="78"/>
                  </a:cubicBezTo>
                  <a:cubicBezTo>
                    <a:pt x="143" y="95"/>
                    <a:pt x="158" y="95"/>
                    <a:pt x="158" y="95"/>
                  </a:cubicBezTo>
                  <a:lnTo>
                    <a:pt x="158" y="95"/>
                  </a:lnTo>
                  <a:lnTo>
                    <a:pt x="158" y="95"/>
                  </a:lnTo>
                  <a:lnTo>
                    <a:pt x="158" y="78"/>
                  </a:lnTo>
                  <a:cubicBezTo>
                    <a:pt x="143" y="63"/>
                    <a:pt x="158" y="47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32"/>
                    <a:pt x="206" y="32"/>
                    <a:pt x="221" y="47"/>
                  </a:cubicBezTo>
                  <a:lnTo>
                    <a:pt x="221" y="47"/>
                  </a:lnTo>
                  <a:lnTo>
                    <a:pt x="221" y="47"/>
                  </a:lnTo>
                  <a:cubicBezTo>
                    <a:pt x="221" y="32"/>
                    <a:pt x="238" y="15"/>
                    <a:pt x="253" y="15"/>
                  </a:cubicBezTo>
                  <a:cubicBezTo>
                    <a:pt x="253" y="15"/>
                    <a:pt x="269" y="15"/>
                    <a:pt x="269" y="32"/>
                  </a:cubicBezTo>
                  <a:lnTo>
                    <a:pt x="284" y="32"/>
                  </a:lnTo>
                  <a:cubicBezTo>
                    <a:pt x="284" y="32"/>
                    <a:pt x="284" y="15"/>
                    <a:pt x="269" y="15"/>
                  </a:cubicBezTo>
                  <a:cubicBezTo>
                    <a:pt x="269" y="0"/>
                    <a:pt x="253" y="0"/>
                    <a:pt x="25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1715;p38">
              <a:extLst>
                <a:ext uri="{FF2B5EF4-FFF2-40B4-BE49-F238E27FC236}">
                  <a16:creationId xmlns:a16="http://schemas.microsoft.com/office/drawing/2014/main" id="{96EF10F6-EA5C-3300-78F8-28379B853CC7}"/>
                </a:ext>
              </a:extLst>
            </p:cNvPr>
            <p:cNvSpPr/>
            <p:nvPr/>
          </p:nvSpPr>
          <p:spPr>
            <a:xfrm>
              <a:off x="3420543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47" y="0"/>
                  </a:moveTo>
                  <a:lnTo>
                    <a:pt x="32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32" y="32"/>
                    <a:pt x="32" y="48"/>
                  </a:cubicBezTo>
                  <a:cubicBezTo>
                    <a:pt x="47" y="32"/>
                    <a:pt x="47" y="32"/>
                    <a:pt x="64" y="32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79" y="32"/>
                    <a:pt x="95" y="48"/>
                    <a:pt x="95" y="63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95"/>
                  </a:lnTo>
                  <a:lnTo>
                    <a:pt x="158" y="95"/>
                  </a:lnTo>
                  <a:cubicBezTo>
                    <a:pt x="158" y="111"/>
                    <a:pt x="190" y="111"/>
                    <a:pt x="205" y="111"/>
                  </a:cubicBezTo>
                  <a:lnTo>
                    <a:pt x="221" y="111"/>
                  </a:lnTo>
                  <a:cubicBezTo>
                    <a:pt x="236" y="111"/>
                    <a:pt x="253" y="95"/>
                    <a:pt x="236" y="79"/>
                  </a:cubicBezTo>
                  <a:cubicBezTo>
                    <a:pt x="236" y="63"/>
                    <a:pt x="221" y="48"/>
                    <a:pt x="205" y="48"/>
                  </a:cubicBezTo>
                  <a:lnTo>
                    <a:pt x="205" y="48"/>
                  </a:lnTo>
                  <a:lnTo>
                    <a:pt x="190" y="48"/>
                  </a:lnTo>
                  <a:cubicBezTo>
                    <a:pt x="173" y="32"/>
                    <a:pt x="158" y="32"/>
                    <a:pt x="127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32"/>
                    <a:pt x="64" y="32"/>
                    <a:pt x="64" y="16"/>
                  </a:cubicBezTo>
                  <a:cubicBezTo>
                    <a:pt x="47" y="16"/>
                    <a:pt x="47" y="16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1716;p38">
              <a:extLst>
                <a:ext uri="{FF2B5EF4-FFF2-40B4-BE49-F238E27FC236}">
                  <a16:creationId xmlns:a16="http://schemas.microsoft.com/office/drawing/2014/main" id="{0DFE7BEC-9C42-0E82-6433-9A047707DD86}"/>
                </a:ext>
              </a:extLst>
            </p:cNvPr>
            <p:cNvSpPr/>
            <p:nvPr/>
          </p:nvSpPr>
          <p:spPr>
            <a:xfrm>
              <a:off x="3020166" y="1804283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3" y="16"/>
                    <a:pt x="143" y="32"/>
                    <a:pt x="126" y="32"/>
                  </a:cubicBezTo>
                  <a:lnTo>
                    <a:pt x="111" y="32"/>
                  </a:lnTo>
                  <a:lnTo>
                    <a:pt x="111" y="32"/>
                  </a:lnTo>
                  <a:lnTo>
                    <a:pt x="80" y="32"/>
                  </a:lnTo>
                  <a:cubicBezTo>
                    <a:pt x="80" y="48"/>
                    <a:pt x="95" y="48"/>
                    <a:pt x="95" y="64"/>
                  </a:cubicBezTo>
                  <a:cubicBezTo>
                    <a:pt x="95" y="79"/>
                    <a:pt x="80" y="95"/>
                    <a:pt x="63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17" y="95"/>
                    <a:pt x="0" y="79"/>
                  </a:cubicBezTo>
                  <a:lnTo>
                    <a:pt x="0" y="111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126" y="95"/>
                  </a:lnTo>
                  <a:lnTo>
                    <a:pt x="158" y="79"/>
                  </a:lnTo>
                  <a:cubicBezTo>
                    <a:pt x="158" y="64"/>
                    <a:pt x="158" y="64"/>
                    <a:pt x="174" y="64"/>
                  </a:cubicBezTo>
                  <a:lnTo>
                    <a:pt x="189" y="48"/>
                  </a:lnTo>
                  <a:lnTo>
                    <a:pt x="189" y="16"/>
                  </a:lnTo>
                  <a:cubicBezTo>
                    <a:pt x="189" y="16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1717;p38">
              <a:extLst>
                <a:ext uri="{FF2B5EF4-FFF2-40B4-BE49-F238E27FC236}">
                  <a16:creationId xmlns:a16="http://schemas.microsoft.com/office/drawing/2014/main" id="{76FF22FD-01A4-3327-6E27-0D70E29F2405}"/>
                </a:ext>
              </a:extLst>
            </p:cNvPr>
            <p:cNvSpPr/>
            <p:nvPr/>
          </p:nvSpPr>
          <p:spPr>
            <a:xfrm>
              <a:off x="3338362" y="1812806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95" y="17"/>
                  </a:lnTo>
                  <a:lnTo>
                    <a:pt x="47" y="32"/>
                  </a:lnTo>
                  <a:cubicBezTo>
                    <a:pt x="47" y="48"/>
                    <a:pt x="32" y="63"/>
                    <a:pt x="16" y="63"/>
                  </a:cubicBezTo>
                  <a:lnTo>
                    <a:pt x="16" y="63"/>
                  </a:lnTo>
                  <a:lnTo>
                    <a:pt x="1" y="63"/>
                  </a:lnTo>
                  <a:lnTo>
                    <a:pt x="1" y="80"/>
                  </a:lnTo>
                  <a:cubicBezTo>
                    <a:pt x="1" y="95"/>
                    <a:pt x="1" y="95"/>
                    <a:pt x="16" y="95"/>
                  </a:cubicBezTo>
                  <a:lnTo>
                    <a:pt x="32" y="95"/>
                  </a:lnTo>
                  <a:cubicBezTo>
                    <a:pt x="32" y="95"/>
                    <a:pt x="32" y="80"/>
                    <a:pt x="47" y="80"/>
                  </a:cubicBezTo>
                  <a:lnTo>
                    <a:pt x="64" y="63"/>
                  </a:ln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95" y="63"/>
                    <a:pt x="110" y="80"/>
                  </a:cubicBezTo>
                  <a:lnTo>
                    <a:pt x="110" y="80"/>
                  </a:lnTo>
                  <a:lnTo>
                    <a:pt x="142" y="63"/>
                  </a:lnTo>
                  <a:lnTo>
                    <a:pt x="127" y="63"/>
                  </a:lnTo>
                  <a:cubicBezTo>
                    <a:pt x="110" y="48"/>
                    <a:pt x="110" y="48"/>
                    <a:pt x="110" y="32"/>
                  </a:cubicBezTo>
                  <a:cubicBezTo>
                    <a:pt x="110" y="17"/>
                    <a:pt x="110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1718;p38">
              <a:extLst>
                <a:ext uri="{FF2B5EF4-FFF2-40B4-BE49-F238E27FC236}">
                  <a16:creationId xmlns:a16="http://schemas.microsoft.com/office/drawing/2014/main" id="{74E3FCBB-831C-5560-E481-36B94AC95CBD}"/>
                </a:ext>
              </a:extLst>
            </p:cNvPr>
            <p:cNvSpPr/>
            <p:nvPr/>
          </p:nvSpPr>
          <p:spPr>
            <a:xfrm>
              <a:off x="3182015" y="1804792"/>
              <a:ext cx="3053" cy="4548"/>
            </a:xfrm>
            <a:custGeom>
              <a:avLst/>
              <a:gdLst/>
              <a:ahLst/>
              <a:cxnLst/>
              <a:rect l="l" t="t" r="r" b="b"/>
              <a:pathLst>
                <a:path w="96" h="143" extrusionOk="0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cubicBezTo>
                    <a:pt x="1" y="0"/>
                    <a:pt x="1" y="0"/>
                    <a:pt x="1" y="16"/>
                  </a:cubicBezTo>
                  <a:lnTo>
                    <a:pt x="16" y="95"/>
                  </a:lnTo>
                  <a:lnTo>
                    <a:pt x="16" y="111"/>
                  </a:lnTo>
                  <a:lnTo>
                    <a:pt x="47" y="142"/>
                  </a:lnTo>
                  <a:lnTo>
                    <a:pt x="64" y="142"/>
                  </a:lnTo>
                  <a:cubicBezTo>
                    <a:pt x="79" y="126"/>
                    <a:pt x="95" y="111"/>
                    <a:pt x="79" y="95"/>
                  </a:cubicBezTo>
                  <a:lnTo>
                    <a:pt x="47" y="16"/>
                  </a:lnTo>
                  <a:cubicBezTo>
                    <a:pt x="47" y="16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1719;p38">
              <a:extLst>
                <a:ext uri="{FF2B5EF4-FFF2-40B4-BE49-F238E27FC236}">
                  <a16:creationId xmlns:a16="http://schemas.microsoft.com/office/drawing/2014/main" id="{F9E1B752-2559-BD54-CB65-1AA39B38E310}"/>
                </a:ext>
              </a:extLst>
            </p:cNvPr>
            <p:cNvSpPr/>
            <p:nvPr/>
          </p:nvSpPr>
          <p:spPr>
            <a:xfrm>
              <a:off x="3036704" y="1799767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10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79" y="1"/>
                    <a:pt x="64" y="17"/>
                    <a:pt x="64" y="32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6" y="64"/>
                    <a:pt x="1" y="80"/>
                  </a:cubicBezTo>
                  <a:cubicBezTo>
                    <a:pt x="1" y="95"/>
                    <a:pt x="1" y="111"/>
                    <a:pt x="16" y="111"/>
                  </a:cubicBezTo>
                  <a:cubicBezTo>
                    <a:pt x="1" y="95"/>
                    <a:pt x="16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79" y="95"/>
                  </a:cubicBezTo>
                  <a:lnTo>
                    <a:pt x="95" y="127"/>
                  </a:lnTo>
                  <a:lnTo>
                    <a:pt x="95" y="143"/>
                  </a:lnTo>
                  <a:lnTo>
                    <a:pt x="110" y="127"/>
                  </a:lnTo>
                  <a:lnTo>
                    <a:pt x="110" y="95"/>
                  </a:lnTo>
                  <a:lnTo>
                    <a:pt x="127" y="111"/>
                  </a:lnTo>
                  <a:lnTo>
                    <a:pt x="142" y="111"/>
                  </a:lnTo>
                  <a:cubicBezTo>
                    <a:pt x="173" y="95"/>
                    <a:pt x="173" y="80"/>
                    <a:pt x="158" y="64"/>
                  </a:cubicBezTo>
                  <a:lnTo>
                    <a:pt x="142" y="17"/>
                  </a:lnTo>
                  <a:cubicBezTo>
                    <a:pt x="142" y="1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1720;p38">
              <a:extLst>
                <a:ext uri="{FF2B5EF4-FFF2-40B4-BE49-F238E27FC236}">
                  <a16:creationId xmlns:a16="http://schemas.microsoft.com/office/drawing/2014/main" id="{BECDAFEC-247A-6120-BCC1-DF21889E2DA3}"/>
                </a:ext>
              </a:extLst>
            </p:cNvPr>
            <p:cNvSpPr/>
            <p:nvPr/>
          </p:nvSpPr>
          <p:spPr>
            <a:xfrm>
              <a:off x="3443600" y="1804283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63" y="16"/>
                  </a:lnTo>
                  <a:cubicBezTo>
                    <a:pt x="63" y="32"/>
                    <a:pt x="63" y="32"/>
                    <a:pt x="47" y="32"/>
                  </a:cubicBez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32" y="48"/>
                    <a:pt x="15" y="64"/>
                  </a:cubicBezTo>
                  <a:cubicBezTo>
                    <a:pt x="15" y="79"/>
                    <a:pt x="32" y="95"/>
                    <a:pt x="47" y="111"/>
                  </a:cubicBezTo>
                  <a:lnTo>
                    <a:pt x="15" y="127"/>
                  </a:lnTo>
                  <a:cubicBezTo>
                    <a:pt x="0" y="142"/>
                    <a:pt x="0" y="158"/>
                    <a:pt x="0" y="174"/>
                  </a:cubicBezTo>
                  <a:cubicBezTo>
                    <a:pt x="15" y="190"/>
                    <a:pt x="32" y="190"/>
                    <a:pt x="32" y="190"/>
                  </a:cubicBezTo>
                  <a:lnTo>
                    <a:pt x="47" y="190"/>
                  </a:lnTo>
                  <a:lnTo>
                    <a:pt x="63" y="190"/>
                  </a:lnTo>
                  <a:lnTo>
                    <a:pt x="95" y="158"/>
                  </a:lnTo>
                  <a:lnTo>
                    <a:pt x="95" y="142"/>
                  </a:lnTo>
                  <a:cubicBezTo>
                    <a:pt x="110" y="142"/>
                    <a:pt x="110" y="127"/>
                    <a:pt x="126" y="127"/>
                  </a:cubicBezTo>
                  <a:cubicBezTo>
                    <a:pt x="126" y="95"/>
                    <a:pt x="110" y="7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6" y="32"/>
                    <a:pt x="110" y="16"/>
                  </a:cubicBezTo>
                  <a:cubicBezTo>
                    <a:pt x="110" y="16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1721;p38">
              <a:extLst>
                <a:ext uri="{FF2B5EF4-FFF2-40B4-BE49-F238E27FC236}">
                  <a16:creationId xmlns:a16="http://schemas.microsoft.com/office/drawing/2014/main" id="{51BFC99F-33B3-44B3-8246-58A347E6362D}"/>
                </a:ext>
              </a:extLst>
            </p:cNvPr>
            <p:cNvSpPr/>
            <p:nvPr/>
          </p:nvSpPr>
          <p:spPr>
            <a:xfrm>
              <a:off x="3309293" y="1813315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110" y="1"/>
                  </a:moveTo>
                  <a:cubicBezTo>
                    <a:pt x="127" y="1"/>
                    <a:pt x="127" y="16"/>
                    <a:pt x="110" y="16"/>
                  </a:cubicBezTo>
                  <a:cubicBezTo>
                    <a:pt x="110" y="32"/>
                    <a:pt x="95" y="47"/>
                    <a:pt x="79" y="47"/>
                  </a:cubicBezTo>
                  <a:lnTo>
                    <a:pt x="64" y="32"/>
                  </a:lnTo>
                  <a:lnTo>
                    <a:pt x="16" y="16"/>
                  </a:lnTo>
                  <a:lnTo>
                    <a:pt x="16" y="1"/>
                  </a:lnTo>
                  <a:cubicBezTo>
                    <a:pt x="16" y="16"/>
                    <a:pt x="16" y="16"/>
                    <a:pt x="1" y="16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7"/>
                  </a:lnTo>
                  <a:cubicBezTo>
                    <a:pt x="16" y="47"/>
                    <a:pt x="32" y="47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47"/>
                  </a:lnTo>
                  <a:cubicBezTo>
                    <a:pt x="79" y="47"/>
                    <a:pt x="79" y="47"/>
                    <a:pt x="95" y="64"/>
                  </a:cubicBezTo>
                  <a:lnTo>
                    <a:pt x="110" y="64"/>
                  </a:lnTo>
                  <a:lnTo>
                    <a:pt x="110" y="79"/>
                  </a:lnTo>
                  <a:lnTo>
                    <a:pt x="110" y="127"/>
                  </a:lnTo>
                  <a:lnTo>
                    <a:pt x="110" y="142"/>
                  </a:lnTo>
                  <a:cubicBezTo>
                    <a:pt x="110" y="158"/>
                    <a:pt x="127" y="173"/>
                    <a:pt x="142" y="173"/>
                  </a:cubicBezTo>
                  <a:lnTo>
                    <a:pt x="142" y="173"/>
                  </a:lnTo>
                  <a:cubicBezTo>
                    <a:pt x="173" y="173"/>
                    <a:pt x="190" y="158"/>
                    <a:pt x="173" y="142"/>
                  </a:cubicBezTo>
                  <a:lnTo>
                    <a:pt x="173" y="127"/>
                  </a:lnTo>
                  <a:lnTo>
                    <a:pt x="173" y="32"/>
                  </a:lnTo>
                  <a:cubicBezTo>
                    <a:pt x="173" y="16"/>
                    <a:pt x="158" y="16"/>
                    <a:pt x="142" y="1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1722;p38">
              <a:extLst>
                <a:ext uri="{FF2B5EF4-FFF2-40B4-BE49-F238E27FC236}">
                  <a16:creationId xmlns:a16="http://schemas.microsoft.com/office/drawing/2014/main" id="{AE514C1E-5E51-0CE7-3439-7BC72AB3E517}"/>
                </a:ext>
              </a:extLst>
            </p:cNvPr>
            <p:cNvSpPr/>
            <p:nvPr/>
          </p:nvSpPr>
          <p:spPr>
            <a:xfrm>
              <a:off x="3320329" y="1775246"/>
              <a:ext cx="5025" cy="3498"/>
            </a:xfrm>
            <a:custGeom>
              <a:avLst/>
              <a:gdLst/>
              <a:ahLst/>
              <a:cxnLst/>
              <a:rect l="l" t="t" r="r" b="b"/>
              <a:pathLst>
                <a:path w="158" h="110" extrusionOk="0"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79" y="15"/>
                  </a:lnTo>
                  <a:lnTo>
                    <a:pt x="47" y="15"/>
                  </a:lnTo>
                  <a:lnTo>
                    <a:pt x="32" y="15"/>
                  </a:lnTo>
                  <a:lnTo>
                    <a:pt x="32" y="15"/>
                  </a:lnTo>
                  <a:cubicBezTo>
                    <a:pt x="16" y="15"/>
                    <a:pt x="16" y="15"/>
                    <a:pt x="16" y="32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47"/>
                    <a:pt x="16" y="47"/>
                    <a:pt x="16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7" y="110"/>
                    <a:pt x="63" y="110"/>
                    <a:pt x="79" y="110"/>
                  </a:cubicBezTo>
                  <a:lnTo>
                    <a:pt x="79" y="110"/>
                  </a:lnTo>
                  <a:lnTo>
                    <a:pt x="79" y="110"/>
                  </a:lnTo>
                  <a:lnTo>
                    <a:pt x="110" y="110"/>
                  </a:lnTo>
                  <a:cubicBezTo>
                    <a:pt x="110" y="95"/>
                    <a:pt x="126" y="78"/>
                    <a:pt x="126" y="78"/>
                  </a:cubicBezTo>
                  <a:lnTo>
                    <a:pt x="158" y="63"/>
                  </a:lnTo>
                  <a:lnTo>
                    <a:pt x="158" y="47"/>
                  </a:lnTo>
                  <a:lnTo>
                    <a:pt x="158" y="15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1723;p38">
              <a:extLst>
                <a:ext uri="{FF2B5EF4-FFF2-40B4-BE49-F238E27FC236}">
                  <a16:creationId xmlns:a16="http://schemas.microsoft.com/office/drawing/2014/main" id="{E8A82D40-231B-8F61-956D-F1A8EDEC15FB}"/>
                </a:ext>
              </a:extLst>
            </p:cNvPr>
            <p:cNvSpPr/>
            <p:nvPr/>
          </p:nvSpPr>
          <p:spPr>
            <a:xfrm>
              <a:off x="3013137" y="179929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" y="47"/>
                    <a:pt x="1" y="63"/>
                    <a:pt x="1" y="79"/>
                  </a:cubicBezTo>
                  <a:cubicBezTo>
                    <a:pt x="17" y="110"/>
                    <a:pt x="48" y="142"/>
                    <a:pt x="80" y="189"/>
                  </a:cubicBezTo>
                  <a:cubicBezTo>
                    <a:pt x="95" y="158"/>
                    <a:pt x="95" y="142"/>
                    <a:pt x="95" y="110"/>
                  </a:cubicBezTo>
                  <a:lnTo>
                    <a:pt x="95" y="95"/>
                  </a:lnTo>
                  <a:cubicBezTo>
                    <a:pt x="95" y="79"/>
                    <a:pt x="80" y="79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32"/>
                    <a:pt x="80" y="16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1724;p38">
              <a:extLst>
                <a:ext uri="{FF2B5EF4-FFF2-40B4-BE49-F238E27FC236}">
                  <a16:creationId xmlns:a16="http://schemas.microsoft.com/office/drawing/2014/main" id="{8AF68E64-4EDD-5AFB-3461-7CC1075E884B}"/>
                </a:ext>
              </a:extLst>
            </p:cNvPr>
            <p:cNvSpPr/>
            <p:nvPr/>
          </p:nvSpPr>
          <p:spPr>
            <a:xfrm>
              <a:off x="3179025" y="1783261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cubicBezTo>
                    <a:pt x="78" y="0"/>
                    <a:pt x="63" y="15"/>
                    <a:pt x="47" y="15"/>
                  </a:cubicBezTo>
                  <a:cubicBezTo>
                    <a:pt x="32" y="15"/>
                    <a:pt x="32" y="15"/>
                    <a:pt x="15" y="0"/>
                  </a:cubicBezTo>
                  <a:lnTo>
                    <a:pt x="0" y="47"/>
                  </a:lnTo>
                  <a:cubicBezTo>
                    <a:pt x="0" y="63"/>
                    <a:pt x="15" y="78"/>
                    <a:pt x="32" y="78"/>
                  </a:cubicBezTo>
                  <a:lnTo>
                    <a:pt x="47" y="78"/>
                  </a:lnTo>
                  <a:lnTo>
                    <a:pt x="63" y="78"/>
                  </a:lnTo>
                  <a:lnTo>
                    <a:pt x="78" y="63"/>
                  </a:lnTo>
                  <a:lnTo>
                    <a:pt x="78" y="32"/>
                  </a:lnTo>
                  <a:lnTo>
                    <a:pt x="78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1725;p38">
              <a:extLst>
                <a:ext uri="{FF2B5EF4-FFF2-40B4-BE49-F238E27FC236}">
                  <a16:creationId xmlns:a16="http://schemas.microsoft.com/office/drawing/2014/main" id="{7577700E-801F-1249-41C7-BC269D33E22B}"/>
                </a:ext>
              </a:extLst>
            </p:cNvPr>
            <p:cNvSpPr/>
            <p:nvPr/>
          </p:nvSpPr>
          <p:spPr>
            <a:xfrm>
              <a:off x="3327835" y="1766214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6"/>
                    <a:pt x="32" y="16"/>
                    <a:pt x="32" y="32"/>
                  </a:cubicBez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110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63" y="127"/>
                    <a:pt x="63" y="127"/>
                    <a:pt x="80" y="127"/>
                  </a:cubicBezTo>
                  <a:lnTo>
                    <a:pt x="95" y="127"/>
                  </a:lnTo>
                  <a:cubicBezTo>
                    <a:pt x="95" y="127"/>
                    <a:pt x="111" y="110"/>
                    <a:pt x="111" y="95"/>
                  </a:cubicBezTo>
                  <a:lnTo>
                    <a:pt x="111" y="79"/>
                  </a:lnTo>
                  <a:lnTo>
                    <a:pt x="95" y="32"/>
                  </a:lnTo>
                  <a:cubicBezTo>
                    <a:pt x="95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1726;p38">
              <a:extLst>
                <a:ext uri="{FF2B5EF4-FFF2-40B4-BE49-F238E27FC236}">
                  <a16:creationId xmlns:a16="http://schemas.microsoft.com/office/drawing/2014/main" id="{CCC5DC9D-90A6-96A5-E2F8-6FC3E3FB0A3D}"/>
                </a:ext>
              </a:extLst>
            </p:cNvPr>
            <p:cNvSpPr/>
            <p:nvPr/>
          </p:nvSpPr>
          <p:spPr>
            <a:xfrm>
              <a:off x="3439052" y="177270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17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32" y="64"/>
                  </a:lnTo>
                  <a:lnTo>
                    <a:pt x="17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64" y="206"/>
                  </a:lnTo>
                  <a:cubicBezTo>
                    <a:pt x="80" y="221"/>
                    <a:pt x="80" y="221"/>
                    <a:pt x="95" y="221"/>
                  </a:cubicBezTo>
                  <a:lnTo>
                    <a:pt x="95" y="221"/>
                  </a:lnTo>
                  <a:lnTo>
                    <a:pt x="95" y="221"/>
                  </a:lnTo>
                  <a:lnTo>
                    <a:pt x="95" y="221"/>
                  </a:lnTo>
                  <a:cubicBezTo>
                    <a:pt x="112" y="221"/>
                    <a:pt x="127" y="206"/>
                    <a:pt x="127" y="206"/>
                  </a:cubicBezTo>
                  <a:lnTo>
                    <a:pt x="143" y="175"/>
                  </a:lnTo>
                  <a:lnTo>
                    <a:pt x="158" y="127"/>
                  </a:lnTo>
                  <a:cubicBezTo>
                    <a:pt x="175" y="112"/>
                    <a:pt x="175" y="95"/>
                    <a:pt x="158" y="80"/>
                  </a:cubicBezTo>
                  <a:lnTo>
                    <a:pt x="143" y="80"/>
                  </a:lnTo>
                  <a:cubicBezTo>
                    <a:pt x="143" y="95"/>
                    <a:pt x="143" y="95"/>
                    <a:pt x="127" y="112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64" y="127"/>
                  </a:lnTo>
                  <a:cubicBezTo>
                    <a:pt x="64" y="127"/>
                    <a:pt x="49" y="127"/>
                    <a:pt x="32" y="112"/>
                  </a:cubicBezTo>
                  <a:cubicBezTo>
                    <a:pt x="32" y="95"/>
                    <a:pt x="32" y="64"/>
                    <a:pt x="64" y="64"/>
                  </a:cubicBezTo>
                  <a:lnTo>
                    <a:pt x="95" y="49"/>
                  </a:lnTo>
                  <a:lnTo>
                    <a:pt x="95" y="49"/>
                  </a:ln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1727;p38">
              <a:extLst>
                <a:ext uri="{FF2B5EF4-FFF2-40B4-BE49-F238E27FC236}">
                  <a16:creationId xmlns:a16="http://schemas.microsoft.com/office/drawing/2014/main" id="{A070FA98-7296-7D70-5D93-F029CED07F88}"/>
                </a:ext>
              </a:extLst>
            </p:cNvPr>
            <p:cNvSpPr/>
            <p:nvPr/>
          </p:nvSpPr>
          <p:spPr>
            <a:xfrm>
              <a:off x="3180011" y="1801771"/>
              <a:ext cx="2512" cy="7060"/>
            </a:xfrm>
            <a:custGeom>
              <a:avLst/>
              <a:gdLst/>
              <a:ahLst/>
              <a:cxnLst/>
              <a:rect l="l" t="t" r="r" b="b"/>
              <a:pathLst>
                <a:path w="79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47" y="17"/>
                    <a:pt x="32" y="32"/>
                    <a:pt x="16" y="48"/>
                  </a:cubicBezTo>
                  <a:lnTo>
                    <a:pt x="1" y="48"/>
                  </a:lnTo>
                  <a:lnTo>
                    <a:pt x="32" y="95"/>
                  </a:lnTo>
                  <a:cubicBezTo>
                    <a:pt x="32" y="111"/>
                    <a:pt x="32" y="143"/>
                    <a:pt x="16" y="143"/>
                  </a:cubicBezTo>
                  <a:lnTo>
                    <a:pt x="1" y="158"/>
                  </a:lnTo>
                  <a:lnTo>
                    <a:pt x="1" y="190"/>
                  </a:lnTo>
                  <a:cubicBezTo>
                    <a:pt x="1" y="206"/>
                    <a:pt x="16" y="221"/>
                    <a:pt x="32" y="221"/>
                  </a:cubicBezTo>
                  <a:lnTo>
                    <a:pt x="32" y="221"/>
                  </a:lnTo>
                  <a:cubicBezTo>
                    <a:pt x="64" y="221"/>
                    <a:pt x="79" y="206"/>
                    <a:pt x="79" y="190"/>
                  </a:cubicBezTo>
                  <a:lnTo>
                    <a:pt x="79" y="190"/>
                  </a:lnTo>
                  <a:lnTo>
                    <a:pt x="64" y="111"/>
                  </a:lnTo>
                  <a:lnTo>
                    <a:pt x="64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1728;p38">
              <a:extLst>
                <a:ext uri="{FF2B5EF4-FFF2-40B4-BE49-F238E27FC236}">
                  <a16:creationId xmlns:a16="http://schemas.microsoft.com/office/drawing/2014/main" id="{FA2C9E47-36DE-C8AD-EF4F-EB193A22398F}"/>
                </a:ext>
              </a:extLst>
            </p:cNvPr>
            <p:cNvSpPr/>
            <p:nvPr/>
          </p:nvSpPr>
          <p:spPr>
            <a:xfrm>
              <a:off x="3170470" y="180177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43" y="1"/>
                  </a:lnTo>
                  <a:lnTo>
                    <a:pt x="127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" y="17"/>
                  </a:lnTo>
                  <a:lnTo>
                    <a:pt x="1" y="17"/>
                  </a:lnTo>
                  <a:cubicBezTo>
                    <a:pt x="17" y="17"/>
                    <a:pt x="17" y="32"/>
                    <a:pt x="32" y="48"/>
                  </a:cubicBezTo>
                  <a:cubicBezTo>
                    <a:pt x="32" y="64"/>
                    <a:pt x="32" y="80"/>
                    <a:pt x="1" y="95"/>
                  </a:cubicBezTo>
                  <a:lnTo>
                    <a:pt x="1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12" y="80"/>
                  </a:lnTo>
                  <a:lnTo>
                    <a:pt x="158" y="80"/>
                  </a:lnTo>
                  <a:lnTo>
                    <a:pt x="175" y="64"/>
                  </a:lnTo>
                  <a:cubicBezTo>
                    <a:pt x="158" y="64"/>
                    <a:pt x="158" y="48"/>
                    <a:pt x="158" y="32"/>
                  </a:cubicBezTo>
                  <a:lnTo>
                    <a:pt x="175" y="17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1729;p38">
              <a:extLst>
                <a:ext uri="{FF2B5EF4-FFF2-40B4-BE49-F238E27FC236}">
                  <a16:creationId xmlns:a16="http://schemas.microsoft.com/office/drawing/2014/main" id="{45669F8B-847E-A88D-CFC7-258218E7FC05}"/>
                </a:ext>
              </a:extLst>
            </p:cNvPr>
            <p:cNvSpPr/>
            <p:nvPr/>
          </p:nvSpPr>
          <p:spPr>
            <a:xfrm>
              <a:off x="3158448" y="180479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32"/>
                    <a:pt x="1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63"/>
                  </a:lnTo>
                  <a:lnTo>
                    <a:pt x="17" y="48"/>
                  </a:lnTo>
                  <a:cubicBezTo>
                    <a:pt x="32" y="32"/>
                    <a:pt x="32" y="16"/>
                    <a:pt x="49" y="16"/>
                  </a:cubicBezTo>
                  <a:lnTo>
                    <a:pt x="49" y="16"/>
                  </a:lnTo>
                  <a:cubicBezTo>
                    <a:pt x="64" y="16"/>
                    <a:pt x="64" y="16"/>
                    <a:pt x="64" y="32"/>
                  </a:cubicBezTo>
                  <a:cubicBezTo>
                    <a:pt x="80" y="32"/>
                    <a:pt x="95" y="48"/>
                    <a:pt x="80" y="63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95" y="63"/>
                  </a:lnTo>
                  <a:cubicBezTo>
                    <a:pt x="95" y="48"/>
                    <a:pt x="112" y="32"/>
                    <a:pt x="127" y="32"/>
                  </a:cubicBezTo>
                  <a:lnTo>
                    <a:pt x="127" y="32"/>
                  </a:lnTo>
                  <a:lnTo>
                    <a:pt x="127" y="32"/>
                  </a:lnTo>
                  <a:lnTo>
                    <a:pt x="158" y="48"/>
                  </a:lnTo>
                  <a:lnTo>
                    <a:pt x="175" y="48"/>
                  </a:lnTo>
                  <a:lnTo>
                    <a:pt x="158" y="32"/>
                  </a:lnTo>
                  <a:cubicBezTo>
                    <a:pt x="158" y="16"/>
                    <a:pt x="143" y="16"/>
                    <a:pt x="127" y="16"/>
                  </a:cubicBezTo>
                  <a:lnTo>
                    <a:pt x="112" y="16"/>
                  </a:lnTo>
                  <a:cubicBezTo>
                    <a:pt x="112" y="32"/>
                    <a:pt x="95" y="32"/>
                    <a:pt x="95" y="32"/>
                  </a:cubicBezTo>
                  <a:cubicBezTo>
                    <a:pt x="80" y="32"/>
                    <a:pt x="80" y="32"/>
                    <a:pt x="80" y="16"/>
                  </a:cubicBezTo>
                  <a:lnTo>
                    <a:pt x="64" y="16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1730;p38">
              <a:extLst>
                <a:ext uri="{FF2B5EF4-FFF2-40B4-BE49-F238E27FC236}">
                  <a16:creationId xmlns:a16="http://schemas.microsoft.com/office/drawing/2014/main" id="{025C43CC-0D02-A2A6-2ED2-37BEDB5D21FC}"/>
                </a:ext>
              </a:extLst>
            </p:cNvPr>
            <p:cNvSpPr/>
            <p:nvPr/>
          </p:nvSpPr>
          <p:spPr>
            <a:xfrm>
              <a:off x="3110361" y="1786250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80" y="1"/>
                  </a:lnTo>
                  <a:lnTo>
                    <a:pt x="63" y="1"/>
                  </a:lnTo>
                  <a:cubicBezTo>
                    <a:pt x="48" y="16"/>
                    <a:pt x="32" y="16"/>
                    <a:pt x="17" y="16"/>
                  </a:cubicBezTo>
                  <a:lnTo>
                    <a:pt x="17" y="47"/>
                  </a:lnTo>
                  <a:cubicBezTo>
                    <a:pt x="17" y="64"/>
                    <a:pt x="17" y="79"/>
                    <a:pt x="0" y="79"/>
                  </a:cubicBezTo>
                  <a:cubicBezTo>
                    <a:pt x="0" y="95"/>
                    <a:pt x="17" y="95"/>
                    <a:pt x="17" y="95"/>
                  </a:cubicBezTo>
                  <a:lnTo>
                    <a:pt x="32" y="9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cubicBezTo>
                    <a:pt x="111" y="64"/>
                    <a:pt x="126" y="47"/>
                    <a:pt x="111" y="32"/>
                  </a:cubicBezTo>
                  <a:lnTo>
                    <a:pt x="111" y="16"/>
                  </a:lnTo>
                  <a:lnTo>
                    <a:pt x="111" y="16"/>
                  </a:lnTo>
                  <a:cubicBezTo>
                    <a:pt x="111" y="1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1731;p38">
              <a:extLst>
                <a:ext uri="{FF2B5EF4-FFF2-40B4-BE49-F238E27FC236}">
                  <a16:creationId xmlns:a16="http://schemas.microsoft.com/office/drawing/2014/main" id="{E1F9C9B8-3924-F691-C687-EB45860A962A}"/>
                </a:ext>
              </a:extLst>
            </p:cNvPr>
            <p:cNvSpPr/>
            <p:nvPr/>
          </p:nvSpPr>
          <p:spPr>
            <a:xfrm>
              <a:off x="3245654" y="182482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cubicBezTo>
                    <a:pt x="48" y="80"/>
                    <a:pt x="63" y="111"/>
                    <a:pt x="95" y="111"/>
                  </a:cubicBezTo>
                  <a:lnTo>
                    <a:pt x="95" y="111"/>
                  </a:lnTo>
                  <a:cubicBezTo>
                    <a:pt x="126" y="111"/>
                    <a:pt x="143" y="80"/>
                    <a:pt x="158" y="63"/>
                  </a:cubicBezTo>
                  <a:lnTo>
                    <a:pt x="158" y="32"/>
                  </a:lnTo>
                  <a:cubicBezTo>
                    <a:pt x="158" y="32"/>
                    <a:pt x="158" y="17"/>
                    <a:pt x="143" y="17"/>
                  </a:cubicBezTo>
                  <a:lnTo>
                    <a:pt x="126" y="17"/>
                  </a:lnTo>
                  <a:cubicBezTo>
                    <a:pt x="111" y="17"/>
                    <a:pt x="111" y="17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80" y="17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1732;p38">
              <a:extLst>
                <a:ext uri="{FF2B5EF4-FFF2-40B4-BE49-F238E27FC236}">
                  <a16:creationId xmlns:a16="http://schemas.microsoft.com/office/drawing/2014/main" id="{CB3771A7-DA35-B525-661A-C5A0C3ADBB71}"/>
                </a:ext>
              </a:extLst>
            </p:cNvPr>
            <p:cNvSpPr/>
            <p:nvPr/>
          </p:nvSpPr>
          <p:spPr>
            <a:xfrm>
              <a:off x="3053751" y="1809308"/>
              <a:ext cx="5025" cy="4516"/>
            </a:xfrm>
            <a:custGeom>
              <a:avLst/>
              <a:gdLst/>
              <a:ahLst/>
              <a:cxnLst/>
              <a:rect l="l" t="t" r="r" b="b"/>
              <a:pathLst>
                <a:path w="158" h="142" extrusionOk="0">
                  <a:moveTo>
                    <a:pt x="126" y="0"/>
                  </a:moveTo>
                  <a:lnTo>
                    <a:pt x="126" y="0"/>
                  </a:lnTo>
                  <a:lnTo>
                    <a:pt x="95" y="0"/>
                  </a:lnTo>
                  <a:lnTo>
                    <a:pt x="16" y="95"/>
                  </a:lnTo>
                  <a:cubicBezTo>
                    <a:pt x="0" y="110"/>
                    <a:pt x="0" y="127"/>
                    <a:pt x="16" y="142"/>
                  </a:cubicBezTo>
                  <a:lnTo>
                    <a:pt x="32" y="142"/>
                  </a:lnTo>
                  <a:lnTo>
                    <a:pt x="63" y="142"/>
                  </a:lnTo>
                  <a:lnTo>
                    <a:pt x="142" y="47"/>
                  </a:lnTo>
                  <a:cubicBezTo>
                    <a:pt x="158" y="47"/>
                    <a:pt x="158" y="16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1733;p38">
              <a:extLst>
                <a:ext uri="{FF2B5EF4-FFF2-40B4-BE49-F238E27FC236}">
                  <a16:creationId xmlns:a16="http://schemas.microsoft.com/office/drawing/2014/main" id="{BBA62E91-E11C-175D-E4CC-326BB2A96A7C}"/>
                </a:ext>
              </a:extLst>
            </p:cNvPr>
            <p:cNvSpPr/>
            <p:nvPr/>
          </p:nvSpPr>
          <p:spPr>
            <a:xfrm>
              <a:off x="3337853" y="1788254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95" y="1"/>
                  </a:lnTo>
                  <a:lnTo>
                    <a:pt x="32" y="16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0" y="64"/>
                    <a:pt x="0" y="64"/>
                    <a:pt x="17" y="79"/>
                  </a:cubicBezTo>
                  <a:lnTo>
                    <a:pt x="17" y="79"/>
                  </a:lnTo>
                  <a:lnTo>
                    <a:pt x="32" y="64"/>
                  </a:lnTo>
                  <a:cubicBezTo>
                    <a:pt x="48" y="64"/>
                    <a:pt x="48" y="47"/>
                    <a:pt x="63" y="47"/>
                  </a:cubicBezTo>
                  <a:lnTo>
                    <a:pt x="63" y="47"/>
                  </a:lnTo>
                  <a:lnTo>
                    <a:pt x="63" y="47"/>
                  </a:lnTo>
                  <a:lnTo>
                    <a:pt x="63" y="47"/>
                  </a:lnTo>
                  <a:cubicBezTo>
                    <a:pt x="63" y="32"/>
                    <a:pt x="80" y="32"/>
                    <a:pt x="95" y="32"/>
                  </a:cubicBezTo>
                  <a:lnTo>
                    <a:pt x="95" y="32"/>
                  </a:lnTo>
                  <a:lnTo>
                    <a:pt x="111" y="32"/>
                  </a:lnTo>
                  <a:cubicBezTo>
                    <a:pt x="111" y="32"/>
                    <a:pt x="111" y="16"/>
                    <a:pt x="126" y="16"/>
                  </a:cubicBezTo>
                  <a:lnTo>
                    <a:pt x="126" y="16"/>
                  </a:lnTo>
                  <a:lnTo>
                    <a:pt x="126" y="16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1734;p38">
              <a:extLst>
                <a:ext uri="{FF2B5EF4-FFF2-40B4-BE49-F238E27FC236}">
                  <a16:creationId xmlns:a16="http://schemas.microsoft.com/office/drawing/2014/main" id="{986D45F8-5750-F9B5-86F9-978631DB393D}"/>
                </a:ext>
              </a:extLst>
            </p:cNvPr>
            <p:cNvSpPr/>
            <p:nvPr/>
          </p:nvSpPr>
          <p:spPr>
            <a:xfrm>
              <a:off x="3399488" y="1784724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7"/>
                    <a:pt x="110" y="32"/>
                  </a:cubicBezTo>
                  <a:lnTo>
                    <a:pt x="79" y="80"/>
                  </a:lnTo>
                  <a:lnTo>
                    <a:pt x="64" y="80"/>
                  </a:lnTo>
                  <a:lnTo>
                    <a:pt x="47" y="80"/>
                  </a:lnTo>
                  <a:cubicBezTo>
                    <a:pt x="16" y="80"/>
                    <a:pt x="1" y="95"/>
                    <a:pt x="16" y="127"/>
                  </a:cubicBezTo>
                  <a:cubicBezTo>
                    <a:pt x="16" y="143"/>
                    <a:pt x="32" y="143"/>
                    <a:pt x="47" y="143"/>
                  </a:cubicBezTo>
                  <a:lnTo>
                    <a:pt x="47" y="143"/>
                  </a:lnTo>
                  <a:lnTo>
                    <a:pt x="47" y="143"/>
                  </a:lnTo>
                  <a:lnTo>
                    <a:pt x="79" y="143"/>
                  </a:lnTo>
                  <a:lnTo>
                    <a:pt x="158" y="95"/>
                  </a:lnTo>
                  <a:lnTo>
                    <a:pt x="158" y="64"/>
                  </a:lnTo>
                  <a:lnTo>
                    <a:pt x="173" y="49"/>
                  </a:lnTo>
                  <a:lnTo>
                    <a:pt x="173" y="49"/>
                  </a:lnTo>
                  <a:cubicBezTo>
                    <a:pt x="173" y="32"/>
                    <a:pt x="173" y="17"/>
                    <a:pt x="14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1735;p38">
              <a:extLst>
                <a:ext uri="{FF2B5EF4-FFF2-40B4-BE49-F238E27FC236}">
                  <a16:creationId xmlns:a16="http://schemas.microsoft.com/office/drawing/2014/main" id="{4E79B339-3BA0-3D81-28EF-78D9A2C0B1F7}"/>
                </a:ext>
              </a:extLst>
            </p:cNvPr>
            <p:cNvSpPr/>
            <p:nvPr/>
          </p:nvSpPr>
          <p:spPr>
            <a:xfrm>
              <a:off x="3174000" y="1797763"/>
              <a:ext cx="9541" cy="2544"/>
            </a:xfrm>
            <a:custGeom>
              <a:avLst/>
              <a:gdLst/>
              <a:ahLst/>
              <a:cxnLst/>
              <a:rect l="l" t="t" r="r" b="b"/>
              <a:pathLst>
                <a:path w="300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17"/>
                    <a:pt x="1" y="32"/>
                    <a:pt x="16" y="48"/>
                  </a:cubicBezTo>
                  <a:lnTo>
                    <a:pt x="16" y="48"/>
                  </a:lnTo>
                  <a:cubicBezTo>
                    <a:pt x="16" y="64"/>
                    <a:pt x="32" y="64"/>
                    <a:pt x="32" y="64"/>
                  </a:cubicBezTo>
                  <a:lnTo>
                    <a:pt x="47" y="64"/>
                  </a:lnTo>
                  <a:cubicBezTo>
                    <a:pt x="79" y="80"/>
                    <a:pt x="110" y="80"/>
                    <a:pt x="142" y="80"/>
                  </a:cubicBezTo>
                  <a:lnTo>
                    <a:pt x="205" y="80"/>
                  </a:lnTo>
                  <a:cubicBezTo>
                    <a:pt x="221" y="80"/>
                    <a:pt x="236" y="80"/>
                    <a:pt x="253" y="64"/>
                  </a:cubicBezTo>
                  <a:lnTo>
                    <a:pt x="253" y="64"/>
                  </a:lnTo>
                  <a:lnTo>
                    <a:pt x="268" y="64"/>
                  </a:lnTo>
                  <a:lnTo>
                    <a:pt x="284" y="64"/>
                  </a:lnTo>
                  <a:cubicBezTo>
                    <a:pt x="284" y="48"/>
                    <a:pt x="299" y="48"/>
                    <a:pt x="299" y="32"/>
                  </a:cubicBezTo>
                  <a:cubicBezTo>
                    <a:pt x="299" y="17"/>
                    <a:pt x="284" y="17"/>
                    <a:pt x="284" y="0"/>
                  </a:cubicBezTo>
                  <a:lnTo>
                    <a:pt x="268" y="0"/>
                  </a:lnTo>
                  <a:lnTo>
                    <a:pt x="253" y="0"/>
                  </a:lnTo>
                  <a:lnTo>
                    <a:pt x="221" y="0"/>
                  </a:lnTo>
                  <a:lnTo>
                    <a:pt x="205" y="0"/>
                  </a:lnTo>
                  <a:cubicBezTo>
                    <a:pt x="173" y="17"/>
                    <a:pt x="158" y="32"/>
                    <a:pt x="142" y="32"/>
                  </a:cubicBezTo>
                  <a:cubicBezTo>
                    <a:pt x="127" y="32"/>
                    <a:pt x="127" y="48"/>
                    <a:pt x="110" y="48"/>
                  </a:cubicBezTo>
                  <a:lnTo>
                    <a:pt x="95" y="48"/>
                  </a:lnTo>
                  <a:cubicBezTo>
                    <a:pt x="95" y="48"/>
                    <a:pt x="79" y="48"/>
                    <a:pt x="64" y="32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1736;p38">
              <a:extLst>
                <a:ext uri="{FF2B5EF4-FFF2-40B4-BE49-F238E27FC236}">
                  <a16:creationId xmlns:a16="http://schemas.microsoft.com/office/drawing/2014/main" id="{B7812713-2343-5F5E-0496-A064A77DD8CE}"/>
                </a:ext>
              </a:extLst>
            </p:cNvPr>
            <p:cNvSpPr/>
            <p:nvPr/>
          </p:nvSpPr>
          <p:spPr>
            <a:xfrm>
              <a:off x="3420034" y="175164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95" y="1"/>
                  </a:moveTo>
                  <a:lnTo>
                    <a:pt x="95" y="1"/>
                  </a:lnTo>
                  <a:cubicBezTo>
                    <a:pt x="63" y="1"/>
                    <a:pt x="48" y="17"/>
                    <a:pt x="32" y="32"/>
                  </a:cubicBezTo>
                  <a:lnTo>
                    <a:pt x="32" y="32"/>
                  </a:lnTo>
                  <a:lnTo>
                    <a:pt x="17" y="49"/>
                  </a:lnTo>
                  <a:cubicBezTo>
                    <a:pt x="17" y="49"/>
                    <a:pt x="0" y="64"/>
                    <a:pt x="17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17" y="96"/>
                    <a:pt x="32" y="96"/>
                    <a:pt x="32" y="96"/>
                  </a:cubicBezTo>
                  <a:lnTo>
                    <a:pt x="48" y="96"/>
                  </a:lnTo>
                  <a:lnTo>
                    <a:pt x="63" y="96"/>
                  </a:lnTo>
                  <a:cubicBezTo>
                    <a:pt x="63" y="96"/>
                    <a:pt x="80" y="96"/>
                    <a:pt x="80" y="80"/>
                  </a:cubicBezTo>
                  <a:lnTo>
                    <a:pt x="80" y="80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112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95" y="112"/>
                    <a:pt x="95" y="96"/>
                    <a:pt x="111" y="96"/>
                  </a:cubicBezTo>
                  <a:cubicBezTo>
                    <a:pt x="111" y="80"/>
                    <a:pt x="95" y="80"/>
                    <a:pt x="111" y="64"/>
                  </a:cubicBezTo>
                  <a:cubicBezTo>
                    <a:pt x="111" y="49"/>
                    <a:pt x="111" y="32"/>
                    <a:pt x="126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43" y="17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1737;p38">
              <a:extLst>
                <a:ext uri="{FF2B5EF4-FFF2-40B4-BE49-F238E27FC236}">
                  <a16:creationId xmlns:a16="http://schemas.microsoft.com/office/drawing/2014/main" id="{B3099EEE-D581-AA90-8E35-2BC799E1B86C}"/>
                </a:ext>
              </a:extLst>
            </p:cNvPr>
            <p:cNvSpPr/>
            <p:nvPr/>
          </p:nvSpPr>
          <p:spPr>
            <a:xfrm>
              <a:off x="3403973" y="177372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1" y="32"/>
                    <a:pt x="17" y="63"/>
                    <a:pt x="32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64" y="126"/>
                  </a:lnTo>
                  <a:lnTo>
                    <a:pt x="64" y="126"/>
                  </a:lnTo>
                  <a:cubicBezTo>
                    <a:pt x="64" y="143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95" y="143"/>
                    <a:pt x="112" y="126"/>
                    <a:pt x="127" y="126"/>
                  </a:cubicBezTo>
                  <a:lnTo>
                    <a:pt x="127" y="126"/>
                  </a:lnTo>
                  <a:lnTo>
                    <a:pt x="127" y="111"/>
                  </a:lnTo>
                  <a:lnTo>
                    <a:pt x="127" y="80"/>
                  </a:lnTo>
                  <a:lnTo>
                    <a:pt x="112" y="32"/>
                  </a:lnTo>
                  <a:cubicBezTo>
                    <a:pt x="112" y="17"/>
                    <a:pt x="95" y="17"/>
                    <a:pt x="80" y="0"/>
                  </a:cubicBez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1738;p38">
              <a:extLst>
                <a:ext uri="{FF2B5EF4-FFF2-40B4-BE49-F238E27FC236}">
                  <a16:creationId xmlns:a16="http://schemas.microsoft.com/office/drawing/2014/main" id="{D14AB5D9-8A42-93DC-5039-CF2091799A8D}"/>
                </a:ext>
              </a:extLst>
            </p:cNvPr>
            <p:cNvSpPr/>
            <p:nvPr/>
          </p:nvSpPr>
          <p:spPr>
            <a:xfrm>
              <a:off x="3334355" y="1771716"/>
              <a:ext cx="4516" cy="2544"/>
            </a:xfrm>
            <a:custGeom>
              <a:avLst/>
              <a:gdLst/>
              <a:ahLst/>
              <a:cxnLst/>
              <a:rect l="l" t="t" r="r" b="b"/>
              <a:pathLst>
                <a:path w="142" h="80" extrusionOk="0">
                  <a:moveTo>
                    <a:pt x="110" y="0"/>
                  </a:moveTo>
                  <a:lnTo>
                    <a:pt x="95" y="0"/>
                  </a:lnTo>
                  <a:lnTo>
                    <a:pt x="32" y="17"/>
                  </a:lnTo>
                  <a:lnTo>
                    <a:pt x="16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6" y="63"/>
                    <a:pt x="32" y="80"/>
                    <a:pt x="47" y="80"/>
                  </a:cubicBezTo>
                  <a:lnTo>
                    <a:pt x="47" y="80"/>
                  </a:lnTo>
                  <a:lnTo>
                    <a:pt x="79" y="80"/>
                  </a:lnTo>
                  <a:lnTo>
                    <a:pt x="110" y="80"/>
                  </a:lnTo>
                  <a:cubicBezTo>
                    <a:pt x="127" y="80"/>
                    <a:pt x="142" y="63"/>
                    <a:pt x="142" y="32"/>
                  </a:cubicBezTo>
                  <a:cubicBezTo>
                    <a:pt x="142" y="17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1739;p38">
              <a:extLst>
                <a:ext uri="{FF2B5EF4-FFF2-40B4-BE49-F238E27FC236}">
                  <a16:creationId xmlns:a16="http://schemas.microsoft.com/office/drawing/2014/main" id="{D9D42E90-E13D-ECF4-C9B6-87072093C0DA}"/>
                </a:ext>
              </a:extLst>
            </p:cNvPr>
            <p:cNvSpPr/>
            <p:nvPr/>
          </p:nvSpPr>
          <p:spPr>
            <a:xfrm>
              <a:off x="3300770" y="1822825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63" y="0"/>
                  </a:moveTo>
                  <a:lnTo>
                    <a:pt x="17" y="0"/>
                  </a:lnTo>
                  <a:cubicBezTo>
                    <a:pt x="0" y="0"/>
                    <a:pt x="0" y="0"/>
                    <a:pt x="0" y="17"/>
                  </a:cubicBezTo>
                  <a:cubicBezTo>
                    <a:pt x="17" y="17"/>
                    <a:pt x="17" y="32"/>
                    <a:pt x="17" y="48"/>
                  </a:cubicBezTo>
                  <a:cubicBezTo>
                    <a:pt x="17" y="63"/>
                    <a:pt x="0" y="63"/>
                    <a:pt x="0" y="63"/>
                  </a:cubicBezTo>
                  <a:cubicBezTo>
                    <a:pt x="0" y="63"/>
                    <a:pt x="0" y="80"/>
                    <a:pt x="17" y="80"/>
                  </a:cubicBezTo>
                  <a:lnTo>
                    <a:pt x="17" y="80"/>
                  </a:lnTo>
                  <a:lnTo>
                    <a:pt x="80" y="63"/>
                  </a:lnTo>
                  <a:cubicBezTo>
                    <a:pt x="95" y="63"/>
                    <a:pt x="111" y="48"/>
                    <a:pt x="111" y="32"/>
                  </a:cubicBezTo>
                  <a:lnTo>
                    <a:pt x="95" y="32"/>
                  </a:lnTo>
                  <a:cubicBezTo>
                    <a:pt x="80" y="32"/>
                    <a:pt x="63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1740;p38">
              <a:extLst>
                <a:ext uri="{FF2B5EF4-FFF2-40B4-BE49-F238E27FC236}">
                  <a16:creationId xmlns:a16="http://schemas.microsoft.com/office/drawing/2014/main" id="{0A157E9D-86F7-9B5D-725D-1DEAC350DD74}"/>
                </a:ext>
              </a:extLst>
            </p:cNvPr>
            <p:cNvSpPr/>
            <p:nvPr/>
          </p:nvSpPr>
          <p:spPr>
            <a:xfrm>
              <a:off x="3432564" y="1753174"/>
              <a:ext cx="3530" cy="4548"/>
            </a:xfrm>
            <a:custGeom>
              <a:avLst/>
              <a:gdLst/>
              <a:ahLst/>
              <a:cxnLst/>
              <a:rect l="l" t="t" r="r" b="b"/>
              <a:pathLst>
                <a:path w="111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32"/>
                    <a:pt x="1" y="48"/>
                  </a:cubicBezTo>
                  <a:lnTo>
                    <a:pt x="47" y="142"/>
                  </a:lnTo>
                  <a:lnTo>
                    <a:pt x="64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110" y="142"/>
                  </a:lnTo>
                  <a:cubicBezTo>
                    <a:pt x="95" y="127"/>
                    <a:pt x="110" y="127"/>
                    <a:pt x="110" y="111"/>
                  </a:cubicBezTo>
                  <a:lnTo>
                    <a:pt x="110" y="111"/>
                  </a:lnTo>
                  <a:lnTo>
                    <a:pt x="110" y="111"/>
                  </a:lnTo>
                  <a:lnTo>
                    <a:pt x="110" y="95"/>
                  </a:lnTo>
                  <a:cubicBezTo>
                    <a:pt x="95" y="95"/>
                    <a:pt x="79" y="79"/>
                    <a:pt x="79" y="79"/>
                  </a:cubicBezTo>
                  <a:cubicBezTo>
                    <a:pt x="47" y="64"/>
                    <a:pt x="47" y="32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1741;p38">
              <a:extLst>
                <a:ext uri="{FF2B5EF4-FFF2-40B4-BE49-F238E27FC236}">
                  <a16:creationId xmlns:a16="http://schemas.microsoft.com/office/drawing/2014/main" id="{F0C9CC2A-3DAA-C326-99F4-D2EFB4483A3C}"/>
                </a:ext>
              </a:extLst>
            </p:cNvPr>
            <p:cNvSpPr/>
            <p:nvPr/>
          </p:nvSpPr>
          <p:spPr>
            <a:xfrm>
              <a:off x="3423564" y="1793756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0"/>
                  </a:moveTo>
                  <a:lnTo>
                    <a:pt x="47" y="0"/>
                  </a:lnTo>
                  <a:lnTo>
                    <a:pt x="32" y="0"/>
                  </a:lnTo>
                  <a:cubicBezTo>
                    <a:pt x="15" y="0"/>
                    <a:pt x="15" y="17"/>
                    <a:pt x="0" y="32"/>
                  </a:cubicBezTo>
                  <a:lnTo>
                    <a:pt x="0" y="80"/>
                  </a:ln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15" y="126"/>
                    <a:pt x="47" y="126"/>
                  </a:cubicBezTo>
                  <a:lnTo>
                    <a:pt x="47" y="126"/>
                  </a:lnTo>
                  <a:cubicBezTo>
                    <a:pt x="63" y="126"/>
                    <a:pt x="78" y="111"/>
                    <a:pt x="78" y="95"/>
                  </a:cubicBezTo>
                  <a:lnTo>
                    <a:pt x="78" y="80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1742;p38">
              <a:extLst>
                <a:ext uri="{FF2B5EF4-FFF2-40B4-BE49-F238E27FC236}">
                  <a16:creationId xmlns:a16="http://schemas.microsoft.com/office/drawing/2014/main" id="{5C961533-B544-BB98-4864-079E133443BD}"/>
                </a:ext>
              </a:extLst>
            </p:cNvPr>
            <p:cNvSpPr/>
            <p:nvPr/>
          </p:nvSpPr>
          <p:spPr>
            <a:xfrm>
              <a:off x="3394495" y="1789749"/>
              <a:ext cx="2512" cy="3562"/>
            </a:xfrm>
            <a:custGeom>
              <a:avLst/>
              <a:gdLst/>
              <a:ahLst/>
              <a:cxnLst/>
              <a:rect l="l" t="t" r="r" b="b"/>
              <a:pathLst>
                <a:path w="79" h="112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17"/>
                    <a:pt x="47" y="32"/>
                    <a:pt x="32" y="32"/>
                  </a:cubicBezTo>
                  <a:lnTo>
                    <a:pt x="15" y="32"/>
                  </a:lnTo>
                  <a:cubicBezTo>
                    <a:pt x="15" y="32"/>
                    <a:pt x="0" y="32"/>
                    <a:pt x="0" y="17"/>
                  </a:cubicBezTo>
                  <a:lnTo>
                    <a:pt x="0" y="80"/>
                  </a:lnTo>
                  <a:cubicBezTo>
                    <a:pt x="15" y="95"/>
                    <a:pt x="15" y="111"/>
                    <a:pt x="32" y="111"/>
                  </a:cubicBezTo>
                  <a:lnTo>
                    <a:pt x="47" y="111"/>
                  </a:lnTo>
                  <a:lnTo>
                    <a:pt x="47" y="111"/>
                  </a:lnTo>
                  <a:cubicBezTo>
                    <a:pt x="63" y="111"/>
                    <a:pt x="78" y="95"/>
                    <a:pt x="78" y="80"/>
                  </a:cubicBezTo>
                  <a:lnTo>
                    <a:pt x="63" y="32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1743;p38">
              <a:extLst>
                <a:ext uri="{FF2B5EF4-FFF2-40B4-BE49-F238E27FC236}">
                  <a16:creationId xmlns:a16="http://schemas.microsoft.com/office/drawing/2014/main" id="{8C8D0BB8-9188-DA02-44FC-6D6A43BC099B}"/>
                </a:ext>
              </a:extLst>
            </p:cNvPr>
            <p:cNvSpPr/>
            <p:nvPr/>
          </p:nvSpPr>
          <p:spPr>
            <a:xfrm>
              <a:off x="3109884" y="1794742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32" y="17"/>
                  </a:lnTo>
                  <a:lnTo>
                    <a:pt x="15" y="17"/>
                  </a:lnTo>
                  <a:lnTo>
                    <a:pt x="15" y="17"/>
                  </a:lnTo>
                  <a:cubicBezTo>
                    <a:pt x="0" y="32"/>
                    <a:pt x="0" y="32"/>
                    <a:pt x="0" y="49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64"/>
                  </a:lnTo>
                  <a:lnTo>
                    <a:pt x="95" y="64"/>
                  </a:lnTo>
                  <a:lnTo>
                    <a:pt x="95" y="49"/>
                  </a:lnTo>
                  <a:cubicBezTo>
                    <a:pt x="95" y="32"/>
                    <a:pt x="110" y="17"/>
                    <a:pt x="126" y="17"/>
                  </a:cubicBezTo>
                  <a:lnTo>
                    <a:pt x="126" y="17"/>
                  </a:lnTo>
                  <a:lnTo>
                    <a:pt x="126" y="17"/>
                  </a:lnTo>
                  <a:cubicBezTo>
                    <a:pt x="126" y="1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1744;p38">
              <a:extLst>
                <a:ext uri="{FF2B5EF4-FFF2-40B4-BE49-F238E27FC236}">
                  <a16:creationId xmlns:a16="http://schemas.microsoft.com/office/drawing/2014/main" id="{D7CFBE48-43AB-1F08-DE65-0682CEFE3B4D}"/>
                </a:ext>
              </a:extLst>
            </p:cNvPr>
            <p:cNvSpPr/>
            <p:nvPr/>
          </p:nvSpPr>
          <p:spPr>
            <a:xfrm>
              <a:off x="3056740" y="1799767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7"/>
                    <a:pt x="32" y="32"/>
                    <a:pt x="16" y="32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111"/>
                    <a:pt x="64" y="80"/>
                  </a:cubicBezTo>
                  <a:lnTo>
                    <a:pt x="79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1745;p38">
              <a:extLst>
                <a:ext uri="{FF2B5EF4-FFF2-40B4-BE49-F238E27FC236}">
                  <a16:creationId xmlns:a16="http://schemas.microsoft.com/office/drawing/2014/main" id="{608DE901-285D-A6B8-BBFE-A83306E5D659}"/>
                </a:ext>
              </a:extLst>
            </p:cNvPr>
            <p:cNvSpPr/>
            <p:nvPr/>
          </p:nvSpPr>
          <p:spPr>
            <a:xfrm>
              <a:off x="3412019" y="175667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8"/>
                    <a:pt x="0" y="48"/>
                    <a:pt x="16" y="48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26" y="48"/>
                    <a:pt x="126" y="32"/>
                  </a:cubicBezTo>
                  <a:lnTo>
                    <a:pt x="126" y="17"/>
                  </a:lnTo>
                  <a:cubicBezTo>
                    <a:pt x="126" y="1"/>
                    <a:pt x="111" y="1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1746;p38">
              <a:extLst>
                <a:ext uri="{FF2B5EF4-FFF2-40B4-BE49-F238E27FC236}">
                  <a16:creationId xmlns:a16="http://schemas.microsoft.com/office/drawing/2014/main" id="{91688371-44A1-C5BB-F03E-84066058EAAD}"/>
                </a:ext>
              </a:extLst>
            </p:cNvPr>
            <p:cNvSpPr/>
            <p:nvPr/>
          </p:nvSpPr>
          <p:spPr>
            <a:xfrm>
              <a:off x="3304300" y="1807781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126" y="1"/>
                  </a:moveTo>
                  <a:lnTo>
                    <a:pt x="110" y="1"/>
                  </a:lnTo>
                  <a:cubicBezTo>
                    <a:pt x="110" y="1"/>
                    <a:pt x="110" y="17"/>
                    <a:pt x="95" y="17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5" y="80"/>
                    <a:pt x="0" y="95"/>
                    <a:pt x="15" y="112"/>
                  </a:cubicBezTo>
                  <a:cubicBezTo>
                    <a:pt x="32" y="127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141" y="64"/>
                  </a:lnTo>
                  <a:cubicBezTo>
                    <a:pt x="158" y="48"/>
                    <a:pt x="158" y="32"/>
                    <a:pt x="14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1747;p38">
              <a:extLst>
                <a:ext uri="{FF2B5EF4-FFF2-40B4-BE49-F238E27FC236}">
                  <a16:creationId xmlns:a16="http://schemas.microsoft.com/office/drawing/2014/main" id="{56817AB9-354B-F1BD-B54D-DCD7A9146753}"/>
                </a:ext>
              </a:extLst>
            </p:cNvPr>
            <p:cNvSpPr/>
            <p:nvPr/>
          </p:nvSpPr>
          <p:spPr>
            <a:xfrm>
              <a:off x="3190538" y="1784724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0" y="112"/>
                  </a:moveTo>
                  <a:lnTo>
                    <a:pt x="0" y="127"/>
                  </a:lnTo>
                  <a:lnTo>
                    <a:pt x="0" y="112"/>
                  </a:lnTo>
                  <a:lnTo>
                    <a:pt x="0" y="112"/>
                  </a:lnTo>
                  <a:close/>
                  <a:moveTo>
                    <a:pt x="111" y="1"/>
                  </a:moveTo>
                  <a:lnTo>
                    <a:pt x="48" y="49"/>
                  </a:lnTo>
                  <a:cubicBezTo>
                    <a:pt x="32" y="49"/>
                    <a:pt x="32" y="64"/>
                    <a:pt x="32" y="80"/>
                  </a:cubicBezTo>
                  <a:lnTo>
                    <a:pt x="32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126" y="95"/>
                  </a:lnTo>
                  <a:cubicBezTo>
                    <a:pt x="126" y="112"/>
                    <a:pt x="111" y="127"/>
                    <a:pt x="95" y="127"/>
                  </a:cubicBezTo>
                  <a:lnTo>
                    <a:pt x="63" y="143"/>
                  </a:lnTo>
                  <a:lnTo>
                    <a:pt x="63" y="158"/>
                  </a:lnTo>
                  <a:lnTo>
                    <a:pt x="63" y="175"/>
                  </a:lnTo>
                  <a:lnTo>
                    <a:pt x="79" y="175"/>
                  </a:lnTo>
                  <a:lnTo>
                    <a:pt x="95" y="158"/>
                  </a:lnTo>
                  <a:cubicBezTo>
                    <a:pt x="111" y="158"/>
                    <a:pt x="126" y="143"/>
                    <a:pt x="126" y="127"/>
                  </a:cubicBezTo>
                  <a:lnTo>
                    <a:pt x="126" y="112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6" y="64"/>
                  </a:lnTo>
                  <a:cubicBezTo>
                    <a:pt x="126" y="64"/>
                    <a:pt x="111" y="49"/>
                    <a:pt x="111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1748;p38">
              <a:extLst>
                <a:ext uri="{FF2B5EF4-FFF2-40B4-BE49-F238E27FC236}">
                  <a16:creationId xmlns:a16="http://schemas.microsoft.com/office/drawing/2014/main" id="{E5CC7339-463E-C657-10FF-3FC23578BF61}"/>
                </a:ext>
              </a:extLst>
            </p:cNvPr>
            <p:cNvSpPr/>
            <p:nvPr/>
          </p:nvSpPr>
          <p:spPr>
            <a:xfrm>
              <a:off x="3090834" y="179226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cubicBezTo>
                    <a:pt x="95" y="1"/>
                    <a:pt x="95" y="16"/>
                    <a:pt x="95" y="16"/>
                  </a:cubicBezTo>
                  <a:lnTo>
                    <a:pt x="78" y="16"/>
                  </a:lnTo>
                  <a:cubicBezTo>
                    <a:pt x="63" y="32"/>
                    <a:pt x="0" y="64"/>
                    <a:pt x="32" y="127"/>
                  </a:cubicBezTo>
                  <a:cubicBezTo>
                    <a:pt x="47" y="142"/>
                    <a:pt x="63" y="142"/>
                    <a:pt x="63" y="142"/>
                  </a:cubicBezTo>
                  <a:lnTo>
                    <a:pt x="78" y="142"/>
                  </a:lnTo>
                  <a:lnTo>
                    <a:pt x="95" y="142"/>
                  </a:lnTo>
                  <a:lnTo>
                    <a:pt x="63" y="79"/>
                  </a:lnTo>
                  <a:cubicBezTo>
                    <a:pt x="63" y="64"/>
                    <a:pt x="63" y="47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110" y="32"/>
                    <a:pt x="110" y="32"/>
                    <a:pt x="110" y="47"/>
                  </a:cubicBezTo>
                  <a:cubicBezTo>
                    <a:pt x="126" y="32"/>
                    <a:pt x="126" y="16"/>
                    <a:pt x="141" y="16"/>
                  </a:cubicBezTo>
                  <a:lnTo>
                    <a:pt x="141" y="16"/>
                  </a:lnTo>
                  <a:lnTo>
                    <a:pt x="141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1749;p38">
              <a:extLst>
                <a:ext uri="{FF2B5EF4-FFF2-40B4-BE49-F238E27FC236}">
                  <a16:creationId xmlns:a16="http://schemas.microsoft.com/office/drawing/2014/main" id="{BDF6B62B-81AE-7FBB-737F-0B24CC111532}"/>
                </a:ext>
              </a:extLst>
            </p:cNvPr>
            <p:cNvSpPr/>
            <p:nvPr/>
          </p:nvSpPr>
          <p:spPr>
            <a:xfrm>
              <a:off x="3193528" y="1782243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32" y="142"/>
                  </a:cubicBezTo>
                  <a:cubicBezTo>
                    <a:pt x="48" y="158"/>
                    <a:pt x="48" y="158"/>
                    <a:pt x="64" y="158"/>
                  </a:cubicBezTo>
                  <a:lnTo>
                    <a:pt x="64" y="158"/>
                  </a:lnTo>
                  <a:lnTo>
                    <a:pt x="80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12" y="158"/>
                    <a:pt x="127" y="158"/>
                    <a:pt x="127" y="142"/>
                  </a:cubicBezTo>
                  <a:cubicBezTo>
                    <a:pt x="127" y="142"/>
                    <a:pt x="143" y="142"/>
                    <a:pt x="143" y="127"/>
                  </a:cubicBezTo>
                  <a:lnTo>
                    <a:pt x="127" y="142"/>
                  </a:lnTo>
                  <a:lnTo>
                    <a:pt x="112" y="142"/>
                  </a:lnTo>
                  <a:cubicBezTo>
                    <a:pt x="95" y="142"/>
                    <a:pt x="80" y="127"/>
                    <a:pt x="80" y="110"/>
                  </a:cubicBezTo>
                  <a:lnTo>
                    <a:pt x="80" y="95"/>
                  </a:lnTo>
                  <a:lnTo>
                    <a:pt x="80" y="47"/>
                  </a:lnTo>
                  <a:lnTo>
                    <a:pt x="80" y="32"/>
                  </a:lnTo>
                  <a:lnTo>
                    <a:pt x="80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1750;p38">
              <a:extLst>
                <a:ext uri="{FF2B5EF4-FFF2-40B4-BE49-F238E27FC236}">
                  <a16:creationId xmlns:a16="http://schemas.microsoft.com/office/drawing/2014/main" id="{2987C4E4-C8F9-4528-12E8-D5978F43EFFD}"/>
                </a:ext>
              </a:extLst>
            </p:cNvPr>
            <p:cNvSpPr/>
            <p:nvPr/>
          </p:nvSpPr>
          <p:spPr>
            <a:xfrm>
              <a:off x="3392492" y="1812806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95" y="174"/>
                  </a:moveTo>
                  <a:lnTo>
                    <a:pt x="95" y="189"/>
                  </a:lnTo>
                  <a:lnTo>
                    <a:pt x="95" y="189"/>
                  </a:lnTo>
                  <a:lnTo>
                    <a:pt x="95" y="174"/>
                  </a:lnTo>
                  <a:close/>
                  <a:moveTo>
                    <a:pt x="47" y="48"/>
                  </a:moveTo>
                  <a:lnTo>
                    <a:pt x="47" y="48"/>
                  </a:lnTo>
                  <a:lnTo>
                    <a:pt x="47" y="48"/>
                  </a:lnTo>
                  <a:close/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47" y="17"/>
                  </a:lnTo>
                  <a:cubicBezTo>
                    <a:pt x="32" y="17"/>
                    <a:pt x="32" y="17"/>
                    <a:pt x="32" y="32"/>
                  </a:cubicBezTo>
                  <a:cubicBezTo>
                    <a:pt x="0" y="63"/>
                    <a:pt x="0" y="80"/>
                    <a:pt x="0" y="111"/>
                  </a:cubicBezTo>
                  <a:lnTo>
                    <a:pt x="32" y="111"/>
                  </a:lnTo>
                  <a:lnTo>
                    <a:pt x="32" y="111"/>
                  </a:lnTo>
                  <a:cubicBezTo>
                    <a:pt x="47" y="126"/>
                    <a:pt x="95" y="126"/>
                    <a:pt x="95" y="174"/>
                  </a:cubicBezTo>
                  <a:lnTo>
                    <a:pt x="95" y="174"/>
                  </a:lnTo>
                  <a:lnTo>
                    <a:pt x="126" y="174"/>
                  </a:lnTo>
                  <a:lnTo>
                    <a:pt x="141" y="174"/>
                  </a:lnTo>
                  <a:cubicBezTo>
                    <a:pt x="141" y="143"/>
                    <a:pt x="141" y="126"/>
                    <a:pt x="126" y="126"/>
                  </a:cubicBezTo>
                  <a:cubicBezTo>
                    <a:pt x="110" y="126"/>
                    <a:pt x="110" y="111"/>
                    <a:pt x="95" y="111"/>
                  </a:cubicBezTo>
                  <a:cubicBezTo>
                    <a:pt x="78" y="111"/>
                    <a:pt x="78" y="95"/>
                    <a:pt x="78" y="95"/>
                  </a:cubicBezTo>
                  <a:lnTo>
                    <a:pt x="78" y="80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lnTo>
                    <a:pt x="158" y="17"/>
                  </a:ln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1751;p38">
              <a:extLst>
                <a:ext uri="{FF2B5EF4-FFF2-40B4-BE49-F238E27FC236}">
                  <a16:creationId xmlns:a16="http://schemas.microsoft.com/office/drawing/2014/main" id="{C7F99E0B-1C96-C718-0C6E-6449A04311C8}"/>
                </a:ext>
              </a:extLst>
            </p:cNvPr>
            <p:cNvSpPr/>
            <p:nvPr/>
          </p:nvSpPr>
          <p:spPr>
            <a:xfrm>
              <a:off x="3393955" y="181433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1752;p38">
              <a:extLst>
                <a:ext uri="{FF2B5EF4-FFF2-40B4-BE49-F238E27FC236}">
                  <a16:creationId xmlns:a16="http://schemas.microsoft.com/office/drawing/2014/main" id="{791DBC77-E8F8-2014-45DA-56ED04DEB8D0}"/>
                </a:ext>
              </a:extLst>
            </p:cNvPr>
            <p:cNvSpPr/>
            <p:nvPr/>
          </p:nvSpPr>
          <p:spPr>
            <a:xfrm>
              <a:off x="3297271" y="1820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cubicBezTo>
                    <a:pt x="47" y="0"/>
                    <a:pt x="47" y="0"/>
                    <a:pt x="47" y="15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16" y="15"/>
                    <a:pt x="16" y="15"/>
                  </a:cubicBezTo>
                  <a:lnTo>
                    <a:pt x="1" y="63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64" y="78"/>
                  </a:lnTo>
                  <a:lnTo>
                    <a:pt x="79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95" y="47"/>
                    <a:pt x="95" y="32"/>
                    <a:pt x="79" y="15"/>
                  </a:cubicBezTo>
                  <a:cubicBezTo>
                    <a:pt x="79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1753;p38">
              <a:extLst>
                <a:ext uri="{FF2B5EF4-FFF2-40B4-BE49-F238E27FC236}">
                  <a16:creationId xmlns:a16="http://schemas.microsoft.com/office/drawing/2014/main" id="{92267386-D548-AB10-745E-E208EB2B9D06}"/>
                </a:ext>
              </a:extLst>
            </p:cNvPr>
            <p:cNvSpPr/>
            <p:nvPr/>
          </p:nvSpPr>
          <p:spPr>
            <a:xfrm>
              <a:off x="3127376" y="1825337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64"/>
                    <a:pt x="17" y="64"/>
                    <a:pt x="32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49" y="142"/>
                  </a:cubicBezTo>
                  <a:lnTo>
                    <a:pt x="64" y="142"/>
                  </a:lnTo>
                  <a:cubicBezTo>
                    <a:pt x="80" y="142"/>
                    <a:pt x="95" y="142"/>
                    <a:pt x="95" y="110"/>
                  </a:cubicBezTo>
                  <a:lnTo>
                    <a:pt x="95" y="47"/>
                  </a:lnTo>
                  <a:lnTo>
                    <a:pt x="95" y="16"/>
                  </a:lnTo>
                  <a:cubicBezTo>
                    <a:pt x="80" y="1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1754;p38">
              <a:extLst>
                <a:ext uri="{FF2B5EF4-FFF2-40B4-BE49-F238E27FC236}">
                  <a16:creationId xmlns:a16="http://schemas.microsoft.com/office/drawing/2014/main" id="{816CF813-EE6D-166E-EA9A-92F85E5CED99}"/>
                </a:ext>
              </a:extLst>
            </p:cNvPr>
            <p:cNvSpPr/>
            <p:nvPr/>
          </p:nvSpPr>
          <p:spPr>
            <a:xfrm>
              <a:off x="3412019" y="1761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111"/>
                  </a:moveTo>
                  <a:lnTo>
                    <a:pt x="16" y="127"/>
                  </a:lnTo>
                  <a:lnTo>
                    <a:pt x="63" y="174"/>
                  </a:lnTo>
                  <a:lnTo>
                    <a:pt x="79" y="174"/>
                  </a:lnTo>
                  <a:lnTo>
                    <a:pt x="79" y="174"/>
                  </a:lnTo>
                  <a:lnTo>
                    <a:pt x="95" y="174"/>
                  </a:lnTo>
                  <a:lnTo>
                    <a:pt x="111" y="174"/>
                  </a:lnTo>
                  <a:cubicBezTo>
                    <a:pt x="126" y="159"/>
                    <a:pt x="126" y="142"/>
                    <a:pt x="111" y="127"/>
                  </a:cubicBezTo>
                  <a:cubicBezTo>
                    <a:pt x="111" y="111"/>
                    <a:pt x="95" y="111"/>
                    <a:pt x="95" y="111"/>
                  </a:cubicBezTo>
                  <a:close/>
                  <a:moveTo>
                    <a:pt x="16" y="1"/>
                  </a:moveTo>
                  <a:cubicBezTo>
                    <a:pt x="16" y="1"/>
                    <a:pt x="0" y="1"/>
                    <a:pt x="0" y="16"/>
                  </a:cubicBezTo>
                  <a:lnTo>
                    <a:pt x="0" y="64"/>
                  </a:lnTo>
                  <a:lnTo>
                    <a:pt x="32" y="48"/>
                  </a:lnTo>
                  <a:cubicBezTo>
                    <a:pt x="16" y="48"/>
                    <a:pt x="32" y="48"/>
                    <a:pt x="32" y="32"/>
                  </a:cubicBezTo>
                  <a:cubicBezTo>
                    <a:pt x="32" y="16"/>
                    <a:pt x="32" y="16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1755;p38">
              <a:extLst>
                <a:ext uri="{FF2B5EF4-FFF2-40B4-BE49-F238E27FC236}">
                  <a16:creationId xmlns:a16="http://schemas.microsoft.com/office/drawing/2014/main" id="{33291A9C-C197-7A61-1BA9-2F87815EAAC3}"/>
                </a:ext>
              </a:extLst>
            </p:cNvPr>
            <p:cNvSpPr/>
            <p:nvPr/>
          </p:nvSpPr>
          <p:spPr>
            <a:xfrm>
              <a:off x="3332828" y="1816814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75" y="0"/>
                  </a:moveTo>
                  <a:lnTo>
                    <a:pt x="175" y="0"/>
                  </a:lnTo>
                  <a:lnTo>
                    <a:pt x="158" y="0"/>
                  </a:lnTo>
                  <a:lnTo>
                    <a:pt x="127" y="17"/>
                  </a:lnTo>
                  <a:lnTo>
                    <a:pt x="112" y="17"/>
                  </a:lnTo>
                  <a:cubicBezTo>
                    <a:pt x="127" y="32"/>
                    <a:pt x="127" y="32"/>
                    <a:pt x="127" y="48"/>
                  </a:cubicBezTo>
                  <a:cubicBezTo>
                    <a:pt x="143" y="63"/>
                    <a:pt x="127" y="80"/>
                    <a:pt x="112" y="80"/>
                  </a:cubicBezTo>
                  <a:lnTo>
                    <a:pt x="95" y="80"/>
                  </a:lnTo>
                  <a:cubicBezTo>
                    <a:pt x="80" y="80"/>
                    <a:pt x="64" y="80"/>
                    <a:pt x="64" y="63"/>
                  </a:cubicBezTo>
                  <a:lnTo>
                    <a:pt x="64" y="63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111"/>
                    <a:pt x="17" y="126"/>
                  </a:cubicBezTo>
                  <a:cubicBezTo>
                    <a:pt x="17" y="126"/>
                    <a:pt x="32" y="143"/>
                    <a:pt x="49" y="143"/>
                  </a:cubicBezTo>
                  <a:cubicBezTo>
                    <a:pt x="49" y="143"/>
                    <a:pt x="64" y="143"/>
                    <a:pt x="64" y="126"/>
                  </a:cubicBezTo>
                  <a:lnTo>
                    <a:pt x="80" y="126"/>
                  </a:lnTo>
                  <a:lnTo>
                    <a:pt x="190" y="63"/>
                  </a:lnTo>
                  <a:lnTo>
                    <a:pt x="190" y="48"/>
                  </a:lnTo>
                  <a:lnTo>
                    <a:pt x="206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1756;p38">
              <a:extLst>
                <a:ext uri="{FF2B5EF4-FFF2-40B4-BE49-F238E27FC236}">
                  <a16:creationId xmlns:a16="http://schemas.microsoft.com/office/drawing/2014/main" id="{81E79DC3-6537-2388-F592-570916CF435C}"/>
                </a:ext>
              </a:extLst>
            </p:cNvPr>
            <p:cNvSpPr/>
            <p:nvPr/>
          </p:nvSpPr>
          <p:spPr>
            <a:xfrm>
              <a:off x="3189521" y="1798272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48" y="16"/>
                    <a:pt x="17" y="32"/>
                    <a:pt x="1" y="32"/>
                  </a:cubicBezTo>
                  <a:lnTo>
                    <a:pt x="1" y="48"/>
                  </a:lnTo>
                  <a:cubicBezTo>
                    <a:pt x="1" y="64"/>
                    <a:pt x="17" y="79"/>
                    <a:pt x="32" y="79"/>
                  </a:cubicBezTo>
                  <a:lnTo>
                    <a:pt x="32" y="79"/>
                  </a:lnTo>
                  <a:lnTo>
                    <a:pt x="80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80" y="48"/>
                    <a:pt x="64" y="32"/>
                    <a:pt x="80" y="16"/>
                  </a:cubicBezTo>
                  <a:lnTo>
                    <a:pt x="95" y="16"/>
                  </a:lnTo>
                  <a:cubicBezTo>
                    <a:pt x="80" y="16"/>
                    <a:pt x="64" y="16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1757;p38">
              <a:extLst>
                <a:ext uri="{FF2B5EF4-FFF2-40B4-BE49-F238E27FC236}">
                  <a16:creationId xmlns:a16="http://schemas.microsoft.com/office/drawing/2014/main" id="{CE51FD22-35AE-AC2F-6F97-7A768D461A22}"/>
                </a:ext>
              </a:extLst>
            </p:cNvPr>
            <p:cNvSpPr/>
            <p:nvPr/>
          </p:nvSpPr>
          <p:spPr>
            <a:xfrm>
              <a:off x="3081802" y="1808799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95" y="0"/>
                  </a:moveTo>
                  <a:lnTo>
                    <a:pt x="95" y="16"/>
                  </a:lnTo>
                  <a:cubicBezTo>
                    <a:pt x="110" y="32"/>
                    <a:pt x="95" y="48"/>
                    <a:pt x="79" y="48"/>
                  </a:cubicBezTo>
                  <a:cubicBezTo>
                    <a:pt x="79" y="63"/>
                    <a:pt x="79" y="63"/>
                    <a:pt x="64" y="63"/>
                  </a:cubicBezTo>
                  <a:cubicBezTo>
                    <a:pt x="64" y="63"/>
                    <a:pt x="64" y="48"/>
                    <a:pt x="47" y="48"/>
                  </a:cubicBezTo>
                  <a:cubicBezTo>
                    <a:pt x="47" y="63"/>
                    <a:pt x="47" y="80"/>
                    <a:pt x="32" y="80"/>
                  </a:cubicBezTo>
                  <a:lnTo>
                    <a:pt x="16" y="80"/>
                  </a:lnTo>
                  <a:lnTo>
                    <a:pt x="1" y="80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47" y="126"/>
                    <a:pt x="64" y="126"/>
                    <a:pt x="64" y="126"/>
                  </a:cubicBezTo>
                  <a:lnTo>
                    <a:pt x="110" y="158"/>
                  </a:lnTo>
                  <a:lnTo>
                    <a:pt x="142" y="158"/>
                  </a:lnTo>
                  <a:lnTo>
                    <a:pt x="142" y="158"/>
                  </a:lnTo>
                  <a:lnTo>
                    <a:pt x="158" y="158"/>
                  </a:lnTo>
                  <a:cubicBezTo>
                    <a:pt x="158" y="158"/>
                    <a:pt x="173" y="158"/>
                    <a:pt x="173" y="143"/>
                  </a:cubicBezTo>
                  <a:lnTo>
                    <a:pt x="158" y="143"/>
                  </a:lnTo>
                  <a:cubicBezTo>
                    <a:pt x="127" y="126"/>
                    <a:pt x="127" y="111"/>
                    <a:pt x="127" y="95"/>
                  </a:cubicBezTo>
                  <a:cubicBezTo>
                    <a:pt x="142" y="80"/>
                    <a:pt x="142" y="80"/>
                    <a:pt x="158" y="80"/>
                  </a:cubicBezTo>
                  <a:lnTo>
                    <a:pt x="173" y="80"/>
                  </a:lnTo>
                  <a:lnTo>
                    <a:pt x="173" y="80"/>
                  </a:lnTo>
                  <a:lnTo>
                    <a:pt x="158" y="48"/>
                  </a:lnTo>
                  <a:cubicBezTo>
                    <a:pt x="158" y="48"/>
                    <a:pt x="158" y="32"/>
                    <a:pt x="142" y="32"/>
                  </a:cubicBezTo>
                  <a:cubicBezTo>
                    <a:pt x="142" y="1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1758;p38">
              <a:extLst>
                <a:ext uri="{FF2B5EF4-FFF2-40B4-BE49-F238E27FC236}">
                  <a16:creationId xmlns:a16="http://schemas.microsoft.com/office/drawing/2014/main" id="{29BD8CA8-879F-70A4-CD4A-7D965EB8C5EB}"/>
                </a:ext>
              </a:extLst>
            </p:cNvPr>
            <p:cNvSpPr/>
            <p:nvPr/>
          </p:nvSpPr>
          <p:spPr>
            <a:xfrm>
              <a:off x="3425568" y="1772702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15" y="64"/>
                    <a:pt x="15" y="80"/>
                    <a:pt x="47" y="80"/>
                  </a:cubicBezTo>
                  <a:lnTo>
                    <a:pt x="47" y="80"/>
                  </a:lnTo>
                  <a:lnTo>
                    <a:pt x="126" y="80"/>
                  </a:lnTo>
                  <a:cubicBezTo>
                    <a:pt x="141" y="64"/>
                    <a:pt x="141" y="64"/>
                    <a:pt x="141" y="32"/>
                  </a:cubicBezTo>
                  <a:lnTo>
                    <a:pt x="141" y="32"/>
                  </a:lnTo>
                  <a:cubicBezTo>
                    <a:pt x="141" y="17"/>
                    <a:pt x="126" y="1"/>
                    <a:pt x="110" y="1"/>
                  </a:cubicBezTo>
                  <a:lnTo>
                    <a:pt x="110" y="1"/>
                  </a:lnTo>
                  <a:lnTo>
                    <a:pt x="95" y="1"/>
                  </a:lnTo>
                  <a:lnTo>
                    <a:pt x="63" y="17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1759;p38">
              <a:extLst>
                <a:ext uri="{FF2B5EF4-FFF2-40B4-BE49-F238E27FC236}">
                  <a16:creationId xmlns:a16="http://schemas.microsoft.com/office/drawing/2014/main" id="{FE3AAFC8-48A8-42E4-0E23-92B08AE548F8}"/>
                </a:ext>
              </a:extLst>
            </p:cNvPr>
            <p:cNvSpPr/>
            <p:nvPr/>
          </p:nvSpPr>
          <p:spPr>
            <a:xfrm>
              <a:off x="3167481" y="1797763"/>
              <a:ext cx="7569" cy="4548"/>
            </a:xfrm>
            <a:custGeom>
              <a:avLst/>
              <a:gdLst/>
              <a:ahLst/>
              <a:cxnLst/>
              <a:rect l="l" t="t" r="r" b="b"/>
              <a:pathLst>
                <a:path w="238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80"/>
                  </a:lnTo>
                  <a:cubicBezTo>
                    <a:pt x="0" y="95"/>
                    <a:pt x="0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lnTo>
                    <a:pt x="32" y="127"/>
                  </a:lnTo>
                  <a:cubicBezTo>
                    <a:pt x="48" y="127"/>
                    <a:pt x="48" y="111"/>
                    <a:pt x="63" y="111"/>
                  </a:cubicBezTo>
                  <a:lnTo>
                    <a:pt x="63" y="111"/>
                  </a:lnTo>
                  <a:lnTo>
                    <a:pt x="63" y="111"/>
                  </a:lnTo>
                  <a:lnTo>
                    <a:pt x="80" y="127"/>
                  </a:lnTo>
                  <a:cubicBezTo>
                    <a:pt x="95" y="127"/>
                    <a:pt x="95" y="143"/>
                    <a:pt x="111" y="143"/>
                  </a:cubicBezTo>
                  <a:lnTo>
                    <a:pt x="111" y="143"/>
                  </a:lnTo>
                  <a:cubicBezTo>
                    <a:pt x="126" y="143"/>
                    <a:pt x="126" y="127"/>
                    <a:pt x="126" y="127"/>
                  </a:cubicBezTo>
                  <a:lnTo>
                    <a:pt x="143" y="127"/>
                  </a:lnTo>
                  <a:lnTo>
                    <a:pt x="206" y="95"/>
                  </a:lnTo>
                  <a:lnTo>
                    <a:pt x="221" y="95"/>
                  </a:lnTo>
                  <a:lnTo>
                    <a:pt x="221" y="80"/>
                  </a:lnTo>
                  <a:cubicBezTo>
                    <a:pt x="237" y="80"/>
                    <a:pt x="237" y="64"/>
                    <a:pt x="221" y="64"/>
                  </a:cubicBezTo>
                  <a:lnTo>
                    <a:pt x="221" y="48"/>
                  </a:lnTo>
                  <a:lnTo>
                    <a:pt x="221" y="48"/>
                  </a:lnTo>
                  <a:cubicBezTo>
                    <a:pt x="206" y="32"/>
                    <a:pt x="206" y="32"/>
                    <a:pt x="189" y="32"/>
                  </a:cubicBezTo>
                  <a:lnTo>
                    <a:pt x="189" y="32"/>
                  </a:lnTo>
                  <a:lnTo>
                    <a:pt x="174" y="48"/>
                  </a:lnTo>
                  <a:lnTo>
                    <a:pt x="111" y="6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1760;p38">
              <a:extLst>
                <a:ext uri="{FF2B5EF4-FFF2-40B4-BE49-F238E27FC236}">
                  <a16:creationId xmlns:a16="http://schemas.microsoft.com/office/drawing/2014/main" id="{59EB1D3F-6274-0300-BF79-A8035BA03D5C}"/>
                </a:ext>
              </a:extLst>
            </p:cNvPr>
            <p:cNvSpPr/>
            <p:nvPr/>
          </p:nvSpPr>
          <p:spPr>
            <a:xfrm>
              <a:off x="3409507" y="1775246"/>
              <a:ext cx="4548" cy="3498"/>
            </a:xfrm>
            <a:custGeom>
              <a:avLst/>
              <a:gdLst/>
              <a:ahLst/>
              <a:cxnLst/>
              <a:rect l="l" t="t" r="r" b="b"/>
              <a:pathLst>
                <a:path w="143" h="110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16" y="47"/>
                  </a:lnTo>
                  <a:cubicBezTo>
                    <a:pt x="1" y="47"/>
                    <a:pt x="1" y="63"/>
                    <a:pt x="1" y="78"/>
                  </a:cubicBezTo>
                  <a:lnTo>
                    <a:pt x="1" y="78"/>
                  </a:lnTo>
                  <a:cubicBezTo>
                    <a:pt x="16" y="78"/>
                    <a:pt x="32" y="95"/>
                    <a:pt x="32" y="110"/>
                  </a:cubicBezTo>
                  <a:lnTo>
                    <a:pt x="48" y="110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79" y="95"/>
                  </a:lnTo>
                  <a:cubicBezTo>
                    <a:pt x="79" y="78"/>
                    <a:pt x="95" y="63"/>
                    <a:pt x="111" y="63"/>
                  </a:cubicBezTo>
                  <a:lnTo>
                    <a:pt x="111" y="63"/>
                  </a:lnTo>
                  <a:lnTo>
                    <a:pt x="127" y="63"/>
                  </a:lnTo>
                  <a:lnTo>
                    <a:pt x="142" y="78"/>
                  </a:lnTo>
                  <a:lnTo>
                    <a:pt x="142" y="63"/>
                  </a:lnTo>
                  <a:lnTo>
                    <a:pt x="142" y="32"/>
                  </a:lnTo>
                  <a:cubicBezTo>
                    <a:pt x="142" y="15"/>
                    <a:pt x="142" y="15"/>
                    <a:pt x="127" y="0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1761;p38">
              <a:extLst>
                <a:ext uri="{FF2B5EF4-FFF2-40B4-BE49-F238E27FC236}">
                  <a16:creationId xmlns:a16="http://schemas.microsoft.com/office/drawing/2014/main" id="{84DF20DD-6A20-F3AA-6639-DD73FEC0FE47}"/>
                </a:ext>
              </a:extLst>
            </p:cNvPr>
            <p:cNvSpPr/>
            <p:nvPr/>
          </p:nvSpPr>
          <p:spPr>
            <a:xfrm>
              <a:off x="3403496" y="179327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47"/>
                  </a:moveTo>
                  <a:lnTo>
                    <a:pt x="1" y="63"/>
                  </a:lnTo>
                  <a:lnTo>
                    <a:pt x="16" y="63"/>
                  </a:lnTo>
                  <a:lnTo>
                    <a:pt x="16" y="47"/>
                  </a:lnTo>
                  <a:close/>
                  <a:moveTo>
                    <a:pt x="79" y="0"/>
                  </a:moveTo>
                  <a:lnTo>
                    <a:pt x="79" y="15"/>
                  </a:lnTo>
                  <a:lnTo>
                    <a:pt x="79" y="47"/>
                  </a:lnTo>
                  <a:lnTo>
                    <a:pt x="127" y="32"/>
                  </a:lnTo>
                  <a:lnTo>
                    <a:pt x="110" y="15"/>
                  </a:lnTo>
                  <a:lnTo>
                    <a:pt x="110" y="0"/>
                  </a:lnTo>
                  <a:lnTo>
                    <a:pt x="95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1762;p38">
              <a:extLst>
                <a:ext uri="{FF2B5EF4-FFF2-40B4-BE49-F238E27FC236}">
                  <a16:creationId xmlns:a16="http://schemas.microsoft.com/office/drawing/2014/main" id="{ED067CBD-89AA-56EE-7F16-C259CE676002}"/>
                </a:ext>
              </a:extLst>
            </p:cNvPr>
            <p:cNvSpPr/>
            <p:nvPr/>
          </p:nvSpPr>
          <p:spPr>
            <a:xfrm>
              <a:off x="3072801" y="1809308"/>
              <a:ext cx="2512" cy="4516"/>
            </a:xfrm>
            <a:custGeom>
              <a:avLst/>
              <a:gdLst/>
              <a:ahLst/>
              <a:cxnLst/>
              <a:rect l="l" t="t" r="r" b="b"/>
              <a:pathLst>
                <a:path w="79" h="142" extrusionOk="0">
                  <a:moveTo>
                    <a:pt x="47" y="0"/>
                  </a:moveTo>
                  <a:lnTo>
                    <a:pt x="32" y="0"/>
                  </a:lnTo>
                  <a:cubicBezTo>
                    <a:pt x="15" y="0"/>
                    <a:pt x="15" y="16"/>
                    <a:pt x="15" y="32"/>
                  </a:cubicBezTo>
                  <a:lnTo>
                    <a:pt x="0" y="95"/>
                  </a:lnTo>
                  <a:cubicBezTo>
                    <a:pt x="0" y="110"/>
                    <a:pt x="15" y="127"/>
                    <a:pt x="32" y="142"/>
                  </a:cubicBezTo>
                  <a:lnTo>
                    <a:pt x="32" y="142"/>
                  </a:lnTo>
                  <a:cubicBezTo>
                    <a:pt x="47" y="142"/>
                    <a:pt x="63" y="127"/>
                    <a:pt x="63" y="110"/>
                  </a:cubicBezTo>
                  <a:lnTo>
                    <a:pt x="78" y="47"/>
                  </a:lnTo>
                  <a:cubicBezTo>
                    <a:pt x="78" y="32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1763;p38">
              <a:extLst>
                <a:ext uri="{FF2B5EF4-FFF2-40B4-BE49-F238E27FC236}">
                  <a16:creationId xmlns:a16="http://schemas.microsoft.com/office/drawing/2014/main" id="{AFCAD888-C430-0835-5C82-4D162237D2D7}"/>
                </a:ext>
              </a:extLst>
            </p:cNvPr>
            <p:cNvSpPr/>
            <p:nvPr/>
          </p:nvSpPr>
          <p:spPr>
            <a:xfrm>
              <a:off x="3019148" y="1808290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6"/>
                    <a:pt x="1" y="48"/>
                    <a:pt x="17" y="64"/>
                  </a:cubicBezTo>
                  <a:lnTo>
                    <a:pt x="17" y="64"/>
                  </a:lnTo>
                  <a:lnTo>
                    <a:pt x="17" y="64"/>
                  </a:lnTo>
                  <a:lnTo>
                    <a:pt x="17" y="79"/>
                  </a:lnTo>
                  <a:cubicBezTo>
                    <a:pt x="17" y="96"/>
                    <a:pt x="1" y="96"/>
                    <a:pt x="1" y="96"/>
                  </a:cubicBezTo>
                  <a:cubicBezTo>
                    <a:pt x="17" y="127"/>
                    <a:pt x="32" y="142"/>
                    <a:pt x="32" y="174"/>
                  </a:cubicBezTo>
                  <a:cubicBezTo>
                    <a:pt x="64" y="142"/>
                    <a:pt x="80" y="111"/>
                    <a:pt x="95" y="96"/>
                  </a:cubicBezTo>
                  <a:cubicBezTo>
                    <a:pt x="112" y="64"/>
                    <a:pt x="95" y="48"/>
                    <a:pt x="80" y="32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16"/>
                  </a:lnTo>
                  <a:cubicBezTo>
                    <a:pt x="64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1764;p38">
              <a:extLst>
                <a:ext uri="{FF2B5EF4-FFF2-40B4-BE49-F238E27FC236}">
                  <a16:creationId xmlns:a16="http://schemas.microsoft.com/office/drawing/2014/main" id="{2864DEAF-30BF-F968-2976-5717052E9AD9}"/>
                </a:ext>
              </a:extLst>
            </p:cNvPr>
            <p:cNvSpPr/>
            <p:nvPr/>
          </p:nvSpPr>
          <p:spPr>
            <a:xfrm>
              <a:off x="3180488" y="181633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cubicBezTo>
                    <a:pt x="32" y="0"/>
                    <a:pt x="32" y="15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32" y="63"/>
                    <a:pt x="49" y="63"/>
                    <a:pt x="49" y="78"/>
                  </a:cubicBezTo>
                  <a:cubicBezTo>
                    <a:pt x="64" y="95"/>
                    <a:pt x="49" y="110"/>
                    <a:pt x="32" y="126"/>
                  </a:cubicBezTo>
                  <a:lnTo>
                    <a:pt x="1" y="126"/>
                  </a:lnTo>
                  <a:cubicBezTo>
                    <a:pt x="17" y="141"/>
                    <a:pt x="17" y="158"/>
                    <a:pt x="1" y="173"/>
                  </a:cubicBezTo>
                  <a:lnTo>
                    <a:pt x="1" y="173"/>
                  </a:lnTo>
                  <a:lnTo>
                    <a:pt x="1" y="189"/>
                  </a:lnTo>
                  <a:lnTo>
                    <a:pt x="17" y="189"/>
                  </a:lnTo>
                  <a:cubicBezTo>
                    <a:pt x="32" y="189"/>
                    <a:pt x="49" y="173"/>
                    <a:pt x="49" y="158"/>
                  </a:cubicBezTo>
                  <a:lnTo>
                    <a:pt x="80" y="47"/>
                  </a:lnTo>
                  <a:cubicBezTo>
                    <a:pt x="95" y="32"/>
                    <a:pt x="80" y="15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1765;p38">
              <a:extLst>
                <a:ext uri="{FF2B5EF4-FFF2-40B4-BE49-F238E27FC236}">
                  <a16:creationId xmlns:a16="http://schemas.microsoft.com/office/drawing/2014/main" id="{5D91B581-B5DB-D3C9-FBF6-8C0F7B67A5D7}"/>
                </a:ext>
              </a:extLst>
            </p:cNvPr>
            <p:cNvSpPr/>
            <p:nvPr/>
          </p:nvSpPr>
          <p:spPr>
            <a:xfrm>
              <a:off x="3190538" y="1794742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63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16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49"/>
                  </a:lnTo>
                  <a:cubicBezTo>
                    <a:pt x="0" y="49"/>
                    <a:pt x="16" y="49"/>
                    <a:pt x="16" y="32"/>
                  </a:cubicBez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49"/>
                    <a:pt x="63" y="49"/>
                  </a:cubicBezTo>
                  <a:cubicBezTo>
                    <a:pt x="63" y="80"/>
                    <a:pt x="63" y="95"/>
                    <a:pt x="48" y="95"/>
                  </a:cubicBezTo>
                  <a:cubicBezTo>
                    <a:pt x="32" y="95"/>
                    <a:pt x="32" y="112"/>
                    <a:pt x="16" y="112"/>
                  </a:cubicBezTo>
                  <a:lnTo>
                    <a:pt x="32" y="112"/>
                  </a:lnTo>
                  <a:cubicBezTo>
                    <a:pt x="32" y="127"/>
                    <a:pt x="48" y="127"/>
                    <a:pt x="63" y="127"/>
                  </a:cubicBezTo>
                  <a:cubicBezTo>
                    <a:pt x="63" y="127"/>
                    <a:pt x="63" y="112"/>
                    <a:pt x="79" y="112"/>
                  </a:cubicBezTo>
                  <a:lnTo>
                    <a:pt x="79" y="112"/>
                  </a:lnTo>
                  <a:cubicBezTo>
                    <a:pt x="79" y="112"/>
                    <a:pt x="95" y="112"/>
                    <a:pt x="95" y="127"/>
                  </a:cubicBezTo>
                  <a:lnTo>
                    <a:pt x="126" y="143"/>
                  </a:lnTo>
                  <a:lnTo>
                    <a:pt x="126" y="143"/>
                  </a:lnTo>
                  <a:lnTo>
                    <a:pt x="158" y="95"/>
                  </a:lnTo>
                  <a:cubicBezTo>
                    <a:pt x="174" y="95"/>
                    <a:pt x="174" y="80"/>
                    <a:pt x="174" y="64"/>
                  </a:cubicBezTo>
                  <a:cubicBezTo>
                    <a:pt x="174" y="49"/>
                    <a:pt x="158" y="49"/>
                    <a:pt x="142" y="49"/>
                  </a:cubicBezTo>
                  <a:lnTo>
                    <a:pt x="126" y="49"/>
                  </a:lnTo>
                  <a:lnTo>
                    <a:pt x="126" y="32"/>
                  </a:lnTo>
                  <a:lnTo>
                    <a:pt x="126" y="32"/>
                  </a:lnTo>
                  <a:cubicBezTo>
                    <a:pt x="111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1766;p38">
              <a:extLst>
                <a:ext uri="{FF2B5EF4-FFF2-40B4-BE49-F238E27FC236}">
                  <a16:creationId xmlns:a16="http://schemas.microsoft.com/office/drawing/2014/main" id="{322D97BF-9E7F-054C-CFAA-578BCC3CC79A}"/>
                </a:ext>
              </a:extLst>
            </p:cNvPr>
            <p:cNvSpPr/>
            <p:nvPr/>
          </p:nvSpPr>
          <p:spPr>
            <a:xfrm>
              <a:off x="3082819" y="180628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15" y="1"/>
                  </a:moveTo>
                  <a:lnTo>
                    <a:pt x="15" y="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5" y="32"/>
                  </a:lnTo>
                  <a:cubicBezTo>
                    <a:pt x="32" y="48"/>
                    <a:pt x="15" y="79"/>
                    <a:pt x="0" y="95"/>
                  </a:cubicBezTo>
                  <a:lnTo>
                    <a:pt x="0" y="95"/>
                  </a:lnTo>
                  <a:lnTo>
                    <a:pt x="0" y="95"/>
                  </a:lnTo>
                  <a:lnTo>
                    <a:pt x="15" y="111"/>
                  </a:lnTo>
                  <a:lnTo>
                    <a:pt x="15" y="127"/>
                  </a:lnTo>
                  <a:cubicBezTo>
                    <a:pt x="32" y="127"/>
                    <a:pt x="32" y="142"/>
                    <a:pt x="32" y="142"/>
                  </a:cubicBezTo>
                  <a:cubicBezTo>
                    <a:pt x="47" y="142"/>
                    <a:pt x="47" y="142"/>
                    <a:pt x="47" y="127"/>
                  </a:cubicBezTo>
                  <a:cubicBezTo>
                    <a:pt x="63" y="127"/>
                    <a:pt x="78" y="111"/>
                    <a:pt x="63" y="95"/>
                  </a:cubicBezTo>
                  <a:lnTo>
                    <a:pt x="63" y="79"/>
                  </a:lnTo>
                  <a:lnTo>
                    <a:pt x="47" y="32"/>
                  </a:lnTo>
                  <a:cubicBezTo>
                    <a:pt x="47" y="16"/>
                    <a:pt x="32" y="1"/>
                    <a:pt x="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1767;p38">
              <a:extLst>
                <a:ext uri="{FF2B5EF4-FFF2-40B4-BE49-F238E27FC236}">
                  <a16:creationId xmlns:a16="http://schemas.microsoft.com/office/drawing/2014/main" id="{2C43E260-4358-C917-2945-02458C5B5734}"/>
                </a:ext>
              </a:extLst>
            </p:cNvPr>
            <p:cNvSpPr/>
            <p:nvPr/>
          </p:nvSpPr>
          <p:spPr>
            <a:xfrm>
              <a:off x="3133928" y="180027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6"/>
                    <a:pt x="0" y="32"/>
                    <a:pt x="0" y="48"/>
                  </a:cubicBezTo>
                  <a:lnTo>
                    <a:pt x="32" y="111"/>
                  </a:lnTo>
                  <a:cubicBezTo>
                    <a:pt x="32" y="127"/>
                    <a:pt x="47" y="127"/>
                    <a:pt x="63" y="127"/>
                  </a:cubicBezTo>
                  <a:lnTo>
                    <a:pt x="63" y="127"/>
                  </a:lnTo>
                  <a:cubicBezTo>
                    <a:pt x="95" y="127"/>
                    <a:pt x="95" y="111"/>
                    <a:pt x="95" y="95"/>
                  </a:cubicBez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1768;p38">
              <a:extLst>
                <a:ext uri="{FF2B5EF4-FFF2-40B4-BE49-F238E27FC236}">
                  <a16:creationId xmlns:a16="http://schemas.microsoft.com/office/drawing/2014/main" id="{F571A6EF-E799-B305-4C3E-FBA8015E9CD4}"/>
                </a:ext>
              </a:extLst>
            </p:cNvPr>
            <p:cNvSpPr/>
            <p:nvPr/>
          </p:nvSpPr>
          <p:spPr>
            <a:xfrm>
              <a:off x="3280225" y="1803774"/>
              <a:ext cx="6074" cy="2544"/>
            </a:xfrm>
            <a:custGeom>
              <a:avLst/>
              <a:gdLst/>
              <a:ahLst/>
              <a:cxnLst/>
              <a:rect l="l" t="t" r="r" b="b"/>
              <a:pathLst>
                <a:path w="191" h="80" extrusionOk="0">
                  <a:moveTo>
                    <a:pt x="142" y="1"/>
                  </a:move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80"/>
                    <a:pt x="16" y="80"/>
                    <a:pt x="32" y="80"/>
                  </a:cubicBezTo>
                  <a:lnTo>
                    <a:pt x="32" y="80"/>
                  </a:lnTo>
                  <a:lnTo>
                    <a:pt x="159" y="80"/>
                  </a:lnTo>
                  <a:lnTo>
                    <a:pt x="174" y="80"/>
                  </a:lnTo>
                  <a:cubicBezTo>
                    <a:pt x="190" y="64"/>
                    <a:pt x="190" y="48"/>
                    <a:pt x="190" y="32"/>
                  </a:cubicBezTo>
                  <a:lnTo>
                    <a:pt x="190" y="32"/>
                  </a:lnTo>
                  <a:lnTo>
                    <a:pt x="159" y="32"/>
                  </a:lnTo>
                  <a:lnTo>
                    <a:pt x="14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1769;p38">
              <a:extLst>
                <a:ext uri="{FF2B5EF4-FFF2-40B4-BE49-F238E27FC236}">
                  <a16:creationId xmlns:a16="http://schemas.microsoft.com/office/drawing/2014/main" id="{1D2B4432-EDD2-FDB4-DB4E-DF914BD5376D}"/>
                </a:ext>
              </a:extLst>
            </p:cNvPr>
            <p:cNvSpPr/>
            <p:nvPr/>
          </p:nvSpPr>
          <p:spPr>
            <a:xfrm>
              <a:off x="3099325" y="181080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lnTo>
                    <a:pt x="17" y="95"/>
                  </a:lnTo>
                  <a:cubicBezTo>
                    <a:pt x="17" y="111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80" y="111"/>
                    <a:pt x="80" y="80"/>
                  </a:cubicBezTo>
                  <a:lnTo>
                    <a:pt x="80" y="32"/>
                  </a:lnTo>
                  <a:cubicBezTo>
                    <a:pt x="80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1770;p38">
              <a:extLst>
                <a:ext uri="{FF2B5EF4-FFF2-40B4-BE49-F238E27FC236}">
                  <a16:creationId xmlns:a16="http://schemas.microsoft.com/office/drawing/2014/main" id="{8EFDB78D-B417-AEE3-FAA7-9BBC4D4C404B}"/>
                </a:ext>
              </a:extLst>
            </p:cNvPr>
            <p:cNvSpPr/>
            <p:nvPr/>
          </p:nvSpPr>
          <p:spPr>
            <a:xfrm>
              <a:off x="3322333" y="1786727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7"/>
                    <a:pt x="0" y="17"/>
                  </a:cubicBezTo>
                  <a:lnTo>
                    <a:pt x="0" y="49"/>
                  </a:lnTo>
                  <a:cubicBezTo>
                    <a:pt x="0" y="49"/>
                    <a:pt x="0" y="64"/>
                    <a:pt x="16" y="80"/>
                  </a:cubicBezTo>
                  <a:lnTo>
                    <a:pt x="79" y="112"/>
                  </a:lnTo>
                  <a:lnTo>
                    <a:pt x="95" y="112"/>
                  </a:lnTo>
                  <a:cubicBezTo>
                    <a:pt x="95" y="112"/>
                    <a:pt x="110" y="112"/>
                    <a:pt x="126" y="95"/>
                  </a:cubicBezTo>
                  <a:lnTo>
                    <a:pt x="126" y="95"/>
                  </a:lnTo>
                  <a:lnTo>
                    <a:pt x="110" y="95"/>
                  </a:lnTo>
                  <a:lnTo>
                    <a:pt x="95" y="95"/>
                  </a:lnTo>
                  <a:cubicBezTo>
                    <a:pt x="79" y="95"/>
                    <a:pt x="63" y="80"/>
                    <a:pt x="63" y="64"/>
                  </a:cubicBezTo>
                  <a:cubicBezTo>
                    <a:pt x="63" y="49"/>
                    <a:pt x="79" y="49"/>
                    <a:pt x="79" y="49"/>
                  </a:cubicBezTo>
                  <a:cubicBezTo>
                    <a:pt x="79" y="17"/>
                    <a:pt x="79" y="17"/>
                    <a:pt x="63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1771;p38">
              <a:extLst>
                <a:ext uri="{FF2B5EF4-FFF2-40B4-BE49-F238E27FC236}">
                  <a16:creationId xmlns:a16="http://schemas.microsoft.com/office/drawing/2014/main" id="{1FCC5666-3683-3E69-74F1-BAA3315BA727}"/>
                </a:ext>
              </a:extLst>
            </p:cNvPr>
            <p:cNvSpPr/>
            <p:nvPr/>
          </p:nvSpPr>
          <p:spPr>
            <a:xfrm>
              <a:off x="3171011" y="180479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0"/>
                  </a:moveTo>
                  <a:lnTo>
                    <a:pt x="158" y="0"/>
                  </a:lnTo>
                  <a:lnTo>
                    <a:pt x="141" y="0"/>
                  </a:lnTo>
                  <a:lnTo>
                    <a:pt x="32" y="32"/>
                  </a:lnTo>
                  <a:cubicBezTo>
                    <a:pt x="15" y="48"/>
                    <a:pt x="0" y="63"/>
                    <a:pt x="15" y="79"/>
                  </a:cubicBezTo>
                  <a:cubicBezTo>
                    <a:pt x="15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173" y="63"/>
                  </a:lnTo>
                  <a:lnTo>
                    <a:pt x="189" y="63"/>
                  </a:lnTo>
                  <a:lnTo>
                    <a:pt x="189" y="32"/>
                  </a:lnTo>
                  <a:cubicBezTo>
                    <a:pt x="189" y="16"/>
                    <a:pt x="189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1772;p38">
              <a:extLst>
                <a:ext uri="{FF2B5EF4-FFF2-40B4-BE49-F238E27FC236}">
                  <a16:creationId xmlns:a16="http://schemas.microsoft.com/office/drawing/2014/main" id="{91B42F8A-4A24-D200-3AB8-5F90045EDCFA}"/>
                </a:ext>
              </a:extLst>
            </p:cNvPr>
            <p:cNvSpPr/>
            <p:nvPr/>
          </p:nvSpPr>
          <p:spPr>
            <a:xfrm>
              <a:off x="3294282" y="1791752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32"/>
                  </a:cubicBezTo>
                  <a:lnTo>
                    <a:pt x="15" y="80"/>
                  </a:lnTo>
                  <a:cubicBezTo>
                    <a:pt x="0" y="95"/>
                    <a:pt x="15" y="111"/>
                    <a:pt x="32" y="126"/>
                  </a:cubicBezTo>
                  <a:lnTo>
                    <a:pt x="47" y="126"/>
                  </a:lnTo>
                  <a:cubicBezTo>
                    <a:pt x="63" y="126"/>
                    <a:pt x="63" y="111"/>
                    <a:pt x="78" y="111"/>
                  </a:cubicBezTo>
                  <a:lnTo>
                    <a:pt x="95" y="63"/>
                  </a:lnTo>
                  <a:cubicBezTo>
                    <a:pt x="110" y="32"/>
                    <a:pt x="95" y="17"/>
                    <a:pt x="78" y="17"/>
                  </a:cubicBezTo>
                  <a:cubicBezTo>
                    <a:pt x="78" y="0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1773;p38">
              <a:extLst>
                <a:ext uri="{FF2B5EF4-FFF2-40B4-BE49-F238E27FC236}">
                  <a16:creationId xmlns:a16="http://schemas.microsoft.com/office/drawing/2014/main" id="{E7E1C99F-6E63-A570-D172-C518AFD57018}"/>
                </a:ext>
              </a:extLst>
            </p:cNvPr>
            <p:cNvSpPr/>
            <p:nvPr/>
          </p:nvSpPr>
          <p:spPr>
            <a:xfrm>
              <a:off x="3037722" y="1818817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15" y="32"/>
                    <a:pt x="32" y="48"/>
                    <a:pt x="32" y="48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95" y="63"/>
                  </a:lnTo>
                  <a:cubicBezTo>
                    <a:pt x="110" y="48"/>
                    <a:pt x="110" y="32"/>
                    <a:pt x="95" y="32"/>
                  </a:cubicBezTo>
                  <a:cubicBezTo>
                    <a:pt x="95" y="17"/>
                    <a:pt x="78" y="17"/>
                    <a:pt x="78" y="1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1774;p38">
              <a:extLst>
                <a:ext uri="{FF2B5EF4-FFF2-40B4-BE49-F238E27FC236}">
                  <a16:creationId xmlns:a16="http://schemas.microsoft.com/office/drawing/2014/main" id="{06224EEB-8C10-4160-954A-AEB6E62628FD}"/>
                </a:ext>
              </a:extLst>
            </p:cNvPr>
            <p:cNvSpPr/>
            <p:nvPr/>
          </p:nvSpPr>
          <p:spPr>
            <a:xfrm>
              <a:off x="3153964" y="1816337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79" y="0"/>
                  </a:moveTo>
                  <a:lnTo>
                    <a:pt x="79" y="0"/>
                  </a:lnTo>
                  <a:cubicBezTo>
                    <a:pt x="79" y="15"/>
                    <a:pt x="64" y="15"/>
                    <a:pt x="64" y="15"/>
                  </a:cubicBezTo>
                  <a:lnTo>
                    <a:pt x="64" y="15"/>
                  </a:lnTo>
                  <a:cubicBezTo>
                    <a:pt x="47" y="15"/>
                    <a:pt x="47" y="32"/>
                    <a:pt x="47" y="47"/>
                  </a:cubicBezTo>
                  <a:lnTo>
                    <a:pt x="47" y="63"/>
                  </a:lnTo>
                  <a:lnTo>
                    <a:pt x="16" y="78"/>
                  </a:lnTo>
                  <a:cubicBezTo>
                    <a:pt x="1" y="95"/>
                    <a:pt x="1" y="110"/>
                    <a:pt x="16" y="126"/>
                  </a:cubicBezTo>
                  <a:cubicBezTo>
                    <a:pt x="16" y="141"/>
                    <a:pt x="32" y="141"/>
                    <a:pt x="32" y="141"/>
                  </a:cubicBezTo>
                  <a:lnTo>
                    <a:pt x="47" y="141"/>
                  </a:lnTo>
                  <a:lnTo>
                    <a:pt x="64" y="141"/>
                  </a:lnTo>
                  <a:lnTo>
                    <a:pt x="110" y="95"/>
                  </a:lnTo>
                  <a:cubicBezTo>
                    <a:pt x="127" y="95"/>
                    <a:pt x="127" y="78"/>
                    <a:pt x="127" y="78"/>
                  </a:cubicBezTo>
                  <a:lnTo>
                    <a:pt x="127" y="63"/>
                  </a:lnTo>
                  <a:lnTo>
                    <a:pt x="110" y="32"/>
                  </a:lnTo>
                  <a:cubicBezTo>
                    <a:pt x="110" y="15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1775;p38">
              <a:extLst>
                <a:ext uri="{FF2B5EF4-FFF2-40B4-BE49-F238E27FC236}">
                  <a16:creationId xmlns:a16="http://schemas.microsoft.com/office/drawing/2014/main" id="{61C079C7-0ACD-EBE3-E6CC-184ACBACB1F9}"/>
                </a:ext>
              </a:extLst>
            </p:cNvPr>
            <p:cNvSpPr/>
            <p:nvPr/>
          </p:nvSpPr>
          <p:spPr>
            <a:xfrm>
              <a:off x="3085809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64" y="49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32" y="49"/>
                  </a:lnTo>
                  <a:cubicBezTo>
                    <a:pt x="16" y="49"/>
                    <a:pt x="16" y="49"/>
                    <a:pt x="1" y="64"/>
                  </a:cubicBezTo>
                  <a:cubicBezTo>
                    <a:pt x="1" y="80"/>
                    <a:pt x="1" y="95"/>
                    <a:pt x="32" y="112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27"/>
                  </a:lnTo>
                  <a:cubicBezTo>
                    <a:pt x="79" y="127"/>
                    <a:pt x="95" y="112"/>
                    <a:pt x="95" y="112"/>
                  </a:cubicBez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64"/>
                    <a:pt x="158" y="64"/>
                    <a:pt x="158" y="49"/>
                  </a:cubicBezTo>
                  <a:cubicBezTo>
                    <a:pt x="158" y="32"/>
                    <a:pt x="158" y="32"/>
                    <a:pt x="142" y="17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1776;p38">
              <a:extLst>
                <a:ext uri="{FF2B5EF4-FFF2-40B4-BE49-F238E27FC236}">
                  <a16:creationId xmlns:a16="http://schemas.microsoft.com/office/drawing/2014/main" id="{C2A94F8E-2268-3610-1392-1CB2665E74C3}"/>
                </a:ext>
              </a:extLst>
            </p:cNvPr>
            <p:cNvSpPr/>
            <p:nvPr/>
          </p:nvSpPr>
          <p:spPr>
            <a:xfrm>
              <a:off x="3167004" y="1802279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6"/>
                  </a:lnTo>
                  <a:lnTo>
                    <a:pt x="32" y="32"/>
                  </a:lnTo>
                  <a:lnTo>
                    <a:pt x="15" y="32"/>
                  </a:lnTo>
                  <a:cubicBezTo>
                    <a:pt x="15" y="48"/>
                    <a:pt x="0" y="64"/>
                    <a:pt x="15" y="79"/>
                  </a:cubicBezTo>
                  <a:cubicBezTo>
                    <a:pt x="15" y="95"/>
                    <a:pt x="32" y="95"/>
                    <a:pt x="47" y="95"/>
                  </a:cubicBezTo>
                  <a:lnTo>
                    <a:pt x="63" y="95"/>
                  </a:lnTo>
                  <a:lnTo>
                    <a:pt x="78" y="79"/>
                  </a:lnTo>
                  <a:lnTo>
                    <a:pt x="110" y="79"/>
                  </a:lnTo>
                  <a:lnTo>
                    <a:pt x="110" y="79"/>
                  </a:lnTo>
                  <a:cubicBezTo>
                    <a:pt x="141" y="64"/>
                    <a:pt x="141" y="48"/>
                    <a:pt x="141" y="32"/>
                  </a:cubicBezTo>
                  <a:cubicBezTo>
                    <a:pt x="126" y="16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1777;p38">
              <a:extLst>
                <a:ext uri="{FF2B5EF4-FFF2-40B4-BE49-F238E27FC236}">
                  <a16:creationId xmlns:a16="http://schemas.microsoft.com/office/drawing/2014/main" id="{A5F0A00D-452C-82B5-FFA8-4DB10A89FF12}"/>
                </a:ext>
              </a:extLst>
            </p:cNvPr>
            <p:cNvSpPr/>
            <p:nvPr/>
          </p:nvSpPr>
          <p:spPr>
            <a:xfrm>
              <a:off x="3411001" y="177871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" y="17"/>
                  </a:lnTo>
                  <a:lnTo>
                    <a:pt x="1" y="49"/>
                  </a:lnTo>
                  <a:lnTo>
                    <a:pt x="1" y="49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48" y="17"/>
                  </a:lnTo>
                  <a:cubicBezTo>
                    <a:pt x="48" y="17"/>
                    <a:pt x="32" y="17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1778;p38">
              <a:extLst>
                <a:ext uri="{FF2B5EF4-FFF2-40B4-BE49-F238E27FC236}">
                  <a16:creationId xmlns:a16="http://schemas.microsoft.com/office/drawing/2014/main" id="{A00D6D78-3B17-0DAC-3507-EC150AA540E3}"/>
                </a:ext>
              </a:extLst>
            </p:cNvPr>
            <p:cNvSpPr/>
            <p:nvPr/>
          </p:nvSpPr>
          <p:spPr>
            <a:xfrm>
              <a:off x="3415518" y="1791275"/>
              <a:ext cx="4548" cy="4516"/>
            </a:xfrm>
            <a:custGeom>
              <a:avLst/>
              <a:gdLst/>
              <a:ahLst/>
              <a:cxnLst/>
              <a:rect l="l" t="t" r="r" b="b"/>
              <a:pathLst>
                <a:path w="143" h="142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6" y="0"/>
                    <a:pt x="96" y="0"/>
                    <a:pt x="96" y="15"/>
                  </a:cubicBezTo>
                  <a:lnTo>
                    <a:pt x="64" y="15"/>
                  </a:lnTo>
                  <a:cubicBezTo>
                    <a:pt x="64" y="15"/>
                    <a:pt x="48" y="32"/>
                    <a:pt x="32" y="32"/>
                  </a:cubicBezTo>
                  <a:cubicBezTo>
                    <a:pt x="16" y="32"/>
                    <a:pt x="16" y="47"/>
                    <a:pt x="16" y="47"/>
                  </a:cubicBezTo>
                  <a:cubicBezTo>
                    <a:pt x="1" y="63"/>
                    <a:pt x="1" y="63"/>
                    <a:pt x="1" y="78"/>
                  </a:cubicBezTo>
                  <a:lnTo>
                    <a:pt x="16" y="95"/>
                  </a:lnTo>
                  <a:cubicBezTo>
                    <a:pt x="16" y="110"/>
                    <a:pt x="16" y="126"/>
                    <a:pt x="1" y="126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64" y="126"/>
                    <a:pt x="64" y="95"/>
                  </a:cubicBezTo>
                  <a:lnTo>
                    <a:pt x="79" y="78"/>
                  </a:lnTo>
                  <a:lnTo>
                    <a:pt x="96" y="78"/>
                  </a:lnTo>
                  <a:cubicBezTo>
                    <a:pt x="96" y="78"/>
                    <a:pt x="111" y="78"/>
                    <a:pt x="127" y="63"/>
                  </a:cubicBezTo>
                  <a:cubicBezTo>
                    <a:pt x="142" y="63"/>
                    <a:pt x="142" y="32"/>
                    <a:pt x="142" y="15"/>
                  </a:cubicBezTo>
                  <a:lnTo>
                    <a:pt x="142" y="15"/>
                  </a:lnTo>
                  <a:cubicBezTo>
                    <a:pt x="127" y="15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1779;p38">
              <a:extLst>
                <a:ext uri="{FF2B5EF4-FFF2-40B4-BE49-F238E27FC236}">
                  <a16:creationId xmlns:a16="http://schemas.microsoft.com/office/drawing/2014/main" id="{E6AEBC45-9779-8C64-D875-D8BDC4A3E8CF}"/>
                </a:ext>
              </a:extLst>
            </p:cNvPr>
            <p:cNvSpPr/>
            <p:nvPr/>
          </p:nvSpPr>
          <p:spPr>
            <a:xfrm>
              <a:off x="3178008" y="1801294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" y="32"/>
                  </a:lnTo>
                  <a:cubicBezTo>
                    <a:pt x="16" y="32"/>
                    <a:pt x="16" y="32"/>
                    <a:pt x="1" y="47"/>
                  </a:cubicBezTo>
                  <a:lnTo>
                    <a:pt x="1" y="79"/>
                  </a:lnTo>
                  <a:lnTo>
                    <a:pt x="32" y="142"/>
                  </a:lnTo>
                  <a:cubicBezTo>
                    <a:pt x="32" y="158"/>
                    <a:pt x="47" y="173"/>
                    <a:pt x="64" y="173"/>
                  </a:cubicBezTo>
                  <a:lnTo>
                    <a:pt x="64" y="173"/>
                  </a:lnTo>
                  <a:lnTo>
                    <a:pt x="64" y="173"/>
                  </a:lnTo>
                  <a:lnTo>
                    <a:pt x="79" y="158"/>
                  </a:lnTo>
                  <a:cubicBezTo>
                    <a:pt x="95" y="158"/>
                    <a:pt x="95" y="126"/>
                    <a:pt x="95" y="110"/>
                  </a:cubicBezTo>
                  <a:lnTo>
                    <a:pt x="64" y="63"/>
                  </a:lnTo>
                  <a:lnTo>
                    <a:pt x="79" y="63"/>
                  </a:lnTo>
                  <a:cubicBezTo>
                    <a:pt x="95" y="47"/>
                    <a:pt x="110" y="32"/>
                    <a:pt x="95" y="16"/>
                  </a:cubicBezTo>
                  <a:lnTo>
                    <a:pt x="95" y="16"/>
                  </a:ln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1780;p38">
              <a:extLst>
                <a:ext uri="{FF2B5EF4-FFF2-40B4-BE49-F238E27FC236}">
                  <a16:creationId xmlns:a16="http://schemas.microsoft.com/office/drawing/2014/main" id="{FFC816DF-3945-B5B2-DB35-F4352B283736}"/>
                </a:ext>
              </a:extLst>
            </p:cNvPr>
            <p:cNvSpPr/>
            <p:nvPr/>
          </p:nvSpPr>
          <p:spPr>
            <a:xfrm>
              <a:off x="3157463" y="1809308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0" y="0"/>
                  </a:lnTo>
                  <a:lnTo>
                    <a:pt x="17" y="16"/>
                  </a:lnTo>
                  <a:lnTo>
                    <a:pt x="32" y="47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80" y="64"/>
                  </a:lnTo>
                  <a:cubicBezTo>
                    <a:pt x="80" y="64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64"/>
                  </a:lnTo>
                  <a:cubicBezTo>
                    <a:pt x="126" y="47"/>
                    <a:pt x="126" y="32"/>
                    <a:pt x="111" y="16"/>
                  </a:cubicBezTo>
                  <a:lnTo>
                    <a:pt x="95" y="16"/>
                  </a:lnTo>
                  <a:lnTo>
                    <a:pt x="95" y="16"/>
                  </a:lnTo>
                  <a:lnTo>
                    <a:pt x="95" y="1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1781;p38">
              <a:extLst>
                <a:ext uri="{FF2B5EF4-FFF2-40B4-BE49-F238E27FC236}">
                  <a16:creationId xmlns:a16="http://schemas.microsoft.com/office/drawing/2014/main" id="{1DDF99F6-46F0-86C5-976F-514C78B091B8}"/>
                </a:ext>
              </a:extLst>
            </p:cNvPr>
            <p:cNvSpPr/>
            <p:nvPr/>
          </p:nvSpPr>
          <p:spPr>
            <a:xfrm>
              <a:off x="3323828" y="1775246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142" y="0"/>
                  </a:moveTo>
                  <a:lnTo>
                    <a:pt x="142" y="0"/>
                  </a:lnTo>
                  <a:lnTo>
                    <a:pt x="126" y="15"/>
                  </a:lnTo>
                  <a:lnTo>
                    <a:pt x="48" y="63"/>
                  </a:lnTo>
                  <a:lnTo>
                    <a:pt x="16" y="78"/>
                  </a:lnTo>
                  <a:cubicBezTo>
                    <a:pt x="16" y="78"/>
                    <a:pt x="0" y="95"/>
                    <a:pt x="0" y="110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48" y="141"/>
                    <a:pt x="63" y="126"/>
                  </a:cubicBezTo>
                  <a:lnTo>
                    <a:pt x="95" y="110"/>
                  </a:lnTo>
                  <a:lnTo>
                    <a:pt x="142" y="78"/>
                  </a:lnTo>
                  <a:cubicBezTo>
                    <a:pt x="126" y="78"/>
                    <a:pt x="126" y="63"/>
                    <a:pt x="142" y="47"/>
                  </a:cubicBezTo>
                  <a:lnTo>
                    <a:pt x="158" y="32"/>
                  </a:lnTo>
                  <a:lnTo>
                    <a:pt x="174" y="32"/>
                  </a:lnTo>
                  <a:lnTo>
                    <a:pt x="189" y="32"/>
                  </a:lnTo>
                  <a:lnTo>
                    <a:pt x="189" y="32"/>
                  </a:lnTo>
                  <a:cubicBezTo>
                    <a:pt x="189" y="32"/>
                    <a:pt x="174" y="32"/>
                    <a:pt x="174" y="15"/>
                  </a:cubicBezTo>
                  <a:cubicBezTo>
                    <a:pt x="174" y="15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1782;p38">
              <a:extLst>
                <a:ext uri="{FF2B5EF4-FFF2-40B4-BE49-F238E27FC236}">
                  <a16:creationId xmlns:a16="http://schemas.microsoft.com/office/drawing/2014/main" id="{A6C86F73-EF4A-81DB-B2E5-B2270E06BB99}"/>
                </a:ext>
              </a:extLst>
            </p:cNvPr>
            <p:cNvSpPr/>
            <p:nvPr/>
          </p:nvSpPr>
          <p:spPr>
            <a:xfrm>
              <a:off x="3432055" y="1787268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58" y="78"/>
                  </a:lnTo>
                  <a:lnTo>
                    <a:pt x="158" y="63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58" y="15"/>
                    <a:pt x="143" y="15"/>
                    <a:pt x="143" y="15"/>
                  </a:cubicBezTo>
                  <a:lnTo>
                    <a:pt x="111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1783;p38">
              <a:extLst>
                <a:ext uri="{FF2B5EF4-FFF2-40B4-BE49-F238E27FC236}">
                  <a16:creationId xmlns:a16="http://schemas.microsoft.com/office/drawing/2014/main" id="{2B53BE8A-CD93-0C73-96B0-464D1BBB012E}"/>
                </a:ext>
              </a:extLst>
            </p:cNvPr>
            <p:cNvSpPr/>
            <p:nvPr/>
          </p:nvSpPr>
          <p:spPr>
            <a:xfrm>
              <a:off x="3421560" y="1762684"/>
              <a:ext cx="3498" cy="6042"/>
            </a:xfrm>
            <a:custGeom>
              <a:avLst/>
              <a:gdLst/>
              <a:ahLst/>
              <a:cxnLst/>
              <a:rect l="l" t="t" r="r" b="b"/>
              <a:pathLst>
                <a:path w="110" h="190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7"/>
                  </a:cubicBezTo>
                  <a:lnTo>
                    <a:pt x="15" y="17"/>
                  </a:lnTo>
                  <a:cubicBezTo>
                    <a:pt x="15" y="32"/>
                    <a:pt x="15" y="48"/>
                    <a:pt x="0" y="64"/>
                  </a:cubicBezTo>
                  <a:lnTo>
                    <a:pt x="0" y="64"/>
                  </a:lnTo>
                  <a:cubicBezTo>
                    <a:pt x="0" y="80"/>
                    <a:pt x="0" y="112"/>
                    <a:pt x="15" y="127"/>
                  </a:cubicBezTo>
                  <a:cubicBezTo>
                    <a:pt x="15" y="112"/>
                    <a:pt x="15" y="112"/>
                    <a:pt x="32" y="112"/>
                  </a:cubicBezTo>
                  <a:lnTo>
                    <a:pt x="47" y="112"/>
                  </a:lnTo>
                  <a:cubicBezTo>
                    <a:pt x="63" y="112"/>
                    <a:pt x="78" y="127"/>
                    <a:pt x="78" y="143"/>
                  </a:cubicBezTo>
                  <a:lnTo>
                    <a:pt x="78" y="190"/>
                  </a:lnTo>
                  <a:lnTo>
                    <a:pt x="78" y="190"/>
                  </a:lnTo>
                  <a:cubicBezTo>
                    <a:pt x="78" y="175"/>
                    <a:pt x="78" y="158"/>
                    <a:pt x="95" y="158"/>
                  </a:cubicBezTo>
                  <a:lnTo>
                    <a:pt x="110" y="143"/>
                  </a:lnTo>
                  <a:lnTo>
                    <a:pt x="95" y="143"/>
                  </a:lnTo>
                  <a:lnTo>
                    <a:pt x="78" y="127"/>
                  </a:lnTo>
                  <a:lnTo>
                    <a:pt x="63" y="112"/>
                  </a:lnTo>
                  <a:cubicBezTo>
                    <a:pt x="47" y="112"/>
                    <a:pt x="47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63" y="32"/>
                  </a:ln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1784;p38">
              <a:extLst>
                <a:ext uri="{FF2B5EF4-FFF2-40B4-BE49-F238E27FC236}">
                  <a16:creationId xmlns:a16="http://schemas.microsoft.com/office/drawing/2014/main" id="{3670E30A-06D6-3833-0490-D91B5CFA4BB8}"/>
                </a:ext>
              </a:extLst>
            </p:cNvPr>
            <p:cNvSpPr/>
            <p:nvPr/>
          </p:nvSpPr>
          <p:spPr>
            <a:xfrm>
              <a:off x="3421560" y="1809785"/>
              <a:ext cx="7028" cy="6042"/>
            </a:xfrm>
            <a:custGeom>
              <a:avLst/>
              <a:gdLst/>
              <a:ahLst/>
              <a:cxnLst/>
              <a:rect l="l" t="t" r="r" b="b"/>
              <a:pathLst>
                <a:path w="221" h="190" extrusionOk="0">
                  <a:moveTo>
                    <a:pt x="189" y="1"/>
                  </a:moveTo>
                  <a:lnTo>
                    <a:pt x="189" y="1"/>
                  </a:lnTo>
                  <a:cubicBezTo>
                    <a:pt x="173" y="1"/>
                    <a:pt x="158" y="17"/>
                    <a:pt x="158" y="32"/>
                  </a:cubicBezTo>
                  <a:lnTo>
                    <a:pt x="158" y="32"/>
                  </a:lnTo>
                  <a:cubicBezTo>
                    <a:pt x="158" y="49"/>
                    <a:pt x="141" y="49"/>
                    <a:pt x="110" y="49"/>
                  </a:cubicBezTo>
                  <a:lnTo>
                    <a:pt x="78" y="49"/>
                  </a:lnTo>
                  <a:lnTo>
                    <a:pt x="63" y="64"/>
                  </a:lnTo>
                  <a:cubicBezTo>
                    <a:pt x="47" y="64"/>
                    <a:pt x="47" y="64"/>
                    <a:pt x="32" y="80"/>
                  </a:cubicBezTo>
                  <a:lnTo>
                    <a:pt x="32" y="95"/>
                  </a:lnTo>
                  <a:lnTo>
                    <a:pt x="15" y="127"/>
                  </a:lnTo>
                  <a:lnTo>
                    <a:pt x="15" y="158"/>
                  </a:lnTo>
                  <a:cubicBezTo>
                    <a:pt x="0" y="175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63" y="190"/>
                    <a:pt x="78" y="190"/>
                    <a:pt x="78" y="175"/>
                  </a:cubicBezTo>
                  <a:lnTo>
                    <a:pt x="95" y="127"/>
                  </a:lnTo>
                  <a:cubicBezTo>
                    <a:pt x="95" y="127"/>
                    <a:pt x="110" y="112"/>
                    <a:pt x="126" y="112"/>
                  </a:cubicBezTo>
                  <a:cubicBezTo>
                    <a:pt x="158" y="112"/>
                    <a:pt x="204" y="112"/>
                    <a:pt x="221" y="49"/>
                  </a:cubicBezTo>
                  <a:lnTo>
                    <a:pt x="221" y="49"/>
                  </a:lnTo>
                  <a:lnTo>
                    <a:pt x="221" y="17"/>
                  </a:lnTo>
                  <a:cubicBezTo>
                    <a:pt x="204" y="17"/>
                    <a:pt x="204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1785;p38">
              <a:extLst>
                <a:ext uri="{FF2B5EF4-FFF2-40B4-BE49-F238E27FC236}">
                  <a16:creationId xmlns:a16="http://schemas.microsoft.com/office/drawing/2014/main" id="{A0ADDD15-C558-57CD-C95C-59A048AC6040}"/>
                </a:ext>
              </a:extLst>
            </p:cNvPr>
            <p:cNvSpPr/>
            <p:nvPr/>
          </p:nvSpPr>
          <p:spPr>
            <a:xfrm>
              <a:off x="3278730" y="1779254"/>
              <a:ext cx="5025" cy="5502"/>
            </a:xfrm>
            <a:custGeom>
              <a:avLst/>
              <a:gdLst/>
              <a:ahLst/>
              <a:cxnLst/>
              <a:rect l="l" t="t" r="r" b="b"/>
              <a:pathLst>
                <a:path w="158" h="173" extrusionOk="0">
                  <a:moveTo>
                    <a:pt x="48" y="0"/>
                  </a:moveTo>
                  <a:lnTo>
                    <a:pt x="32" y="0"/>
                  </a:lnTo>
                  <a:lnTo>
                    <a:pt x="16" y="15"/>
                  </a:lnTo>
                  <a:lnTo>
                    <a:pt x="0" y="32"/>
                  </a:lnTo>
                  <a:cubicBezTo>
                    <a:pt x="0" y="47"/>
                    <a:pt x="0" y="47"/>
                    <a:pt x="16" y="63"/>
                  </a:cubicBezTo>
                  <a:lnTo>
                    <a:pt x="32" y="78"/>
                  </a:lnTo>
                  <a:lnTo>
                    <a:pt x="63" y="141"/>
                  </a:lnTo>
                  <a:lnTo>
                    <a:pt x="79" y="158"/>
                  </a:lnTo>
                  <a:cubicBezTo>
                    <a:pt x="79" y="173"/>
                    <a:pt x="95" y="173"/>
                    <a:pt x="111" y="173"/>
                  </a:cubicBezTo>
                  <a:lnTo>
                    <a:pt x="111" y="173"/>
                  </a:lnTo>
                  <a:cubicBezTo>
                    <a:pt x="126" y="173"/>
                    <a:pt x="142" y="158"/>
                    <a:pt x="142" y="141"/>
                  </a:cubicBezTo>
                  <a:lnTo>
                    <a:pt x="158" y="95"/>
                  </a:lnTo>
                  <a:cubicBezTo>
                    <a:pt x="158" y="78"/>
                    <a:pt x="142" y="63"/>
                    <a:pt x="126" y="63"/>
                  </a:cubicBezTo>
                  <a:lnTo>
                    <a:pt x="111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63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1786;p38">
              <a:extLst>
                <a:ext uri="{FF2B5EF4-FFF2-40B4-BE49-F238E27FC236}">
                  <a16:creationId xmlns:a16="http://schemas.microsoft.com/office/drawing/2014/main" id="{1435E547-2EE7-4D71-57D0-24CD198C3964}"/>
                </a:ext>
              </a:extLst>
            </p:cNvPr>
            <p:cNvSpPr/>
            <p:nvPr/>
          </p:nvSpPr>
          <p:spPr>
            <a:xfrm>
              <a:off x="3183510" y="1787745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95" y="17"/>
                  </a:lnTo>
                  <a:lnTo>
                    <a:pt x="32" y="32"/>
                  </a:lnTo>
                  <a:cubicBezTo>
                    <a:pt x="17" y="32"/>
                    <a:pt x="0" y="63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lnTo>
                    <a:pt x="111" y="80"/>
                  </a:lnTo>
                  <a:lnTo>
                    <a:pt x="111" y="80"/>
                  </a:lnTo>
                  <a:cubicBezTo>
                    <a:pt x="127" y="63"/>
                    <a:pt x="143" y="48"/>
                    <a:pt x="127" y="32"/>
                  </a:cubicBezTo>
                  <a:cubicBezTo>
                    <a:pt x="127" y="17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1787;p38">
              <a:extLst>
                <a:ext uri="{FF2B5EF4-FFF2-40B4-BE49-F238E27FC236}">
                  <a16:creationId xmlns:a16="http://schemas.microsoft.com/office/drawing/2014/main" id="{53048997-9A30-1B11-542E-F78D9157C433}"/>
                </a:ext>
              </a:extLst>
            </p:cNvPr>
            <p:cNvSpPr/>
            <p:nvPr/>
          </p:nvSpPr>
          <p:spPr>
            <a:xfrm>
              <a:off x="3441597" y="1786250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78" y="1"/>
                  </a:lnTo>
                  <a:lnTo>
                    <a:pt x="32" y="32"/>
                  </a:lnTo>
                  <a:cubicBezTo>
                    <a:pt x="15" y="32"/>
                    <a:pt x="0" y="47"/>
                    <a:pt x="0" y="64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110" y="64"/>
                  </a:lnTo>
                  <a:cubicBezTo>
                    <a:pt x="126" y="64"/>
                    <a:pt x="141" y="47"/>
                    <a:pt x="126" y="16"/>
                  </a:cubicBezTo>
                  <a:lnTo>
                    <a:pt x="126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1788;p38">
              <a:extLst>
                <a:ext uri="{FF2B5EF4-FFF2-40B4-BE49-F238E27FC236}">
                  <a16:creationId xmlns:a16="http://schemas.microsoft.com/office/drawing/2014/main" id="{3E123EE2-507D-CF26-0D3A-5D0DBF0DCF46}"/>
                </a:ext>
              </a:extLst>
            </p:cNvPr>
            <p:cNvSpPr/>
            <p:nvPr/>
          </p:nvSpPr>
          <p:spPr>
            <a:xfrm>
              <a:off x="3057758" y="1825337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79" y="1"/>
                  </a:moveTo>
                  <a:lnTo>
                    <a:pt x="79" y="16"/>
                  </a:lnTo>
                  <a:lnTo>
                    <a:pt x="79" y="47"/>
                  </a:lnTo>
                  <a:lnTo>
                    <a:pt x="79" y="79"/>
                  </a:lnTo>
                  <a:lnTo>
                    <a:pt x="110" y="79"/>
                  </a:lnTo>
                  <a:lnTo>
                    <a:pt x="126" y="79"/>
                  </a:lnTo>
                  <a:lnTo>
                    <a:pt x="158" y="95"/>
                  </a:lnTo>
                  <a:lnTo>
                    <a:pt x="158" y="110"/>
                  </a:lnTo>
                  <a:cubicBezTo>
                    <a:pt x="173" y="110"/>
                    <a:pt x="173" y="127"/>
                    <a:pt x="190" y="127"/>
                  </a:cubicBez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cubicBezTo>
                    <a:pt x="205" y="95"/>
                    <a:pt x="205" y="95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05" y="32"/>
                    <a:pt x="173" y="32"/>
                    <a:pt x="142" y="16"/>
                  </a:cubicBezTo>
                  <a:lnTo>
                    <a:pt x="126" y="16"/>
                  </a:lnTo>
                  <a:cubicBezTo>
                    <a:pt x="110" y="16"/>
                    <a:pt x="95" y="1"/>
                    <a:pt x="79" y="1"/>
                  </a:cubicBezTo>
                  <a:close/>
                  <a:moveTo>
                    <a:pt x="32" y="1"/>
                  </a:moveTo>
                  <a:cubicBezTo>
                    <a:pt x="16" y="1"/>
                    <a:pt x="16" y="16"/>
                    <a:pt x="16" y="32"/>
                  </a:cubicBezTo>
                  <a:cubicBezTo>
                    <a:pt x="0" y="32"/>
                    <a:pt x="16" y="47"/>
                    <a:pt x="16" y="47"/>
                  </a:cubicBezTo>
                  <a:lnTo>
                    <a:pt x="16" y="32"/>
                  </a:lnTo>
                  <a:cubicBezTo>
                    <a:pt x="16" y="32"/>
                    <a:pt x="16" y="16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1789;p38">
              <a:extLst>
                <a:ext uri="{FF2B5EF4-FFF2-40B4-BE49-F238E27FC236}">
                  <a16:creationId xmlns:a16="http://schemas.microsoft.com/office/drawing/2014/main" id="{62A19D18-BB11-0F9D-B99E-5DFC7758C6DB}"/>
                </a:ext>
              </a:extLst>
            </p:cNvPr>
            <p:cNvSpPr/>
            <p:nvPr/>
          </p:nvSpPr>
          <p:spPr>
            <a:xfrm>
              <a:off x="3185036" y="1792738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16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32"/>
                    <a:pt x="16" y="49"/>
                  </a:cubicBezTo>
                  <a:lnTo>
                    <a:pt x="16" y="49"/>
                  </a:lnTo>
                  <a:cubicBezTo>
                    <a:pt x="16" y="64"/>
                    <a:pt x="0" y="80"/>
                    <a:pt x="0" y="80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16" y="112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63" y="112"/>
                    <a:pt x="79" y="95"/>
                    <a:pt x="63" y="80"/>
                  </a:cubicBezTo>
                  <a:lnTo>
                    <a:pt x="63" y="49"/>
                  </a:lnTo>
                  <a:lnTo>
                    <a:pt x="63" y="49"/>
                  </a:lnTo>
                  <a:lnTo>
                    <a:pt x="47" y="17"/>
                  </a:lnTo>
                  <a:cubicBezTo>
                    <a:pt x="47" y="1"/>
                    <a:pt x="32" y="1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1790;p38">
              <a:extLst>
                <a:ext uri="{FF2B5EF4-FFF2-40B4-BE49-F238E27FC236}">
                  <a16:creationId xmlns:a16="http://schemas.microsoft.com/office/drawing/2014/main" id="{CFC30B89-6CB8-0FDC-61AD-C65C0D32F148}"/>
                </a:ext>
              </a:extLst>
            </p:cNvPr>
            <p:cNvSpPr/>
            <p:nvPr/>
          </p:nvSpPr>
          <p:spPr>
            <a:xfrm>
              <a:off x="3408012" y="1772702"/>
              <a:ext cx="2544" cy="2576"/>
            </a:xfrm>
            <a:custGeom>
              <a:avLst/>
              <a:gdLst/>
              <a:ahLst/>
              <a:cxnLst/>
              <a:rect l="l" t="t" r="r" b="b"/>
              <a:pathLst>
                <a:path w="80" h="8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cubicBezTo>
                    <a:pt x="63" y="17"/>
                    <a:pt x="48" y="49"/>
                    <a:pt x="32" y="49"/>
                  </a:cubicBezTo>
                  <a:cubicBezTo>
                    <a:pt x="32" y="64"/>
                    <a:pt x="32" y="64"/>
                    <a:pt x="16" y="64"/>
                  </a:cubicBezTo>
                  <a:cubicBezTo>
                    <a:pt x="16" y="64"/>
                    <a:pt x="0" y="64"/>
                    <a:pt x="0" y="49"/>
                  </a:cubicBezTo>
                  <a:cubicBezTo>
                    <a:pt x="0" y="64"/>
                    <a:pt x="16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48" y="80"/>
                  </a:lnTo>
                  <a:cubicBezTo>
                    <a:pt x="79" y="80"/>
                    <a:pt x="79" y="64"/>
                    <a:pt x="79" y="32"/>
                  </a:cubicBezTo>
                  <a:cubicBezTo>
                    <a:pt x="79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1791;p38">
              <a:extLst>
                <a:ext uri="{FF2B5EF4-FFF2-40B4-BE49-F238E27FC236}">
                  <a16:creationId xmlns:a16="http://schemas.microsoft.com/office/drawing/2014/main" id="{B8A8F88E-662B-18A0-2546-57320AB6FC5D}"/>
                </a:ext>
              </a:extLst>
            </p:cNvPr>
            <p:cNvSpPr/>
            <p:nvPr/>
          </p:nvSpPr>
          <p:spPr>
            <a:xfrm>
              <a:off x="3160993" y="1795760"/>
              <a:ext cx="6520" cy="4548"/>
            </a:xfrm>
            <a:custGeom>
              <a:avLst/>
              <a:gdLst/>
              <a:ahLst/>
              <a:cxnLst/>
              <a:rect l="l" t="t" r="r" b="b"/>
              <a:pathLst>
                <a:path w="205" h="143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58" y="17"/>
                    <a:pt x="158" y="17"/>
                    <a:pt x="141" y="17"/>
                  </a:cubicBezTo>
                  <a:lnTo>
                    <a:pt x="32" y="95"/>
                  </a:lnTo>
                  <a:cubicBezTo>
                    <a:pt x="15" y="95"/>
                    <a:pt x="0" y="111"/>
                    <a:pt x="15" y="143"/>
                  </a:cubicBezTo>
                  <a:lnTo>
                    <a:pt x="15" y="143"/>
                  </a:lnTo>
                  <a:lnTo>
                    <a:pt x="47" y="143"/>
                  </a:lnTo>
                  <a:lnTo>
                    <a:pt x="63" y="143"/>
                  </a:lnTo>
                  <a:lnTo>
                    <a:pt x="110" y="127"/>
                  </a:lnTo>
                  <a:lnTo>
                    <a:pt x="189" y="63"/>
                  </a:lnTo>
                  <a:cubicBezTo>
                    <a:pt x="204" y="63"/>
                    <a:pt x="204" y="32"/>
                    <a:pt x="189" y="17"/>
                  </a:cubicBezTo>
                  <a:cubicBezTo>
                    <a:pt x="189" y="17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1792;p38">
              <a:extLst>
                <a:ext uri="{FF2B5EF4-FFF2-40B4-BE49-F238E27FC236}">
                  <a16:creationId xmlns:a16="http://schemas.microsoft.com/office/drawing/2014/main" id="{E480F95C-B9BF-DEA8-A1EA-6F9F83C918B2}"/>
                </a:ext>
              </a:extLst>
            </p:cNvPr>
            <p:cNvSpPr/>
            <p:nvPr/>
          </p:nvSpPr>
          <p:spPr>
            <a:xfrm>
              <a:off x="3274214" y="1804283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6"/>
                    <a:pt x="1" y="32"/>
                  </a:cubicBezTo>
                  <a:cubicBezTo>
                    <a:pt x="1" y="48"/>
                    <a:pt x="16" y="64"/>
                    <a:pt x="32" y="79"/>
                  </a:cubicBezTo>
                  <a:lnTo>
                    <a:pt x="95" y="79"/>
                  </a:lnTo>
                  <a:lnTo>
                    <a:pt x="95" y="79"/>
                  </a:lnTo>
                  <a:cubicBezTo>
                    <a:pt x="111" y="79"/>
                    <a:pt x="127" y="64"/>
                    <a:pt x="142" y="48"/>
                  </a:cubicBezTo>
                  <a:cubicBezTo>
                    <a:pt x="142" y="32"/>
                    <a:pt x="127" y="16"/>
                    <a:pt x="111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1793;p38">
              <a:extLst>
                <a:ext uri="{FF2B5EF4-FFF2-40B4-BE49-F238E27FC236}">
                  <a16:creationId xmlns:a16="http://schemas.microsoft.com/office/drawing/2014/main" id="{D862C72C-FB7D-8035-85EE-968F9832C844}"/>
                </a:ext>
              </a:extLst>
            </p:cNvPr>
            <p:cNvSpPr/>
            <p:nvPr/>
          </p:nvSpPr>
          <p:spPr>
            <a:xfrm>
              <a:off x="3398980" y="179127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48" y="78"/>
                  </a:lnTo>
                  <a:lnTo>
                    <a:pt x="80" y="95"/>
                  </a:lnTo>
                  <a:lnTo>
                    <a:pt x="126" y="32"/>
                  </a:lnTo>
                  <a:lnTo>
                    <a:pt x="111" y="32"/>
                  </a:lnTo>
                  <a:lnTo>
                    <a:pt x="6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1794;p38">
              <a:extLst>
                <a:ext uri="{FF2B5EF4-FFF2-40B4-BE49-F238E27FC236}">
                  <a16:creationId xmlns:a16="http://schemas.microsoft.com/office/drawing/2014/main" id="{C45AE45D-032A-5414-5357-FED0416CB463}"/>
                </a:ext>
              </a:extLst>
            </p:cNvPr>
            <p:cNvSpPr/>
            <p:nvPr/>
          </p:nvSpPr>
          <p:spPr>
            <a:xfrm>
              <a:off x="3406517" y="1769712"/>
              <a:ext cx="3530" cy="5025"/>
            </a:xfrm>
            <a:custGeom>
              <a:avLst/>
              <a:gdLst/>
              <a:ahLst/>
              <a:cxnLst/>
              <a:rect l="l" t="t" r="r" b="b"/>
              <a:pathLst>
                <a:path w="111" h="158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32" y="17"/>
                    <a:pt x="15" y="32"/>
                    <a:pt x="15" y="48"/>
                  </a:cubicBezTo>
                  <a:lnTo>
                    <a:pt x="15" y="63"/>
                  </a:lnTo>
                  <a:cubicBezTo>
                    <a:pt x="0" y="95"/>
                    <a:pt x="15" y="126"/>
                    <a:pt x="32" y="143"/>
                  </a:cubicBezTo>
                  <a:lnTo>
                    <a:pt x="47" y="143"/>
                  </a:lnTo>
                  <a:cubicBezTo>
                    <a:pt x="47" y="158"/>
                    <a:pt x="63" y="158"/>
                    <a:pt x="63" y="158"/>
                  </a:cubicBezTo>
                  <a:cubicBezTo>
                    <a:pt x="79" y="158"/>
                    <a:pt x="79" y="158"/>
                    <a:pt x="79" y="143"/>
                  </a:cubicBezTo>
                  <a:cubicBezTo>
                    <a:pt x="95" y="143"/>
                    <a:pt x="110" y="111"/>
                    <a:pt x="95" y="95"/>
                  </a:cubicBezTo>
                  <a:lnTo>
                    <a:pt x="95" y="95"/>
                  </a:lnTo>
                  <a:lnTo>
                    <a:pt x="79" y="80"/>
                  </a:lnTo>
                  <a:lnTo>
                    <a:pt x="95" y="63"/>
                  </a:lnTo>
                  <a:cubicBezTo>
                    <a:pt x="110" y="63"/>
                    <a:pt x="110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1795;p38">
              <a:extLst>
                <a:ext uri="{FF2B5EF4-FFF2-40B4-BE49-F238E27FC236}">
                  <a16:creationId xmlns:a16="http://schemas.microsoft.com/office/drawing/2014/main" id="{D60FA828-E435-BAAB-CC68-FB5EDA4DBA73}"/>
                </a:ext>
              </a:extLst>
            </p:cNvPr>
            <p:cNvSpPr/>
            <p:nvPr/>
          </p:nvSpPr>
          <p:spPr>
            <a:xfrm>
              <a:off x="3379929" y="1771239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64" y="0"/>
                  </a:moveTo>
                  <a:lnTo>
                    <a:pt x="49" y="0"/>
                  </a:lnTo>
                  <a:lnTo>
                    <a:pt x="32" y="15"/>
                  </a:lnTo>
                  <a:lnTo>
                    <a:pt x="1" y="126"/>
                  </a:lnTo>
                  <a:lnTo>
                    <a:pt x="1" y="158"/>
                  </a:lnTo>
                  <a:cubicBezTo>
                    <a:pt x="1" y="158"/>
                    <a:pt x="1" y="173"/>
                    <a:pt x="17" y="189"/>
                  </a:cubicBezTo>
                  <a:lnTo>
                    <a:pt x="32" y="189"/>
                  </a:lnTo>
                  <a:lnTo>
                    <a:pt x="32" y="189"/>
                  </a:lnTo>
                  <a:cubicBezTo>
                    <a:pt x="49" y="189"/>
                    <a:pt x="64" y="173"/>
                    <a:pt x="64" y="158"/>
                  </a:cubicBezTo>
                  <a:lnTo>
                    <a:pt x="95" y="32"/>
                  </a:lnTo>
                  <a:cubicBezTo>
                    <a:pt x="95" y="15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1796;p38">
              <a:extLst>
                <a:ext uri="{FF2B5EF4-FFF2-40B4-BE49-F238E27FC236}">
                  <a16:creationId xmlns:a16="http://schemas.microsoft.com/office/drawing/2014/main" id="{7BE8560D-4D56-13C7-869A-DBD31C9F8826}"/>
                </a:ext>
              </a:extLst>
            </p:cNvPr>
            <p:cNvSpPr/>
            <p:nvPr/>
          </p:nvSpPr>
          <p:spPr>
            <a:xfrm>
              <a:off x="3061256" y="1829344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80" y="1"/>
                    <a:pt x="63" y="16"/>
                    <a:pt x="63" y="32"/>
                  </a:cubicBezTo>
                  <a:cubicBezTo>
                    <a:pt x="48" y="32"/>
                    <a:pt x="48" y="16"/>
                    <a:pt x="48" y="16"/>
                  </a:cubicBezTo>
                  <a:lnTo>
                    <a:pt x="32" y="16"/>
                  </a:lnTo>
                  <a:lnTo>
                    <a:pt x="16" y="32"/>
                  </a:lnTo>
                  <a:cubicBezTo>
                    <a:pt x="16" y="47"/>
                    <a:pt x="0" y="47"/>
                    <a:pt x="0" y="64"/>
                  </a:cubicBezTo>
                  <a:lnTo>
                    <a:pt x="16" y="110"/>
                  </a:lnTo>
                  <a:cubicBezTo>
                    <a:pt x="16" y="127"/>
                    <a:pt x="32" y="142"/>
                    <a:pt x="48" y="142"/>
                  </a:cubicBezTo>
                  <a:lnTo>
                    <a:pt x="48" y="142"/>
                  </a:lnTo>
                  <a:cubicBezTo>
                    <a:pt x="80" y="142"/>
                    <a:pt x="95" y="127"/>
                    <a:pt x="111" y="110"/>
                  </a:cubicBezTo>
                  <a:cubicBezTo>
                    <a:pt x="126" y="95"/>
                    <a:pt x="126" y="79"/>
                    <a:pt x="126" y="79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1797;p38">
              <a:extLst>
                <a:ext uri="{FF2B5EF4-FFF2-40B4-BE49-F238E27FC236}">
                  <a16:creationId xmlns:a16="http://schemas.microsoft.com/office/drawing/2014/main" id="{B38FB754-8DD6-CEDF-98DE-001613E0A9AD}"/>
                </a:ext>
              </a:extLst>
            </p:cNvPr>
            <p:cNvSpPr/>
            <p:nvPr/>
          </p:nvSpPr>
          <p:spPr>
            <a:xfrm>
              <a:off x="3120379" y="1824351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5"/>
                    <a:pt x="0" y="32"/>
                    <a:pt x="17" y="47"/>
                  </a:cubicBezTo>
                  <a:lnTo>
                    <a:pt x="48" y="78"/>
                  </a:lnTo>
                  <a:lnTo>
                    <a:pt x="48" y="95"/>
                  </a:lnTo>
                  <a:cubicBezTo>
                    <a:pt x="63" y="110"/>
                    <a:pt x="80" y="110"/>
                    <a:pt x="80" y="110"/>
                  </a:cubicBezTo>
                  <a:lnTo>
                    <a:pt x="111" y="110"/>
                  </a:lnTo>
                  <a:cubicBezTo>
                    <a:pt x="111" y="95"/>
                    <a:pt x="126" y="78"/>
                    <a:pt x="111" y="63"/>
                  </a:cubicBezTo>
                  <a:cubicBezTo>
                    <a:pt x="111" y="78"/>
                    <a:pt x="95" y="78"/>
                    <a:pt x="95" y="78"/>
                  </a:cubicBezTo>
                  <a:cubicBezTo>
                    <a:pt x="95" y="78"/>
                    <a:pt x="80" y="78"/>
                    <a:pt x="80" y="63"/>
                  </a:cubicBezTo>
                  <a:lnTo>
                    <a:pt x="63" y="47"/>
                  </a:lnTo>
                  <a:cubicBezTo>
                    <a:pt x="48" y="47"/>
                    <a:pt x="32" y="15"/>
                    <a:pt x="4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1798;p38">
              <a:extLst>
                <a:ext uri="{FF2B5EF4-FFF2-40B4-BE49-F238E27FC236}">
                  <a16:creationId xmlns:a16="http://schemas.microsoft.com/office/drawing/2014/main" id="{949FCCFD-39AA-097D-AE60-79C54A3B5AFB}"/>
                </a:ext>
              </a:extLst>
            </p:cNvPr>
            <p:cNvSpPr/>
            <p:nvPr/>
          </p:nvSpPr>
          <p:spPr>
            <a:xfrm>
              <a:off x="3403496" y="1789749"/>
              <a:ext cx="6042" cy="7569"/>
            </a:xfrm>
            <a:custGeom>
              <a:avLst/>
              <a:gdLst/>
              <a:ahLst/>
              <a:cxnLst/>
              <a:rect l="l" t="t" r="r" b="b"/>
              <a:pathLst>
                <a:path w="190" h="238" extrusionOk="0">
                  <a:moveTo>
                    <a:pt x="79" y="0"/>
                  </a:moveTo>
                  <a:lnTo>
                    <a:pt x="79" y="0"/>
                  </a:lnTo>
                  <a:lnTo>
                    <a:pt x="64" y="0"/>
                  </a:lnTo>
                  <a:lnTo>
                    <a:pt x="47" y="17"/>
                  </a:lnTo>
                  <a:cubicBezTo>
                    <a:pt x="32" y="32"/>
                    <a:pt x="16" y="48"/>
                    <a:pt x="16" y="63"/>
                  </a:cubicBezTo>
                  <a:lnTo>
                    <a:pt x="32" y="63"/>
                  </a:lnTo>
                  <a:lnTo>
                    <a:pt x="32" y="63"/>
                  </a:lnTo>
                  <a:lnTo>
                    <a:pt x="64" y="63"/>
                  </a:lnTo>
                  <a:cubicBezTo>
                    <a:pt x="79" y="80"/>
                    <a:pt x="64" y="111"/>
                    <a:pt x="64" y="111"/>
                  </a:cubicBezTo>
                  <a:lnTo>
                    <a:pt x="16" y="158"/>
                  </a:lnTo>
                  <a:lnTo>
                    <a:pt x="16" y="174"/>
                  </a:lnTo>
                  <a:cubicBezTo>
                    <a:pt x="16" y="174"/>
                    <a:pt x="16" y="189"/>
                    <a:pt x="1" y="189"/>
                  </a:cubicBezTo>
                  <a:lnTo>
                    <a:pt x="1" y="221"/>
                  </a:lnTo>
                  <a:cubicBezTo>
                    <a:pt x="1" y="237"/>
                    <a:pt x="1" y="237"/>
                    <a:pt x="16" y="237"/>
                  </a:cubicBezTo>
                  <a:lnTo>
                    <a:pt x="32" y="237"/>
                  </a:lnTo>
                  <a:lnTo>
                    <a:pt x="47" y="237"/>
                  </a:lnTo>
                  <a:lnTo>
                    <a:pt x="47" y="237"/>
                  </a:lnTo>
                  <a:lnTo>
                    <a:pt x="158" y="206"/>
                  </a:lnTo>
                  <a:lnTo>
                    <a:pt x="174" y="206"/>
                  </a:lnTo>
                  <a:lnTo>
                    <a:pt x="174" y="206"/>
                  </a:lnTo>
                  <a:cubicBezTo>
                    <a:pt x="190" y="189"/>
                    <a:pt x="190" y="174"/>
                    <a:pt x="190" y="158"/>
                  </a:cubicBezTo>
                  <a:cubicBezTo>
                    <a:pt x="190" y="143"/>
                    <a:pt x="174" y="143"/>
                    <a:pt x="174" y="126"/>
                  </a:cubicBezTo>
                  <a:lnTo>
                    <a:pt x="158" y="126"/>
                  </a:lnTo>
                  <a:lnTo>
                    <a:pt x="142" y="126"/>
                  </a:lnTo>
                  <a:lnTo>
                    <a:pt x="127" y="143"/>
                  </a:lnTo>
                  <a:lnTo>
                    <a:pt x="79" y="158"/>
                  </a:lnTo>
                  <a:lnTo>
                    <a:pt x="79" y="126"/>
                  </a:lnTo>
                  <a:lnTo>
                    <a:pt x="79" y="111"/>
                  </a:lnTo>
                  <a:lnTo>
                    <a:pt x="79" y="80"/>
                  </a:lnTo>
                  <a:cubicBezTo>
                    <a:pt x="79" y="80"/>
                    <a:pt x="79" y="63"/>
                    <a:pt x="95" y="63"/>
                  </a:cubicBezTo>
                  <a:cubicBezTo>
                    <a:pt x="110" y="48"/>
                    <a:pt x="127" y="32"/>
                    <a:pt x="110" y="17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1799;p38">
              <a:extLst>
                <a:ext uri="{FF2B5EF4-FFF2-40B4-BE49-F238E27FC236}">
                  <a16:creationId xmlns:a16="http://schemas.microsoft.com/office/drawing/2014/main" id="{7F0BC6E9-446F-029F-DACE-AD386CE08902}"/>
                </a:ext>
              </a:extLst>
            </p:cNvPr>
            <p:cNvSpPr/>
            <p:nvPr/>
          </p:nvSpPr>
          <p:spPr>
            <a:xfrm>
              <a:off x="3160993" y="1815319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63" y="1"/>
                  </a:moveTo>
                  <a:cubicBezTo>
                    <a:pt x="78" y="1"/>
                    <a:pt x="63" y="16"/>
                    <a:pt x="63" y="16"/>
                  </a:cubicBezTo>
                  <a:cubicBezTo>
                    <a:pt x="63" y="32"/>
                    <a:pt x="47" y="32"/>
                    <a:pt x="47" y="32"/>
                  </a:cubicBezTo>
                  <a:lnTo>
                    <a:pt x="32" y="32"/>
                  </a:lnTo>
                  <a:lnTo>
                    <a:pt x="15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5" y="110"/>
                  </a:cubicBezTo>
                  <a:lnTo>
                    <a:pt x="32" y="142"/>
                  </a:lnTo>
                  <a:lnTo>
                    <a:pt x="47" y="142"/>
                  </a:lnTo>
                  <a:lnTo>
                    <a:pt x="63" y="142"/>
                  </a:lnTo>
                  <a:lnTo>
                    <a:pt x="95" y="142"/>
                  </a:lnTo>
                  <a:lnTo>
                    <a:pt x="110" y="142"/>
                  </a:lnTo>
                  <a:lnTo>
                    <a:pt x="110" y="142"/>
                  </a:lnTo>
                  <a:lnTo>
                    <a:pt x="126" y="142"/>
                  </a:lnTo>
                  <a:cubicBezTo>
                    <a:pt x="126" y="142"/>
                    <a:pt x="126" y="127"/>
                    <a:pt x="110" y="127"/>
                  </a:cubicBezTo>
                  <a:lnTo>
                    <a:pt x="78" y="79"/>
                  </a:lnTo>
                  <a:lnTo>
                    <a:pt x="95" y="32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95" y="16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1800;p38">
              <a:extLst>
                <a:ext uri="{FF2B5EF4-FFF2-40B4-BE49-F238E27FC236}">
                  <a16:creationId xmlns:a16="http://schemas.microsoft.com/office/drawing/2014/main" id="{061CA073-51EF-0AB0-9FB2-B1892A76CB0C}"/>
                </a:ext>
              </a:extLst>
            </p:cNvPr>
            <p:cNvSpPr/>
            <p:nvPr/>
          </p:nvSpPr>
          <p:spPr>
            <a:xfrm>
              <a:off x="3391951" y="1794742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"/>
                    <a:pt x="32" y="17"/>
                  </a:cubicBezTo>
                  <a:cubicBezTo>
                    <a:pt x="32" y="17"/>
                    <a:pt x="32" y="32"/>
                    <a:pt x="17" y="32"/>
                  </a:cubicBezTo>
                  <a:cubicBezTo>
                    <a:pt x="17" y="49"/>
                    <a:pt x="1" y="64"/>
                    <a:pt x="1" y="95"/>
                  </a:cubicBezTo>
                  <a:cubicBezTo>
                    <a:pt x="1" y="112"/>
                    <a:pt x="17" y="112"/>
                    <a:pt x="17" y="127"/>
                  </a:cubicBezTo>
                  <a:cubicBezTo>
                    <a:pt x="32" y="127"/>
                    <a:pt x="32" y="127"/>
                    <a:pt x="49" y="143"/>
                  </a:cubicBezTo>
                  <a:lnTo>
                    <a:pt x="64" y="143"/>
                  </a:lnTo>
                  <a:cubicBezTo>
                    <a:pt x="80" y="143"/>
                    <a:pt x="80" y="143"/>
                    <a:pt x="95" y="127"/>
                  </a:cubicBezTo>
                  <a:lnTo>
                    <a:pt x="95" y="127"/>
                  </a:lnTo>
                  <a:cubicBezTo>
                    <a:pt x="95" y="112"/>
                    <a:pt x="95" y="80"/>
                    <a:pt x="80" y="80"/>
                  </a:cubicBezTo>
                  <a:lnTo>
                    <a:pt x="80" y="80"/>
                  </a:lnTo>
                  <a:lnTo>
                    <a:pt x="80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80" y="1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1801;p38">
              <a:extLst>
                <a:ext uri="{FF2B5EF4-FFF2-40B4-BE49-F238E27FC236}">
                  <a16:creationId xmlns:a16="http://schemas.microsoft.com/office/drawing/2014/main" id="{20988E83-2FCB-B5FE-2520-57D1CEC337AC}"/>
                </a:ext>
              </a:extLst>
            </p:cNvPr>
            <p:cNvSpPr/>
            <p:nvPr/>
          </p:nvSpPr>
          <p:spPr>
            <a:xfrm>
              <a:off x="3393955" y="179728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1802;p38">
              <a:extLst>
                <a:ext uri="{FF2B5EF4-FFF2-40B4-BE49-F238E27FC236}">
                  <a16:creationId xmlns:a16="http://schemas.microsoft.com/office/drawing/2014/main" id="{1350D6E6-3A3C-2CA3-CAE8-D3A73732A336}"/>
                </a:ext>
              </a:extLst>
            </p:cNvPr>
            <p:cNvSpPr/>
            <p:nvPr/>
          </p:nvSpPr>
          <p:spPr>
            <a:xfrm>
              <a:off x="3334832" y="1809785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64" y="1"/>
                  </a:moveTo>
                  <a:lnTo>
                    <a:pt x="17" y="32"/>
                  </a:lnTo>
                  <a:lnTo>
                    <a:pt x="32" y="49"/>
                  </a:lnTo>
                  <a:cubicBezTo>
                    <a:pt x="32" y="64"/>
                    <a:pt x="17" y="80"/>
                    <a:pt x="1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64" y="80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80" y="127"/>
                  </a:lnTo>
                  <a:cubicBezTo>
                    <a:pt x="95" y="143"/>
                    <a:pt x="95" y="158"/>
                    <a:pt x="112" y="158"/>
                  </a:cubicBezTo>
                  <a:lnTo>
                    <a:pt x="127" y="158"/>
                  </a:lnTo>
                  <a:lnTo>
                    <a:pt x="127" y="158"/>
                  </a:lnTo>
                  <a:cubicBezTo>
                    <a:pt x="143" y="158"/>
                    <a:pt x="158" y="143"/>
                    <a:pt x="158" y="127"/>
                  </a:cubicBezTo>
                  <a:lnTo>
                    <a:pt x="158" y="112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43" y="49"/>
                  </a:lnTo>
                  <a:lnTo>
                    <a:pt x="127" y="32"/>
                  </a:lnTo>
                  <a:lnTo>
                    <a:pt x="127" y="49"/>
                  </a:lnTo>
                  <a:cubicBezTo>
                    <a:pt x="127" y="64"/>
                    <a:pt x="112" y="64"/>
                    <a:pt x="95" y="64"/>
                  </a:cubicBezTo>
                  <a:lnTo>
                    <a:pt x="95" y="64"/>
                  </a:lnTo>
                  <a:cubicBezTo>
                    <a:pt x="64" y="64"/>
                    <a:pt x="64" y="49"/>
                    <a:pt x="64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1803;p38">
              <a:extLst>
                <a:ext uri="{FF2B5EF4-FFF2-40B4-BE49-F238E27FC236}">
                  <a16:creationId xmlns:a16="http://schemas.microsoft.com/office/drawing/2014/main" id="{93FE935B-79F7-D2DA-4E2D-75786CECF736}"/>
                </a:ext>
              </a:extLst>
            </p:cNvPr>
            <p:cNvSpPr/>
            <p:nvPr/>
          </p:nvSpPr>
          <p:spPr>
            <a:xfrm>
              <a:off x="3353405" y="1813315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78" y="1"/>
                  </a:moveTo>
                  <a:lnTo>
                    <a:pt x="63" y="16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95" y="64"/>
                    <a:pt x="95" y="64"/>
                    <a:pt x="110" y="47"/>
                  </a:cubicBezTo>
                  <a:cubicBezTo>
                    <a:pt x="110" y="32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1804;p38">
              <a:extLst>
                <a:ext uri="{FF2B5EF4-FFF2-40B4-BE49-F238E27FC236}">
                  <a16:creationId xmlns:a16="http://schemas.microsoft.com/office/drawing/2014/main" id="{2626EF2F-31D9-22AE-0A43-F6FCC0AEBB60}"/>
                </a:ext>
              </a:extLst>
            </p:cNvPr>
            <p:cNvSpPr/>
            <p:nvPr/>
          </p:nvSpPr>
          <p:spPr>
            <a:xfrm>
              <a:off x="3295745" y="1814333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95" y="0"/>
                  </a:moveTo>
                  <a:lnTo>
                    <a:pt x="95" y="15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64" y="95"/>
                  </a:lnTo>
                  <a:cubicBezTo>
                    <a:pt x="49" y="95"/>
                    <a:pt x="49" y="95"/>
                    <a:pt x="49" y="78"/>
                  </a:cubicBezTo>
                  <a:lnTo>
                    <a:pt x="17" y="78"/>
                  </a:lnTo>
                  <a:lnTo>
                    <a:pt x="17" y="78"/>
                  </a:lnTo>
                  <a:cubicBezTo>
                    <a:pt x="17" y="95"/>
                    <a:pt x="17" y="110"/>
                    <a:pt x="1" y="110"/>
                  </a:cubicBezTo>
                  <a:lnTo>
                    <a:pt x="1" y="126"/>
                  </a:lnTo>
                  <a:cubicBezTo>
                    <a:pt x="17" y="126"/>
                    <a:pt x="17" y="141"/>
                    <a:pt x="32" y="141"/>
                  </a:cubicBezTo>
                  <a:cubicBezTo>
                    <a:pt x="49" y="141"/>
                    <a:pt x="49" y="126"/>
                    <a:pt x="64" y="126"/>
                  </a:cubicBezTo>
                  <a:lnTo>
                    <a:pt x="64" y="110"/>
                  </a:lnTo>
                  <a:cubicBezTo>
                    <a:pt x="80" y="110"/>
                    <a:pt x="80" y="95"/>
                    <a:pt x="95" y="95"/>
                  </a:cubicBezTo>
                  <a:lnTo>
                    <a:pt x="95" y="95"/>
                  </a:lnTo>
                  <a:lnTo>
                    <a:pt x="143" y="47"/>
                  </a:lnTo>
                  <a:cubicBezTo>
                    <a:pt x="158" y="47"/>
                    <a:pt x="175" y="32"/>
                    <a:pt x="175" y="32"/>
                  </a:cubicBezTo>
                  <a:lnTo>
                    <a:pt x="190" y="32"/>
                  </a:lnTo>
                  <a:lnTo>
                    <a:pt x="175" y="15"/>
                  </a:lnTo>
                  <a:cubicBezTo>
                    <a:pt x="175" y="32"/>
                    <a:pt x="158" y="32"/>
                    <a:pt x="158" y="32"/>
                  </a:cubicBezTo>
                  <a:lnTo>
                    <a:pt x="143" y="32"/>
                  </a:lnTo>
                  <a:lnTo>
                    <a:pt x="12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1805;p38">
              <a:extLst>
                <a:ext uri="{FF2B5EF4-FFF2-40B4-BE49-F238E27FC236}">
                  <a16:creationId xmlns:a16="http://schemas.microsoft.com/office/drawing/2014/main" id="{3816043E-D968-0B82-C24D-A6D97A3CBBC0}"/>
                </a:ext>
              </a:extLst>
            </p:cNvPr>
            <p:cNvSpPr/>
            <p:nvPr/>
          </p:nvSpPr>
          <p:spPr>
            <a:xfrm>
              <a:off x="3316322" y="1814333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79" y="0"/>
                  </a:moveTo>
                  <a:lnTo>
                    <a:pt x="32" y="15"/>
                  </a:lnTo>
                  <a:cubicBezTo>
                    <a:pt x="15" y="15"/>
                    <a:pt x="15" y="15"/>
                    <a:pt x="0" y="32"/>
                  </a:cubicBezTo>
                  <a:cubicBezTo>
                    <a:pt x="15" y="32"/>
                    <a:pt x="15" y="15"/>
                    <a:pt x="15" y="15"/>
                  </a:cubicBezTo>
                  <a:lnTo>
                    <a:pt x="15" y="15"/>
                  </a:lnTo>
                  <a:cubicBezTo>
                    <a:pt x="32" y="15"/>
                    <a:pt x="47" y="32"/>
                    <a:pt x="47" y="32"/>
                  </a:cubicBezTo>
                  <a:lnTo>
                    <a:pt x="47" y="47"/>
                  </a:lnTo>
                  <a:lnTo>
                    <a:pt x="63" y="47"/>
                  </a:lnTo>
                  <a:lnTo>
                    <a:pt x="95" y="78"/>
                  </a:lnTo>
                  <a:lnTo>
                    <a:pt x="95" y="78"/>
                  </a:lnTo>
                  <a:lnTo>
                    <a:pt x="126" y="63"/>
                  </a:lnTo>
                  <a:cubicBezTo>
                    <a:pt x="142" y="63"/>
                    <a:pt x="158" y="47"/>
                    <a:pt x="158" y="32"/>
                  </a:cubicBezTo>
                  <a:lnTo>
                    <a:pt x="158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1806;p38">
              <a:extLst>
                <a:ext uri="{FF2B5EF4-FFF2-40B4-BE49-F238E27FC236}">
                  <a16:creationId xmlns:a16="http://schemas.microsoft.com/office/drawing/2014/main" id="{A7382C31-5CED-2655-DF60-41E91F13CC5B}"/>
                </a:ext>
              </a:extLst>
            </p:cNvPr>
            <p:cNvSpPr/>
            <p:nvPr/>
          </p:nvSpPr>
          <p:spPr>
            <a:xfrm>
              <a:off x="3393478" y="1752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0"/>
                  </a:moveTo>
                  <a:lnTo>
                    <a:pt x="79" y="0"/>
                  </a:lnTo>
                  <a:cubicBezTo>
                    <a:pt x="79" y="0"/>
                    <a:pt x="64" y="15"/>
                    <a:pt x="47" y="15"/>
                  </a:cubicBezTo>
                  <a:lnTo>
                    <a:pt x="16" y="126"/>
                  </a:lnTo>
                  <a:cubicBezTo>
                    <a:pt x="1" y="158"/>
                    <a:pt x="16" y="173"/>
                    <a:pt x="32" y="173"/>
                  </a:cubicBezTo>
                  <a:lnTo>
                    <a:pt x="47" y="173"/>
                  </a:lnTo>
                  <a:cubicBezTo>
                    <a:pt x="64" y="173"/>
                    <a:pt x="79" y="173"/>
                    <a:pt x="79" y="158"/>
                  </a:cubicBezTo>
                  <a:lnTo>
                    <a:pt x="79" y="142"/>
                  </a:lnTo>
                  <a:cubicBezTo>
                    <a:pt x="64" y="142"/>
                    <a:pt x="64" y="126"/>
                    <a:pt x="47" y="110"/>
                  </a:cubicBezTo>
                  <a:cubicBezTo>
                    <a:pt x="47" y="95"/>
                    <a:pt x="64" y="79"/>
                    <a:pt x="79" y="63"/>
                  </a:cubicBezTo>
                  <a:lnTo>
                    <a:pt x="110" y="63"/>
                  </a:lnTo>
                  <a:lnTo>
                    <a:pt x="127" y="47"/>
                  </a:lnTo>
                  <a:cubicBezTo>
                    <a:pt x="127" y="32"/>
                    <a:pt x="11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1807;p38">
              <a:extLst>
                <a:ext uri="{FF2B5EF4-FFF2-40B4-BE49-F238E27FC236}">
                  <a16:creationId xmlns:a16="http://schemas.microsoft.com/office/drawing/2014/main" id="{7E3E8328-5CAB-D3DB-4EE2-98AE9A6F141C}"/>
                </a:ext>
              </a:extLst>
            </p:cNvPr>
            <p:cNvSpPr/>
            <p:nvPr/>
          </p:nvSpPr>
          <p:spPr>
            <a:xfrm>
              <a:off x="3176004" y="183134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lnTo>
                    <a:pt x="47" y="1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1808;p38">
              <a:extLst>
                <a:ext uri="{FF2B5EF4-FFF2-40B4-BE49-F238E27FC236}">
                  <a16:creationId xmlns:a16="http://schemas.microsoft.com/office/drawing/2014/main" id="{9EBC8305-FA5D-C039-4ADD-F90BB8721459}"/>
                </a:ext>
              </a:extLst>
            </p:cNvPr>
            <p:cNvSpPr/>
            <p:nvPr/>
          </p:nvSpPr>
          <p:spPr>
            <a:xfrm>
              <a:off x="3265690" y="181531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6"/>
                    <a:pt x="63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64"/>
                    <a:pt x="48" y="64"/>
                    <a:pt x="48" y="79"/>
                  </a:cubicBezTo>
                  <a:cubicBezTo>
                    <a:pt x="32" y="79"/>
                    <a:pt x="32" y="95"/>
                    <a:pt x="32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0" y="110"/>
                  </a:cubicBezTo>
                  <a:lnTo>
                    <a:pt x="0" y="127"/>
                  </a:lnTo>
                  <a:lnTo>
                    <a:pt x="0" y="158"/>
                  </a:lnTo>
                  <a:cubicBezTo>
                    <a:pt x="17" y="173"/>
                    <a:pt x="17" y="173"/>
                    <a:pt x="32" y="173"/>
                  </a:cubicBezTo>
                  <a:cubicBezTo>
                    <a:pt x="32" y="173"/>
                    <a:pt x="48" y="173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lnTo>
                    <a:pt x="63" y="158"/>
                  </a:lnTo>
                  <a:lnTo>
                    <a:pt x="32" y="127"/>
                  </a:lnTo>
                  <a:cubicBezTo>
                    <a:pt x="32" y="110"/>
                    <a:pt x="32" y="79"/>
                    <a:pt x="48" y="79"/>
                  </a:cubicBezTo>
                  <a:lnTo>
                    <a:pt x="63" y="64"/>
                  </a:lnTo>
                  <a:lnTo>
                    <a:pt x="63" y="64"/>
                  </a:lnTo>
                  <a:cubicBezTo>
                    <a:pt x="80" y="64"/>
                    <a:pt x="95" y="79"/>
                    <a:pt x="95" y="79"/>
                  </a:cubicBezTo>
                  <a:lnTo>
                    <a:pt x="111" y="110"/>
                  </a:lnTo>
                  <a:cubicBezTo>
                    <a:pt x="111" y="95"/>
                    <a:pt x="126" y="79"/>
                    <a:pt x="126" y="64"/>
                  </a:cubicBezTo>
                  <a:lnTo>
                    <a:pt x="126" y="64"/>
                  </a:lnTo>
                  <a:lnTo>
                    <a:pt x="126" y="47"/>
                  </a:lnTo>
                  <a:cubicBezTo>
                    <a:pt x="143" y="32"/>
                    <a:pt x="126" y="16"/>
                    <a:pt x="126" y="16"/>
                  </a:cubicBezTo>
                  <a:cubicBezTo>
                    <a:pt x="111" y="16"/>
                    <a:pt x="111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1809;p38">
              <a:extLst>
                <a:ext uri="{FF2B5EF4-FFF2-40B4-BE49-F238E27FC236}">
                  <a16:creationId xmlns:a16="http://schemas.microsoft.com/office/drawing/2014/main" id="{12D6DC5D-985D-5F31-6BBD-77A7ED362572}"/>
                </a:ext>
              </a:extLst>
            </p:cNvPr>
            <p:cNvSpPr/>
            <p:nvPr/>
          </p:nvSpPr>
          <p:spPr>
            <a:xfrm>
              <a:off x="3412528" y="1781734"/>
              <a:ext cx="3530" cy="5565"/>
            </a:xfrm>
            <a:custGeom>
              <a:avLst/>
              <a:gdLst/>
              <a:ahLst/>
              <a:cxnLst/>
              <a:rect l="l" t="t" r="r" b="b"/>
              <a:pathLst>
                <a:path w="111" h="175" extrusionOk="0">
                  <a:moveTo>
                    <a:pt x="79" y="0"/>
                  </a:moveTo>
                  <a:lnTo>
                    <a:pt x="79" y="0"/>
                  </a:lnTo>
                  <a:cubicBezTo>
                    <a:pt x="63" y="0"/>
                    <a:pt x="63" y="0"/>
                    <a:pt x="63" y="17"/>
                  </a:cubicBezTo>
                  <a:cubicBezTo>
                    <a:pt x="63" y="17"/>
                    <a:pt x="47" y="17"/>
                    <a:pt x="47" y="32"/>
                  </a:cubicBezTo>
                  <a:lnTo>
                    <a:pt x="32" y="63"/>
                  </a:lnTo>
                  <a:lnTo>
                    <a:pt x="0" y="126"/>
                  </a:lnTo>
                  <a:cubicBezTo>
                    <a:pt x="0" y="143"/>
                    <a:pt x="0" y="158"/>
                    <a:pt x="16" y="174"/>
                  </a:cubicBezTo>
                  <a:lnTo>
                    <a:pt x="32" y="174"/>
                  </a:lnTo>
                  <a:cubicBezTo>
                    <a:pt x="47" y="174"/>
                    <a:pt x="63" y="158"/>
                    <a:pt x="63" y="158"/>
                  </a:cubicBezTo>
                  <a:lnTo>
                    <a:pt x="63" y="143"/>
                  </a:lnTo>
                  <a:cubicBezTo>
                    <a:pt x="79" y="143"/>
                    <a:pt x="79" y="126"/>
                    <a:pt x="79" y="126"/>
                  </a:cubicBezTo>
                  <a:lnTo>
                    <a:pt x="79" y="126"/>
                  </a:lnTo>
                  <a:lnTo>
                    <a:pt x="110" y="63"/>
                  </a:lnTo>
                  <a:lnTo>
                    <a:pt x="110" y="48"/>
                  </a:lnTo>
                  <a:lnTo>
                    <a:pt x="110" y="17"/>
                  </a:lnTo>
                  <a:lnTo>
                    <a:pt x="95" y="17"/>
                  </a:lnTo>
                  <a:cubicBezTo>
                    <a:pt x="95" y="17"/>
                    <a:pt x="79" y="17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1810;p38">
              <a:extLst>
                <a:ext uri="{FF2B5EF4-FFF2-40B4-BE49-F238E27FC236}">
                  <a16:creationId xmlns:a16="http://schemas.microsoft.com/office/drawing/2014/main" id="{223D7FA7-0BC6-842A-E693-7BCA30409EC6}"/>
                </a:ext>
              </a:extLst>
            </p:cNvPr>
            <p:cNvSpPr/>
            <p:nvPr/>
          </p:nvSpPr>
          <p:spPr>
            <a:xfrm>
              <a:off x="3165986" y="1826832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27" y="80"/>
                  </a:lnTo>
                  <a:cubicBezTo>
                    <a:pt x="142" y="80"/>
                    <a:pt x="158" y="48"/>
                    <a:pt x="158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42" y="48"/>
                    <a:pt x="142" y="48"/>
                    <a:pt x="127" y="48"/>
                  </a:cubicBezTo>
                  <a:lnTo>
                    <a:pt x="110" y="48"/>
                  </a:lnTo>
                  <a:lnTo>
                    <a:pt x="79" y="32"/>
                  </a:lnTo>
                  <a:cubicBezTo>
                    <a:pt x="79" y="17"/>
                    <a:pt x="64" y="17"/>
                    <a:pt x="64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1811;p38">
              <a:extLst>
                <a:ext uri="{FF2B5EF4-FFF2-40B4-BE49-F238E27FC236}">
                  <a16:creationId xmlns:a16="http://schemas.microsoft.com/office/drawing/2014/main" id="{92DAA5BD-3641-6A39-777A-C4DF27073E08}"/>
                </a:ext>
              </a:extLst>
            </p:cNvPr>
            <p:cNvSpPr/>
            <p:nvPr/>
          </p:nvSpPr>
          <p:spPr>
            <a:xfrm>
              <a:off x="3398980" y="1802788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0" y="32"/>
                    <a:pt x="0" y="32"/>
                    <a:pt x="0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79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32" y="95"/>
                    <a:pt x="48" y="95"/>
                    <a:pt x="48" y="79"/>
                  </a:cubicBezTo>
                  <a:lnTo>
                    <a:pt x="48" y="79"/>
                  </a:lnTo>
                  <a:lnTo>
                    <a:pt x="80" y="63"/>
                  </a:lnTo>
                  <a:lnTo>
                    <a:pt x="95" y="48"/>
                  </a:lnTo>
                  <a:cubicBezTo>
                    <a:pt x="111" y="32"/>
                    <a:pt x="111" y="16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1812;p38">
              <a:extLst>
                <a:ext uri="{FF2B5EF4-FFF2-40B4-BE49-F238E27FC236}">
                  <a16:creationId xmlns:a16="http://schemas.microsoft.com/office/drawing/2014/main" id="{D38018DF-1AED-951C-28BF-FB8B86A06A1A}"/>
                </a:ext>
              </a:extLst>
            </p:cNvPr>
            <p:cNvSpPr/>
            <p:nvPr/>
          </p:nvSpPr>
          <p:spPr>
            <a:xfrm>
              <a:off x="3444077" y="1799767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"/>
                    <a:pt x="63" y="17"/>
                  </a:cubicBezTo>
                  <a:lnTo>
                    <a:pt x="63" y="32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17" y="111"/>
                  </a:lnTo>
                  <a:lnTo>
                    <a:pt x="0" y="111"/>
                  </a:lnTo>
                  <a:lnTo>
                    <a:pt x="0" y="158"/>
                  </a:lnTo>
                  <a:cubicBezTo>
                    <a:pt x="17" y="158"/>
                    <a:pt x="17" y="158"/>
                    <a:pt x="32" y="174"/>
                  </a:cubicBezTo>
                  <a:lnTo>
                    <a:pt x="32" y="174"/>
                  </a:lnTo>
                  <a:cubicBezTo>
                    <a:pt x="48" y="174"/>
                    <a:pt x="48" y="174"/>
                    <a:pt x="48" y="158"/>
                  </a:cubicBezTo>
                  <a:lnTo>
                    <a:pt x="80" y="143"/>
                  </a:lnTo>
                  <a:lnTo>
                    <a:pt x="126" y="127"/>
                  </a:lnTo>
                  <a:cubicBezTo>
                    <a:pt x="126" y="111"/>
                    <a:pt x="143" y="111"/>
                    <a:pt x="143" y="95"/>
                  </a:cubicBezTo>
                  <a:lnTo>
                    <a:pt x="126" y="32"/>
                  </a:lnTo>
                  <a:lnTo>
                    <a:pt x="126" y="32"/>
                  </a:lnTo>
                  <a:cubicBezTo>
                    <a:pt x="126" y="17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1813;p38">
              <a:extLst>
                <a:ext uri="{FF2B5EF4-FFF2-40B4-BE49-F238E27FC236}">
                  <a16:creationId xmlns:a16="http://schemas.microsoft.com/office/drawing/2014/main" id="{6E94BAE2-896B-0502-9C22-0D71D786133C}"/>
                </a:ext>
              </a:extLst>
            </p:cNvPr>
            <p:cNvSpPr/>
            <p:nvPr/>
          </p:nvSpPr>
          <p:spPr>
            <a:xfrm>
              <a:off x="3438575" y="1802788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79" y="0"/>
                  </a:moveTo>
                  <a:lnTo>
                    <a:pt x="79" y="0"/>
                  </a:lnTo>
                  <a:lnTo>
                    <a:pt x="79" y="0"/>
                  </a:lnTo>
                  <a:lnTo>
                    <a:pt x="32" y="0"/>
                  </a:lnTo>
                  <a:lnTo>
                    <a:pt x="16" y="16"/>
                  </a:lnTo>
                  <a:cubicBezTo>
                    <a:pt x="1" y="16"/>
                    <a:pt x="1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6" y="79"/>
                    <a:pt x="16" y="79"/>
                    <a:pt x="32" y="79"/>
                  </a:cubicBezTo>
                  <a:lnTo>
                    <a:pt x="32" y="79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48"/>
                    <a:pt x="127" y="32"/>
                    <a:pt x="110" y="16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1814;p38">
              <a:extLst>
                <a:ext uri="{FF2B5EF4-FFF2-40B4-BE49-F238E27FC236}">
                  <a16:creationId xmlns:a16="http://schemas.microsoft.com/office/drawing/2014/main" id="{CD07209E-1CDE-831D-A1B1-890710B8CE26}"/>
                </a:ext>
              </a:extLst>
            </p:cNvPr>
            <p:cNvSpPr/>
            <p:nvPr/>
          </p:nvSpPr>
          <p:spPr>
            <a:xfrm>
              <a:off x="3329361" y="1813315"/>
              <a:ext cx="4516" cy="3530"/>
            </a:xfrm>
            <a:custGeom>
              <a:avLst/>
              <a:gdLst/>
              <a:ahLst/>
              <a:cxnLst/>
              <a:rect l="l" t="t" r="r" b="b"/>
              <a:pathLst>
                <a:path w="142" h="111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32" y="1"/>
                    <a:pt x="15" y="1"/>
                    <a:pt x="15" y="16"/>
                  </a:cubicBezTo>
                  <a:cubicBezTo>
                    <a:pt x="0" y="16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47"/>
                    <a:pt x="15" y="64"/>
                    <a:pt x="32" y="64"/>
                  </a:cubicBez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47" y="79"/>
                  </a:lnTo>
                  <a:cubicBezTo>
                    <a:pt x="63" y="95"/>
                    <a:pt x="63" y="95"/>
                    <a:pt x="63" y="110"/>
                  </a:cubicBezTo>
                  <a:lnTo>
                    <a:pt x="78" y="110"/>
                  </a:lnTo>
                  <a:lnTo>
                    <a:pt x="78" y="110"/>
                  </a:lnTo>
                  <a:lnTo>
                    <a:pt x="110" y="79"/>
                  </a:lnTo>
                  <a:lnTo>
                    <a:pt x="126" y="79"/>
                  </a:lnTo>
                  <a:cubicBezTo>
                    <a:pt x="141" y="79"/>
                    <a:pt x="141" y="64"/>
                    <a:pt x="141" y="47"/>
                  </a:cubicBezTo>
                  <a:cubicBezTo>
                    <a:pt x="141" y="32"/>
                    <a:pt x="141" y="32"/>
                    <a:pt x="126" y="32"/>
                  </a:cubicBezTo>
                  <a:cubicBezTo>
                    <a:pt x="126" y="16"/>
                    <a:pt x="126" y="16"/>
                    <a:pt x="110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1815;p38">
              <a:extLst>
                <a:ext uri="{FF2B5EF4-FFF2-40B4-BE49-F238E27FC236}">
                  <a16:creationId xmlns:a16="http://schemas.microsoft.com/office/drawing/2014/main" id="{8A7DF199-8A87-5AA2-6970-6218D6EA7C57}"/>
                </a:ext>
              </a:extLst>
            </p:cNvPr>
            <p:cNvSpPr/>
            <p:nvPr/>
          </p:nvSpPr>
          <p:spPr>
            <a:xfrm>
              <a:off x="3296286" y="1810803"/>
              <a:ext cx="9032" cy="4548"/>
            </a:xfrm>
            <a:custGeom>
              <a:avLst/>
              <a:gdLst/>
              <a:ahLst/>
              <a:cxnLst/>
              <a:rect l="l" t="t" r="r" b="b"/>
              <a:pathLst>
                <a:path w="28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17"/>
                    <a:pt x="15" y="17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95"/>
                    <a:pt x="63" y="95"/>
                    <a:pt x="63" y="111"/>
                  </a:cubicBezTo>
                  <a:lnTo>
                    <a:pt x="78" y="111"/>
                  </a:lnTo>
                  <a:lnTo>
                    <a:pt x="110" y="143"/>
                  </a:lnTo>
                  <a:lnTo>
                    <a:pt x="126" y="143"/>
                  </a:lnTo>
                  <a:lnTo>
                    <a:pt x="141" y="143"/>
                  </a:lnTo>
                  <a:cubicBezTo>
                    <a:pt x="141" y="143"/>
                    <a:pt x="158" y="143"/>
                    <a:pt x="158" y="126"/>
                  </a:cubicBezTo>
                  <a:lnTo>
                    <a:pt x="173" y="143"/>
                  </a:lnTo>
                  <a:lnTo>
                    <a:pt x="236" y="143"/>
                  </a:lnTo>
                  <a:lnTo>
                    <a:pt x="252" y="143"/>
                  </a:lnTo>
                  <a:cubicBezTo>
                    <a:pt x="267" y="143"/>
                    <a:pt x="284" y="126"/>
                    <a:pt x="284" y="111"/>
                  </a:cubicBezTo>
                  <a:lnTo>
                    <a:pt x="284" y="95"/>
                  </a:lnTo>
                  <a:cubicBezTo>
                    <a:pt x="267" y="95"/>
                    <a:pt x="267" y="95"/>
                    <a:pt x="267" y="80"/>
                  </a:cubicBezTo>
                  <a:cubicBezTo>
                    <a:pt x="267" y="95"/>
                    <a:pt x="267" y="95"/>
                    <a:pt x="252" y="95"/>
                  </a:cubicBezTo>
                  <a:lnTo>
                    <a:pt x="236" y="126"/>
                  </a:lnTo>
                  <a:lnTo>
                    <a:pt x="221" y="126"/>
                  </a:lnTo>
                  <a:cubicBezTo>
                    <a:pt x="204" y="126"/>
                    <a:pt x="189" y="126"/>
                    <a:pt x="189" y="111"/>
                  </a:cubicBezTo>
                  <a:cubicBezTo>
                    <a:pt x="173" y="95"/>
                    <a:pt x="173" y="80"/>
                    <a:pt x="189" y="63"/>
                  </a:cubicBezTo>
                  <a:lnTo>
                    <a:pt x="173" y="63"/>
                  </a:lnTo>
                  <a:lnTo>
                    <a:pt x="14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1816;p38">
              <a:extLst>
                <a:ext uri="{FF2B5EF4-FFF2-40B4-BE49-F238E27FC236}">
                  <a16:creationId xmlns:a16="http://schemas.microsoft.com/office/drawing/2014/main" id="{45E97848-4603-118B-E4CB-4D8068CBE308}"/>
                </a:ext>
              </a:extLst>
            </p:cNvPr>
            <p:cNvSpPr/>
            <p:nvPr/>
          </p:nvSpPr>
          <p:spPr>
            <a:xfrm>
              <a:off x="3264196" y="182234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79" y="0"/>
                    <a:pt x="79" y="15"/>
                  </a:cubicBezTo>
                  <a:lnTo>
                    <a:pt x="64" y="15"/>
                  </a:lnTo>
                  <a:lnTo>
                    <a:pt x="32" y="32"/>
                  </a:lnTo>
                  <a:cubicBezTo>
                    <a:pt x="16" y="47"/>
                    <a:pt x="1" y="63"/>
                    <a:pt x="16" y="78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63"/>
                  </a:lnTo>
                  <a:cubicBezTo>
                    <a:pt x="127" y="63"/>
                    <a:pt x="142" y="32"/>
                    <a:pt x="127" y="15"/>
                  </a:cubicBezTo>
                  <a:lnTo>
                    <a:pt x="127" y="15"/>
                  </a:lnTo>
                  <a:cubicBezTo>
                    <a:pt x="110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1817;p38">
              <a:extLst>
                <a:ext uri="{FF2B5EF4-FFF2-40B4-BE49-F238E27FC236}">
                  <a16:creationId xmlns:a16="http://schemas.microsoft.com/office/drawing/2014/main" id="{029C34B5-DA55-52D4-810B-0A6178B044DF}"/>
                </a:ext>
              </a:extLst>
            </p:cNvPr>
            <p:cNvSpPr/>
            <p:nvPr/>
          </p:nvSpPr>
          <p:spPr>
            <a:xfrm>
              <a:off x="3322333" y="176370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63"/>
                    <a:pt x="16" y="80"/>
                    <a:pt x="32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63"/>
                  </a:cubicBezTo>
                  <a:lnTo>
                    <a:pt x="126" y="63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26" y="16"/>
                    <a:pt x="110" y="0"/>
                    <a:pt x="95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1818;p38">
              <a:extLst>
                <a:ext uri="{FF2B5EF4-FFF2-40B4-BE49-F238E27FC236}">
                  <a16:creationId xmlns:a16="http://schemas.microsoft.com/office/drawing/2014/main" id="{D7ACB16E-4AC5-20F6-F096-4739A6588D85}"/>
                </a:ext>
              </a:extLst>
            </p:cNvPr>
            <p:cNvSpPr/>
            <p:nvPr/>
          </p:nvSpPr>
          <p:spPr>
            <a:xfrm>
              <a:off x="3243650" y="1772702"/>
              <a:ext cx="4548" cy="2576"/>
            </a:xfrm>
            <a:custGeom>
              <a:avLst/>
              <a:gdLst/>
              <a:ahLst/>
              <a:cxnLst/>
              <a:rect l="l" t="t" r="r" b="b"/>
              <a:pathLst>
                <a:path w="143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cubicBezTo>
                    <a:pt x="0" y="49"/>
                    <a:pt x="17" y="64"/>
                    <a:pt x="32" y="64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1" y="80"/>
                    <a:pt x="126" y="64"/>
                    <a:pt x="126" y="49"/>
                  </a:cubicBezTo>
                  <a:cubicBezTo>
                    <a:pt x="143" y="32"/>
                    <a:pt x="126" y="17"/>
                    <a:pt x="111" y="1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1819;p38">
              <a:extLst>
                <a:ext uri="{FF2B5EF4-FFF2-40B4-BE49-F238E27FC236}">
                  <a16:creationId xmlns:a16="http://schemas.microsoft.com/office/drawing/2014/main" id="{C21992E2-F44E-AE98-42A5-83CE75428A28}"/>
                </a:ext>
              </a:extLst>
            </p:cNvPr>
            <p:cNvSpPr/>
            <p:nvPr/>
          </p:nvSpPr>
          <p:spPr>
            <a:xfrm>
              <a:off x="3376940" y="1790258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63" y="1"/>
                  </a:moveTo>
                  <a:lnTo>
                    <a:pt x="63" y="1"/>
                  </a:lnTo>
                  <a:lnTo>
                    <a:pt x="63" y="1"/>
                  </a:lnTo>
                  <a:lnTo>
                    <a:pt x="48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0" y="127"/>
                  </a:lnTo>
                  <a:cubicBezTo>
                    <a:pt x="0" y="142"/>
                    <a:pt x="0" y="158"/>
                    <a:pt x="17" y="158"/>
                  </a:cubicBezTo>
                  <a:lnTo>
                    <a:pt x="80" y="190"/>
                  </a:lnTo>
                  <a:cubicBezTo>
                    <a:pt x="80" y="190"/>
                    <a:pt x="80" y="205"/>
                    <a:pt x="95" y="205"/>
                  </a:cubicBezTo>
                  <a:lnTo>
                    <a:pt x="111" y="190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8" y="142"/>
                  </a:lnTo>
                  <a:cubicBezTo>
                    <a:pt x="174" y="127"/>
                    <a:pt x="158" y="110"/>
                    <a:pt x="158" y="110"/>
                  </a:cubicBezTo>
                  <a:cubicBezTo>
                    <a:pt x="158" y="95"/>
                    <a:pt x="143" y="95"/>
                    <a:pt x="126" y="95"/>
                  </a:cubicBezTo>
                  <a:lnTo>
                    <a:pt x="126" y="95"/>
                  </a:lnTo>
                  <a:lnTo>
                    <a:pt x="126" y="95"/>
                  </a:lnTo>
                  <a:cubicBezTo>
                    <a:pt x="126" y="110"/>
                    <a:pt x="126" y="142"/>
                    <a:pt x="95" y="142"/>
                  </a:cubicBezTo>
                  <a:lnTo>
                    <a:pt x="80" y="142"/>
                  </a:lnTo>
                  <a:lnTo>
                    <a:pt x="80" y="142"/>
                  </a:lnTo>
                  <a:cubicBezTo>
                    <a:pt x="63" y="142"/>
                    <a:pt x="48" y="127"/>
                    <a:pt x="32" y="110"/>
                  </a:cubicBezTo>
                  <a:cubicBezTo>
                    <a:pt x="32" y="95"/>
                    <a:pt x="48" y="79"/>
                    <a:pt x="63" y="64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111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1820;p38">
              <a:extLst>
                <a:ext uri="{FF2B5EF4-FFF2-40B4-BE49-F238E27FC236}">
                  <a16:creationId xmlns:a16="http://schemas.microsoft.com/office/drawing/2014/main" id="{B4112A27-5366-049C-A1DF-8E9C0702F082}"/>
                </a:ext>
              </a:extLst>
            </p:cNvPr>
            <p:cNvSpPr/>
            <p:nvPr/>
          </p:nvSpPr>
          <p:spPr>
            <a:xfrm>
              <a:off x="3398980" y="180078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95" y="0"/>
                  </a:lnTo>
                  <a:lnTo>
                    <a:pt x="48" y="0"/>
                  </a:lnTo>
                  <a:cubicBezTo>
                    <a:pt x="32" y="16"/>
                    <a:pt x="32" y="16"/>
                    <a:pt x="17" y="16"/>
                  </a:cubicBezTo>
                  <a:lnTo>
                    <a:pt x="17" y="16"/>
                  </a:lnTo>
                  <a:lnTo>
                    <a:pt x="17" y="16"/>
                  </a:lnTo>
                  <a:cubicBezTo>
                    <a:pt x="17" y="16"/>
                    <a:pt x="0" y="32"/>
                    <a:pt x="0" y="48"/>
                  </a:cubicBezTo>
                  <a:cubicBezTo>
                    <a:pt x="0" y="63"/>
                    <a:pt x="17" y="63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6" y="63"/>
                    <a:pt x="143" y="48"/>
                    <a:pt x="143" y="32"/>
                  </a:cubicBezTo>
                  <a:cubicBezTo>
                    <a:pt x="143" y="32"/>
                    <a:pt x="143" y="16"/>
                    <a:pt x="126" y="16"/>
                  </a:cubicBezTo>
                  <a:cubicBezTo>
                    <a:pt x="126" y="0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1821;p38">
              <a:extLst>
                <a:ext uri="{FF2B5EF4-FFF2-40B4-BE49-F238E27FC236}">
                  <a16:creationId xmlns:a16="http://schemas.microsoft.com/office/drawing/2014/main" id="{B87A8B47-7E1A-5152-6F01-8CDED772A223}"/>
                </a:ext>
              </a:extLst>
            </p:cNvPr>
            <p:cNvSpPr/>
            <p:nvPr/>
          </p:nvSpPr>
          <p:spPr>
            <a:xfrm>
              <a:off x="3290275" y="1815796"/>
              <a:ext cx="3498" cy="2576"/>
            </a:xfrm>
            <a:custGeom>
              <a:avLst/>
              <a:gdLst/>
              <a:ahLst/>
              <a:cxnLst/>
              <a:rect l="l" t="t" r="r" b="b"/>
              <a:pathLst>
                <a:path w="110" h="81" extrusionOk="0">
                  <a:moveTo>
                    <a:pt x="110" y="1"/>
                  </a:move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17"/>
                    <a:pt x="63" y="1"/>
                  </a:cubicBezTo>
                  <a:lnTo>
                    <a:pt x="47" y="17"/>
                  </a:lnTo>
                  <a:lnTo>
                    <a:pt x="0" y="32"/>
                  </a:lnTo>
                  <a:cubicBezTo>
                    <a:pt x="0" y="49"/>
                    <a:pt x="0" y="64"/>
                    <a:pt x="15" y="64"/>
                  </a:cubicBezTo>
                  <a:lnTo>
                    <a:pt x="32" y="80"/>
                  </a:lnTo>
                  <a:cubicBezTo>
                    <a:pt x="47" y="80"/>
                    <a:pt x="63" y="64"/>
                    <a:pt x="63" y="64"/>
                  </a:cubicBezTo>
                  <a:lnTo>
                    <a:pt x="78" y="49"/>
                  </a:lnTo>
                  <a:lnTo>
                    <a:pt x="95" y="17"/>
                  </a:lnTo>
                  <a:cubicBezTo>
                    <a:pt x="110" y="17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1822;p38">
              <a:extLst>
                <a:ext uri="{FF2B5EF4-FFF2-40B4-BE49-F238E27FC236}">
                  <a16:creationId xmlns:a16="http://schemas.microsoft.com/office/drawing/2014/main" id="{E54D7FD6-1270-9D5A-548A-CECAB45D4552}"/>
                </a:ext>
              </a:extLst>
            </p:cNvPr>
            <p:cNvSpPr/>
            <p:nvPr/>
          </p:nvSpPr>
          <p:spPr>
            <a:xfrm>
              <a:off x="3393955" y="1784247"/>
              <a:ext cx="3562" cy="6520"/>
            </a:xfrm>
            <a:custGeom>
              <a:avLst/>
              <a:gdLst/>
              <a:ahLst/>
              <a:cxnLst/>
              <a:rect l="l" t="t" r="r" b="b"/>
              <a:pathLst>
                <a:path w="112" h="205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49" y="1"/>
                    <a:pt x="49" y="16"/>
                  </a:cubicBezTo>
                  <a:lnTo>
                    <a:pt x="49" y="16"/>
                  </a:lnTo>
                  <a:lnTo>
                    <a:pt x="1" y="158"/>
                  </a:lnTo>
                  <a:lnTo>
                    <a:pt x="1" y="173"/>
                  </a:lnTo>
                  <a:cubicBezTo>
                    <a:pt x="1" y="190"/>
                    <a:pt x="17" y="190"/>
                    <a:pt x="17" y="190"/>
                  </a:cubicBezTo>
                  <a:cubicBezTo>
                    <a:pt x="17" y="205"/>
                    <a:pt x="32" y="205"/>
                    <a:pt x="32" y="205"/>
                  </a:cubicBezTo>
                  <a:lnTo>
                    <a:pt x="49" y="205"/>
                  </a:lnTo>
                  <a:cubicBezTo>
                    <a:pt x="64" y="205"/>
                    <a:pt x="80" y="190"/>
                    <a:pt x="80" y="173"/>
                  </a:cubicBezTo>
                  <a:lnTo>
                    <a:pt x="80" y="173"/>
                  </a:lnTo>
                  <a:lnTo>
                    <a:pt x="95" y="95"/>
                  </a:lnTo>
                  <a:lnTo>
                    <a:pt x="112" y="32"/>
                  </a:lnTo>
                  <a:lnTo>
                    <a:pt x="112" y="32"/>
                  </a:lnTo>
                  <a:cubicBezTo>
                    <a:pt x="112" y="16"/>
                    <a:pt x="112" y="16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1823;p38">
              <a:extLst>
                <a:ext uri="{FF2B5EF4-FFF2-40B4-BE49-F238E27FC236}">
                  <a16:creationId xmlns:a16="http://schemas.microsoft.com/office/drawing/2014/main" id="{265E5EE9-C236-D40D-A497-5A6094CBE9A6}"/>
                </a:ext>
              </a:extLst>
            </p:cNvPr>
            <p:cNvSpPr/>
            <p:nvPr/>
          </p:nvSpPr>
          <p:spPr>
            <a:xfrm>
              <a:off x="3423023" y="1754669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95" y="17"/>
                  </a:moveTo>
                  <a:cubicBezTo>
                    <a:pt x="112" y="17"/>
                    <a:pt x="112" y="32"/>
                    <a:pt x="112" y="48"/>
                  </a:cubicBezTo>
                  <a:lnTo>
                    <a:pt x="112" y="48"/>
                  </a:lnTo>
                  <a:lnTo>
                    <a:pt x="175" y="32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95" y="17"/>
                  </a:lnTo>
                  <a:close/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7" y="17"/>
                  </a:lnTo>
                  <a:lnTo>
                    <a:pt x="32" y="32"/>
                  </a:lnTo>
                  <a:cubicBezTo>
                    <a:pt x="49" y="32"/>
                    <a:pt x="49" y="48"/>
                    <a:pt x="49" y="48"/>
                  </a:cubicBezTo>
                  <a:lnTo>
                    <a:pt x="49" y="32"/>
                  </a:lnTo>
                  <a:cubicBezTo>
                    <a:pt x="49" y="17"/>
                    <a:pt x="64" y="17"/>
                    <a:pt x="64" y="1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1824;p38">
              <a:extLst>
                <a:ext uri="{FF2B5EF4-FFF2-40B4-BE49-F238E27FC236}">
                  <a16:creationId xmlns:a16="http://schemas.microsoft.com/office/drawing/2014/main" id="{A1766DF3-7B78-449C-EC6A-B3E087EFAC04}"/>
                </a:ext>
              </a:extLst>
            </p:cNvPr>
            <p:cNvSpPr/>
            <p:nvPr/>
          </p:nvSpPr>
          <p:spPr>
            <a:xfrm>
              <a:off x="3162996" y="1812806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5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lnTo>
                    <a:pt x="0" y="80"/>
                  </a:lnTo>
                  <a:cubicBezTo>
                    <a:pt x="15" y="80"/>
                    <a:pt x="15" y="80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63" y="95"/>
                    <a:pt x="78" y="95"/>
                    <a:pt x="95" y="80"/>
                  </a:cubicBezTo>
                  <a:lnTo>
                    <a:pt x="95" y="80"/>
                  </a:lnTo>
                  <a:cubicBezTo>
                    <a:pt x="110" y="80"/>
                    <a:pt x="110" y="48"/>
                    <a:pt x="110" y="32"/>
                  </a:cubicBezTo>
                  <a:cubicBezTo>
                    <a:pt x="110" y="17"/>
                    <a:pt x="95" y="17"/>
                    <a:pt x="78" y="17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1825;p38">
              <a:extLst>
                <a:ext uri="{FF2B5EF4-FFF2-40B4-BE49-F238E27FC236}">
                  <a16:creationId xmlns:a16="http://schemas.microsoft.com/office/drawing/2014/main" id="{0DC2111F-F720-318E-A15D-1517B648B37D}"/>
                </a:ext>
              </a:extLst>
            </p:cNvPr>
            <p:cNvSpPr/>
            <p:nvPr/>
          </p:nvSpPr>
          <p:spPr>
            <a:xfrm>
              <a:off x="3425568" y="1800276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32"/>
                  </a:cubicBezTo>
                  <a:cubicBezTo>
                    <a:pt x="0" y="48"/>
                    <a:pt x="15" y="64"/>
                    <a:pt x="32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3" y="79"/>
                    <a:pt x="63" y="79"/>
                    <a:pt x="63" y="95"/>
                  </a:cubicBezTo>
                  <a:cubicBezTo>
                    <a:pt x="78" y="95"/>
                    <a:pt x="95" y="111"/>
                    <a:pt x="110" y="111"/>
                  </a:cubicBezTo>
                  <a:cubicBezTo>
                    <a:pt x="126" y="111"/>
                    <a:pt x="141" y="95"/>
                    <a:pt x="158" y="79"/>
                  </a:cubicBezTo>
                  <a:lnTo>
                    <a:pt x="173" y="79"/>
                  </a:lnTo>
                  <a:lnTo>
                    <a:pt x="173" y="32"/>
                  </a:lnTo>
                  <a:cubicBezTo>
                    <a:pt x="158" y="16"/>
                    <a:pt x="158" y="16"/>
                    <a:pt x="141" y="16"/>
                  </a:cubicBezTo>
                  <a:cubicBezTo>
                    <a:pt x="126" y="16"/>
                    <a:pt x="126" y="16"/>
                    <a:pt x="110" y="32"/>
                  </a:cubicBezTo>
                  <a:lnTo>
                    <a:pt x="110" y="32"/>
                  </a:lnTo>
                  <a:lnTo>
                    <a:pt x="95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1826;p38">
              <a:extLst>
                <a:ext uri="{FF2B5EF4-FFF2-40B4-BE49-F238E27FC236}">
                  <a16:creationId xmlns:a16="http://schemas.microsoft.com/office/drawing/2014/main" id="{84281CDD-725A-E80A-3D5F-F8EC3FAA2596}"/>
                </a:ext>
              </a:extLst>
            </p:cNvPr>
            <p:cNvSpPr/>
            <p:nvPr/>
          </p:nvSpPr>
          <p:spPr>
            <a:xfrm>
              <a:off x="3386481" y="1785741"/>
              <a:ext cx="3498" cy="3562"/>
            </a:xfrm>
            <a:custGeom>
              <a:avLst/>
              <a:gdLst/>
              <a:ahLst/>
              <a:cxnLst/>
              <a:rect l="l" t="t" r="r" b="b"/>
              <a:pathLst>
                <a:path w="110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5" y="63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63" y="95"/>
                    <a:pt x="78" y="95"/>
                    <a:pt x="95" y="95"/>
                  </a:cubicBezTo>
                  <a:lnTo>
                    <a:pt x="110" y="95"/>
                  </a:lnTo>
                  <a:lnTo>
                    <a:pt x="110" y="95"/>
                  </a:lnTo>
                  <a:lnTo>
                    <a:pt x="110" y="6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1827;p38">
              <a:extLst>
                <a:ext uri="{FF2B5EF4-FFF2-40B4-BE49-F238E27FC236}">
                  <a16:creationId xmlns:a16="http://schemas.microsoft.com/office/drawing/2014/main" id="{0C026539-EE0C-B171-0963-8BC1D7B0EB6C}"/>
                </a:ext>
              </a:extLst>
            </p:cNvPr>
            <p:cNvSpPr/>
            <p:nvPr/>
          </p:nvSpPr>
          <p:spPr>
            <a:xfrm>
              <a:off x="3425027" y="1788254"/>
              <a:ext cx="4580" cy="6520"/>
            </a:xfrm>
            <a:custGeom>
              <a:avLst/>
              <a:gdLst/>
              <a:ahLst/>
              <a:cxnLst/>
              <a:rect l="l" t="t" r="r" b="b"/>
              <a:pathLst>
                <a:path w="144" h="205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32"/>
                  </a:cubicBezTo>
                  <a:lnTo>
                    <a:pt x="32" y="47"/>
                  </a:lnTo>
                  <a:lnTo>
                    <a:pt x="1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27" y="205"/>
                  </a:lnTo>
                  <a:cubicBezTo>
                    <a:pt x="143" y="205"/>
                    <a:pt x="143" y="173"/>
                    <a:pt x="127" y="158"/>
                  </a:cubicBezTo>
                  <a:lnTo>
                    <a:pt x="127" y="14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64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16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1828;p38">
              <a:extLst>
                <a:ext uri="{FF2B5EF4-FFF2-40B4-BE49-F238E27FC236}">
                  <a16:creationId xmlns:a16="http://schemas.microsoft.com/office/drawing/2014/main" id="{5E9818C4-0751-F78E-D85B-3DF08ABEEA1F}"/>
                </a:ext>
              </a:extLst>
            </p:cNvPr>
            <p:cNvSpPr/>
            <p:nvPr/>
          </p:nvSpPr>
          <p:spPr>
            <a:xfrm>
              <a:off x="3437049" y="1788254"/>
              <a:ext cx="2035" cy="2512"/>
            </a:xfrm>
            <a:custGeom>
              <a:avLst/>
              <a:gdLst/>
              <a:ahLst/>
              <a:cxnLst/>
              <a:rect l="l" t="t" r="r" b="b"/>
              <a:pathLst>
                <a:path w="64" h="79" extrusionOk="0">
                  <a:moveTo>
                    <a:pt x="1" y="1"/>
                  </a:moveTo>
                  <a:lnTo>
                    <a:pt x="1" y="32"/>
                  </a:lnTo>
                  <a:lnTo>
                    <a:pt x="1" y="47"/>
                  </a:lnTo>
                  <a:cubicBezTo>
                    <a:pt x="1" y="64"/>
                    <a:pt x="1" y="64"/>
                    <a:pt x="17" y="64"/>
                  </a:cubicBez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lnTo>
                    <a:pt x="49" y="64"/>
                  </a:lnTo>
                  <a:cubicBezTo>
                    <a:pt x="64" y="64"/>
                    <a:pt x="64" y="47"/>
                    <a:pt x="64" y="47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32" y="32"/>
                    <a:pt x="17" y="16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1829;p38">
              <a:extLst>
                <a:ext uri="{FF2B5EF4-FFF2-40B4-BE49-F238E27FC236}">
                  <a16:creationId xmlns:a16="http://schemas.microsoft.com/office/drawing/2014/main" id="{D745F035-37DA-0BCA-F64C-2A09FA78585A}"/>
                </a:ext>
              </a:extLst>
            </p:cNvPr>
            <p:cNvSpPr/>
            <p:nvPr/>
          </p:nvSpPr>
          <p:spPr>
            <a:xfrm>
              <a:off x="3076808" y="1807304"/>
              <a:ext cx="3498" cy="2512"/>
            </a:xfrm>
            <a:custGeom>
              <a:avLst/>
              <a:gdLst/>
              <a:ahLst/>
              <a:cxnLst/>
              <a:rect l="l" t="t" r="r" b="b"/>
              <a:pathLst>
                <a:path w="110" h="79" extrusionOk="0">
                  <a:moveTo>
                    <a:pt x="95" y="0"/>
                  </a:moveTo>
                  <a:lnTo>
                    <a:pt x="78" y="0"/>
                  </a:lnTo>
                  <a:lnTo>
                    <a:pt x="78" y="0"/>
                  </a:lnTo>
                  <a:lnTo>
                    <a:pt x="32" y="16"/>
                  </a:lnTo>
                  <a:cubicBezTo>
                    <a:pt x="15" y="16"/>
                    <a:pt x="0" y="32"/>
                    <a:pt x="0" y="47"/>
                  </a:cubicBezTo>
                  <a:cubicBezTo>
                    <a:pt x="0" y="63"/>
                    <a:pt x="15" y="79"/>
                    <a:pt x="32" y="79"/>
                  </a:cubicBezTo>
                  <a:lnTo>
                    <a:pt x="47" y="79"/>
                  </a:lnTo>
                  <a:lnTo>
                    <a:pt x="63" y="63"/>
                  </a:lnTo>
                  <a:lnTo>
                    <a:pt x="63" y="47"/>
                  </a:lnTo>
                  <a:cubicBezTo>
                    <a:pt x="63" y="32"/>
                    <a:pt x="63" y="32"/>
                    <a:pt x="78" y="16"/>
                  </a:cubicBezTo>
                  <a:lnTo>
                    <a:pt x="95" y="16"/>
                  </a:lnTo>
                  <a:cubicBezTo>
                    <a:pt x="95" y="0"/>
                    <a:pt x="95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1830;p38">
              <a:extLst>
                <a:ext uri="{FF2B5EF4-FFF2-40B4-BE49-F238E27FC236}">
                  <a16:creationId xmlns:a16="http://schemas.microsoft.com/office/drawing/2014/main" id="{28898ECB-7274-5C9B-8783-74CA1133EBCE}"/>
                </a:ext>
              </a:extLst>
            </p:cNvPr>
            <p:cNvSpPr/>
            <p:nvPr/>
          </p:nvSpPr>
          <p:spPr>
            <a:xfrm>
              <a:off x="3426045" y="1777250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48" y="110"/>
                  </a:lnTo>
                  <a:cubicBezTo>
                    <a:pt x="63" y="110"/>
                    <a:pt x="80" y="95"/>
                    <a:pt x="80" y="63"/>
                  </a:cubicBezTo>
                  <a:lnTo>
                    <a:pt x="63" y="15"/>
                  </a:lnTo>
                  <a:cubicBezTo>
                    <a:pt x="63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1831;p38">
              <a:extLst>
                <a:ext uri="{FF2B5EF4-FFF2-40B4-BE49-F238E27FC236}">
                  <a16:creationId xmlns:a16="http://schemas.microsoft.com/office/drawing/2014/main" id="{29F53B56-87C4-7BE8-F4C4-518EA58E18FC}"/>
                </a:ext>
              </a:extLst>
            </p:cNvPr>
            <p:cNvSpPr/>
            <p:nvPr/>
          </p:nvSpPr>
          <p:spPr>
            <a:xfrm>
              <a:off x="3400506" y="1791752"/>
              <a:ext cx="5502" cy="4548"/>
            </a:xfrm>
            <a:custGeom>
              <a:avLst/>
              <a:gdLst/>
              <a:ahLst/>
              <a:cxnLst/>
              <a:rect l="l" t="t" r="r" b="b"/>
              <a:pathLst>
                <a:path w="173" h="143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78" y="17"/>
                  </a:lnTo>
                  <a:lnTo>
                    <a:pt x="32" y="80"/>
                  </a:lnTo>
                  <a:lnTo>
                    <a:pt x="15" y="80"/>
                  </a:lnTo>
                  <a:cubicBezTo>
                    <a:pt x="0" y="95"/>
                    <a:pt x="0" y="111"/>
                    <a:pt x="15" y="126"/>
                  </a:cubicBezTo>
                  <a:cubicBezTo>
                    <a:pt x="15" y="143"/>
                    <a:pt x="32" y="143"/>
                    <a:pt x="47" y="143"/>
                  </a:cubicBezTo>
                  <a:cubicBezTo>
                    <a:pt x="47" y="143"/>
                    <a:pt x="63" y="143"/>
                    <a:pt x="63" y="126"/>
                  </a:cubicBezTo>
                  <a:lnTo>
                    <a:pt x="95" y="111"/>
                  </a:lnTo>
                  <a:lnTo>
                    <a:pt x="110" y="95"/>
                  </a:lnTo>
                  <a:lnTo>
                    <a:pt x="158" y="48"/>
                  </a:lnTo>
                  <a:cubicBezTo>
                    <a:pt x="158" y="48"/>
                    <a:pt x="173" y="17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1832;p38">
              <a:extLst>
                <a:ext uri="{FF2B5EF4-FFF2-40B4-BE49-F238E27FC236}">
                  <a16:creationId xmlns:a16="http://schemas.microsoft.com/office/drawing/2014/main" id="{0501539E-BB86-3FAB-32DA-03876C79B654}"/>
                </a:ext>
              </a:extLst>
            </p:cNvPr>
            <p:cNvSpPr/>
            <p:nvPr/>
          </p:nvSpPr>
          <p:spPr>
            <a:xfrm>
              <a:off x="3399966" y="1773720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cubicBezTo>
                    <a:pt x="17" y="48"/>
                    <a:pt x="17" y="63"/>
                    <a:pt x="17" y="63"/>
                  </a:cubicBezTo>
                  <a:lnTo>
                    <a:pt x="80" y="80"/>
                  </a:lnTo>
                  <a:lnTo>
                    <a:pt x="95" y="95"/>
                  </a:lnTo>
                  <a:cubicBezTo>
                    <a:pt x="112" y="95"/>
                    <a:pt x="127" y="80"/>
                    <a:pt x="127" y="63"/>
                  </a:cubicBezTo>
                  <a:cubicBezTo>
                    <a:pt x="143" y="48"/>
                    <a:pt x="127" y="32"/>
                    <a:pt x="112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1833;p38">
              <a:extLst>
                <a:ext uri="{FF2B5EF4-FFF2-40B4-BE49-F238E27FC236}">
                  <a16:creationId xmlns:a16="http://schemas.microsoft.com/office/drawing/2014/main" id="{5B59FC46-A90C-70C6-44A9-412A65B925D7}"/>
                </a:ext>
              </a:extLst>
            </p:cNvPr>
            <p:cNvSpPr/>
            <p:nvPr/>
          </p:nvSpPr>
          <p:spPr>
            <a:xfrm>
              <a:off x="3344850" y="1786250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47"/>
                    <a:pt x="17" y="64"/>
                    <a:pt x="32" y="64"/>
                  </a:cubicBezTo>
                  <a:lnTo>
                    <a:pt x="64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64"/>
                    <a:pt x="127" y="47"/>
                  </a:cubicBezTo>
                  <a:lnTo>
                    <a:pt x="127" y="47"/>
                  </a:lnTo>
                  <a:cubicBezTo>
                    <a:pt x="127" y="47"/>
                    <a:pt x="112" y="47"/>
                    <a:pt x="112" y="32"/>
                  </a:cubicBezTo>
                  <a:lnTo>
                    <a:pt x="95" y="32"/>
                  </a:lnTo>
                  <a:lnTo>
                    <a:pt x="80" y="16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1834;p38">
              <a:extLst>
                <a:ext uri="{FF2B5EF4-FFF2-40B4-BE49-F238E27FC236}">
                  <a16:creationId xmlns:a16="http://schemas.microsoft.com/office/drawing/2014/main" id="{1E88D82A-8409-84C5-CD7F-8881447C0AA8}"/>
                </a:ext>
              </a:extLst>
            </p:cNvPr>
            <p:cNvSpPr/>
            <p:nvPr/>
          </p:nvSpPr>
          <p:spPr>
            <a:xfrm>
              <a:off x="3079289" y="1804792"/>
              <a:ext cx="4548" cy="4548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48" y="0"/>
                  </a:moveTo>
                  <a:lnTo>
                    <a:pt x="32" y="0"/>
                  </a:lnTo>
                  <a:lnTo>
                    <a:pt x="17" y="16"/>
                  </a:lnTo>
                  <a:cubicBezTo>
                    <a:pt x="0" y="16"/>
                    <a:pt x="0" y="48"/>
                    <a:pt x="17" y="63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8" y="79"/>
                    <a:pt x="48" y="79"/>
                    <a:pt x="63" y="95"/>
                  </a:cubicBez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80" y="126"/>
                  </a:lnTo>
                  <a:lnTo>
                    <a:pt x="80" y="126"/>
                  </a:lnTo>
                  <a:cubicBezTo>
                    <a:pt x="95" y="126"/>
                    <a:pt x="111" y="126"/>
                    <a:pt x="111" y="142"/>
                  </a:cubicBezTo>
                  <a:lnTo>
                    <a:pt x="111" y="142"/>
                  </a:lnTo>
                  <a:cubicBezTo>
                    <a:pt x="126" y="126"/>
                    <a:pt x="143" y="95"/>
                    <a:pt x="126" y="79"/>
                  </a:cubicBezTo>
                  <a:lnTo>
                    <a:pt x="111" y="63"/>
                  </a:lnTo>
                  <a:lnTo>
                    <a:pt x="63" y="16"/>
                  </a:ln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1835;p38">
              <a:extLst>
                <a:ext uri="{FF2B5EF4-FFF2-40B4-BE49-F238E27FC236}">
                  <a16:creationId xmlns:a16="http://schemas.microsoft.com/office/drawing/2014/main" id="{F87E25D2-72E8-8D58-CABD-64FAAF40E5CD}"/>
                </a:ext>
              </a:extLst>
            </p:cNvPr>
            <p:cNvSpPr/>
            <p:nvPr/>
          </p:nvSpPr>
          <p:spPr>
            <a:xfrm>
              <a:off x="3371915" y="177572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48" y="0"/>
                    <a:pt x="17" y="17"/>
                    <a:pt x="1" y="32"/>
                  </a:cubicBezTo>
                  <a:lnTo>
                    <a:pt x="1" y="111"/>
                  </a:lnTo>
                  <a:cubicBezTo>
                    <a:pt x="1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4" y="126"/>
                    <a:pt x="64" y="111"/>
                    <a:pt x="64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95" y="63"/>
                    <a:pt x="112" y="63"/>
                    <a:pt x="112" y="48"/>
                  </a:cubicBezTo>
                  <a:lnTo>
                    <a:pt x="112" y="32"/>
                  </a:lnTo>
                  <a:cubicBezTo>
                    <a:pt x="112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1836;p38">
              <a:extLst>
                <a:ext uri="{FF2B5EF4-FFF2-40B4-BE49-F238E27FC236}">
                  <a16:creationId xmlns:a16="http://schemas.microsoft.com/office/drawing/2014/main" id="{8ADB10A6-9EF2-F244-1B35-DEF1B284EFE0}"/>
                </a:ext>
              </a:extLst>
            </p:cNvPr>
            <p:cNvSpPr/>
            <p:nvPr/>
          </p:nvSpPr>
          <p:spPr>
            <a:xfrm>
              <a:off x="3178008" y="1818340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0"/>
                  </a:moveTo>
                  <a:lnTo>
                    <a:pt x="95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32" y="15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32" y="110"/>
                  </a:lnTo>
                  <a:cubicBezTo>
                    <a:pt x="32" y="110"/>
                    <a:pt x="47" y="126"/>
                    <a:pt x="64" y="126"/>
                  </a:cubicBezTo>
                  <a:cubicBezTo>
                    <a:pt x="64" y="126"/>
                    <a:pt x="64" y="110"/>
                    <a:pt x="79" y="110"/>
                  </a:cubicBezTo>
                  <a:lnTo>
                    <a:pt x="79" y="110"/>
                  </a:lnTo>
                  <a:cubicBezTo>
                    <a:pt x="95" y="95"/>
                    <a:pt x="95" y="78"/>
                    <a:pt x="79" y="63"/>
                  </a:cubicBezTo>
                  <a:lnTo>
                    <a:pt x="110" y="63"/>
                  </a:lnTo>
                  <a:cubicBezTo>
                    <a:pt x="127" y="47"/>
                    <a:pt x="142" y="32"/>
                    <a:pt x="127" y="15"/>
                  </a:cubicBezTo>
                  <a:cubicBezTo>
                    <a:pt x="127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1837;p38">
              <a:extLst>
                <a:ext uri="{FF2B5EF4-FFF2-40B4-BE49-F238E27FC236}">
                  <a16:creationId xmlns:a16="http://schemas.microsoft.com/office/drawing/2014/main" id="{BB0F2372-6A0E-2F92-E892-8E1F59BA56E2}"/>
                </a:ext>
              </a:extLst>
            </p:cNvPr>
            <p:cNvSpPr/>
            <p:nvPr/>
          </p:nvSpPr>
          <p:spPr>
            <a:xfrm>
              <a:off x="3412528" y="1793279"/>
              <a:ext cx="3530" cy="2512"/>
            </a:xfrm>
            <a:custGeom>
              <a:avLst/>
              <a:gdLst/>
              <a:ahLst/>
              <a:cxnLst/>
              <a:rect l="l" t="t" r="r" b="b"/>
              <a:pathLst>
                <a:path w="111" h="79" extrusionOk="0">
                  <a:moveTo>
                    <a:pt x="79" y="0"/>
                  </a:moveTo>
                  <a:lnTo>
                    <a:pt x="79" y="0"/>
                  </a:lnTo>
                  <a:lnTo>
                    <a:pt x="32" y="15"/>
                  </a:lnTo>
                  <a:cubicBezTo>
                    <a:pt x="16" y="15"/>
                    <a:pt x="0" y="15"/>
                    <a:pt x="0" y="32"/>
                  </a:cubicBezTo>
                  <a:lnTo>
                    <a:pt x="0" y="47"/>
                  </a:lnTo>
                  <a:lnTo>
                    <a:pt x="16" y="47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7" y="47"/>
                  </a:lnTo>
                  <a:cubicBezTo>
                    <a:pt x="63" y="63"/>
                    <a:pt x="63" y="63"/>
                    <a:pt x="63" y="78"/>
                  </a:cubicBezTo>
                  <a:lnTo>
                    <a:pt x="79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110" y="63"/>
                    <a:pt x="110" y="47"/>
                    <a:pt x="110" y="32"/>
                  </a:cubicBezTo>
                  <a:lnTo>
                    <a:pt x="95" y="15"/>
                  </a:lnTo>
                  <a:cubicBezTo>
                    <a:pt x="79" y="15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1838;p38">
              <a:extLst>
                <a:ext uri="{FF2B5EF4-FFF2-40B4-BE49-F238E27FC236}">
                  <a16:creationId xmlns:a16="http://schemas.microsoft.com/office/drawing/2014/main" id="{0A6B40D6-B4DA-0EA7-5586-7FFA1CCB8DDC}"/>
                </a:ext>
              </a:extLst>
            </p:cNvPr>
            <p:cNvSpPr/>
            <p:nvPr/>
          </p:nvSpPr>
          <p:spPr>
            <a:xfrm>
              <a:off x="3154441" y="1813315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64" y="47"/>
                  </a:moveTo>
                  <a:lnTo>
                    <a:pt x="64" y="47"/>
                  </a:lnTo>
                  <a:lnTo>
                    <a:pt x="64" y="47"/>
                  </a:lnTo>
                  <a:close/>
                  <a:moveTo>
                    <a:pt x="32" y="1"/>
                  </a:moveTo>
                  <a:cubicBezTo>
                    <a:pt x="17" y="1"/>
                    <a:pt x="17" y="16"/>
                    <a:pt x="1" y="32"/>
                  </a:cubicBezTo>
                  <a:cubicBezTo>
                    <a:pt x="1" y="47"/>
                    <a:pt x="17" y="79"/>
                    <a:pt x="17" y="95"/>
                  </a:cubicBezTo>
                  <a:cubicBezTo>
                    <a:pt x="17" y="95"/>
                    <a:pt x="32" y="110"/>
                    <a:pt x="49" y="110"/>
                  </a:cubicBezTo>
                  <a:lnTo>
                    <a:pt x="49" y="110"/>
                  </a:lnTo>
                  <a:cubicBezTo>
                    <a:pt x="49" y="110"/>
                    <a:pt x="64" y="110"/>
                    <a:pt x="64" y="95"/>
                  </a:cubicBezTo>
                  <a:lnTo>
                    <a:pt x="64" y="95"/>
                  </a:lnTo>
                  <a:cubicBezTo>
                    <a:pt x="80" y="95"/>
                    <a:pt x="80" y="64"/>
                    <a:pt x="80" y="47"/>
                  </a:cubicBezTo>
                  <a:lnTo>
                    <a:pt x="80" y="47"/>
                  </a:lnTo>
                  <a:lnTo>
                    <a:pt x="80" y="47"/>
                  </a:lnTo>
                  <a:lnTo>
                    <a:pt x="95" y="47"/>
                  </a:lnTo>
                  <a:lnTo>
                    <a:pt x="95" y="47"/>
                  </a:lnTo>
                  <a:cubicBezTo>
                    <a:pt x="95" y="32"/>
                    <a:pt x="112" y="16"/>
                    <a:pt x="112" y="16"/>
                  </a:cubicBezTo>
                  <a:lnTo>
                    <a:pt x="127" y="16"/>
                  </a:lnTo>
                  <a:lnTo>
                    <a:pt x="127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1839;p38">
              <a:extLst>
                <a:ext uri="{FF2B5EF4-FFF2-40B4-BE49-F238E27FC236}">
                  <a16:creationId xmlns:a16="http://schemas.microsoft.com/office/drawing/2014/main" id="{0583F40F-4B6F-F9C8-5A90-673649B5A52D}"/>
                </a:ext>
              </a:extLst>
            </p:cNvPr>
            <p:cNvSpPr/>
            <p:nvPr/>
          </p:nvSpPr>
          <p:spPr>
            <a:xfrm>
              <a:off x="3156445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1840;p38">
              <a:extLst>
                <a:ext uri="{FF2B5EF4-FFF2-40B4-BE49-F238E27FC236}">
                  <a16:creationId xmlns:a16="http://schemas.microsoft.com/office/drawing/2014/main" id="{3E081023-4AF6-7D54-8583-2CC02CD6B7DF}"/>
                </a:ext>
              </a:extLst>
            </p:cNvPr>
            <p:cNvSpPr/>
            <p:nvPr/>
          </p:nvSpPr>
          <p:spPr>
            <a:xfrm>
              <a:off x="3387467" y="1788731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16" y="17"/>
                  </a:cubicBezTo>
                  <a:lnTo>
                    <a:pt x="16" y="17"/>
                  </a:lnTo>
                  <a:lnTo>
                    <a:pt x="16" y="17"/>
                  </a:lnTo>
                  <a:cubicBezTo>
                    <a:pt x="1" y="32"/>
                    <a:pt x="1" y="64"/>
                    <a:pt x="16" y="95"/>
                  </a:cubicBezTo>
                  <a:lnTo>
                    <a:pt x="16" y="95"/>
                  </a:lnTo>
                  <a:cubicBezTo>
                    <a:pt x="16" y="112"/>
                    <a:pt x="32" y="127"/>
                    <a:pt x="47" y="127"/>
                  </a:cubicBezTo>
                  <a:lnTo>
                    <a:pt x="64" y="127"/>
                  </a:lnTo>
                  <a:cubicBezTo>
                    <a:pt x="79" y="112"/>
                    <a:pt x="79" y="112"/>
                    <a:pt x="79" y="95"/>
                  </a:cubicBezTo>
                  <a:lnTo>
                    <a:pt x="79" y="80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42" y="17"/>
                    <a:pt x="127" y="1"/>
                    <a:pt x="95" y="1"/>
                  </a:cubicBez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1841;p38">
              <a:extLst>
                <a:ext uri="{FF2B5EF4-FFF2-40B4-BE49-F238E27FC236}">
                  <a16:creationId xmlns:a16="http://schemas.microsoft.com/office/drawing/2014/main" id="{5CBDE57F-D713-75AB-3C79-91DEA91C8132}"/>
                </a:ext>
              </a:extLst>
            </p:cNvPr>
            <p:cNvSpPr/>
            <p:nvPr/>
          </p:nvSpPr>
          <p:spPr>
            <a:xfrm>
              <a:off x="3080816" y="1814333"/>
              <a:ext cx="2512" cy="3498"/>
            </a:xfrm>
            <a:custGeom>
              <a:avLst/>
              <a:gdLst/>
              <a:ahLst/>
              <a:cxnLst/>
              <a:rect l="l" t="t" r="r" b="b"/>
              <a:pathLst>
                <a:path w="79" h="110" extrusionOk="0">
                  <a:moveTo>
                    <a:pt x="32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15" y="32"/>
                  </a:lnTo>
                  <a:cubicBezTo>
                    <a:pt x="32" y="47"/>
                    <a:pt x="32" y="63"/>
                    <a:pt x="15" y="78"/>
                  </a:cubicBezTo>
                  <a:lnTo>
                    <a:pt x="15" y="78"/>
                  </a:lnTo>
                  <a:lnTo>
                    <a:pt x="15" y="78"/>
                  </a:lnTo>
                  <a:cubicBezTo>
                    <a:pt x="15" y="95"/>
                    <a:pt x="32" y="110"/>
                    <a:pt x="47" y="110"/>
                  </a:cubicBezTo>
                  <a:lnTo>
                    <a:pt x="63" y="95"/>
                  </a:lnTo>
                  <a:cubicBezTo>
                    <a:pt x="78" y="95"/>
                    <a:pt x="78" y="78"/>
                    <a:pt x="78" y="63"/>
                  </a:cubicBezTo>
                  <a:lnTo>
                    <a:pt x="63" y="32"/>
                  </a:lnTo>
                  <a:lnTo>
                    <a:pt x="63" y="15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1842;p38">
              <a:extLst>
                <a:ext uri="{FF2B5EF4-FFF2-40B4-BE49-F238E27FC236}">
                  <a16:creationId xmlns:a16="http://schemas.microsoft.com/office/drawing/2014/main" id="{82A0F0D6-D6CB-67BE-2ED6-C5D7AEDB4F5D}"/>
                </a:ext>
              </a:extLst>
            </p:cNvPr>
            <p:cNvSpPr/>
            <p:nvPr/>
          </p:nvSpPr>
          <p:spPr>
            <a:xfrm>
              <a:off x="3357889" y="1809785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cubicBezTo>
                    <a:pt x="48" y="17"/>
                    <a:pt x="32" y="17"/>
                    <a:pt x="32" y="32"/>
                  </a:cubicBezTo>
                  <a:lnTo>
                    <a:pt x="0" y="127"/>
                  </a:ln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63" y="158"/>
                  </a:lnTo>
                  <a:lnTo>
                    <a:pt x="80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126" y="64"/>
                  </a:lnTo>
                  <a:lnTo>
                    <a:pt x="126" y="32"/>
                  </a:lnTo>
                  <a:cubicBezTo>
                    <a:pt x="126" y="17"/>
                    <a:pt x="111" y="17"/>
                    <a:pt x="111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1843;p38">
              <a:extLst>
                <a:ext uri="{FF2B5EF4-FFF2-40B4-BE49-F238E27FC236}">
                  <a16:creationId xmlns:a16="http://schemas.microsoft.com/office/drawing/2014/main" id="{DE521067-045C-4C5D-0814-04BD963234F1}"/>
                </a:ext>
              </a:extLst>
            </p:cNvPr>
            <p:cNvSpPr/>
            <p:nvPr/>
          </p:nvSpPr>
          <p:spPr>
            <a:xfrm>
              <a:off x="3326817" y="177871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4" y="49"/>
                  </a:moveTo>
                  <a:lnTo>
                    <a:pt x="64" y="49"/>
                  </a:lnTo>
                  <a:lnTo>
                    <a:pt x="64" y="49"/>
                  </a:lnTo>
                  <a:close/>
                  <a:moveTo>
                    <a:pt x="64" y="1"/>
                  </a:moveTo>
                  <a:lnTo>
                    <a:pt x="32" y="1"/>
                  </a:lnTo>
                  <a:lnTo>
                    <a:pt x="1" y="32"/>
                  </a:lnTo>
                  <a:lnTo>
                    <a:pt x="1" y="80"/>
                  </a:lnTo>
                  <a:cubicBezTo>
                    <a:pt x="1" y="95"/>
                    <a:pt x="17" y="112"/>
                    <a:pt x="32" y="127"/>
                  </a:cubicBezTo>
                  <a:lnTo>
                    <a:pt x="64" y="127"/>
                  </a:lnTo>
                  <a:lnTo>
                    <a:pt x="80" y="127"/>
                  </a:lnTo>
                  <a:cubicBezTo>
                    <a:pt x="95" y="112"/>
                    <a:pt x="95" y="95"/>
                    <a:pt x="80" y="80"/>
                  </a:cubicBezTo>
                  <a:lnTo>
                    <a:pt x="80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9"/>
                    <a:pt x="112" y="17"/>
                  </a:cubicBezTo>
                  <a:lnTo>
                    <a:pt x="11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1844;p38">
              <a:extLst>
                <a:ext uri="{FF2B5EF4-FFF2-40B4-BE49-F238E27FC236}">
                  <a16:creationId xmlns:a16="http://schemas.microsoft.com/office/drawing/2014/main" id="{50650F13-4CA9-4F3B-ACA6-1E7D7B1B58CB}"/>
                </a:ext>
              </a:extLst>
            </p:cNvPr>
            <p:cNvSpPr/>
            <p:nvPr/>
          </p:nvSpPr>
          <p:spPr>
            <a:xfrm>
              <a:off x="3328821" y="178023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1845;p38">
              <a:extLst>
                <a:ext uri="{FF2B5EF4-FFF2-40B4-BE49-F238E27FC236}">
                  <a16:creationId xmlns:a16="http://schemas.microsoft.com/office/drawing/2014/main" id="{35AA5883-03BF-CE5A-19BE-93890FCAD951}"/>
                </a:ext>
              </a:extLst>
            </p:cNvPr>
            <p:cNvSpPr/>
            <p:nvPr/>
          </p:nvSpPr>
          <p:spPr>
            <a:xfrm>
              <a:off x="3317785" y="1812329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3" y="0"/>
                  </a:moveTo>
                  <a:lnTo>
                    <a:pt x="33" y="0"/>
                  </a:lnTo>
                  <a:cubicBezTo>
                    <a:pt x="17" y="0"/>
                    <a:pt x="1" y="15"/>
                    <a:pt x="1" y="15"/>
                  </a:cubicBezTo>
                  <a:cubicBezTo>
                    <a:pt x="1" y="47"/>
                    <a:pt x="1" y="63"/>
                    <a:pt x="33" y="63"/>
                  </a:cubicBezTo>
                  <a:lnTo>
                    <a:pt x="33" y="63"/>
                  </a:lnTo>
                  <a:lnTo>
                    <a:pt x="112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3" y="95"/>
                    <a:pt x="159" y="78"/>
                    <a:pt x="159" y="63"/>
                  </a:cubicBezTo>
                  <a:cubicBezTo>
                    <a:pt x="175" y="47"/>
                    <a:pt x="159" y="32"/>
                    <a:pt x="143" y="32"/>
                  </a:cubicBezTo>
                  <a:lnTo>
                    <a:pt x="143" y="32"/>
                  </a:lnTo>
                  <a:lnTo>
                    <a:pt x="127" y="32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1846;p38">
              <a:extLst>
                <a:ext uri="{FF2B5EF4-FFF2-40B4-BE49-F238E27FC236}">
                  <a16:creationId xmlns:a16="http://schemas.microsoft.com/office/drawing/2014/main" id="{FEEC5311-236D-E3BA-2546-DD6D5F649F6A}"/>
                </a:ext>
              </a:extLst>
            </p:cNvPr>
            <p:cNvSpPr/>
            <p:nvPr/>
          </p:nvSpPr>
          <p:spPr>
            <a:xfrm>
              <a:off x="3419016" y="1801294"/>
              <a:ext cx="2576" cy="2035"/>
            </a:xfrm>
            <a:custGeom>
              <a:avLst/>
              <a:gdLst/>
              <a:ahLst/>
              <a:cxnLst/>
              <a:rect l="l" t="t" r="r" b="b"/>
              <a:pathLst>
                <a:path w="81" h="64" extrusionOk="0">
                  <a:moveTo>
                    <a:pt x="49" y="0"/>
                  </a:moveTo>
                  <a:lnTo>
                    <a:pt x="49" y="0"/>
                  </a:lnTo>
                  <a:lnTo>
                    <a:pt x="17" y="0"/>
                  </a:lnTo>
                  <a:lnTo>
                    <a:pt x="1" y="16"/>
                  </a:lnTo>
                  <a:lnTo>
                    <a:pt x="32" y="47"/>
                  </a:lnTo>
                  <a:lnTo>
                    <a:pt x="3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64" y="47"/>
                  </a:lnTo>
                  <a:cubicBezTo>
                    <a:pt x="80" y="47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1847;p38">
              <a:extLst>
                <a:ext uri="{FF2B5EF4-FFF2-40B4-BE49-F238E27FC236}">
                  <a16:creationId xmlns:a16="http://schemas.microsoft.com/office/drawing/2014/main" id="{BE3044A7-4917-0BFE-A5C3-EAE48CA923E4}"/>
                </a:ext>
              </a:extLst>
            </p:cNvPr>
            <p:cNvSpPr/>
            <p:nvPr/>
          </p:nvSpPr>
          <p:spPr>
            <a:xfrm>
              <a:off x="3440070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63" y="1"/>
                  </a:moveTo>
                  <a:lnTo>
                    <a:pt x="32" y="16"/>
                  </a:lnTo>
                  <a:cubicBezTo>
                    <a:pt x="0" y="16"/>
                    <a:pt x="0" y="47"/>
                    <a:pt x="0" y="64"/>
                  </a:cubicBezTo>
                  <a:cubicBezTo>
                    <a:pt x="17" y="79"/>
                    <a:pt x="32" y="79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63" y="79"/>
                  </a:lnTo>
                  <a:lnTo>
                    <a:pt x="95" y="64"/>
                  </a:lnTo>
                  <a:cubicBezTo>
                    <a:pt x="111" y="47"/>
                    <a:pt x="111" y="47"/>
                    <a:pt x="111" y="32"/>
                  </a:cubicBezTo>
                  <a:cubicBezTo>
                    <a:pt x="126" y="32"/>
                    <a:pt x="126" y="16"/>
                    <a:pt x="111" y="16"/>
                  </a:cubicBezTo>
                  <a:lnTo>
                    <a:pt x="111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1848;p38">
              <a:extLst>
                <a:ext uri="{FF2B5EF4-FFF2-40B4-BE49-F238E27FC236}">
                  <a16:creationId xmlns:a16="http://schemas.microsoft.com/office/drawing/2014/main" id="{7BAFB433-A78E-E0EF-510A-F173073493A8}"/>
                </a:ext>
              </a:extLst>
            </p:cNvPr>
            <p:cNvSpPr/>
            <p:nvPr/>
          </p:nvSpPr>
          <p:spPr>
            <a:xfrm>
              <a:off x="3416535" y="1800785"/>
              <a:ext cx="5057" cy="4548"/>
            </a:xfrm>
            <a:custGeom>
              <a:avLst/>
              <a:gdLst/>
              <a:ahLst/>
              <a:cxnLst/>
              <a:rect l="l" t="t" r="r" b="b"/>
              <a:pathLst>
                <a:path w="159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0" y="0"/>
                    <a:pt x="0" y="16"/>
                    <a:pt x="0" y="32"/>
                  </a:cubicBezTo>
                  <a:lnTo>
                    <a:pt x="0" y="48"/>
                  </a:lnTo>
                  <a:cubicBezTo>
                    <a:pt x="0" y="79"/>
                    <a:pt x="16" y="79"/>
                    <a:pt x="32" y="95"/>
                  </a:cubicBezTo>
                  <a:lnTo>
                    <a:pt x="32" y="95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47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cubicBezTo>
                    <a:pt x="79" y="79"/>
                    <a:pt x="95" y="79"/>
                    <a:pt x="95" y="95"/>
                  </a:cubicBezTo>
                  <a:lnTo>
                    <a:pt x="95" y="95"/>
                  </a:lnTo>
                  <a:lnTo>
                    <a:pt x="110" y="95"/>
                  </a:lnTo>
                  <a:cubicBezTo>
                    <a:pt x="127" y="111"/>
                    <a:pt x="142" y="126"/>
                    <a:pt x="127" y="142"/>
                  </a:cubicBezTo>
                  <a:lnTo>
                    <a:pt x="127" y="142"/>
                  </a:lnTo>
                  <a:lnTo>
                    <a:pt x="127" y="142"/>
                  </a:lnTo>
                  <a:cubicBezTo>
                    <a:pt x="142" y="142"/>
                    <a:pt x="158" y="142"/>
                    <a:pt x="158" y="126"/>
                  </a:cubicBezTo>
                  <a:lnTo>
                    <a:pt x="158" y="126"/>
                  </a:lnTo>
                  <a:cubicBezTo>
                    <a:pt x="158" y="95"/>
                    <a:pt x="142" y="79"/>
                    <a:pt x="127" y="79"/>
                  </a:cubicBezTo>
                  <a:lnTo>
                    <a:pt x="127" y="79"/>
                  </a:lnTo>
                  <a:lnTo>
                    <a:pt x="110" y="79"/>
                  </a:lnTo>
                  <a:lnTo>
                    <a:pt x="110" y="63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64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1849;p38">
              <a:extLst>
                <a:ext uri="{FF2B5EF4-FFF2-40B4-BE49-F238E27FC236}">
                  <a16:creationId xmlns:a16="http://schemas.microsoft.com/office/drawing/2014/main" id="{0571D841-8897-88A8-41EB-7208AF21508A}"/>
                </a:ext>
              </a:extLst>
            </p:cNvPr>
            <p:cNvSpPr/>
            <p:nvPr/>
          </p:nvSpPr>
          <p:spPr>
            <a:xfrm>
              <a:off x="3440579" y="177123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32" y="63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1850;p38">
              <a:extLst>
                <a:ext uri="{FF2B5EF4-FFF2-40B4-BE49-F238E27FC236}">
                  <a16:creationId xmlns:a16="http://schemas.microsoft.com/office/drawing/2014/main" id="{2A83015A-3B61-6962-40DE-9EEDC0328837}"/>
                </a:ext>
              </a:extLst>
            </p:cNvPr>
            <p:cNvSpPr/>
            <p:nvPr/>
          </p:nvSpPr>
          <p:spPr>
            <a:xfrm>
              <a:off x="3042715" y="181232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110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1851;p38">
              <a:extLst>
                <a:ext uri="{FF2B5EF4-FFF2-40B4-BE49-F238E27FC236}">
                  <a16:creationId xmlns:a16="http://schemas.microsoft.com/office/drawing/2014/main" id="{C8C6AD55-B0AF-ADE5-C0E8-5F584BA0DDA1}"/>
                </a:ext>
              </a:extLst>
            </p:cNvPr>
            <p:cNvSpPr/>
            <p:nvPr/>
          </p:nvSpPr>
          <p:spPr>
            <a:xfrm>
              <a:off x="3418539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6" y="1"/>
                    <a:pt x="1" y="16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32" y="79"/>
                  </a:lnTo>
                  <a:lnTo>
                    <a:pt x="47" y="64"/>
                  </a:lnTo>
                  <a:lnTo>
                    <a:pt x="79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127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1852;p38">
              <a:extLst>
                <a:ext uri="{FF2B5EF4-FFF2-40B4-BE49-F238E27FC236}">
                  <a16:creationId xmlns:a16="http://schemas.microsoft.com/office/drawing/2014/main" id="{B8D15B4A-B830-21A2-A395-1037455A5DA8}"/>
                </a:ext>
              </a:extLst>
            </p:cNvPr>
            <p:cNvSpPr/>
            <p:nvPr/>
          </p:nvSpPr>
          <p:spPr>
            <a:xfrm>
              <a:off x="3197058" y="1796269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1" y="47"/>
                    <a:pt x="1" y="64"/>
                    <a:pt x="1" y="79"/>
                  </a:cubicBezTo>
                  <a:cubicBezTo>
                    <a:pt x="16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1853;p38">
              <a:extLst>
                <a:ext uri="{FF2B5EF4-FFF2-40B4-BE49-F238E27FC236}">
                  <a16:creationId xmlns:a16="http://schemas.microsoft.com/office/drawing/2014/main" id="{749FE4A7-CBFB-44B6-8479-A73F5BF280A7}"/>
                </a:ext>
              </a:extLst>
            </p:cNvPr>
            <p:cNvSpPr/>
            <p:nvPr/>
          </p:nvSpPr>
          <p:spPr>
            <a:xfrm>
              <a:off x="3323828" y="1785264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0" y="15"/>
                    <a:pt x="0" y="32"/>
                    <a:pt x="16" y="47"/>
                  </a:cubicBezTo>
                  <a:lnTo>
                    <a:pt x="16" y="63"/>
                  </a:lnTo>
                  <a:cubicBezTo>
                    <a:pt x="32" y="63"/>
                    <a:pt x="32" y="63"/>
                    <a:pt x="32" y="95"/>
                  </a:cubicBezTo>
                  <a:cubicBezTo>
                    <a:pt x="32" y="95"/>
                    <a:pt x="16" y="95"/>
                    <a:pt x="16" y="110"/>
                  </a:cubicBezTo>
                  <a:cubicBezTo>
                    <a:pt x="16" y="126"/>
                    <a:pt x="32" y="141"/>
                    <a:pt x="48" y="141"/>
                  </a:cubicBezTo>
                  <a:lnTo>
                    <a:pt x="63" y="141"/>
                  </a:lnTo>
                  <a:lnTo>
                    <a:pt x="79" y="141"/>
                  </a:lnTo>
                  <a:cubicBezTo>
                    <a:pt x="79" y="141"/>
                    <a:pt x="95" y="126"/>
                    <a:pt x="95" y="110"/>
                  </a:cubicBezTo>
                  <a:lnTo>
                    <a:pt x="95" y="110"/>
                  </a:lnTo>
                  <a:cubicBezTo>
                    <a:pt x="95" y="78"/>
                    <a:pt x="111" y="32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1854;p38">
              <a:extLst>
                <a:ext uri="{FF2B5EF4-FFF2-40B4-BE49-F238E27FC236}">
                  <a16:creationId xmlns:a16="http://schemas.microsoft.com/office/drawing/2014/main" id="{B3397DC2-342D-AB4C-4E89-7A607301B810}"/>
                </a:ext>
              </a:extLst>
            </p:cNvPr>
            <p:cNvSpPr/>
            <p:nvPr/>
          </p:nvSpPr>
          <p:spPr>
            <a:xfrm>
              <a:off x="3375922" y="1780239"/>
              <a:ext cx="2576" cy="4516"/>
            </a:xfrm>
            <a:custGeom>
              <a:avLst/>
              <a:gdLst/>
              <a:ahLst/>
              <a:cxnLst/>
              <a:rect l="l" t="t" r="r" b="b"/>
              <a:pathLst>
                <a:path w="81" h="142" extrusionOk="0">
                  <a:moveTo>
                    <a:pt x="32" y="1"/>
                  </a:moveTo>
                  <a:lnTo>
                    <a:pt x="17" y="1"/>
                  </a:lnTo>
                  <a:lnTo>
                    <a:pt x="17" y="16"/>
                  </a:lnTo>
                  <a:cubicBezTo>
                    <a:pt x="1" y="16"/>
                    <a:pt x="1" y="32"/>
                    <a:pt x="1" y="32"/>
                  </a:cubicBezTo>
                  <a:lnTo>
                    <a:pt x="1" y="47"/>
                  </a:lnTo>
                  <a:lnTo>
                    <a:pt x="1" y="64"/>
                  </a:lnTo>
                  <a:lnTo>
                    <a:pt x="1" y="64"/>
                  </a:lnTo>
                  <a:cubicBezTo>
                    <a:pt x="17" y="64"/>
                    <a:pt x="17" y="79"/>
                    <a:pt x="17" y="95"/>
                  </a:cubicBezTo>
                  <a:lnTo>
                    <a:pt x="17" y="110"/>
                  </a:lnTo>
                  <a:lnTo>
                    <a:pt x="17" y="110"/>
                  </a:lnTo>
                  <a:lnTo>
                    <a:pt x="17" y="110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9" y="142"/>
                  </a:lnTo>
                  <a:cubicBezTo>
                    <a:pt x="49" y="142"/>
                    <a:pt x="64" y="142"/>
                    <a:pt x="64" y="127"/>
                  </a:cubicBezTo>
                  <a:cubicBezTo>
                    <a:pt x="64" y="127"/>
                    <a:pt x="80" y="127"/>
                    <a:pt x="80" y="110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49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1855;p38">
              <a:extLst>
                <a:ext uri="{FF2B5EF4-FFF2-40B4-BE49-F238E27FC236}">
                  <a16:creationId xmlns:a16="http://schemas.microsoft.com/office/drawing/2014/main" id="{13A0D2D5-5DE8-643D-FAD0-7CFE123B72C0}"/>
                </a:ext>
              </a:extLst>
            </p:cNvPr>
            <p:cNvSpPr/>
            <p:nvPr/>
          </p:nvSpPr>
          <p:spPr>
            <a:xfrm>
              <a:off x="3185036" y="1795760"/>
              <a:ext cx="7537" cy="3562"/>
            </a:xfrm>
            <a:custGeom>
              <a:avLst/>
              <a:gdLst/>
              <a:ahLst/>
              <a:cxnLst/>
              <a:rect l="l" t="t" r="r" b="b"/>
              <a:pathLst>
                <a:path w="237" h="112" extrusionOk="0">
                  <a:moveTo>
                    <a:pt x="205" y="0"/>
                  </a:moveTo>
                  <a:lnTo>
                    <a:pt x="205" y="0"/>
                  </a:lnTo>
                  <a:lnTo>
                    <a:pt x="189" y="0"/>
                  </a:lnTo>
                  <a:cubicBezTo>
                    <a:pt x="189" y="17"/>
                    <a:pt x="173" y="17"/>
                    <a:pt x="173" y="17"/>
                  </a:cubicBezTo>
                  <a:cubicBezTo>
                    <a:pt x="158" y="17"/>
                    <a:pt x="158" y="32"/>
                    <a:pt x="158" y="32"/>
                  </a:cubicBezTo>
                  <a:cubicBezTo>
                    <a:pt x="142" y="32"/>
                    <a:pt x="126" y="48"/>
                    <a:pt x="126" y="48"/>
                  </a:cubicBezTo>
                  <a:cubicBezTo>
                    <a:pt x="126" y="48"/>
                    <a:pt x="110" y="48"/>
                    <a:pt x="110" y="32"/>
                  </a:cubicBezTo>
                  <a:cubicBezTo>
                    <a:pt x="110" y="32"/>
                    <a:pt x="95" y="17"/>
                    <a:pt x="79" y="17"/>
                  </a:cubicBezTo>
                  <a:lnTo>
                    <a:pt x="79" y="17"/>
                  </a:lnTo>
                  <a:cubicBezTo>
                    <a:pt x="63" y="32"/>
                    <a:pt x="47" y="32"/>
                    <a:pt x="47" y="32"/>
                  </a:cubicBezTo>
                  <a:lnTo>
                    <a:pt x="32" y="48"/>
                  </a:lnTo>
                  <a:cubicBezTo>
                    <a:pt x="16" y="48"/>
                    <a:pt x="0" y="80"/>
                    <a:pt x="16" y="95"/>
                  </a:cubicBezTo>
                  <a:cubicBezTo>
                    <a:pt x="16" y="95"/>
                    <a:pt x="16" y="111"/>
                    <a:pt x="32" y="111"/>
                  </a:cubicBezTo>
                  <a:lnTo>
                    <a:pt x="47" y="111"/>
                  </a:lnTo>
                  <a:lnTo>
                    <a:pt x="63" y="80"/>
                  </a:lnTo>
                  <a:cubicBezTo>
                    <a:pt x="63" y="63"/>
                    <a:pt x="79" y="48"/>
                    <a:pt x="95" y="48"/>
                  </a:cubicBezTo>
                  <a:lnTo>
                    <a:pt x="95" y="48"/>
                  </a:lnTo>
                  <a:lnTo>
                    <a:pt x="110" y="63"/>
                  </a:lnTo>
                  <a:cubicBezTo>
                    <a:pt x="126" y="63"/>
                    <a:pt x="126" y="80"/>
                    <a:pt x="126" y="95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42" y="111"/>
                  </a:lnTo>
                  <a:cubicBezTo>
                    <a:pt x="158" y="111"/>
                    <a:pt x="189" y="95"/>
                    <a:pt x="189" y="80"/>
                  </a:cubicBezTo>
                  <a:lnTo>
                    <a:pt x="189" y="80"/>
                  </a:lnTo>
                  <a:cubicBezTo>
                    <a:pt x="205" y="80"/>
                    <a:pt x="205" y="63"/>
                    <a:pt x="221" y="63"/>
                  </a:cubicBezTo>
                  <a:cubicBezTo>
                    <a:pt x="236" y="63"/>
                    <a:pt x="236" y="48"/>
                    <a:pt x="236" y="17"/>
                  </a:cubicBezTo>
                  <a:cubicBezTo>
                    <a:pt x="236" y="17"/>
                    <a:pt x="221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1856;p38">
              <a:extLst>
                <a:ext uri="{FF2B5EF4-FFF2-40B4-BE49-F238E27FC236}">
                  <a16:creationId xmlns:a16="http://schemas.microsoft.com/office/drawing/2014/main" id="{C0E2128F-4FDE-3640-4D2C-7A39D53D1DF6}"/>
                </a:ext>
              </a:extLst>
            </p:cNvPr>
            <p:cNvSpPr/>
            <p:nvPr/>
          </p:nvSpPr>
          <p:spPr>
            <a:xfrm>
              <a:off x="3171011" y="1818340"/>
              <a:ext cx="6042" cy="3498"/>
            </a:xfrm>
            <a:custGeom>
              <a:avLst/>
              <a:gdLst/>
              <a:ahLst/>
              <a:cxnLst/>
              <a:rect l="l" t="t" r="r" b="b"/>
              <a:pathLst>
                <a:path w="190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5" y="15"/>
                    <a:pt x="15" y="32"/>
                  </a:cubicBezTo>
                  <a:cubicBezTo>
                    <a:pt x="0" y="47"/>
                    <a:pt x="15" y="63"/>
                    <a:pt x="32" y="78"/>
                  </a:cubicBezTo>
                  <a:lnTo>
                    <a:pt x="47" y="78"/>
                  </a:lnTo>
                  <a:cubicBezTo>
                    <a:pt x="63" y="78"/>
                    <a:pt x="78" y="78"/>
                    <a:pt x="95" y="95"/>
                  </a:cubicBezTo>
                  <a:cubicBezTo>
                    <a:pt x="110" y="95"/>
                    <a:pt x="110" y="95"/>
                    <a:pt x="126" y="110"/>
                  </a:cubicBezTo>
                  <a:lnTo>
                    <a:pt x="141" y="110"/>
                  </a:lnTo>
                  <a:lnTo>
                    <a:pt x="158" y="110"/>
                  </a:lnTo>
                  <a:cubicBezTo>
                    <a:pt x="173" y="110"/>
                    <a:pt x="189" y="110"/>
                    <a:pt x="189" y="95"/>
                  </a:cubicBezTo>
                  <a:lnTo>
                    <a:pt x="189" y="95"/>
                  </a:lnTo>
                  <a:lnTo>
                    <a:pt x="189" y="95"/>
                  </a:lnTo>
                  <a:lnTo>
                    <a:pt x="173" y="95"/>
                  </a:lnTo>
                  <a:lnTo>
                    <a:pt x="158" y="78"/>
                  </a:lnTo>
                  <a:lnTo>
                    <a:pt x="141" y="78"/>
                  </a:lnTo>
                  <a:cubicBezTo>
                    <a:pt x="141" y="95"/>
                    <a:pt x="126" y="95"/>
                    <a:pt x="126" y="95"/>
                  </a:cubicBezTo>
                  <a:cubicBezTo>
                    <a:pt x="110" y="95"/>
                    <a:pt x="95" y="78"/>
                    <a:pt x="95" y="63"/>
                  </a:cubicBezTo>
                  <a:cubicBezTo>
                    <a:pt x="95" y="47"/>
                    <a:pt x="95" y="32"/>
                    <a:pt x="110" y="15"/>
                  </a:cubicBezTo>
                  <a:lnTo>
                    <a:pt x="78" y="1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1857;p38">
              <a:extLst>
                <a:ext uri="{FF2B5EF4-FFF2-40B4-BE49-F238E27FC236}">
                  <a16:creationId xmlns:a16="http://schemas.microsoft.com/office/drawing/2014/main" id="{286BAF42-D0CB-20DF-A9D6-ADE6C17595CD}"/>
                </a:ext>
              </a:extLst>
            </p:cNvPr>
            <p:cNvSpPr/>
            <p:nvPr/>
          </p:nvSpPr>
          <p:spPr>
            <a:xfrm>
              <a:off x="3385463" y="177670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6" y="17"/>
                  </a:lnTo>
                  <a:cubicBezTo>
                    <a:pt x="1" y="32"/>
                    <a:pt x="16" y="49"/>
                    <a:pt x="32" y="64"/>
                  </a:cubicBezTo>
                  <a:lnTo>
                    <a:pt x="47" y="64"/>
                  </a:lnTo>
                  <a:cubicBezTo>
                    <a:pt x="47" y="49"/>
                    <a:pt x="64" y="32"/>
                    <a:pt x="64" y="32"/>
                  </a:cubicBezTo>
                  <a:lnTo>
                    <a:pt x="127" y="32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1858;p38">
              <a:extLst>
                <a:ext uri="{FF2B5EF4-FFF2-40B4-BE49-F238E27FC236}">
                  <a16:creationId xmlns:a16="http://schemas.microsoft.com/office/drawing/2014/main" id="{2A623E28-C1DC-FC02-EAB7-761FFB1850E2}"/>
                </a:ext>
              </a:extLst>
            </p:cNvPr>
            <p:cNvSpPr/>
            <p:nvPr/>
          </p:nvSpPr>
          <p:spPr>
            <a:xfrm>
              <a:off x="3415009" y="1777250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64" y="15"/>
                  </a:lnTo>
                  <a:lnTo>
                    <a:pt x="48" y="32"/>
                  </a:lnTo>
                  <a:lnTo>
                    <a:pt x="1" y="15"/>
                  </a:lnTo>
                  <a:lnTo>
                    <a:pt x="1" y="15"/>
                  </a:lnTo>
                  <a:cubicBezTo>
                    <a:pt x="1" y="32"/>
                    <a:pt x="17" y="32"/>
                    <a:pt x="17" y="47"/>
                  </a:cubicBezTo>
                  <a:lnTo>
                    <a:pt x="17" y="95"/>
                  </a:lnTo>
                  <a:lnTo>
                    <a:pt x="17" y="95"/>
                  </a:lnTo>
                  <a:lnTo>
                    <a:pt x="80" y="78"/>
                  </a:lnTo>
                  <a:lnTo>
                    <a:pt x="112" y="63"/>
                  </a:lnTo>
                  <a:cubicBezTo>
                    <a:pt x="112" y="47"/>
                    <a:pt x="127" y="47"/>
                    <a:pt x="127" y="32"/>
                  </a:cubicBezTo>
                  <a:lnTo>
                    <a:pt x="112" y="15"/>
                  </a:lnTo>
                  <a:cubicBezTo>
                    <a:pt x="112" y="0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1859;p38">
              <a:extLst>
                <a:ext uri="{FF2B5EF4-FFF2-40B4-BE49-F238E27FC236}">
                  <a16:creationId xmlns:a16="http://schemas.microsoft.com/office/drawing/2014/main" id="{42A09FA1-9CA2-96DF-59E7-4B904C390609}"/>
                </a:ext>
              </a:extLst>
            </p:cNvPr>
            <p:cNvSpPr/>
            <p:nvPr/>
          </p:nvSpPr>
          <p:spPr>
            <a:xfrm>
              <a:off x="3294759" y="181531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7" y="1"/>
                  </a:moveTo>
                  <a:lnTo>
                    <a:pt x="0" y="1"/>
                  </a:lnTo>
                  <a:lnTo>
                    <a:pt x="0" y="16"/>
                  </a:lnTo>
                  <a:lnTo>
                    <a:pt x="17" y="16"/>
                  </a:lnTo>
                  <a:lnTo>
                    <a:pt x="17" y="16"/>
                  </a:lnTo>
                  <a:cubicBezTo>
                    <a:pt x="32" y="16"/>
                    <a:pt x="48" y="32"/>
                    <a:pt x="48" y="47"/>
                  </a:cubicBezTo>
                  <a:lnTo>
                    <a:pt x="80" y="47"/>
                  </a:lnTo>
                  <a:cubicBezTo>
                    <a:pt x="80" y="64"/>
                    <a:pt x="80" y="64"/>
                    <a:pt x="95" y="64"/>
                  </a:cubicBezTo>
                  <a:lnTo>
                    <a:pt x="126" y="32"/>
                  </a:lnTo>
                  <a:lnTo>
                    <a:pt x="126" y="1"/>
                  </a:lnTo>
                  <a:cubicBezTo>
                    <a:pt x="111" y="16"/>
                    <a:pt x="111" y="32"/>
                    <a:pt x="95" y="32"/>
                  </a:cubicBezTo>
                  <a:lnTo>
                    <a:pt x="80" y="32"/>
                  </a:lnTo>
                  <a:cubicBezTo>
                    <a:pt x="63" y="32"/>
                    <a:pt x="48" y="16"/>
                    <a:pt x="48" y="1"/>
                  </a:cubicBez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1860;p38">
              <a:extLst>
                <a:ext uri="{FF2B5EF4-FFF2-40B4-BE49-F238E27FC236}">
                  <a16:creationId xmlns:a16="http://schemas.microsoft.com/office/drawing/2014/main" id="{1AF68564-DCAD-934A-E2F9-7B71C50E0CB7}"/>
                </a:ext>
              </a:extLst>
            </p:cNvPr>
            <p:cNvSpPr/>
            <p:nvPr/>
          </p:nvSpPr>
          <p:spPr>
            <a:xfrm>
              <a:off x="3311774" y="180679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" y="79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7" y="79"/>
                  </a:lnTo>
                  <a:cubicBezTo>
                    <a:pt x="32" y="95"/>
                    <a:pt x="32" y="111"/>
                    <a:pt x="32" y="126"/>
                  </a:cubicBezTo>
                  <a:cubicBezTo>
                    <a:pt x="32" y="126"/>
                    <a:pt x="49" y="111"/>
                    <a:pt x="64" y="111"/>
                  </a:cubicBezTo>
                  <a:lnTo>
                    <a:pt x="80" y="48"/>
                  </a:lnTo>
                  <a:cubicBezTo>
                    <a:pt x="95" y="32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1861;p38">
              <a:extLst>
                <a:ext uri="{FF2B5EF4-FFF2-40B4-BE49-F238E27FC236}">
                  <a16:creationId xmlns:a16="http://schemas.microsoft.com/office/drawing/2014/main" id="{13F586A9-9E05-AAEA-4C02-D7ED8FAC72D4}"/>
                </a:ext>
              </a:extLst>
            </p:cNvPr>
            <p:cNvSpPr/>
            <p:nvPr/>
          </p:nvSpPr>
          <p:spPr>
            <a:xfrm>
              <a:off x="3394972" y="1754192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63" y="0"/>
                  </a:lnTo>
                  <a:lnTo>
                    <a:pt x="32" y="0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17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95" y="63"/>
                  </a:lnTo>
                  <a:cubicBezTo>
                    <a:pt x="126" y="47"/>
                    <a:pt x="126" y="32"/>
                    <a:pt x="126" y="16"/>
                  </a:cubicBezTo>
                  <a:cubicBezTo>
                    <a:pt x="126" y="0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1862;p38">
              <a:extLst>
                <a:ext uri="{FF2B5EF4-FFF2-40B4-BE49-F238E27FC236}">
                  <a16:creationId xmlns:a16="http://schemas.microsoft.com/office/drawing/2014/main" id="{EB99B1B6-25C0-5D7B-E99E-E59CAB83E271}"/>
                </a:ext>
              </a:extLst>
            </p:cNvPr>
            <p:cNvSpPr/>
            <p:nvPr/>
          </p:nvSpPr>
          <p:spPr>
            <a:xfrm>
              <a:off x="3086286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49" y="0"/>
                  </a:moveTo>
                  <a:lnTo>
                    <a:pt x="1" y="32"/>
                  </a:lnTo>
                  <a:cubicBezTo>
                    <a:pt x="17" y="32"/>
                    <a:pt x="17" y="47"/>
                    <a:pt x="32" y="47"/>
                  </a:cubicBezTo>
                  <a:lnTo>
                    <a:pt x="32" y="47"/>
                  </a:lnTo>
                  <a:lnTo>
                    <a:pt x="80" y="47"/>
                  </a:lnTo>
                  <a:lnTo>
                    <a:pt x="80" y="63"/>
                  </a:lnTo>
                  <a:cubicBezTo>
                    <a:pt x="95" y="63"/>
                    <a:pt x="95" y="47"/>
                    <a:pt x="95" y="47"/>
                  </a:cubicBezTo>
                  <a:cubicBezTo>
                    <a:pt x="80" y="47"/>
                    <a:pt x="64" y="32"/>
                    <a:pt x="4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1863;p38">
              <a:extLst>
                <a:ext uri="{FF2B5EF4-FFF2-40B4-BE49-F238E27FC236}">
                  <a16:creationId xmlns:a16="http://schemas.microsoft.com/office/drawing/2014/main" id="{B0A59F58-68CE-0CE8-0243-C2A8D29B5426}"/>
                </a:ext>
              </a:extLst>
            </p:cNvPr>
            <p:cNvSpPr/>
            <p:nvPr/>
          </p:nvSpPr>
          <p:spPr>
            <a:xfrm>
              <a:off x="3456608" y="1802788"/>
              <a:ext cx="1527" cy="6551"/>
            </a:xfrm>
            <a:custGeom>
              <a:avLst/>
              <a:gdLst/>
              <a:ahLst/>
              <a:cxnLst/>
              <a:rect l="l" t="t" r="r" b="b"/>
              <a:pathLst>
                <a:path w="48" h="206" extrusionOk="0">
                  <a:moveTo>
                    <a:pt x="48" y="0"/>
                  </a:moveTo>
                  <a:lnTo>
                    <a:pt x="32" y="16"/>
                  </a:lnTo>
                  <a:lnTo>
                    <a:pt x="32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32" y="63"/>
                    <a:pt x="32" y="79"/>
                    <a:pt x="16" y="79"/>
                  </a:cubicBezTo>
                  <a:lnTo>
                    <a:pt x="16" y="79"/>
                  </a:lnTo>
                  <a:lnTo>
                    <a:pt x="1" y="174"/>
                  </a:lnTo>
                  <a:lnTo>
                    <a:pt x="1" y="205"/>
                  </a:lnTo>
                  <a:cubicBezTo>
                    <a:pt x="16" y="189"/>
                    <a:pt x="32" y="189"/>
                    <a:pt x="48" y="18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1864;p38">
              <a:extLst>
                <a:ext uri="{FF2B5EF4-FFF2-40B4-BE49-F238E27FC236}">
                  <a16:creationId xmlns:a16="http://schemas.microsoft.com/office/drawing/2014/main" id="{C2CC72AD-B84B-CF4B-1A59-954F27E6F03C}"/>
                </a:ext>
              </a:extLst>
            </p:cNvPr>
            <p:cNvSpPr/>
            <p:nvPr/>
          </p:nvSpPr>
          <p:spPr>
            <a:xfrm>
              <a:off x="3349398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15" y="48"/>
                  </a:moveTo>
                  <a:cubicBezTo>
                    <a:pt x="32" y="63"/>
                    <a:pt x="15" y="80"/>
                    <a:pt x="0" y="80"/>
                  </a:cubicBezTo>
                  <a:lnTo>
                    <a:pt x="15" y="80"/>
                  </a:lnTo>
                  <a:lnTo>
                    <a:pt x="47" y="80"/>
                  </a:lnTo>
                  <a:lnTo>
                    <a:pt x="63" y="63"/>
                  </a:lnTo>
                  <a:lnTo>
                    <a:pt x="47" y="63"/>
                  </a:lnTo>
                  <a:lnTo>
                    <a:pt x="47" y="63"/>
                  </a:lnTo>
                  <a:cubicBezTo>
                    <a:pt x="47" y="63"/>
                    <a:pt x="32" y="48"/>
                    <a:pt x="15" y="48"/>
                  </a:cubicBezTo>
                  <a:close/>
                  <a:moveTo>
                    <a:pt x="15" y="0"/>
                  </a:moveTo>
                  <a:lnTo>
                    <a:pt x="0" y="17"/>
                  </a:lnTo>
                  <a:cubicBezTo>
                    <a:pt x="15" y="17"/>
                    <a:pt x="15" y="17"/>
                    <a:pt x="15" y="32"/>
                  </a:cubicBezTo>
                  <a:lnTo>
                    <a:pt x="1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1865;p38">
              <a:extLst>
                <a:ext uri="{FF2B5EF4-FFF2-40B4-BE49-F238E27FC236}">
                  <a16:creationId xmlns:a16="http://schemas.microsoft.com/office/drawing/2014/main" id="{7FEFFE46-5936-885B-D917-3127B656B5E3}"/>
                </a:ext>
              </a:extLst>
            </p:cNvPr>
            <p:cNvSpPr/>
            <p:nvPr/>
          </p:nvSpPr>
          <p:spPr>
            <a:xfrm>
              <a:off x="3118885" y="1789272"/>
              <a:ext cx="3530" cy="3498"/>
            </a:xfrm>
            <a:custGeom>
              <a:avLst/>
              <a:gdLst/>
              <a:ahLst/>
              <a:cxnLst/>
              <a:rect l="l" t="t" r="r" b="b"/>
              <a:pathLst>
                <a:path w="111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63"/>
                  </a:lnTo>
                  <a:lnTo>
                    <a:pt x="47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110" y="110"/>
                    <a:pt x="110" y="95"/>
                    <a:pt x="110" y="95"/>
                  </a:cubicBezTo>
                  <a:lnTo>
                    <a:pt x="110" y="78"/>
                  </a:lnTo>
                  <a:lnTo>
                    <a:pt x="110" y="78"/>
                  </a:lnTo>
                  <a:lnTo>
                    <a:pt x="110" y="63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1866;p38">
              <a:extLst>
                <a:ext uri="{FF2B5EF4-FFF2-40B4-BE49-F238E27FC236}">
                  <a16:creationId xmlns:a16="http://schemas.microsoft.com/office/drawing/2014/main" id="{F18F3A74-63D9-3006-C538-6722B7205102}"/>
                </a:ext>
              </a:extLst>
            </p:cNvPr>
            <p:cNvSpPr/>
            <p:nvPr/>
          </p:nvSpPr>
          <p:spPr>
            <a:xfrm>
              <a:off x="3349875" y="1812329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48" y="0"/>
                  </a:moveTo>
                  <a:lnTo>
                    <a:pt x="48" y="15"/>
                  </a:lnTo>
                  <a:lnTo>
                    <a:pt x="0" y="141"/>
                  </a:lnTo>
                  <a:lnTo>
                    <a:pt x="0" y="158"/>
                  </a:lnTo>
                  <a:lnTo>
                    <a:pt x="0" y="173"/>
                  </a:lnTo>
                  <a:lnTo>
                    <a:pt x="0" y="189"/>
                  </a:lnTo>
                  <a:lnTo>
                    <a:pt x="0" y="189"/>
                  </a:lnTo>
                  <a:cubicBezTo>
                    <a:pt x="17" y="189"/>
                    <a:pt x="32" y="204"/>
                    <a:pt x="32" y="204"/>
                  </a:cubicBezTo>
                  <a:lnTo>
                    <a:pt x="32" y="204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143" y="204"/>
                  </a:lnTo>
                  <a:lnTo>
                    <a:pt x="143" y="204"/>
                  </a:lnTo>
                  <a:cubicBezTo>
                    <a:pt x="158" y="204"/>
                    <a:pt x="174" y="189"/>
                    <a:pt x="174" y="158"/>
                  </a:cubicBezTo>
                  <a:cubicBezTo>
                    <a:pt x="174" y="158"/>
                    <a:pt x="158" y="141"/>
                    <a:pt x="143" y="141"/>
                  </a:cubicBezTo>
                  <a:lnTo>
                    <a:pt x="143" y="126"/>
                  </a:lnTo>
                  <a:lnTo>
                    <a:pt x="143" y="126"/>
                  </a:lnTo>
                  <a:lnTo>
                    <a:pt x="80" y="126"/>
                  </a:lnTo>
                  <a:lnTo>
                    <a:pt x="95" y="95"/>
                  </a:lnTo>
                  <a:lnTo>
                    <a:pt x="111" y="63"/>
                  </a:lnTo>
                  <a:lnTo>
                    <a:pt x="111" y="47"/>
                  </a:lnTo>
                  <a:lnTo>
                    <a:pt x="95" y="47"/>
                  </a:lnTo>
                  <a:lnTo>
                    <a:pt x="80" y="47"/>
                  </a:lnTo>
                  <a:cubicBezTo>
                    <a:pt x="80" y="47"/>
                    <a:pt x="63" y="47"/>
                    <a:pt x="63" y="32"/>
                  </a:cubicBezTo>
                  <a:cubicBezTo>
                    <a:pt x="48" y="32"/>
                    <a:pt x="48" y="15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1867;p38">
              <a:extLst>
                <a:ext uri="{FF2B5EF4-FFF2-40B4-BE49-F238E27FC236}">
                  <a16:creationId xmlns:a16="http://schemas.microsoft.com/office/drawing/2014/main" id="{ACF9116F-5FF0-0154-DE2B-20D283097D51}"/>
                </a:ext>
              </a:extLst>
            </p:cNvPr>
            <p:cNvSpPr/>
            <p:nvPr/>
          </p:nvSpPr>
          <p:spPr>
            <a:xfrm>
              <a:off x="3081293" y="1794742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3" y="1"/>
                    <a:pt x="63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cubicBezTo>
                    <a:pt x="17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80" y="80"/>
                  </a:lnTo>
                  <a:lnTo>
                    <a:pt x="95" y="112"/>
                  </a:lnTo>
                  <a:cubicBezTo>
                    <a:pt x="95" y="127"/>
                    <a:pt x="111" y="127"/>
                    <a:pt x="126" y="127"/>
                  </a:cubicBezTo>
                  <a:lnTo>
                    <a:pt x="126" y="127"/>
                  </a:lnTo>
                  <a:lnTo>
                    <a:pt x="143" y="127"/>
                  </a:lnTo>
                  <a:cubicBezTo>
                    <a:pt x="158" y="112"/>
                    <a:pt x="158" y="95"/>
                    <a:pt x="158" y="80"/>
                  </a:cubicBezTo>
                  <a:lnTo>
                    <a:pt x="143" y="49"/>
                  </a:lnTo>
                  <a:cubicBezTo>
                    <a:pt x="126" y="49"/>
                    <a:pt x="126" y="49"/>
                    <a:pt x="111" y="32"/>
                  </a:cubicBezTo>
                  <a:lnTo>
                    <a:pt x="111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1868;p38">
              <a:extLst>
                <a:ext uri="{FF2B5EF4-FFF2-40B4-BE49-F238E27FC236}">
                  <a16:creationId xmlns:a16="http://schemas.microsoft.com/office/drawing/2014/main" id="{5EB5E888-ECF7-EB46-266C-8AD7FBD3F312}"/>
                </a:ext>
              </a:extLst>
            </p:cNvPr>
            <p:cNvSpPr/>
            <p:nvPr/>
          </p:nvSpPr>
          <p:spPr>
            <a:xfrm>
              <a:off x="3021152" y="180227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32"/>
                    <a:pt x="32" y="32"/>
                    <a:pt x="32" y="48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112" y="95"/>
                    <a:pt x="112" y="79"/>
                    <a:pt x="127" y="64"/>
                  </a:cubicBezTo>
                  <a:lnTo>
                    <a:pt x="127" y="64"/>
                  </a:lnTo>
                  <a:cubicBezTo>
                    <a:pt x="127" y="48"/>
                    <a:pt x="112" y="32"/>
                    <a:pt x="95" y="32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1869;p38">
              <a:extLst>
                <a:ext uri="{FF2B5EF4-FFF2-40B4-BE49-F238E27FC236}">
                  <a16:creationId xmlns:a16="http://schemas.microsoft.com/office/drawing/2014/main" id="{E6B95BAD-DD4C-22A9-AB48-04D2F3D62C25}"/>
                </a:ext>
              </a:extLst>
            </p:cNvPr>
            <p:cNvSpPr/>
            <p:nvPr/>
          </p:nvSpPr>
          <p:spPr>
            <a:xfrm>
              <a:off x="3302774" y="1821807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"/>
                    <a:pt x="0" y="17"/>
                  </a:cubicBezTo>
                  <a:lnTo>
                    <a:pt x="0" y="32"/>
                  </a:lnTo>
                  <a:cubicBezTo>
                    <a:pt x="0" y="49"/>
                    <a:pt x="17" y="64"/>
                    <a:pt x="32" y="64"/>
                  </a:cubicBezTo>
                  <a:lnTo>
                    <a:pt x="48" y="64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74" y="80"/>
                  </a:lnTo>
                  <a:cubicBezTo>
                    <a:pt x="174" y="80"/>
                    <a:pt x="189" y="64"/>
                    <a:pt x="189" y="49"/>
                  </a:cubicBezTo>
                  <a:cubicBezTo>
                    <a:pt x="189" y="32"/>
                    <a:pt x="174" y="17"/>
                    <a:pt x="158" y="17"/>
                  </a:cubicBezTo>
                  <a:lnTo>
                    <a:pt x="158" y="17"/>
                  </a:lnTo>
                  <a:lnTo>
                    <a:pt x="143" y="17"/>
                  </a:lnTo>
                  <a:lnTo>
                    <a:pt x="126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1870;p38">
              <a:extLst>
                <a:ext uri="{FF2B5EF4-FFF2-40B4-BE49-F238E27FC236}">
                  <a16:creationId xmlns:a16="http://schemas.microsoft.com/office/drawing/2014/main" id="{969BE7FF-4ED2-CF7F-4EC0-7A921BDB4183}"/>
                </a:ext>
              </a:extLst>
            </p:cNvPr>
            <p:cNvSpPr/>
            <p:nvPr/>
          </p:nvSpPr>
          <p:spPr>
            <a:xfrm>
              <a:off x="3200556" y="1772225"/>
              <a:ext cx="6551" cy="2512"/>
            </a:xfrm>
            <a:custGeom>
              <a:avLst/>
              <a:gdLst/>
              <a:ahLst/>
              <a:cxnLst/>
              <a:rect l="l" t="t" r="r" b="b"/>
              <a:pathLst>
                <a:path w="206" h="79" extrusionOk="0">
                  <a:moveTo>
                    <a:pt x="206" y="1"/>
                  </a:moveTo>
                  <a:cubicBezTo>
                    <a:pt x="143" y="1"/>
                    <a:pt x="95" y="1"/>
                    <a:pt x="48" y="16"/>
                  </a:cubicBezTo>
                  <a:lnTo>
                    <a:pt x="32" y="16"/>
                  </a:lnTo>
                  <a:cubicBezTo>
                    <a:pt x="17" y="32"/>
                    <a:pt x="0" y="47"/>
                    <a:pt x="17" y="64"/>
                  </a:cubicBezTo>
                  <a:cubicBezTo>
                    <a:pt x="17" y="79"/>
                    <a:pt x="32" y="79"/>
                    <a:pt x="48" y="79"/>
                  </a:cubicBezTo>
                  <a:lnTo>
                    <a:pt x="63" y="79"/>
                  </a:lnTo>
                  <a:lnTo>
                    <a:pt x="174" y="16"/>
                  </a:lnTo>
                  <a:cubicBezTo>
                    <a:pt x="189" y="16"/>
                    <a:pt x="206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1871;p38">
              <a:extLst>
                <a:ext uri="{FF2B5EF4-FFF2-40B4-BE49-F238E27FC236}">
                  <a16:creationId xmlns:a16="http://schemas.microsoft.com/office/drawing/2014/main" id="{3F3936FA-8451-2EDD-1D6B-2445F092D2B3}"/>
                </a:ext>
              </a:extLst>
            </p:cNvPr>
            <p:cNvSpPr/>
            <p:nvPr/>
          </p:nvSpPr>
          <p:spPr>
            <a:xfrm>
              <a:off x="3411001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221" y="0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174" y="16"/>
                  </a:lnTo>
                  <a:lnTo>
                    <a:pt x="127" y="32"/>
                  </a:lnTo>
                  <a:lnTo>
                    <a:pt x="127" y="48"/>
                  </a:lnTo>
                  <a:cubicBezTo>
                    <a:pt x="111" y="63"/>
                    <a:pt x="111" y="63"/>
                    <a:pt x="95" y="63"/>
                  </a:cubicBezTo>
                  <a:lnTo>
                    <a:pt x="80" y="63"/>
                  </a:lnTo>
                  <a:cubicBezTo>
                    <a:pt x="64" y="63"/>
                    <a:pt x="64" y="48"/>
                    <a:pt x="64" y="32"/>
                  </a:cubicBezTo>
                  <a:lnTo>
                    <a:pt x="32" y="48"/>
                  </a:lnTo>
                  <a:lnTo>
                    <a:pt x="17" y="48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79"/>
                  </a:cubicBezTo>
                  <a:lnTo>
                    <a:pt x="17" y="95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127" y="95"/>
                  </a:lnTo>
                  <a:lnTo>
                    <a:pt x="190" y="79"/>
                  </a:lnTo>
                  <a:lnTo>
                    <a:pt x="221" y="79"/>
                  </a:lnTo>
                  <a:lnTo>
                    <a:pt x="253" y="63"/>
                  </a:lnTo>
                  <a:lnTo>
                    <a:pt x="253" y="32"/>
                  </a:lnTo>
                  <a:lnTo>
                    <a:pt x="253" y="32"/>
                  </a:lnTo>
                  <a:cubicBezTo>
                    <a:pt x="253" y="16"/>
                    <a:pt x="238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1872;p38">
              <a:extLst>
                <a:ext uri="{FF2B5EF4-FFF2-40B4-BE49-F238E27FC236}">
                  <a16:creationId xmlns:a16="http://schemas.microsoft.com/office/drawing/2014/main" id="{E0107A0F-C537-C223-1F4C-C24030919D1A}"/>
                </a:ext>
              </a:extLst>
            </p:cNvPr>
            <p:cNvSpPr/>
            <p:nvPr/>
          </p:nvSpPr>
          <p:spPr>
            <a:xfrm>
              <a:off x="3131924" y="182435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5" y="63"/>
                  </a:moveTo>
                  <a:lnTo>
                    <a:pt x="15" y="63"/>
                  </a:lnTo>
                  <a:lnTo>
                    <a:pt x="15" y="63"/>
                  </a:lnTo>
                  <a:close/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5" y="15"/>
                  </a:cubicBezTo>
                  <a:cubicBezTo>
                    <a:pt x="0" y="32"/>
                    <a:pt x="0" y="47"/>
                    <a:pt x="15" y="63"/>
                  </a:cubicBezTo>
                  <a:lnTo>
                    <a:pt x="15" y="63"/>
                  </a:lnTo>
                  <a:cubicBezTo>
                    <a:pt x="15" y="78"/>
                    <a:pt x="32" y="110"/>
                    <a:pt x="47" y="126"/>
                  </a:cubicBezTo>
                  <a:lnTo>
                    <a:pt x="78" y="126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95" y="141"/>
                    <a:pt x="110" y="141"/>
                    <a:pt x="110" y="141"/>
                  </a:cubicBezTo>
                  <a:lnTo>
                    <a:pt x="126" y="141"/>
                  </a:lnTo>
                  <a:lnTo>
                    <a:pt x="126" y="141"/>
                  </a:lnTo>
                  <a:cubicBezTo>
                    <a:pt x="141" y="126"/>
                    <a:pt x="141" y="126"/>
                    <a:pt x="141" y="110"/>
                  </a:cubicBezTo>
                  <a:lnTo>
                    <a:pt x="141" y="95"/>
                  </a:lnTo>
                  <a:lnTo>
                    <a:pt x="141" y="78"/>
                  </a:lnTo>
                  <a:cubicBezTo>
                    <a:pt x="126" y="63"/>
                    <a:pt x="110" y="47"/>
                    <a:pt x="95" y="47"/>
                  </a:cubicBezTo>
                  <a:lnTo>
                    <a:pt x="78" y="47"/>
                  </a:lnTo>
                  <a:cubicBezTo>
                    <a:pt x="78" y="32"/>
                    <a:pt x="78" y="32"/>
                    <a:pt x="63" y="15"/>
                  </a:cubicBez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1873;p38">
              <a:extLst>
                <a:ext uri="{FF2B5EF4-FFF2-40B4-BE49-F238E27FC236}">
                  <a16:creationId xmlns:a16="http://schemas.microsoft.com/office/drawing/2014/main" id="{A5D2E571-1290-13AA-E739-C3374162DFF2}"/>
                </a:ext>
              </a:extLst>
            </p:cNvPr>
            <p:cNvSpPr/>
            <p:nvPr/>
          </p:nvSpPr>
          <p:spPr>
            <a:xfrm>
              <a:off x="3132401" y="182635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1874;p38">
              <a:extLst>
                <a:ext uri="{FF2B5EF4-FFF2-40B4-BE49-F238E27FC236}">
                  <a16:creationId xmlns:a16="http://schemas.microsoft.com/office/drawing/2014/main" id="{701C2061-A871-BAE2-E20D-66744F389C57}"/>
                </a:ext>
              </a:extLst>
            </p:cNvPr>
            <p:cNvSpPr/>
            <p:nvPr/>
          </p:nvSpPr>
          <p:spPr>
            <a:xfrm>
              <a:off x="3196072" y="1783261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5" y="47"/>
                  </a:lnTo>
                  <a:cubicBezTo>
                    <a:pt x="15" y="47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5" y="110"/>
                    <a:pt x="32" y="110"/>
                  </a:cubicBezTo>
                  <a:lnTo>
                    <a:pt x="47" y="110"/>
                  </a:lnTo>
                  <a:lnTo>
                    <a:pt x="63" y="95"/>
                  </a:lnTo>
                  <a:lnTo>
                    <a:pt x="141" y="63"/>
                  </a:lnTo>
                  <a:cubicBezTo>
                    <a:pt x="158" y="63"/>
                    <a:pt x="173" y="32"/>
                    <a:pt x="158" y="15"/>
                  </a:cubicBez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1875;p38">
              <a:extLst>
                <a:ext uri="{FF2B5EF4-FFF2-40B4-BE49-F238E27FC236}">
                  <a16:creationId xmlns:a16="http://schemas.microsoft.com/office/drawing/2014/main" id="{A9B1A05E-877E-ECA1-7428-2C2B5440D390}"/>
                </a:ext>
              </a:extLst>
            </p:cNvPr>
            <p:cNvSpPr/>
            <p:nvPr/>
          </p:nvSpPr>
          <p:spPr>
            <a:xfrm>
              <a:off x="3017145" y="1801294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cubicBezTo>
                    <a:pt x="17" y="16"/>
                    <a:pt x="1" y="32"/>
                    <a:pt x="17" y="47"/>
                  </a:cubicBezTo>
                  <a:lnTo>
                    <a:pt x="32" y="95"/>
                  </a:lnTo>
                  <a:cubicBezTo>
                    <a:pt x="32" y="110"/>
                    <a:pt x="49" y="110"/>
                    <a:pt x="49" y="110"/>
                  </a:cubicBezTo>
                  <a:cubicBezTo>
                    <a:pt x="49" y="126"/>
                    <a:pt x="49" y="126"/>
                    <a:pt x="64" y="126"/>
                  </a:cubicBezTo>
                  <a:lnTo>
                    <a:pt x="49" y="110"/>
                  </a:lnTo>
                  <a:lnTo>
                    <a:pt x="32" y="63"/>
                  </a:lnTo>
                  <a:cubicBezTo>
                    <a:pt x="32" y="47"/>
                    <a:pt x="49" y="32"/>
                    <a:pt x="64" y="32"/>
                  </a:cubicBezTo>
                  <a:lnTo>
                    <a:pt x="64" y="16"/>
                  </a:lnTo>
                  <a:lnTo>
                    <a:pt x="80" y="16"/>
                  </a:lnTo>
                  <a:lnTo>
                    <a:pt x="80" y="32"/>
                  </a:lnTo>
                  <a:cubicBezTo>
                    <a:pt x="80" y="16"/>
                    <a:pt x="80" y="16"/>
                    <a:pt x="64" y="16"/>
                  </a:cubicBezTo>
                  <a:cubicBezTo>
                    <a:pt x="64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1876;p38">
              <a:extLst>
                <a:ext uri="{FF2B5EF4-FFF2-40B4-BE49-F238E27FC236}">
                  <a16:creationId xmlns:a16="http://schemas.microsoft.com/office/drawing/2014/main" id="{B4845C36-F687-DDD9-3702-E2E1F1AA2AB2}"/>
                </a:ext>
              </a:extLst>
            </p:cNvPr>
            <p:cNvSpPr/>
            <p:nvPr/>
          </p:nvSpPr>
          <p:spPr>
            <a:xfrm>
              <a:off x="3317308" y="1817800"/>
              <a:ext cx="7537" cy="4039"/>
            </a:xfrm>
            <a:custGeom>
              <a:avLst/>
              <a:gdLst/>
              <a:ahLst/>
              <a:cxnLst/>
              <a:rect l="l" t="t" r="r" b="b"/>
              <a:pathLst>
                <a:path w="237" h="127" extrusionOk="0">
                  <a:moveTo>
                    <a:pt x="111" y="1"/>
                  </a:moveTo>
                  <a:cubicBezTo>
                    <a:pt x="127" y="17"/>
                    <a:pt x="127" y="17"/>
                    <a:pt x="127" y="32"/>
                  </a:cubicBezTo>
                  <a:cubicBezTo>
                    <a:pt x="127" y="49"/>
                    <a:pt x="111" y="64"/>
                    <a:pt x="95" y="64"/>
                  </a:cubicBezTo>
                  <a:lnTo>
                    <a:pt x="79" y="64"/>
                  </a:lnTo>
                  <a:lnTo>
                    <a:pt x="64" y="64"/>
                  </a:lnTo>
                  <a:lnTo>
                    <a:pt x="48" y="64"/>
                  </a:lnTo>
                  <a:lnTo>
                    <a:pt x="32" y="64"/>
                  </a:lnTo>
                  <a:lnTo>
                    <a:pt x="16" y="64"/>
                  </a:lnTo>
                  <a:lnTo>
                    <a:pt x="32" y="64"/>
                  </a:lnTo>
                  <a:lnTo>
                    <a:pt x="32" y="80"/>
                  </a:lnTo>
                  <a:lnTo>
                    <a:pt x="79" y="95"/>
                  </a:lnTo>
                  <a:lnTo>
                    <a:pt x="79" y="95"/>
                  </a:lnTo>
                  <a:cubicBezTo>
                    <a:pt x="95" y="95"/>
                    <a:pt x="111" y="80"/>
                    <a:pt x="111" y="80"/>
                  </a:cubicBezTo>
                  <a:lnTo>
                    <a:pt x="111" y="80"/>
                  </a:lnTo>
                  <a:cubicBezTo>
                    <a:pt x="111" y="80"/>
                    <a:pt x="127" y="80"/>
                    <a:pt x="127" y="95"/>
                  </a:cubicBezTo>
                  <a:cubicBezTo>
                    <a:pt x="142" y="95"/>
                    <a:pt x="158" y="112"/>
                    <a:pt x="190" y="112"/>
                  </a:cubicBezTo>
                  <a:lnTo>
                    <a:pt x="190" y="127"/>
                  </a:lnTo>
                  <a:cubicBezTo>
                    <a:pt x="205" y="127"/>
                    <a:pt x="221" y="112"/>
                    <a:pt x="221" y="95"/>
                  </a:cubicBezTo>
                  <a:cubicBezTo>
                    <a:pt x="237" y="80"/>
                    <a:pt x="221" y="49"/>
                    <a:pt x="205" y="49"/>
                  </a:cubicBezTo>
                  <a:lnTo>
                    <a:pt x="190" y="49"/>
                  </a:lnTo>
                  <a:cubicBezTo>
                    <a:pt x="174" y="49"/>
                    <a:pt x="174" y="32"/>
                    <a:pt x="174" y="32"/>
                  </a:cubicBezTo>
                  <a:cubicBezTo>
                    <a:pt x="174" y="32"/>
                    <a:pt x="158" y="17"/>
                    <a:pt x="142" y="17"/>
                  </a:cubicBezTo>
                  <a:cubicBezTo>
                    <a:pt x="127" y="17"/>
                    <a:pt x="127" y="1"/>
                    <a:pt x="111" y="1"/>
                  </a:cubicBezTo>
                  <a:close/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1877;p38">
              <a:extLst>
                <a:ext uri="{FF2B5EF4-FFF2-40B4-BE49-F238E27FC236}">
                  <a16:creationId xmlns:a16="http://schemas.microsoft.com/office/drawing/2014/main" id="{64437584-D6F9-D3EA-2F12-9624E5E7BF00}"/>
                </a:ext>
              </a:extLst>
            </p:cNvPr>
            <p:cNvSpPr/>
            <p:nvPr/>
          </p:nvSpPr>
          <p:spPr>
            <a:xfrm>
              <a:off x="3424041" y="1754669"/>
              <a:ext cx="6042" cy="7060"/>
            </a:xfrm>
            <a:custGeom>
              <a:avLst/>
              <a:gdLst/>
              <a:ahLst/>
              <a:cxnLst/>
              <a:rect l="l" t="t" r="r" b="b"/>
              <a:pathLst>
                <a:path w="190" h="222" extrusionOk="0">
                  <a:moveTo>
                    <a:pt x="32" y="1"/>
                  </a:moveTo>
                  <a:cubicBezTo>
                    <a:pt x="32" y="17"/>
                    <a:pt x="17" y="17"/>
                    <a:pt x="17" y="32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0" y="80"/>
                    <a:pt x="17" y="95"/>
                    <a:pt x="17" y="111"/>
                  </a:cubicBezTo>
                  <a:lnTo>
                    <a:pt x="17" y="127"/>
                  </a:lnTo>
                  <a:cubicBezTo>
                    <a:pt x="17" y="143"/>
                    <a:pt x="32" y="143"/>
                    <a:pt x="32" y="143"/>
                  </a:cubicBezTo>
                  <a:lnTo>
                    <a:pt x="48" y="143"/>
                  </a:lnTo>
                  <a:lnTo>
                    <a:pt x="111" y="111"/>
                  </a:lnTo>
                  <a:lnTo>
                    <a:pt x="80" y="190"/>
                  </a:lnTo>
                  <a:cubicBezTo>
                    <a:pt x="80" y="206"/>
                    <a:pt x="95" y="221"/>
                    <a:pt x="111" y="221"/>
                  </a:cubicBezTo>
                  <a:lnTo>
                    <a:pt x="126" y="221"/>
                  </a:lnTo>
                  <a:cubicBezTo>
                    <a:pt x="143" y="221"/>
                    <a:pt x="143" y="221"/>
                    <a:pt x="158" y="206"/>
                  </a:cubicBezTo>
                  <a:lnTo>
                    <a:pt x="158" y="174"/>
                  </a:lnTo>
                  <a:lnTo>
                    <a:pt x="189" y="80"/>
                  </a:lnTo>
                  <a:lnTo>
                    <a:pt x="189" y="64"/>
                  </a:lnTo>
                  <a:cubicBezTo>
                    <a:pt x="189" y="64"/>
                    <a:pt x="189" y="48"/>
                    <a:pt x="174" y="32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43" y="32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80" y="17"/>
                    <a:pt x="63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1878;p38">
              <a:extLst>
                <a:ext uri="{FF2B5EF4-FFF2-40B4-BE49-F238E27FC236}">
                  <a16:creationId xmlns:a16="http://schemas.microsoft.com/office/drawing/2014/main" id="{A259AD34-3C13-B989-325E-98A2535928C5}"/>
                </a:ext>
              </a:extLst>
            </p:cNvPr>
            <p:cNvSpPr/>
            <p:nvPr/>
          </p:nvSpPr>
          <p:spPr>
            <a:xfrm>
              <a:off x="3142928" y="1823333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48" y="1"/>
                  </a:moveTo>
                  <a:lnTo>
                    <a:pt x="32" y="1"/>
                  </a:lnTo>
                  <a:lnTo>
                    <a:pt x="32" y="16"/>
                  </a:lnTo>
                  <a:cubicBezTo>
                    <a:pt x="16" y="16"/>
                    <a:pt x="1" y="32"/>
                    <a:pt x="16" y="47"/>
                  </a:cubicBezTo>
                  <a:lnTo>
                    <a:pt x="16" y="79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1" y="110"/>
                  </a:lnTo>
                  <a:cubicBezTo>
                    <a:pt x="1" y="127"/>
                    <a:pt x="1" y="158"/>
                    <a:pt x="16" y="158"/>
                  </a:cubicBezTo>
                  <a:cubicBezTo>
                    <a:pt x="16" y="173"/>
                    <a:pt x="32" y="173"/>
                    <a:pt x="32" y="173"/>
                  </a:cubicBezTo>
                  <a:cubicBezTo>
                    <a:pt x="48" y="173"/>
                    <a:pt x="48" y="173"/>
                    <a:pt x="64" y="158"/>
                  </a:cubicBezTo>
                  <a:lnTo>
                    <a:pt x="64" y="158"/>
                  </a:lnTo>
                  <a:cubicBezTo>
                    <a:pt x="79" y="142"/>
                    <a:pt x="79" y="127"/>
                    <a:pt x="95" y="110"/>
                  </a:cubicBezTo>
                  <a:cubicBezTo>
                    <a:pt x="95" y="110"/>
                    <a:pt x="95" y="95"/>
                    <a:pt x="79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95" y="47"/>
                    <a:pt x="95" y="32"/>
                  </a:cubicBezTo>
                  <a:cubicBezTo>
                    <a:pt x="95" y="32"/>
                    <a:pt x="79" y="32"/>
                    <a:pt x="79" y="16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1879;p38">
              <a:extLst>
                <a:ext uri="{FF2B5EF4-FFF2-40B4-BE49-F238E27FC236}">
                  <a16:creationId xmlns:a16="http://schemas.microsoft.com/office/drawing/2014/main" id="{61EAADA3-8EEC-F99F-347A-D51F36BDE767}"/>
                </a:ext>
              </a:extLst>
            </p:cNvPr>
            <p:cNvSpPr/>
            <p:nvPr/>
          </p:nvSpPr>
          <p:spPr>
            <a:xfrm>
              <a:off x="3326817" y="1815319"/>
              <a:ext cx="4580" cy="4516"/>
            </a:xfrm>
            <a:custGeom>
              <a:avLst/>
              <a:gdLst/>
              <a:ahLst/>
              <a:cxnLst/>
              <a:rect l="l" t="t" r="r" b="b"/>
              <a:pathLst>
                <a:path w="144" h="142" extrusionOk="0">
                  <a:moveTo>
                    <a:pt x="112" y="1"/>
                  </a:moveTo>
                  <a:lnTo>
                    <a:pt x="112" y="1"/>
                  </a:lnTo>
                  <a:lnTo>
                    <a:pt x="95" y="1"/>
                  </a:lnTo>
                  <a:cubicBezTo>
                    <a:pt x="95" y="1"/>
                    <a:pt x="95" y="16"/>
                    <a:pt x="80" y="16"/>
                  </a:cubicBezTo>
                  <a:lnTo>
                    <a:pt x="80" y="16"/>
                  </a:lnTo>
                  <a:lnTo>
                    <a:pt x="80" y="16"/>
                  </a:lnTo>
                  <a:cubicBezTo>
                    <a:pt x="64" y="32"/>
                    <a:pt x="64" y="32"/>
                    <a:pt x="48" y="32"/>
                  </a:cubicBezTo>
                  <a:lnTo>
                    <a:pt x="48" y="47"/>
                  </a:lnTo>
                  <a:lnTo>
                    <a:pt x="48" y="47"/>
                  </a:lnTo>
                  <a:cubicBezTo>
                    <a:pt x="32" y="47"/>
                    <a:pt x="32" y="64"/>
                    <a:pt x="17" y="64"/>
                  </a:cubicBezTo>
                  <a:lnTo>
                    <a:pt x="17" y="79"/>
                  </a:lnTo>
                  <a:cubicBezTo>
                    <a:pt x="1" y="95"/>
                    <a:pt x="1" y="110"/>
                    <a:pt x="17" y="127"/>
                  </a:cubicBezTo>
                  <a:cubicBezTo>
                    <a:pt x="32" y="127"/>
                    <a:pt x="32" y="142"/>
                    <a:pt x="48" y="142"/>
                  </a:cubicBezTo>
                  <a:lnTo>
                    <a:pt x="64" y="127"/>
                  </a:lnTo>
                  <a:cubicBezTo>
                    <a:pt x="80" y="127"/>
                    <a:pt x="80" y="110"/>
                    <a:pt x="80" y="110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2" y="79"/>
                  </a:lnTo>
                  <a:cubicBezTo>
                    <a:pt x="127" y="79"/>
                    <a:pt x="127" y="64"/>
                    <a:pt x="127" y="64"/>
                  </a:cubicBezTo>
                  <a:cubicBezTo>
                    <a:pt x="127" y="64"/>
                    <a:pt x="143" y="64"/>
                    <a:pt x="143" y="47"/>
                  </a:cubicBezTo>
                  <a:cubicBezTo>
                    <a:pt x="143" y="32"/>
                    <a:pt x="143" y="32"/>
                    <a:pt x="12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1880;p38">
              <a:extLst>
                <a:ext uri="{FF2B5EF4-FFF2-40B4-BE49-F238E27FC236}">
                  <a16:creationId xmlns:a16="http://schemas.microsoft.com/office/drawing/2014/main" id="{98289C71-BD5D-5C04-C3BE-CD7E43CEF766}"/>
                </a:ext>
              </a:extLst>
            </p:cNvPr>
            <p:cNvSpPr/>
            <p:nvPr/>
          </p:nvSpPr>
          <p:spPr>
            <a:xfrm>
              <a:off x="3021152" y="1794265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80" y="1"/>
                  </a:moveTo>
                  <a:lnTo>
                    <a:pt x="80" y="1"/>
                  </a:lnTo>
                  <a:lnTo>
                    <a:pt x="64" y="1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1" y="47"/>
                    <a:pt x="1" y="64"/>
                    <a:pt x="1" y="64"/>
                  </a:cubicBezTo>
                  <a:cubicBezTo>
                    <a:pt x="1" y="79"/>
                    <a:pt x="17" y="95"/>
                    <a:pt x="32" y="95"/>
                  </a:cubicBezTo>
                  <a:lnTo>
                    <a:pt x="32" y="95"/>
                  </a:lnTo>
                  <a:lnTo>
                    <a:pt x="95" y="110"/>
                  </a:lnTo>
                  <a:lnTo>
                    <a:pt x="95" y="110"/>
                  </a:lnTo>
                  <a:cubicBezTo>
                    <a:pt x="112" y="110"/>
                    <a:pt x="127" y="95"/>
                    <a:pt x="127" y="79"/>
                  </a:cubicBezTo>
                  <a:cubicBezTo>
                    <a:pt x="143" y="64"/>
                    <a:pt x="127" y="47"/>
                    <a:pt x="112" y="47"/>
                  </a:cubicBezTo>
                  <a:lnTo>
                    <a:pt x="112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1881;p38">
              <a:extLst>
                <a:ext uri="{FF2B5EF4-FFF2-40B4-BE49-F238E27FC236}">
                  <a16:creationId xmlns:a16="http://schemas.microsoft.com/office/drawing/2014/main" id="{C64FB882-0D2D-3732-DEC8-D6FDA28A9859}"/>
                </a:ext>
              </a:extLst>
            </p:cNvPr>
            <p:cNvSpPr/>
            <p:nvPr/>
          </p:nvSpPr>
          <p:spPr>
            <a:xfrm>
              <a:off x="3268203" y="1771239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47" y="15"/>
                    <a:pt x="32" y="15"/>
                    <a:pt x="16" y="15"/>
                  </a:cubicBezTo>
                  <a:lnTo>
                    <a:pt x="1" y="15"/>
                  </a:lnTo>
                  <a:cubicBezTo>
                    <a:pt x="1" y="32"/>
                    <a:pt x="1" y="47"/>
                    <a:pt x="16" y="63"/>
                  </a:cubicBezTo>
                  <a:cubicBezTo>
                    <a:pt x="32" y="63"/>
                    <a:pt x="47" y="63"/>
                    <a:pt x="47" y="78"/>
                  </a:cubicBezTo>
                  <a:lnTo>
                    <a:pt x="79" y="78"/>
                  </a:lnTo>
                  <a:lnTo>
                    <a:pt x="95" y="78"/>
                  </a:lnTo>
                  <a:cubicBezTo>
                    <a:pt x="110" y="63"/>
                    <a:pt x="110" y="63"/>
                    <a:pt x="127" y="63"/>
                  </a:cubicBezTo>
                  <a:lnTo>
                    <a:pt x="127" y="63"/>
                  </a:lnTo>
                  <a:cubicBezTo>
                    <a:pt x="142" y="63"/>
                    <a:pt x="142" y="78"/>
                    <a:pt x="142" y="78"/>
                  </a:cubicBezTo>
                  <a:lnTo>
                    <a:pt x="142" y="78"/>
                  </a:lnTo>
                  <a:cubicBezTo>
                    <a:pt x="158" y="95"/>
                    <a:pt x="158" y="95"/>
                    <a:pt x="173" y="95"/>
                  </a:cubicBezTo>
                  <a:lnTo>
                    <a:pt x="190" y="95"/>
                  </a:lnTo>
                  <a:cubicBezTo>
                    <a:pt x="205" y="95"/>
                    <a:pt x="205" y="78"/>
                    <a:pt x="205" y="78"/>
                  </a:cubicBezTo>
                  <a:lnTo>
                    <a:pt x="205" y="47"/>
                  </a:lnTo>
                  <a:cubicBezTo>
                    <a:pt x="205" y="32"/>
                    <a:pt x="190" y="32"/>
                    <a:pt x="190" y="15"/>
                  </a:cubicBezTo>
                  <a:lnTo>
                    <a:pt x="190" y="15"/>
                  </a:lnTo>
                  <a:cubicBezTo>
                    <a:pt x="190" y="47"/>
                    <a:pt x="173" y="63"/>
                    <a:pt x="158" y="63"/>
                  </a:cubicBezTo>
                  <a:lnTo>
                    <a:pt x="142" y="63"/>
                  </a:lnTo>
                  <a:cubicBezTo>
                    <a:pt x="127" y="63"/>
                    <a:pt x="110" y="47"/>
                    <a:pt x="110" y="32"/>
                  </a:cubicBezTo>
                  <a:lnTo>
                    <a:pt x="110" y="0"/>
                  </a:lnTo>
                  <a:lnTo>
                    <a:pt x="9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1882;p38">
              <a:extLst>
                <a:ext uri="{FF2B5EF4-FFF2-40B4-BE49-F238E27FC236}">
                  <a16:creationId xmlns:a16="http://schemas.microsoft.com/office/drawing/2014/main" id="{1DE730E2-5553-26FF-A345-90216C140B19}"/>
                </a:ext>
              </a:extLst>
            </p:cNvPr>
            <p:cNvSpPr/>
            <p:nvPr/>
          </p:nvSpPr>
          <p:spPr>
            <a:xfrm>
              <a:off x="3417012" y="1755178"/>
              <a:ext cx="7569" cy="7537"/>
            </a:xfrm>
            <a:custGeom>
              <a:avLst/>
              <a:gdLst/>
              <a:ahLst/>
              <a:cxnLst/>
              <a:rect l="l" t="t" r="r" b="b"/>
              <a:pathLst>
                <a:path w="238" h="237" extrusionOk="0">
                  <a:moveTo>
                    <a:pt x="190" y="1"/>
                  </a:moveTo>
                  <a:lnTo>
                    <a:pt x="158" y="1"/>
                  </a:lnTo>
                  <a:lnTo>
                    <a:pt x="143" y="16"/>
                  </a:lnTo>
                  <a:lnTo>
                    <a:pt x="127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9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7" y="16"/>
                    <a:pt x="17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cubicBezTo>
                    <a:pt x="49" y="79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95"/>
                    <a:pt x="127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cubicBezTo>
                    <a:pt x="158" y="95"/>
                    <a:pt x="158" y="95"/>
                    <a:pt x="175" y="111"/>
                  </a:cubicBezTo>
                  <a:cubicBezTo>
                    <a:pt x="175" y="142"/>
                    <a:pt x="175" y="158"/>
                    <a:pt x="158" y="174"/>
                  </a:cubicBezTo>
                  <a:lnTo>
                    <a:pt x="158" y="205"/>
                  </a:lnTo>
                  <a:cubicBezTo>
                    <a:pt x="158" y="221"/>
                    <a:pt x="158" y="221"/>
                    <a:pt x="175" y="221"/>
                  </a:cubicBezTo>
                  <a:cubicBezTo>
                    <a:pt x="175" y="237"/>
                    <a:pt x="175" y="237"/>
                    <a:pt x="190" y="237"/>
                  </a:cubicBezTo>
                  <a:lnTo>
                    <a:pt x="190" y="237"/>
                  </a:lnTo>
                  <a:cubicBezTo>
                    <a:pt x="206" y="237"/>
                    <a:pt x="206" y="221"/>
                    <a:pt x="221" y="221"/>
                  </a:cubicBezTo>
                  <a:cubicBezTo>
                    <a:pt x="238" y="190"/>
                    <a:pt x="238" y="142"/>
                    <a:pt x="238" y="111"/>
                  </a:cubicBezTo>
                  <a:lnTo>
                    <a:pt x="238" y="95"/>
                  </a:lnTo>
                  <a:cubicBezTo>
                    <a:pt x="238" y="79"/>
                    <a:pt x="221" y="64"/>
                    <a:pt x="238" y="48"/>
                  </a:cubicBezTo>
                  <a:lnTo>
                    <a:pt x="238" y="32"/>
                  </a:lnTo>
                  <a:cubicBezTo>
                    <a:pt x="238" y="32"/>
                    <a:pt x="238" y="16"/>
                    <a:pt x="221" y="16"/>
                  </a:cubicBezTo>
                  <a:lnTo>
                    <a:pt x="206" y="1"/>
                  </a:lnTo>
                  <a:lnTo>
                    <a:pt x="19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1883;p38">
              <a:extLst>
                <a:ext uri="{FF2B5EF4-FFF2-40B4-BE49-F238E27FC236}">
                  <a16:creationId xmlns:a16="http://schemas.microsoft.com/office/drawing/2014/main" id="{A327C73D-4B68-BEC6-40E6-992FE8D56D37}"/>
                </a:ext>
              </a:extLst>
            </p:cNvPr>
            <p:cNvSpPr/>
            <p:nvPr/>
          </p:nvSpPr>
          <p:spPr>
            <a:xfrm>
              <a:off x="3271701" y="176923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47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26"/>
                    <a:pt x="80" y="110"/>
                    <a:pt x="80" y="78"/>
                  </a:cubicBezTo>
                  <a:lnTo>
                    <a:pt x="80" y="78"/>
                  </a:lnTo>
                  <a:lnTo>
                    <a:pt x="63" y="32"/>
                  </a:lnTo>
                  <a:lnTo>
                    <a:pt x="63" y="15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1884;p38">
              <a:extLst>
                <a:ext uri="{FF2B5EF4-FFF2-40B4-BE49-F238E27FC236}">
                  <a16:creationId xmlns:a16="http://schemas.microsoft.com/office/drawing/2014/main" id="{CA8A5718-B006-EEB6-4772-53866F6E06B5}"/>
                </a:ext>
              </a:extLst>
            </p:cNvPr>
            <p:cNvSpPr/>
            <p:nvPr/>
          </p:nvSpPr>
          <p:spPr>
            <a:xfrm>
              <a:off x="3080275" y="178974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48"/>
                  </a:moveTo>
                  <a:lnTo>
                    <a:pt x="95" y="32"/>
                  </a:lnTo>
                  <a:lnTo>
                    <a:pt x="95" y="48"/>
                  </a:lnTo>
                  <a:lnTo>
                    <a:pt x="95" y="48"/>
                  </a:lnTo>
                  <a:close/>
                  <a:moveTo>
                    <a:pt x="17" y="0"/>
                  </a:moveTo>
                  <a:cubicBezTo>
                    <a:pt x="17" y="0"/>
                    <a:pt x="1" y="0"/>
                    <a:pt x="1" y="17"/>
                  </a:cubicBezTo>
                  <a:lnTo>
                    <a:pt x="1" y="32"/>
                  </a:lnTo>
                  <a:cubicBezTo>
                    <a:pt x="17" y="95"/>
                    <a:pt x="64" y="111"/>
                    <a:pt x="95" y="111"/>
                  </a:cubicBezTo>
                  <a:lnTo>
                    <a:pt x="112" y="111"/>
                  </a:lnTo>
                  <a:lnTo>
                    <a:pt x="143" y="111"/>
                  </a:lnTo>
                  <a:lnTo>
                    <a:pt x="143" y="111"/>
                  </a:lnTo>
                  <a:lnTo>
                    <a:pt x="143" y="111"/>
                  </a:lnTo>
                  <a:cubicBezTo>
                    <a:pt x="158" y="111"/>
                    <a:pt x="175" y="95"/>
                    <a:pt x="175" y="95"/>
                  </a:cubicBezTo>
                  <a:lnTo>
                    <a:pt x="175" y="80"/>
                  </a:lnTo>
                  <a:lnTo>
                    <a:pt x="175" y="63"/>
                  </a:lnTo>
                  <a:lnTo>
                    <a:pt x="175" y="48"/>
                  </a:lnTo>
                  <a:cubicBezTo>
                    <a:pt x="158" y="48"/>
                    <a:pt x="158" y="32"/>
                    <a:pt x="158" y="32"/>
                  </a:cubicBezTo>
                  <a:lnTo>
                    <a:pt x="143" y="17"/>
                  </a:lnTo>
                  <a:lnTo>
                    <a:pt x="127" y="17"/>
                  </a:lnTo>
                  <a:lnTo>
                    <a:pt x="95" y="32"/>
                  </a:lnTo>
                  <a:lnTo>
                    <a:pt x="95" y="32"/>
                  </a:lnTo>
                  <a:cubicBezTo>
                    <a:pt x="80" y="32"/>
                    <a:pt x="64" y="17"/>
                    <a:pt x="64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1885;p38">
              <a:extLst>
                <a:ext uri="{FF2B5EF4-FFF2-40B4-BE49-F238E27FC236}">
                  <a16:creationId xmlns:a16="http://schemas.microsoft.com/office/drawing/2014/main" id="{28E83109-C7AA-0C7B-4DC4-98E076ACA5F9}"/>
                </a:ext>
              </a:extLst>
            </p:cNvPr>
            <p:cNvSpPr/>
            <p:nvPr/>
          </p:nvSpPr>
          <p:spPr>
            <a:xfrm>
              <a:off x="3083296" y="1790735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"/>
                  </a:move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1886;p38">
              <a:extLst>
                <a:ext uri="{FF2B5EF4-FFF2-40B4-BE49-F238E27FC236}">
                  <a16:creationId xmlns:a16="http://schemas.microsoft.com/office/drawing/2014/main" id="{58FE48C3-9FFF-AD0A-DB74-9CB971295DCF}"/>
                </a:ext>
              </a:extLst>
            </p:cNvPr>
            <p:cNvSpPr/>
            <p:nvPr/>
          </p:nvSpPr>
          <p:spPr>
            <a:xfrm>
              <a:off x="3340843" y="1788731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17"/>
                  </a:cubicBezTo>
                  <a:lnTo>
                    <a:pt x="17" y="17"/>
                  </a:lnTo>
                  <a:cubicBezTo>
                    <a:pt x="32" y="17"/>
                    <a:pt x="49" y="49"/>
                    <a:pt x="32" y="64"/>
                  </a:cubicBezTo>
                  <a:lnTo>
                    <a:pt x="32" y="80"/>
                  </a:lnTo>
                  <a:lnTo>
                    <a:pt x="49" y="95"/>
                  </a:lnTo>
                  <a:lnTo>
                    <a:pt x="32" y="95"/>
                  </a:lnTo>
                  <a:cubicBezTo>
                    <a:pt x="17" y="95"/>
                    <a:pt x="1" y="127"/>
                    <a:pt x="17" y="143"/>
                  </a:cubicBezTo>
                  <a:cubicBezTo>
                    <a:pt x="17" y="143"/>
                    <a:pt x="17" y="158"/>
                    <a:pt x="32" y="158"/>
                  </a:cubicBezTo>
                  <a:lnTo>
                    <a:pt x="32" y="158"/>
                  </a:lnTo>
                  <a:lnTo>
                    <a:pt x="112" y="127"/>
                  </a:lnTo>
                  <a:cubicBezTo>
                    <a:pt x="112" y="112"/>
                    <a:pt x="127" y="95"/>
                    <a:pt x="143" y="95"/>
                  </a:cubicBezTo>
                  <a:lnTo>
                    <a:pt x="158" y="95"/>
                  </a:lnTo>
                  <a:cubicBezTo>
                    <a:pt x="158" y="80"/>
                    <a:pt x="143" y="80"/>
                    <a:pt x="143" y="64"/>
                  </a:cubicBezTo>
                  <a:lnTo>
                    <a:pt x="95" y="49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1887;p38">
              <a:extLst>
                <a:ext uri="{FF2B5EF4-FFF2-40B4-BE49-F238E27FC236}">
                  <a16:creationId xmlns:a16="http://schemas.microsoft.com/office/drawing/2014/main" id="{FB84D0F9-22A1-AAE0-A49E-007AA7BB5100}"/>
                </a:ext>
              </a:extLst>
            </p:cNvPr>
            <p:cNvSpPr/>
            <p:nvPr/>
          </p:nvSpPr>
          <p:spPr>
            <a:xfrm>
              <a:off x="3092837" y="1786727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80"/>
                  </a:lnTo>
                  <a:cubicBezTo>
                    <a:pt x="0" y="95"/>
                    <a:pt x="0" y="95"/>
                    <a:pt x="15" y="112"/>
                  </a:cubicBezTo>
                  <a:lnTo>
                    <a:pt x="15" y="112"/>
                  </a:lnTo>
                  <a:cubicBezTo>
                    <a:pt x="15" y="112"/>
                    <a:pt x="15" y="127"/>
                    <a:pt x="32" y="127"/>
                  </a:cubicBezTo>
                  <a:lnTo>
                    <a:pt x="110" y="158"/>
                  </a:lnTo>
                  <a:lnTo>
                    <a:pt x="126" y="158"/>
                  </a:lnTo>
                  <a:lnTo>
                    <a:pt x="142" y="158"/>
                  </a:lnTo>
                  <a:lnTo>
                    <a:pt x="142" y="158"/>
                  </a:lnTo>
                  <a:cubicBezTo>
                    <a:pt x="158" y="158"/>
                    <a:pt x="158" y="158"/>
                    <a:pt x="158" y="143"/>
                  </a:cubicBezTo>
                  <a:lnTo>
                    <a:pt x="173" y="143"/>
                  </a:lnTo>
                  <a:lnTo>
                    <a:pt x="189" y="80"/>
                  </a:lnTo>
                  <a:lnTo>
                    <a:pt x="189" y="80"/>
                  </a:lnTo>
                  <a:lnTo>
                    <a:pt x="189" y="80"/>
                  </a:lnTo>
                  <a:cubicBezTo>
                    <a:pt x="189" y="64"/>
                    <a:pt x="189" y="49"/>
                    <a:pt x="173" y="32"/>
                  </a:cubicBezTo>
                  <a:lnTo>
                    <a:pt x="158" y="32"/>
                  </a:lnTo>
                  <a:cubicBezTo>
                    <a:pt x="142" y="32"/>
                    <a:pt x="126" y="49"/>
                    <a:pt x="126" y="64"/>
                  </a:cubicBezTo>
                  <a:lnTo>
                    <a:pt x="110" y="80"/>
                  </a:lnTo>
                  <a:lnTo>
                    <a:pt x="78" y="80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110" y="32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1888;p38">
              <a:extLst>
                <a:ext uri="{FF2B5EF4-FFF2-40B4-BE49-F238E27FC236}">
                  <a16:creationId xmlns:a16="http://schemas.microsoft.com/office/drawing/2014/main" id="{01544A9C-56D7-E7FA-F3B8-C193D75CF73D}"/>
                </a:ext>
              </a:extLst>
            </p:cNvPr>
            <p:cNvSpPr/>
            <p:nvPr/>
          </p:nvSpPr>
          <p:spPr>
            <a:xfrm>
              <a:off x="3273228" y="181131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10" y="1"/>
                  </a:moveTo>
                  <a:lnTo>
                    <a:pt x="110" y="1"/>
                  </a:lnTo>
                  <a:cubicBezTo>
                    <a:pt x="79" y="1"/>
                    <a:pt x="79" y="16"/>
                    <a:pt x="79" y="32"/>
                  </a:cubicBezTo>
                  <a:lnTo>
                    <a:pt x="63" y="79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15" y="64"/>
                  </a:lnTo>
                  <a:lnTo>
                    <a:pt x="15" y="79"/>
                  </a:lnTo>
                  <a:lnTo>
                    <a:pt x="15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95" y="158"/>
                  </a:lnTo>
                  <a:lnTo>
                    <a:pt x="110" y="158"/>
                  </a:lnTo>
                  <a:lnTo>
                    <a:pt x="126" y="158"/>
                  </a:lnTo>
                  <a:cubicBezTo>
                    <a:pt x="126" y="142"/>
                    <a:pt x="142" y="127"/>
                    <a:pt x="142" y="127"/>
                  </a:cubicBezTo>
                  <a:lnTo>
                    <a:pt x="142" y="95"/>
                  </a:lnTo>
                  <a:lnTo>
                    <a:pt x="142" y="32"/>
                  </a:lnTo>
                  <a:lnTo>
                    <a:pt x="142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1889;p38">
              <a:extLst>
                <a:ext uri="{FF2B5EF4-FFF2-40B4-BE49-F238E27FC236}">
                  <a16:creationId xmlns:a16="http://schemas.microsoft.com/office/drawing/2014/main" id="{812831FE-47A4-D944-7AF1-7E602CC50E1C}"/>
                </a:ext>
              </a:extLst>
            </p:cNvPr>
            <p:cNvSpPr/>
            <p:nvPr/>
          </p:nvSpPr>
          <p:spPr>
            <a:xfrm>
              <a:off x="3084823" y="1793279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78" y="0"/>
                  </a:moveTo>
                  <a:lnTo>
                    <a:pt x="63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15" y="95"/>
                    <a:pt x="15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95" y="63"/>
                  </a:lnTo>
                  <a:cubicBezTo>
                    <a:pt x="78" y="47"/>
                    <a:pt x="95" y="32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1890;p38">
              <a:extLst>
                <a:ext uri="{FF2B5EF4-FFF2-40B4-BE49-F238E27FC236}">
                  <a16:creationId xmlns:a16="http://schemas.microsoft.com/office/drawing/2014/main" id="{65E95A8D-3F54-7733-7573-5EB79683661B}"/>
                </a:ext>
              </a:extLst>
            </p:cNvPr>
            <p:cNvSpPr/>
            <p:nvPr/>
          </p:nvSpPr>
          <p:spPr>
            <a:xfrm>
              <a:off x="3310311" y="1819326"/>
              <a:ext cx="3498" cy="3053"/>
            </a:xfrm>
            <a:custGeom>
              <a:avLst/>
              <a:gdLst/>
              <a:ahLst/>
              <a:cxnLst/>
              <a:rect l="l" t="t" r="r" b="b"/>
              <a:pathLst>
                <a:path w="110" h="96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15" y="16"/>
                  </a:cubicBezTo>
                  <a:lnTo>
                    <a:pt x="15" y="16"/>
                  </a:lnTo>
                  <a:cubicBezTo>
                    <a:pt x="0" y="32"/>
                    <a:pt x="15" y="47"/>
                    <a:pt x="15" y="64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cubicBezTo>
                    <a:pt x="110" y="64"/>
                    <a:pt x="110" y="47"/>
                    <a:pt x="95" y="32"/>
                  </a:cubicBez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1891;p38">
              <a:extLst>
                <a:ext uri="{FF2B5EF4-FFF2-40B4-BE49-F238E27FC236}">
                  <a16:creationId xmlns:a16="http://schemas.microsoft.com/office/drawing/2014/main" id="{3B31481C-77DB-0E6C-619C-77D50E73CC31}"/>
                </a:ext>
              </a:extLst>
            </p:cNvPr>
            <p:cNvSpPr/>
            <p:nvPr/>
          </p:nvSpPr>
          <p:spPr>
            <a:xfrm>
              <a:off x="3423023" y="1752666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17" y="32"/>
                  </a:cubicBezTo>
                  <a:cubicBezTo>
                    <a:pt x="1" y="48"/>
                    <a:pt x="17" y="48"/>
                    <a:pt x="17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95" y="80"/>
                  </a:lnTo>
                  <a:lnTo>
                    <a:pt x="190" y="80"/>
                  </a:lnTo>
                  <a:lnTo>
                    <a:pt x="253" y="80"/>
                  </a:lnTo>
                  <a:lnTo>
                    <a:pt x="253" y="80"/>
                  </a:lnTo>
                  <a:cubicBezTo>
                    <a:pt x="269" y="80"/>
                    <a:pt x="284" y="64"/>
                    <a:pt x="284" y="48"/>
                  </a:cubicBezTo>
                  <a:lnTo>
                    <a:pt x="284" y="32"/>
                  </a:lnTo>
                  <a:cubicBezTo>
                    <a:pt x="284" y="17"/>
                    <a:pt x="269" y="17"/>
                    <a:pt x="253" y="17"/>
                  </a:cubicBezTo>
                  <a:lnTo>
                    <a:pt x="19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1892;p38">
              <a:extLst>
                <a:ext uri="{FF2B5EF4-FFF2-40B4-BE49-F238E27FC236}">
                  <a16:creationId xmlns:a16="http://schemas.microsoft.com/office/drawing/2014/main" id="{8249A399-297C-C3BE-1D9B-FF383BE70335}"/>
                </a:ext>
              </a:extLst>
            </p:cNvPr>
            <p:cNvSpPr/>
            <p:nvPr/>
          </p:nvSpPr>
          <p:spPr>
            <a:xfrm>
              <a:off x="3292278" y="181331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95"/>
                    <a:pt x="15" y="95"/>
                  </a:cubicBezTo>
                  <a:lnTo>
                    <a:pt x="15" y="95"/>
                  </a:lnTo>
                  <a:lnTo>
                    <a:pt x="47" y="79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95" y="64"/>
                  </a:lnTo>
                  <a:lnTo>
                    <a:pt x="78" y="64"/>
                  </a:lnTo>
                  <a:cubicBezTo>
                    <a:pt x="78" y="47"/>
                    <a:pt x="63" y="16"/>
                    <a:pt x="78" y="16"/>
                  </a:cubicBezTo>
                  <a:lnTo>
                    <a:pt x="7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1893;p38">
              <a:extLst>
                <a:ext uri="{FF2B5EF4-FFF2-40B4-BE49-F238E27FC236}">
                  <a16:creationId xmlns:a16="http://schemas.microsoft.com/office/drawing/2014/main" id="{457C478F-726A-5652-236B-577F17183559}"/>
                </a:ext>
              </a:extLst>
            </p:cNvPr>
            <p:cNvSpPr/>
            <p:nvPr/>
          </p:nvSpPr>
          <p:spPr>
            <a:xfrm>
              <a:off x="3317308" y="1776232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1" y="47"/>
                  </a:lnTo>
                  <a:cubicBezTo>
                    <a:pt x="1" y="64"/>
                    <a:pt x="1" y="95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cubicBezTo>
                    <a:pt x="32" y="110"/>
                    <a:pt x="48" y="110"/>
                    <a:pt x="48" y="95"/>
                  </a:cubicBezTo>
                  <a:lnTo>
                    <a:pt x="32" y="47"/>
                  </a:lnTo>
                  <a:cubicBezTo>
                    <a:pt x="32" y="32"/>
                    <a:pt x="48" y="1"/>
                    <a:pt x="64" y="1"/>
                  </a:cubicBez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1894;p38">
              <a:extLst>
                <a:ext uri="{FF2B5EF4-FFF2-40B4-BE49-F238E27FC236}">
                  <a16:creationId xmlns:a16="http://schemas.microsoft.com/office/drawing/2014/main" id="{A2EBAF3B-E563-15EF-729E-7AE9112336A3}"/>
                </a:ext>
              </a:extLst>
            </p:cNvPr>
            <p:cNvSpPr/>
            <p:nvPr/>
          </p:nvSpPr>
          <p:spPr>
            <a:xfrm>
              <a:off x="3436063" y="1763702"/>
              <a:ext cx="2035" cy="4548"/>
            </a:xfrm>
            <a:custGeom>
              <a:avLst/>
              <a:gdLst/>
              <a:ahLst/>
              <a:cxnLst/>
              <a:rect l="l" t="t" r="r" b="b"/>
              <a:pathLst>
                <a:path w="6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16"/>
                  </a:cubicBezTo>
                  <a:lnTo>
                    <a:pt x="0" y="32"/>
                  </a:lnTo>
                  <a:lnTo>
                    <a:pt x="0" y="111"/>
                  </a:lnTo>
                  <a:cubicBezTo>
                    <a:pt x="0" y="126"/>
                    <a:pt x="17" y="126"/>
                    <a:pt x="32" y="143"/>
                  </a:cubicBezTo>
                  <a:lnTo>
                    <a:pt x="17" y="126"/>
                  </a:lnTo>
                  <a:lnTo>
                    <a:pt x="17" y="111"/>
                  </a:lnTo>
                  <a:lnTo>
                    <a:pt x="48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63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1895;p38">
              <a:extLst>
                <a:ext uri="{FF2B5EF4-FFF2-40B4-BE49-F238E27FC236}">
                  <a16:creationId xmlns:a16="http://schemas.microsoft.com/office/drawing/2014/main" id="{F506F7C5-0C2F-36CB-6F7A-675A5C98D350}"/>
                </a:ext>
              </a:extLst>
            </p:cNvPr>
            <p:cNvSpPr/>
            <p:nvPr/>
          </p:nvSpPr>
          <p:spPr>
            <a:xfrm>
              <a:off x="3400983" y="1765705"/>
              <a:ext cx="6551" cy="5025"/>
            </a:xfrm>
            <a:custGeom>
              <a:avLst/>
              <a:gdLst/>
              <a:ahLst/>
              <a:cxnLst/>
              <a:rect l="l" t="t" r="r" b="b"/>
              <a:pathLst>
                <a:path w="206" h="158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7"/>
                    <a:pt x="0" y="32"/>
                    <a:pt x="17" y="48"/>
                  </a:cubicBezTo>
                  <a:lnTo>
                    <a:pt x="17" y="63"/>
                  </a:lnTo>
                  <a:lnTo>
                    <a:pt x="32" y="111"/>
                  </a:lnTo>
                  <a:lnTo>
                    <a:pt x="32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95" y="126"/>
                  </a:lnTo>
                  <a:lnTo>
                    <a:pt x="126" y="126"/>
                  </a:lnTo>
                  <a:lnTo>
                    <a:pt x="126" y="143"/>
                  </a:lnTo>
                  <a:cubicBezTo>
                    <a:pt x="143" y="158"/>
                    <a:pt x="143" y="158"/>
                    <a:pt x="158" y="158"/>
                  </a:cubicBezTo>
                  <a:lnTo>
                    <a:pt x="174" y="158"/>
                  </a:lnTo>
                  <a:cubicBezTo>
                    <a:pt x="189" y="143"/>
                    <a:pt x="206" y="126"/>
                    <a:pt x="189" y="111"/>
                  </a:cubicBezTo>
                  <a:lnTo>
                    <a:pt x="189" y="95"/>
                  </a:lnTo>
                  <a:lnTo>
                    <a:pt x="174" y="63"/>
                  </a:lnTo>
                  <a:cubicBezTo>
                    <a:pt x="158" y="48"/>
                    <a:pt x="158" y="48"/>
                    <a:pt x="143" y="48"/>
                  </a:cubicBezTo>
                  <a:lnTo>
                    <a:pt x="126" y="48"/>
                  </a:lnTo>
                  <a:lnTo>
                    <a:pt x="80" y="63"/>
                  </a:lnTo>
                  <a:lnTo>
                    <a:pt x="80" y="32"/>
                  </a:lnTo>
                  <a:cubicBezTo>
                    <a:pt x="80" y="17"/>
                    <a:pt x="63" y="17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1896;p38">
              <a:extLst>
                <a:ext uri="{FF2B5EF4-FFF2-40B4-BE49-F238E27FC236}">
                  <a16:creationId xmlns:a16="http://schemas.microsoft.com/office/drawing/2014/main" id="{4B95AD2F-48AD-27FB-F5FB-D505B98EC3A2}"/>
                </a:ext>
              </a:extLst>
            </p:cNvPr>
            <p:cNvSpPr/>
            <p:nvPr/>
          </p:nvSpPr>
          <p:spPr>
            <a:xfrm>
              <a:off x="3049203" y="180227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16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17" y="64"/>
                  </a:lnTo>
                  <a:lnTo>
                    <a:pt x="64" y="95"/>
                  </a:lnTo>
                  <a:cubicBezTo>
                    <a:pt x="80" y="79"/>
                    <a:pt x="80" y="79"/>
                    <a:pt x="96" y="79"/>
                  </a:cubicBezTo>
                  <a:lnTo>
                    <a:pt x="96" y="79"/>
                  </a:lnTo>
                  <a:cubicBezTo>
                    <a:pt x="112" y="79"/>
                    <a:pt x="127" y="95"/>
                    <a:pt x="127" y="111"/>
                  </a:cubicBezTo>
                  <a:lnTo>
                    <a:pt x="127" y="111"/>
                  </a:lnTo>
                  <a:cubicBezTo>
                    <a:pt x="143" y="111"/>
                    <a:pt x="143" y="111"/>
                    <a:pt x="159" y="95"/>
                  </a:cubicBezTo>
                  <a:cubicBezTo>
                    <a:pt x="159" y="79"/>
                    <a:pt x="159" y="64"/>
                    <a:pt x="143" y="48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1897;p38">
              <a:extLst>
                <a:ext uri="{FF2B5EF4-FFF2-40B4-BE49-F238E27FC236}">
                  <a16:creationId xmlns:a16="http://schemas.microsoft.com/office/drawing/2014/main" id="{B9883874-3BC6-AFA4-8399-C69F8D2418F3}"/>
                </a:ext>
              </a:extLst>
            </p:cNvPr>
            <p:cNvSpPr/>
            <p:nvPr/>
          </p:nvSpPr>
          <p:spPr>
            <a:xfrm>
              <a:off x="3176004" y="1789749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16" y="80"/>
                  </a:moveTo>
                  <a:lnTo>
                    <a:pt x="16" y="80"/>
                  </a:lnTo>
                  <a:lnTo>
                    <a:pt x="16" y="80"/>
                  </a:lnTo>
                  <a:close/>
                  <a:moveTo>
                    <a:pt x="79" y="0"/>
                  </a:moveTo>
                  <a:lnTo>
                    <a:pt x="64" y="0"/>
                  </a:lnTo>
                  <a:cubicBezTo>
                    <a:pt x="64" y="0"/>
                    <a:pt x="47" y="0"/>
                    <a:pt x="32" y="17"/>
                  </a:cubicBezTo>
                  <a:cubicBezTo>
                    <a:pt x="16" y="32"/>
                    <a:pt x="16" y="48"/>
                    <a:pt x="16" y="63"/>
                  </a:cubicBezTo>
                  <a:lnTo>
                    <a:pt x="16" y="80"/>
                  </a:lnTo>
                  <a:lnTo>
                    <a:pt x="16" y="80"/>
                  </a:lnTo>
                  <a:cubicBezTo>
                    <a:pt x="1" y="95"/>
                    <a:pt x="16" y="111"/>
                    <a:pt x="16" y="126"/>
                  </a:cubicBezTo>
                  <a:cubicBezTo>
                    <a:pt x="32" y="126"/>
                    <a:pt x="32" y="143"/>
                    <a:pt x="47" y="143"/>
                  </a:cubicBezTo>
                  <a:cubicBezTo>
                    <a:pt x="47" y="143"/>
                    <a:pt x="64" y="126"/>
                    <a:pt x="79" y="126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63"/>
                    <a:pt x="127" y="63"/>
                    <a:pt x="127" y="48"/>
                  </a:cubicBezTo>
                  <a:cubicBezTo>
                    <a:pt x="127" y="17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1898;p38">
              <a:extLst>
                <a:ext uri="{FF2B5EF4-FFF2-40B4-BE49-F238E27FC236}">
                  <a16:creationId xmlns:a16="http://schemas.microsoft.com/office/drawing/2014/main" id="{61419C23-F8F0-29BE-5182-6F6B44FF7818}"/>
                </a:ext>
              </a:extLst>
            </p:cNvPr>
            <p:cNvSpPr/>
            <p:nvPr/>
          </p:nvSpPr>
          <p:spPr>
            <a:xfrm>
              <a:off x="3176481" y="179226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1899;p38">
              <a:extLst>
                <a:ext uri="{FF2B5EF4-FFF2-40B4-BE49-F238E27FC236}">
                  <a16:creationId xmlns:a16="http://schemas.microsoft.com/office/drawing/2014/main" id="{FAA696E7-E80B-1862-A06A-B3DA64831FAE}"/>
                </a:ext>
              </a:extLst>
            </p:cNvPr>
            <p:cNvSpPr/>
            <p:nvPr/>
          </p:nvSpPr>
          <p:spPr>
            <a:xfrm>
              <a:off x="3314795" y="1814810"/>
              <a:ext cx="3562" cy="6551"/>
            </a:xfrm>
            <a:custGeom>
              <a:avLst/>
              <a:gdLst/>
              <a:ahLst/>
              <a:cxnLst/>
              <a:rect l="l" t="t" r="r" b="b"/>
              <a:pathLst>
                <a:path w="112" h="206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0"/>
                    <a:pt x="63" y="17"/>
                    <a:pt x="48" y="17"/>
                  </a:cubicBezTo>
                  <a:lnTo>
                    <a:pt x="48" y="17"/>
                  </a:lnTo>
                  <a:lnTo>
                    <a:pt x="48" y="17"/>
                  </a:lnTo>
                  <a:cubicBezTo>
                    <a:pt x="32" y="17"/>
                    <a:pt x="17" y="32"/>
                    <a:pt x="17" y="48"/>
                  </a:cubicBezTo>
                  <a:lnTo>
                    <a:pt x="17" y="80"/>
                  </a:lnTo>
                  <a:cubicBezTo>
                    <a:pt x="0" y="95"/>
                    <a:pt x="17" y="126"/>
                    <a:pt x="17" y="143"/>
                  </a:cubicBezTo>
                  <a:cubicBezTo>
                    <a:pt x="32" y="158"/>
                    <a:pt x="32" y="158"/>
                    <a:pt x="32" y="174"/>
                  </a:cubicBezTo>
                  <a:lnTo>
                    <a:pt x="48" y="189"/>
                  </a:lnTo>
                  <a:cubicBezTo>
                    <a:pt x="48" y="206"/>
                    <a:pt x="63" y="206"/>
                    <a:pt x="80" y="206"/>
                  </a:cubicBezTo>
                  <a:lnTo>
                    <a:pt x="95" y="206"/>
                  </a:lnTo>
                  <a:cubicBezTo>
                    <a:pt x="111" y="206"/>
                    <a:pt x="111" y="189"/>
                    <a:pt x="111" y="174"/>
                  </a:cubicBezTo>
                  <a:lnTo>
                    <a:pt x="111" y="158"/>
                  </a:lnTo>
                  <a:lnTo>
                    <a:pt x="95" y="158"/>
                  </a:lnTo>
                  <a:lnTo>
                    <a:pt x="95" y="158"/>
                  </a:lnTo>
                  <a:cubicBezTo>
                    <a:pt x="80" y="143"/>
                    <a:pt x="63" y="126"/>
                    <a:pt x="80" y="111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63" y="80"/>
                  </a:lnTo>
                  <a:lnTo>
                    <a:pt x="63" y="32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1900;p38">
              <a:extLst>
                <a:ext uri="{FF2B5EF4-FFF2-40B4-BE49-F238E27FC236}">
                  <a16:creationId xmlns:a16="http://schemas.microsoft.com/office/drawing/2014/main" id="{04507DF3-769C-6460-5539-F51C1B40899E}"/>
                </a:ext>
              </a:extLst>
            </p:cNvPr>
            <p:cNvSpPr/>
            <p:nvPr/>
          </p:nvSpPr>
          <p:spPr>
            <a:xfrm>
              <a:off x="3392492" y="1805301"/>
              <a:ext cx="7028" cy="5534"/>
            </a:xfrm>
            <a:custGeom>
              <a:avLst/>
              <a:gdLst/>
              <a:ahLst/>
              <a:cxnLst/>
              <a:rect l="l" t="t" r="r" b="b"/>
              <a:pathLst>
                <a:path w="221" h="174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cubicBezTo>
                    <a:pt x="110" y="16"/>
                    <a:pt x="95" y="32"/>
                    <a:pt x="78" y="32"/>
                  </a:cubicBezTo>
                  <a:lnTo>
                    <a:pt x="63" y="32"/>
                  </a:lnTo>
                  <a:lnTo>
                    <a:pt x="63" y="47"/>
                  </a:lnTo>
                  <a:lnTo>
                    <a:pt x="15" y="95"/>
                  </a:lnTo>
                  <a:lnTo>
                    <a:pt x="15" y="95"/>
                  </a:lnTo>
                  <a:cubicBezTo>
                    <a:pt x="0" y="110"/>
                    <a:pt x="0" y="126"/>
                    <a:pt x="15" y="142"/>
                  </a:cubicBezTo>
                  <a:lnTo>
                    <a:pt x="15" y="142"/>
                  </a:lnTo>
                  <a:lnTo>
                    <a:pt x="15" y="142"/>
                  </a:lnTo>
                  <a:lnTo>
                    <a:pt x="32" y="173"/>
                  </a:lnTo>
                  <a:lnTo>
                    <a:pt x="63" y="173"/>
                  </a:lnTo>
                  <a:cubicBezTo>
                    <a:pt x="63" y="173"/>
                    <a:pt x="78" y="173"/>
                    <a:pt x="78" y="158"/>
                  </a:cubicBezTo>
                  <a:cubicBezTo>
                    <a:pt x="95" y="158"/>
                    <a:pt x="95" y="126"/>
                    <a:pt x="78" y="126"/>
                  </a:cubicBezTo>
                  <a:lnTo>
                    <a:pt x="110" y="79"/>
                  </a:lnTo>
                  <a:lnTo>
                    <a:pt x="158" y="158"/>
                  </a:lnTo>
                  <a:cubicBezTo>
                    <a:pt x="173" y="158"/>
                    <a:pt x="173" y="173"/>
                    <a:pt x="189" y="173"/>
                  </a:cubicBezTo>
                  <a:lnTo>
                    <a:pt x="189" y="173"/>
                  </a:lnTo>
                  <a:cubicBezTo>
                    <a:pt x="204" y="158"/>
                    <a:pt x="204" y="142"/>
                    <a:pt x="221" y="142"/>
                  </a:cubicBezTo>
                  <a:lnTo>
                    <a:pt x="221" y="142"/>
                  </a:lnTo>
                  <a:lnTo>
                    <a:pt x="221" y="110"/>
                  </a:lnTo>
                  <a:lnTo>
                    <a:pt x="189" y="47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1" y="32"/>
                    <a:pt x="126" y="16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1901;p38">
              <a:extLst>
                <a:ext uri="{FF2B5EF4-FFF2-40B4-BE49-F238E27FC236}">
                  <a16:creationId xmlns:a16="http://schemas.microsoft.com/office/drawing/2014/main" id="{018F512F-8ECE-FC58-3BCE-48975D83098A}"/>
                </a:ext>
              </a:extLst>
            </p:cNvPr>
            <p:cNvSpPr/>
            <p:nvPr/>
          </p:nvSpPr>
          <p:spPr>
            <a:xfrm>
              <a:off x="3319311" y="1820821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8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142" y="95"/>
                  </a:lnTo>
                  <a:cubicBezTo>
                    <a:pt x="158" y="95"/>
                    <a:pt x="174" y="80"/>
                    <a:pt x="174" y="48"/>
                  </a:cubicBezTo>
                  <a:cubicBezTo>
                    <a:pt x="174" y="32"/>
                    <a:pt x="158" y="32"/>
                    <a:pt x="142" y="32"/>
                  </a:cubicBezTo>
                  <a:lnTo>
                    <a:pt x="127" y="32"/>
                  </a:lnTo>
                  <a:lnTo>
                    <a:pt x="79" y="32"/>
                  </a:lnTo>
                  <a:lnTo>
                    <a:pt x="48" y="17"/>
                  </a:lnTo>
                  <a:cubicBezTo>
                    <a:pt x="48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1902;p38">
              <a:extLst>
                <a:ext uri="{FF2B5EF4-FFF2-40B4-BE49-F238E27FC236}">
                  <a16:creationId xmlns:a16="http://schemas.microsoft.com/office/drawing/2014/main" id="{D2E47EB0-8216-91F8-D6CE-ED13AF3F7628}"/>
                </a:ext>
              </a:extLst>
            </p:cNvPr>
            <p:cNvSpPr/>
            <p:nvPr/>
          </p:nvSpPr>
          <p:spPr>
            <a:xfrm>
              <a:off x="317549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lnTo>
                    <a:pt x="0" y="48"/>
                  </a:lnTo>
                  <a:lnTo>
                    <a:pt x="17" y="80"/>
                  </a:ln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80"/>
                    <a:pt x="80" y="63"/>
                  </a:cubicBezTo>
                  <a:cubicBezTo>
                    <a:pt x="95" y="48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1903;p38">
              <a:extLst>
                <a:ext uri="{FF2B5EF4-FFF2-40B4-BE49-F238E27FC236}">
                  <a16:creationId xmlns:a16="http://schemas.microsoft.com/office/drawing/2014/main" id="{4F7164E9-6268-CADD-943B-075AEF7A7F40}"/>
                </a:ext>
              </a:extLst>
            </p:cNvPr>
            <p:cNvSpPr/>
            <p:nvPr/>
          </p:nvSpPr>
          <p:spPr>
            <a:xfrm>
              <a:off x="3397485" y="1814810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10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63"/>
                    <a:pt x="16" y="80"/>
                    <a:pt x="47" y="80"/>
                  </a:cubicBezTo>
                  <a:lnTo>
                    <a:pt x="47" y="80"/>
                  </a:lnTo>
                  <a:lnTo>
                    <a:pt x="95" y="80"/>
                  </a:lnTo>
                  <a:lnTo>
                    <a:pt x="142" y="80"/>
                  </a:lnTo>
                  <a:cubicBezTo>
                    <a:pt x="158" y="80"/>
                    <a:pt x="173" y="63"/>
                    <a:pt x="173" y="48"/>
                  </a:cubicBezTo>
                  <a:cubicBezTo>
                    <a:pt x="173" y="17"/>
                    <a:pt x="158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1904;p38">
              <a:extLst>
                <a:ext uri="{FF2B5EF4-FFF2-40B4-BE49-F238E27FC236}">
                  <a16:creationId xmlns:a16="http://schemas.microsoft.com/office/drawing/2014/main" id="{6A021AEA-6175-616D-BDA1-B61B4F42B729}"/>
                </a:ext>
              </a:extLst>
            </p:cNvPr>
            <p:cNvSpPr/>
            <p:nvPr/>
          </p:nvSpPr>
          <p:spPr>
            <a:xfrm>
              <a:off x="3037181" y="1819803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17"/>
                    <a:pt x="1" y="17"/>
                  </a:cubicBezTo>
                  <a:lnTo>
                    <a:pt x="17" y="17"/>
                  </a:lnTo>
                  <a:cubicBezTo>
                    <a:pt x="17" y="32"/>
                    <a:pt x="17" y="49"/>
                    <a:pt x="1" y="64"/>
                  </a:cubicBezTo>
                  <a:lnTo>
                    <a:pt x="1" y="64"/>
                  </a:lnTo>
                  <a:lnTo>
                    <a:pt x="32" y="112"/>
                  </a:lnTo>
                  <a:cubicBezTo>
                    <a:pt x="32" y="127"/>
                    <a:pt x="49" y="127"/>
                    <a:pt x="64" y="127"/>
                  </a:cubicBezTo>
                  <a:lnTo>
                    <a:pt x="64" y="127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80" y="64"/>
                  </a:lnTo>
                  <a:lnTo>
                    <a:pt x="49" y="17"/>
                  </a:lnTo>
                  <a:cubicBezTo>
                    <a:pt x="49" y="17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1905;p38">
              <a:extLst>
                <a:ext uri="{FF2B5EF4-FFF2-40B4-BE49-F238E27FC236}">
                  <a16:creationId xmlns:a16="http://schemas.microsoft.com/office/drawing/2014/main" id="{71077738-CAF0-B358-D5DE-A76CDDCBE83E}"/>
                </a:ext>
              </a:extLst>
            </p:cNvPr>
            <p:cNvSpPr/>
            <p:nvPr/>
          </p:nvSpPr>
          <p:spPr>
            <a:xfrm>
              <a:off x="3327835" y="177623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32" y="1"/>
                  </a:lnTo>
                  <a:lnTo>
                    <a:pt x="16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80" y="95"/>
                    <a:pt x="80" y="79"/>
                    <a:pt x="80" y="79"/>
                  </a:cubicBezTo>
                  <a:cubicBezTo>
                    <a:pt x="80" y="64"/>
                    <a:pt x="95" y="47"/>
                    <a:pt x="111" y="47"/>
                  </a:cubicBezTo>
                  <a:lnTo>
                    <a:pt x="111" y="47"/>
                  </a:lnTo>
                  <a:lnTo>
                    <a:pt x="126" y="47"/>
                  </a:lnTo>
                  <a:lnTo>
                    <a:pt x="126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1906;p38">
              <a:extLst>
                <a:ext uri="{FF2B5EF4-FFF2-40B4-BE49-F238E27FC236}">
                  <a16:creationId xmlns:a16="http://schemas.microsoft.com/office/drawing/2014/main" id="{DDE709D8-7553-6E63-B9EE-7068D9807C58}"/>
                </a:ext>
              </a:extLst>
            </p:cNvPr>
            <p:cNvSpPr/>
            <p:nvPr/>
          </p:nvSpPr>
          <p:spPr>
            <a:xfrm>
              <a:off x="3318803" y="1772225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47"/>
                  </a:lnTo>
                  <a:lnTo>
                    <a:pt x="1" y="95"/>
                  </a:lnTo>
                  <a:cubicBezTo>
                    <a:pt x="1" y="95"/>
                    <a:pt x="1" y="110"/>
                    <a:pt x="17" y="110"/>
                  </a:cubicBezTo>
                  <a:lnTo>
                    <a:pt x="17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64" y="127"/>
                  </a:lnTo>
                  <a:cubicBezTo>
                    <a:pt x="64" y="110"/>
                    <a:pt x="64" y="110"/>
                    <a:pt x="80" y="110"/>
                  </a:cubicBezTo>
                  <a:cubicBezTo>
                    <a:pt x="95" y="110"/>
                    <a:pt x="95" y="95"/>
                    <a:pt x="111" y="64"/>
                  </a:cubicBezTo>
                  <a:lnTo>
                    <a:pt x="111" y="4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1907;p38">
              <a:extLst>
                <a:ext uri="{FF2B5EF4-FFF2-40B4-BE49-F238E27FC236}">
                  <a16:creationId xmlns:a16="http://schemas.microsoft.com/office/drawing/2014/main" id="{7C33287D-66DA-2EB9-534B-B0FDFDABE75A}"/>
                </a:ext>
              </a:extLst>
            </p:cNvPr>
            <p:cNvSpPr/>
            <p:nvPr/>
          </p:nvSpPr>
          <p:spPr>
            <a:xfrm>
              <a:off x="3443600" y="1796746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5" y="17"/>
                  </a:lnTo>
                  <a:cubicBezTo>
                    <a:pt x="0" y="32"/>
                    <a:pt x="0" y="49"/>
                    <a:pt x="0" y="64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15" y="80"/>
                  </a:lnTo>
                  <a:lnTo>
                    <a:pt x="15" y="80"/>
                  </a:lnTo>
                  <a:cubicBezTo>
                    <a:pt x="32" y="96"/>
                    <a:pt x="32" y="96"/>
                    <a:pt x="47" y="96"/>
                  </a:cubicBezTo>
                  <a:lnTo>
                    <a:pt x="47" y="96"/>
                  </a:lnTo>
                  <a:cubicBezTo>
                    <a:pt x="47" y="96"/>
                    <a:pt x="63" y="96"/>
                    <a:pt x="63" y="80"/>
                  </a:cubicBezTo>
                  <a:cubicBezTo>
                    <a:pt x="63" y="80"/>
                    <a:pt x="78" y="80"/>
                    <a:pt x="78" y="64"/>
                  </a:cubicBez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95" y="80"/>
                    <a:pt x="110" y="64"/>
                    <a:pt x="126" y="49"/>
                  </a:cubicBezTo>
                  <a:cubicBezTo>
                    <a:pt x="126" y="49"/>
                    <a:pt x="126" y="32"/>
                    <a:pt x="110" y="32"/>
                  </a:cubicBezTo>
                  <a:cubicBezTo>
                    <a:pt x="110" y="17"/>
                    <a:pt x="110" y="17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1908;p38">
              <a:extLst>
                <a:ext uri="{FF2B5EF4-FFF2-40B4-BE49-F238E27FC236}">
                  <a16:creationId xmlns:a16="http://schemas.microsoft.com/office/drawing/2014/main" id="{DCEC5C73-321A-5FA9-939F-48E6B5AB10C4}"/>
                </a:ext>
              </a:extLst>
            </p:cNvPr>
            <p:cNvSpPr/>
            <p:nvPr/>
          </p:nvSpPr>
          <p:spPr>
            <a:xfrm>
              <a:off x="3334355" y="1803774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1"/>
                  </a:move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32"/>
                    <a:pt x="16" y="32"/>
                    <a:pt x="1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95" y="95"/>
                    <a:pt x="95" y="95"/>
                  </a:cubicBezTo>
                  <a:lnTo>
                    <a:pt x="110" y="80"/>
                  </a:lnTo>
                  <a:lnTo>
                    <a:pt x="95" y="80"/>
                  </a:lnTo>
                  <a:cubicBezTo>
                    <a:pt x="79" y="80"/>
                    <a:pt x="64" y="64"/>
                    <a:pt x="64" y="32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1909;p38">
              <a:extLst>
                <a:ext uri="{FF2B5EF4-FFF2-40B4-BE49-F238E27FC236}">
                  <a16:creationId xmlns:a16="http://schemas.microsoft.com/office/drawing/2014/main" id="{825E18D4-F190-DCEC-E6AE-8D2B4D68B362}"/>
                </a:ext>
              </a:extLst>
            </p:cNvPr>
            <p:cNvSpPr/>
            <p:nvPr/>
          </p:nvSpPr>
          <p:spPr>
            <a:xfrm>
              <a:off x="3205073" y="178574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95"/>
                  </a:cubicBezTo>
                  <a:cubicBezTo>
                    <a:pt x="127" y="80"/>
                    <a:pt x="110" y="63"/>
                    <a:pt x="110" y="48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1910;p38">
              <a:extLst>
                <a:ext uri="{FF2B5EF4-FFF2-40B4-BE49-F238E27FC236}">
                  <a16:creationId xmlns:a16="http://schemas.microsoft.com/office/drawing/2014/main" id="{6043DEEC-9E6C-E8BA-8223-437C48187DC7}"/>
                </a:ext>
              </a:extLst>
            </p:cNvPr>
            <p:cNvSpPr/>
            <p:nvPr/>
          </p:nvSpPr>
          <p:spPr>
            <a:xfrm>
              <a:off x="3408521" y="1763193"/>
              <a:ext cx="3021" cy="5534"/>
            </a:xfrm>
            <a:custGeom>
              <a:avLst/>
              <a:gdLst/>
              <a:ahLst/>
              <a:cxnLst/>
              <a:rect l="l" t="t" r="r" b="b"/>
              <a:pathLst>
                <a:path w="95" h="174" extrusionOk="0">
                  <a:moveTo>
                    <a:pt x="63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32" y="64"/>
                  </a:lnTo>
                  <a:lnTo>
                    <a:pt x="32" y="96"/>
                  </a:lnTo>
                  <a:cubicBezTo>
                    <a:pt x="16" y="96"/>
                    <a:pt x="16" y="96"/>
                    <a:pt x="16" y="111"/>
                  </a:cubicBezTo>
                  <a:cubicBezTo>
                    <a:pt x="0" y="127"/>
                    <a:pt x="0" y="142"/>
                    <a:pt x="16" y="159"/>
                  </a:cubicBezTo>
                  <a:cubicBezTo>
                    <a:pt x="16" y="159"/>
                    <a:pt x="32" y="174"/>
                    <a:pt x="47" y="174"/>
                  </a:cubicBezTo>
                  <a:lnTo>
                    <a:pt x="63" y="174"/>
                  </a:lnTo>
                  <a:lnTo>
                    <a:pt x="79" y="174"/>
                  </a:lnTo>
                  <a:cubicBezTo>
                    <a:pt x="95" y="159"/>
                    <a:pt x="95" y="159"/>
                    <a:pt x="95" y="142"/>
                  </a:cubicBezTo>
                  <a:lnTo>
                    <a:pt x="95" y="111"/>
                  </a:lnTo>
                  <a:lnTo>
                    <a:pt x="95" y="64"/>
                  </a:lnTo>
                  <a:lnTo>
                    <a:pt x="95" y="48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1911;p38">
              <a:extLst>
                <a:ext uri="{FF2B5EF4-FFF2-40B4-BE49-F238E27FC236}">
                  <a16:creationId xmlns:a16="http://schemas.microsoft.com/office/drawing/2014/main" id="{5FFBE2E8-4CD0-AC16-3F0C-43F55D63D3F8}"/>
                </a:ext>
              </a:extLst>
            </p:cNvPr>
            <p:cNvSpPr/>
            <p:nvPr/>
          </p:nvSpPr>
          <p:spPr>
            <a:xfrm>
              <a:off x="3188026" y="1788731"/>
              <a:ext cx="2544" cy="2035"/>
            </a:xfrm>
            <a:custGeom>
              <a:avLst/>
              <a:gdLst/>
              <a:ahLst/>
              <a:cxnLst/>
              <a:rect l="l" t="t" r="r" b="b"/>
              <a:pathLst>
                <a:path w="80" h="64" extrusionOk="0">
                  <a:moveTo>
                    <a:pt x="79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6" y="64"/>
                    <a:pt x="32" y="64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1912;p38">
              <a:extLst>
                <a:ext uri="{FF2B5EF4-FFF2-40B4-BE49-F238E27FC236}">
                  <a16:creationId xmlns:a16="http://schemas.microsoft.com/office/drawing/2014/main" id="{CD1B6620-6582-05A5-06E3-25133FB7771B}"/>
                </a:ext>
              </a:extLst>
            </p:cNvPr>
            <p:cNvSpPr/>
            <p:nvPr/>
          </p:nvSpPr>
          <p:spPr>
            <a:xfrm>
              <a:off x="3112365" y="179528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cubicBezTo>
                    <a:pt x="32" y="0"/>
                    <a:pt x="17" y="15"/>
                    <a:pt x="17" y="32"/>
                  </a:cubicBezTo>
                  <a:lnTo>
                    <a:pt x="17" y="47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8" y="126"/>
                    <a:pt x="63" y="110"/>
                    <a:pt x="80" y="95"/>
                  </a:cubicBezTo>
                  <a:lnTo>
                    <a:pt x="80" y="32"/>
                  </a:lnTo>
                  <a:cubicBezTo>
                    <a:pt x="80" y="15"/>
                    <a:pt x="80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1913;p38">
              <a:extLst>
                <a:ext uri="{FF2B5EF4-FFF2-40B4-BE49-F238E27FC236}">
                  <a16:creationId xmlns:a16="http://schemas.microsoft.com/office/drawing/2014/main" id="{B2FF2737-EA6B-F30A-9E8A-6E5B0B615A2E}"/>
                </a:ext>
              </a:extLst>
            </p:cNvPr>
            <p:cNvSpPr/>
            <p:nvPr/>
          </p:nvSpPr>
          <p:spPr>
            <a:xfrm>
              <a:off x="3338839" y="1814810"/>
              <a:ext cx="6042" cy="6551"/>
            </a:xfrm>
            <a:custGeom>
              <a:avLst/>
              <a:gdLst/>
              <a:ahLst/>
              <a:cxnLst/>
              <a:rect l="l" t="t" r="r" b="b"/>
              <a:pathLst>
                <a:path w="190" h="206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7"/>
                  </a:lnTo>
                  <a:cubicBezTo>
                    <a:pt x="17" y="17"/>
                    <a:pt x="17" y="32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" y="111"/>
                  </a:lnTo>
                  <a:lnTo>
                    <a:pt x="1" y="126"/>
                  </a:lnTo>
                  <a:cubicBezTo>
                    <a:pt x="1" y="158"/>
                    <a:pt x="17" y="174"/>
                    <a:pt x="49" y="174"/>
                  </a:cubicBezTo>
                  <a:cubicBezTo>
                    <a:pt x="64" y="174"/>
                    <a:pt x="80" y="158"/>
                    <a:pt x="80" y="126"/>
                  </a:cubicBezTo>
                  <a:lnTo>
                    <a:pt x="80" y="111"/>
                  </a:lnTo>
                  <a:lnTo>
                    <a:pt x="80" y="126"/>
                  </a:lnTo>
                  <a:cubicBezTo>
                    <a:pt x="95" y="143"/>
                    <a:pt x="95" y="158"/>
                    <a:pt x="112" y="174"/>
                  </a:cubicBezTo>
                  <a:lnTo>
                    <a:pt x="112" y="174"/>
                  </a:lnTo>
                  <a:lnTo>
                    <a:pt x="127" y="189"/>
                  </a:lnTo>
                  <a:cubicBezTo>
                    <a:pt x="127" y="189"/>
                    <a:pt x="143" y="206"/>
                    <a:pt x="158" y="206"/>
                  </a:cubicBezTo>
                  <a:cubicBezTo>
                    <a:pt x="158" y="206"/>
                    <a:pt x="175" y="206"/>
                    <a:pt x="175" y="189"/>
                  </a:cubicBezTo>
                  <a:cubicBezTo>
                    <a:pt x="190" y="189"/>
                    <a:pt x="190" y="158"/>
                    <a:pt x="190" y="143"/>
                  </a:cubicBezTo>
                  <a:lnTo>
                    <a:pt x="175" y="143"/>
                  </a:lnTo>
                  <a:lnTo>
                    <a:pt x="175" y="126"/>
                  </a:lnTo>
                  <a:cubicBezTo>
                    <a:pt x="158" y="111"/>
                    <a:pt x="143" y="95"/>
                    <a:pt x="143" y="80"/>
                  </a:cubicBezTo>
                  <a:cubicBezTo>
                    <a:pt x="127" y="63"/>
                    <a:pt x="112" y="48"/>
                    <a:pt x="112" y="32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80" y="0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1914;p38">
              <a:extLst>
                <a:ext uri="{FF2B5EF4-FFF2-40B4-BE49-F238E27FC236}">
                  <a16:creationId xmlns:a16="http://schemas.microsoft.com/office/drawing/2014/main" id="{FAD07E7A-E37C-0AF1-9032-7F6097939B55}"/>
                </a:ext>
              </a:extLst>
            </p:cNvPr>
            <p:cNvSpPr/>
            <p:nvPr/>
          </p:nvSpPr>
          <p:spPr>
            <a:xfrm>
              <a:off x="3417012" y="1762684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112" y="1"/>
                  </a:lnTo>
                  <a:lnTo>
                    <a:pt x="64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17" y="64"/>
                    <a:pt x="1" y="80"/>
                    <a:pt x="17" y="95"/>
                  </a:cubicBezTo>
                  <a:cubicBezTo>
                    <a:pt x="17" y="112"/>
                    <a:pt x="32" y="112"/>
                    <a:pt x="49" y="112"/>
                  </a:cubicBezTo>
                  <a:lnTo>
                    <a:pt x="64" y="11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58" y="48"/>
                    <a:pt x="158" y="32"/>
                    <a:pt x="158" y="17"/>
                  </a:cubicBezTo>
                  <a:lnTo>
                    <a:pt x="143" y="17"/>
                  </a:ln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1915;p38">
              <a:extLst>
                <a:ext uri="{FF2B5EF4-FFF2-40B4-BE49-F238E27FC236}">
                  <a16:creationId xmlns:a16="http://schemas.microsoft.com/office/drawing/2014/main" id="{D24AFFD4-1FCE-A5B2-F9E3-3AF2D1C06144}"/>
                </a:ext>
              </a:extLst>
            </p:cNvPr>
            <p:cNvSpPr/>
            <p:nvPr/>
          </p:nvSpPr>
          <p:spPr>
            <a:xfrm>
              <a:off x="3167990" y="1825337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6"/>
                    <a:pt x="16" y="16"/>
                  </a:cubicBezTo>
                  <a:lnTo>
                    <a:pt x="16" y="16"/>
                  </a:lnTo>
                  <a:lnTo>
                    <a:pt x="16" y="32"/>
                  </a:lnTo>
                  <a:cubicBezTo>
                    <a:pt x="1" y="32"/>
                    <a:pt x="1" y="47"/>
                    <a:pt x="1" y="47"/>
                  </a:cubicBezTo>
                  <a:cubicBezTo>
                    <a:pt x="1" y="64"/>
                    <a:pt x="16" y="64"/>
                    <a:pt x="16" y="79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79" y="95"/>
                    <a:pt x="79" y="95"/>
                    <a:pt x="95" y="79"/>
                  </a:cubicBezTo>
                  <a:lnTo>
                    <a:pt x="95" y="79"/>
                  </a:lnTo>
                  <a:lnTo>
                    <a:pt x="95" y="64"/>
                  </a:lnTo>
                  <a:cubicBezTo>
                    <a:pt x="110" y="64"/>
                    <a:pt x="110" y="47"/>
                    <a:pt x="110" y="47"/>
                  </a:cubicBez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1916;p38">
              <a:extLst>
                <a:ext uri="{FF2B5EF4-FFF2-40B4-BE49-F238E27FC236}">
                  <a16:creationId xmlns:a16="http://schemas.microsoft.com/office/drawing/2014/main" id="{4077F84C-F461-8D88-C143-A954511AA7A7}"/>
                </a:ext>
              </a:extLst>
            </p:cNvPr>
            <p:cNvSpPr/>
            <p:nvPr/>
          </p:nvSpPr>
          <p:spPr>
            <a:xfrm>
              <a:off x="3305286" y="1816337"/>
              <a:ext cx="6520" cy="3498"/>
            </a:xfrm>
            <a:custGeom>
              <a:avLst/>
              <a:gdLst/>
              <a:ahLst/>
              <a:cxnLst/>
              <a:rect l="l" t="t" r="r" b="b"/>
              <a:pathLst>
                <a:path w="205" h="110" extrusionOk="0">
                  <a:moveTo>
                    <a:pt x="158" y="0"/>
                  </a:moveTo>
                  <a:lnTo>
                    <a:pt x="158" y="15"/>
                  </a:lnTo>
                  <a:lnTo>
                    <a:pt x="110" y="47"/>
                  </a:lnTo>
                  <a:cubicBezTo>
                    <a:pt x="110" y="63"/>
                    <a:pt x="95" y="63"/>
                    <a:pt x="95" y="63"/>
                  </a:cubicBezTo>
                  <a:lnTo>
                    <a:pt x="79" y="63"/>
                  </a:lnTo>
                  <a:lnTo>
                    <a:pt x="32" y="47"/>
                  </a:lnTo>
                  <a:cubicBezTo>
                    <a:pt x="16" y="47"/>
                    <a:pt x="1" y="63"/>
                    <a:pt x="1" y="78"/>
                  </a:cubicBezTo>
                  <a:cubicBezTo>
                    <a:pt x="1" y="95"/>
                    <a:pt x="16" y="95"/>
                    <a:pt x="16" y="95"/>
                  </a:cubicBezTo>
                  <a:cubicBezTo>
                    <a:pt x="16" y="110"/>
                    <a:pt x="32" y="110"/>
                    <a:pt x="47" y="110"/>
                  </a:cubicBezTo>
                  <a:lnTo>
                    <a:pt x="47" y="110"/>
                  </a:lnTo>
                  <a:lnTo>
                    <a:pt x="47" y="110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95" y="110"/>
                  </a:lnTo>
                  <a:lnTo>
                    <a:pt x="127" y="110"/>
                  </a:lnTo>
                  <a:lnTo>
                    <a:pt x="127" y="110"/>
                  </a:lnTo>
                  <a:cubicBezTo>
                    <a:pt x="142" y="110"/>
                    <a:pt x="190" y="110"/>
                    <a:pt x="190" y="47"/>
                  </a:cubicBezTo>
                  <a:cubicBezTo>
                    <a:pt x="205" y="47"/>
                    <a:pt x="190" y="32"/>
                    <a:pt x="190" y="32"/>
                  </a:cubicBezTo>
                  <a:cubicBezTo>
                    <a:pt x="190" y="15"/>
                    <a:pt x="190" y="15"/>
                    <a:pt x="173" y="15"/>
                  </a:cubicBezTo>
                  <a:cubicBezTo>
                    <a:pt x="173" y="15"/>
                    <a:pt x="158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1917;p38">
              <a:extLst>
                <a:ext uri="{FF2B5EF4-FFF2-40B4-BE49-F238E27FC236}">
                  <a16:creationId xmlns:a16="http://schemas.microsoft.com/office/drawing/2014/main" id="{630FD73D-9942-B94B-DD20-06A718F3E21D}"/>
                </a:ext>
              </a:extLst>
            </p:cNvPr>
            <p:cNvSpPr/>
            <p:nvPr/>
          </p:nvSpPr>
          <p:spPr>
            <a:xfrm>
              <a:off x="3174477" y="1792738"/>
              <a:ext cx="11067" cy="4039"/>
            </a:xfrm>
            <a:custGeom>
              <a:avLst/>
              <a:gdLst/>
              <a:ahLst/>
              <a:cxnLst/>
              <a:rect l="l" t="t" r="r" b="b"/>
              <a:pathLst>
                <a:path w="348" h="127" extrusionOk="0">
                  <a:moveTo>
                    <a:pt x="316" y="1"/>
                  </a:moveTo>
                  <a:lnTo>
                    <a:pt x="316" y="1"/>
                  </a:lnTo>
                  <a:cubicBezTo>
                    <a:pt x="301" y="1"/>
                    <a:pt x="284" y="1"/>
                    <a:pt x="284" y="17"/>
                  </a:cubicBezTo>
                  <a:lnTo>
                    <a:pt x="284" y="32"/>
                  </a:lnTo>
                  <a:lnTo>
                    <a:pt x="284" y="32"/>
                  </a:lnTo>
                  <a:cubicBezTo>
                    <a:pt x="253" y="49"/>
                    <a:pt x="221" y="49"/>
                    <a:pt x="206" y="49"/>
                  </a:cubicBezTo>
                  <a:cubicBezTo>
                    <a:pt x="190" y="64"/>
                    <a:pt x="158" y="64"/>
                    <a:pt x="143" y="64"/>
                  </a:cubicBezTo>
                  <a:lnTo>
                    <a:pt x="95" y="64"/>
                  </a:lnTo>
                  <a:cubicBezTo>
                    <a:pt x="80" y="49"/>
                    <a:pt x="64" y="49"/>
                    <a:pt x="32" y="49"/>
                  </a:cubicBezTo>
                  <a:lnTo>
                    <a:pt x="32" y="49"/>
                  </a:lnTo>
                  <a:cubicBezTo>
                    <a:pt x="17" y="49"/>
                    <a:pt x="1" y="64"/>
                    <a:pt x="1" y="80"/>
                  </a:cubicBezTo>
                  <a:cubicBezTo>
                    <a:pt x="1" y="95"/>
                    <a:pt x="1" y="112"/>
                    <a:pt x="32" y="112"/>
                  </a:cubicBezTo>
                  <a:lnTo>
                    <a:pt x="32" y="112"/>
                  </a:lnTo>
                  <a:cubicBezTo>
                    <a:pt x="64" y="127"/>
                    <a:pt x="80" y="127"/>
                    <a:pt x="112" y="127"/>
                  </a:cubicBezTo>
                  <a:cubicBezTo>
                    <a:pt x="143" y="112"/>
                    <a:pt x="143" y="112"/>
                    <a:pt x="143" y="95"/>
                  </a:cubicBezTo>
                  <a:cubicBezTo>
                    <a:pt x="143" y="80"/>
                    <a:pt x="158" y="64"/>
                    <a:pt x="175" y="64"/>
                  </a:cubicBezTo>
                  <a:lnTo>
                    <a:pt x="175" y="64"/>
                  </a:lnTo>
                  <a:lnTo>
                    <a:pt x="175" y="64"/>
                  </a:lnTo>
                  <a:cubicBezTo>
                    <a:pt x="190" y="64"/>
                    <a:pt x="206" y="80"/>
                    <a:pt x="206" y="95"/>
                  </a:cubicBezTo>
                  <a:lnTo>
                    <a:pt x="206" y="127"/>
                  </a:lnTo>
                  <a:cubicBezTo>
                    <a:pt x="221" y="127"/>
                    <a:pt x="253" y="112"/>
                    <a:pt x="269" y="112"/>
                  </a:cubicBezTo>
                  <a:cubicBezTo>
                    <a:pt x="284" y="112"/>
                    <a:pt x="301" y="95"/>
                    <a:pt x="316" y="95"/>
                  </a:cubicBezTo>
                  <a:cubicBezTo>
                    <a:pt x="316" y="95"/>
                    <a:pt x="332" y="95"/>
                    <a:pt x="332" y="80"/>
                  </a:cubicBezTo>
                  <a:cubicBezTo>
                    <a:pt x="332" y="80"/>
                    <a:pt x="348" y="64"/>
                    <a:pt x="348" y="49"/>
                  </a:cubicBezTo>
                  <a:lnTo>
                    <a:pt x="348" y="49"/>
                  </a:lnTo>
                  <a:cubicBezTo>
                    <a:pt x="348" y="32"/>
                    <a:pt x="348" y="1"/>
                    <a:pt x="332" y="1"/>
                  </a:cubicBezTo>
                  <a:lnTo>
                    <a:pt x="3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1918;p38">
              <a:extLst>
                <a:ext uri="{FF2B5EF4-FFF2-40B4-BE49-F238E27FC236}">
                  <a16:creationId xmlns:a16="http://schemas.microsoft.com/office/drawing/2014/main" id="{538BCA90-40B1-EEB7-2C7E-B99AF86C083C}"/>
                </a:ext>
              </a:extLst>
            </p:cNvPr>
            <p:cNvSpPr/>
            <p:nvPr/>
          </p:nvSpPr>
          <p:spPr>
            <a:xfrm>
              <a:off x="3299752" y="1781257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49" y="15"/>
                  </a:lnTo>
                  <a:lnTo>
                    <a:pt x="32" y="32"/>
                  </a:lnTo>
                  <a:cubicBezTo>
                    <a:pt x="17" y="32"/>
                    <a:pt x="1" y="47"/>
                    <a:pt x="1" y="78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127" y="78"/>
                  </a:lnTo>
                  <a:lnTo>
                    <a:pt x="127" y="63"/>
                  </a:lnTo>
                  <a:cubicBezTo>
                    <a:pt x="143" y="63"/>
                    <a:pt x="143" y="47"/>
                    <a:pt x="143" y="32"/>
                  </a:cubicBezTo>
                  <a:cubicBezTo>
                    <a:pt x="143" y="15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1919;p38">
              <a:extLst>
                <a:ext uri="{FF2B5EF4-FFF2-40B4-BE49-F238E27FC236}">
                  <a16:creationId xmlns:a16="http://schemas.microsoft.com/office/drawing/2014/main" id="{B13F3AF9-0E73-96E7-4316-AB2145CDEBBA}"/>
                </a:ext>
              </a:extLst>
            </p:cNvPr>
            <p:cNvSpPr/>
            <p:nvPr/>
          </p:nvSpPr>
          <p:spPr>
            <a:xfrm>
              <a:off x="3088290" y="1785741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7"/>
                    <a:pt x="1" y="48"/>
                  </a:cubicBezTo>
                  <a:lnTo>
                    <a:pt x="17" y="95"/>
                  </a:lnTo>
                  <a:lnTo>
                    <a:pt x="80" y="95"/>
                  </a:lnTo>
                  <a:lnTo>
                    <a:pt x="95" y="95"/>
                  </a:lnTo>
                  <a:lnTo>
                    <a:pt x="80" y="32"/>
                  </a:lnTo>
                  <a:cubicBezTo>
                    <a:pt x="64" y="17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1920;p38">
              <a:extLst>
                <a:ext uri="{FF2B5EF4-FFF2-40B4-BE49-F238E27FC236}">
                  <a16:creationId xmlns:a16="http://schemas.microsoft.com/office/drawing/2014/main" id="{6A6DB34A-1396-C3ED-D63F-9AE31A50302A}"/>
                </a:ext>
              </a:extLst>
            </p:cNvPr>
            <p:cNvSpPr/>
            <p:nvPr/>
          </p:nvSpPr>
          <p:spPr>
            <a:xfrm>
              <a:off x="3104350" y="1791752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7"/>
                    <a:pt x="16" y="32"/>
                  </a:cubicBezTo>
                  <a:lnTo>
                    <a:pt x="16" y="32"/>
                  </a:lnTo>
                  <a:lnTo>
                    <a:pt x="16" y="32"/>
                  </a:lnTo>
                  <a:lnTo>
                    <a:pt x="0" y="80"/>
                  </a:lnTo>
                  <a:cubicBezTo>
                    <a:pt x="0" y="80"/>
                    <a:pt x="0" y="95"/>
                    <a:pt x="16" y="95"/>
                  </a:cubicBezTo>
                  <a:cubicBezTo>
                    <a:pt x="16" y="111"/>
                    <a:pt x="32" y="111"/>
                    <a:pt x="48" y="111"/>
                  </a:cubicBezTo>
                  <a:lnTo>
                    <a:pt x="48" y="111"/>
                  </a:lnTo>
                  <a:lnTo>
                    <a:pt x="63" y="111"/>
                  </a:lnTo>
                  <a:lnTo>
                    <a:pt x="95" y="111"/>
                  </a:lnTo>
                  <a:cubicBezTo>
                    <a:pt x="95" y="111"/>
                    <a:pt x="111" y="111"/>
                    <a:pt x="111" y="95"/>
                  </a:cubicBezTo>
                  <a:cubicBezTo>
                    <a:pt x="126" y="95"/>
                    <a:pt x="126" y="80"/>
                    <a:pt x="126" y="63"/>
                  </a:cubicBezTo>
                  <a:cubicBezTo>
                    <a:pt x="126" y="48"/>
                    <a:pt x="111" y="48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7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1921;p38">
              <a:extLst>
                <a:ext uri="{FF2B5EF4-FFF2-40B4-BE49-F238E27FC236}">
                  <a16:creationId xmlns:a16="http://schemas.microsoft.com/office/drawing/2014/main" id="{4DF10E71-6C6A-C931-D4E4-293E2E3AFD78}"/>
                </a:ext>
              </a:extLst>
            </p:cNvPr>
            <p:cNvSpPr/>
            <p:nvPr/>
          </p:nvSpPr>
          <p:spPr>
            <a:xfrm>
              <a:off x="3156445" y="1806796"/>
              <a:ext cx="2576" cy="2544"/>
            </a:xfrm>
            <a:custGeom>
              <a:avLst/>
              <a:gdLst/>
              <a:ahLst/>
              <a:cxnLst/>
              <a:rect l="l" t="t" r="r" b="b"/>
              <a:pathLst>
                <a:path w="81" h="80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64" y="0"/>
                  </a:lnTo>
                  <a:lnTo>
                    <a:pt x="32" y="16"/>
                  </a:lnTo>
                  <a:cubicBezTo>
                    <a:pt x="17" y="16"/>
                    <a:pt x="1" y="48"/>
                    <a:pt x="17" y="63"/>
                  </a:cubicBezTo>
                  <a:lnTo>
                    <a:pt x="32" y="79"/>
                  </a:lnTo>
                  <a:lnTo>
                    <a:pt x="49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63"/>
                  </a:lnTo>
                  <a:lnTo>
                    <a:pt x="64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1922;p38">
              <a:extLst>
                <a:ext uri="{FF2B5EF4-FFF2-40B4-BE49-F238E27FC236}">
                  <a16:creationId xmlns:a16="http://schemas.microsoft.com/office/drawing/2014/main" id="{113B39B8-9748-8E4D-52D6-CB9B8A9030CC}"/>
                </a:ext>
              </a:extLst>
            </p:cNvPr>
            <p:cNvSpPr/>
            <p:nvPr/>
          </p:nvSpPr>
          <p:spPr>
            <a:xfrm>
              <a:off x="3414532" y="1779731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95" y="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32"/>
                  </a:lnTo>
                  <a:cubicBezTo>
                    <a:pt x="32" y="48"/>
                    <a:pt x="16" y="48"/>
                    <a:pt x="0" y="63"/>
                  </a:cubicBezTo>
                  <a:lnTo>
                    <a:pt x="16" y="63"/>
                  </a:lnTo>
                  <a:cubicBezTo>
                    <a:pt x="16" y="80"/>
                    <a:pt x="32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42" y="63"/>
                  </a:lnTo>
                  <a:lnTo>
                    <a:pt x="142" y="63"/>
                  </a:lnTo>
                  <a:cubicBezTo>
                    <a:pt x="158" y="48"/>
                    <a:pt x="173" y="32"/>
                    <a:pt x="158" y="17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1923;p38">
              <a:extLst>
                <a:ext uri="{FF2B5EF4-FFF2-40B4-BE49-F238E27FC236}">
                  <a16:creationId xmlns:a16="http://schemas.microsoft.com/office/drawing/2014/main" id="{7F8E7BC1-F1FB-6E56-73E4-F279F2F9C34A}"/>
                </a:ext>
              </a:extLst>
            </p:cNvPr>
            <p:cNvSpPr/>
            <p:nvPr/>
          </p:nvSpPr>
          <p:spPr>
            <a:xfrm>
              <a:off x="3437049" y="176770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27" y="0"/>
                  </a:moveTo>
                  <a:lnTo>
                    <a:pt x="64" y="17"/>
                  </a:lnTo>
                  <a:lnTo>
                    <a:pt x="80" y="17"/>
                  </a:lnTo>
                  <a:cubicBezTo>
                    <a:pt x="80" y="32"/>
                    <a:pt x="80" y="63"/>
                    <a:pt x="49" y="63"/>
                  </a:cubicBezTo>
                  <a:lnTo>
                    <a:pt x="49" y="63"/>
                  </a:lnTo>
                  <a:cubicBezTo>
                    <a:pt x="32" y="63"/>
                    <a:pt x="17" y="63"/>
                    <a:pt x="17" y="48"/>
                  </a:cubicBezTo>
                  <a:lnTo>
                    <a:pt x="1" y="48"/>
                  </a:lnTo>
                  <a:lnTo>
                    <a:pt x="1" y="95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80" y="126"/>
                  </a:lnTo>
                  <a:cubicBezTo>
                    <a:pt x="95" y="111"/>
                    <a:pt x="112" y="95"/>
                    <a:pt x="112" y="80"/>
                  </a:cubicBezTo>
                  <a:cubicBezTo>
                    <a:pt x="95" y="63"/>
                    <a:pt x="95" y="63"/>
                    <a:pt x="80" y="63"/>
                  </a:cubicBezTo>
                  <a:lnTo>
                    <a:pt x="95" y="48"/>
                  </a:lnTo>
                  <a:cubicBezTo>
                    <a:pt x="95" y="48"/>
                    <a:pt x="112" y="48"/>
                    <a:pt x="112" y="32"/>
                  </a:cubicBezTo>
                  <a:cubicBezTo>
                    <a:pt x="127" y="32"/>
                    <a:pt x="127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1924;p38">
              <a:extLst>
                <a:ext uri="{FF2B5EF4-FFF2-40B4-BE49-F238E27FC236}">
                  <a16:creationId xmlns:a16="http://schemas.microsoft.com/office/drawing/2014/main" id="{8523898C-614B-0608-C178-D0DF8F0AD58A}"/>
                </a:ext>
              </a:extLst>
            </p:cNvPr>
            <p:cNvSpPr/>
            <p:nvPr/>
          </p:nvSpPr>
          <p:spPr>
            <a:xfrm>
              <a:off x="3190538" y="1786727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9"/>
                  </a:cubicBezTo>
                  <a:lnTo>
                    <a:pt x="0" y="49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48" y="49"/>
                  </a:lnTo>
                  <a:cubicBezTo>
                    <a:pt x="48" y="49"/>
                    <a:pt x="63" y="64"/>
                    <a:pt x="63" y="80"/>
                  </a:cubicBezTo>
                  <a:lnTo>
                    <a:pt x="95" y="64"/>
                  </a:lnTo>
                  <a:cubicBezTo>
                    <a:pt x="111" y="64"/>
                    <a:pt x="126" y="49"/>
                    <a:pt x="126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1925;p38">
              <a:extLst>
                <a:ext uri="{FF2B5EF4-FFF2-40B4-BE49-F238E27FC236}">
                  <a16:creationId xmlns:a16="http://schemas.microsoft.com/office/drawing/2014/main" id="{EEDDEEF0-0C34-4B8F-E798-C6291CF7F2FA}"/>
                </a:ext>
              </a:extLst>
            </p:cNvPr>
            <p:cNvSpPr/>
            <p:nvPr/>
          </p:nvSpPr>
          <p:spPr>
            <a:xfrm>
              <a:off x="3431038" y="1768218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49" y="1"/>
                  </a:moveTo>
                  <a:cubicBezTo>
                    <a:pt x="32" y="1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7" y="47"/>
                    <a:pt x="1" y="64"/>
                    <a:pt x="17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32" y="127"/>
                  </a:cubicBezTo>
                  <a:lnTo>
                    <a:pt x="32" y="158"/>
                  </a:lnTo>
                  <a:cubicBezTo>
                    <a:pt x="49" y="158"/>
                    <a:pt x="49" y="173"/>
                    <a:pt x="49" y="173"/>
                  </a:cubicBezTo>
                  <a:cubicBezTo>
                    <a:pt x="49" y="190"/>
                    <a:pt x="64" y="190"/>
                    <a:pt x="80" y="190"/>
                  </a:cubicBezTo>
                  <a:lnTo>
                    <a:pt x="95" y="190"/>
                  </a:lnTo>
                  <a:cubicBezTo>
                    <a:pt x="112" y="173"/>
                    <a:pt x="127" y="158"/>
                    <a:pt x="112" y="142"/>
                  </a:cubicBezTo>
                  <a:lnTo>
                    <a:pt x="112" y="142"/>
                  </a:lnTo>
                  <a:cubicBezTo>
                    <a:pt x="112" y="127"/>
                    <a:pt x="95" y="127"/>
                    <a:pt x="95" y="127"/>
                  </a:cubicBezTo>
                  <a:cubicBezTo>
                    <a:pt x="95" y="95"/>
                    <a:pt x="80" y="79"/>
                    <a:pt x="80" y="64"/>
                  </a:cubicBezTo>
                  <a:lnTo>
                    <a:pt x="80" y="64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2"/>
                  </a:lnTo>
                  <a:cubicBezTo>
                    <a:pt x="80" y="32"/>
                    <a:pt x="64" y="32"/>
                    <a:pt x="64" y="16"/>
                  </a:cubicBezTo>
                  <a:cubicBezTo>
                    <a:pt x="49" y="16"/>
                    <a:pt x="49" y="1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1926;p38">
              <a:extLst>
                <a:ext uri="{FF2B5EF4-FFF2-40B4-BE49-F238E27FC236}">
                  <a16:creationId xmlns:a16="http://schemas.microsoft.com/office/drawing/2014/main" id="{D8BED45F-1BB6-35B4-C5D2-213484492CD9}"/>
                </a:ext>
              </a:extLst>
            </p:cNvPr>
            <p:cNvSpPr/>
            <p:nvPr/>
          </p:nvSpPr>
          <p:spPr>
            <a:xfrm>
              <a:off x="3308784" y="1780239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lnTo>
                    <a:pt x="63" y="79"/>
                  </a:lnTo>
                  <a:lnTo>
                    <a:pt x="63" y="110"/>
                  </a:lnTo>
                  <a:lnTo>
                    <a:pt x="95" y="142"/>
                  </a:lnTo>
                  <a:lnTo>
                    <a:pt x="111" y="142"/>
                  </a:lnTo>
                  <a:lnTo>
                    <a:pt x="126" y="127"/>
                  </a:lnTo>
                  <a:lnTo>
                    <a:pt x="158" y="110"/>
                  </a:lnTo>
                  <a:cubicBezTo>
                    <a:pt x="174" y="110"/>
                    <a:pt x="174" y="95"/>
                    <a:pt x="174" y="79"/>
                  </a:cubicBezTo>
                  <a:lnTo>
                    <a:pt x="174" y="64"/>
                  </a:lnTo>
                  <a:cubicBezTo>
                    <a:pt x="174" y="64"/>
                    <a:pt x="174" y="47"/>
                    <a:pt x="158" y="47"/>
                  </a:cubicBezTo>
                  <a:lnTo>
                    <a:pt x="126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1927;p38">
              <a:extLst>
                <a:ext uri="{FF2B5EF4-FFF2-40B4-BE49-F238E27FC236}">
                  <a16:creationId xmlns:a16="http://schemas.microsoft.com/office/drawing/2014/main" id="{9F5D6FBC-8053-E400-0989-2AF09867740E}"/>
                </a:ext>
              </a:extLst>
            </p:cNvPr>
            <p:cNvSpPr/>
            <p:nvPr/>
          </p:nvSpPr>
          <p:spPr>
            <a:xfrm>
              <a:off x="3416026" y="1769235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5"/>
                    <a:pt x="16" y="32"/>
                  </a:cubicBezTo>
                  <a:lnTo>
                    <a:pt x="0" y="78"/>
                  </a:lnTo>
                  <a:cubicBezTo>
                    <a:pt x="0" y="78"/>
                    <a:pt x="0" y="95"/>
                    <a:pt x="16" y="110"/>
                  </a:cubicBezTo>
                  <a:lnTo>
                    <a:pt x="32" y="126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95" y="126"/>
                  </a:lnTo>
                  <a:cubicBezTo>
                    <a:pt x="111" y="126"/>
                    <a:pt x="126" y="126"/>
                    <a:pt x="126" y="110"/>
                  </a:cubicBezTo>
                  <a:cubicBezTo>
                    <a:pt x="126" y="78"/>
                    <a:pt x="111" y="63"/>
                    <a:pt x="95" y="63"/>
                  </a:cubicBezTo>
                  <a:lnTo>
                    <a:pt x="80" y="63"/>
                  </a:lnTo>
                  <a:lnTo>
                    <a:pt x="80" y="63"/>
                  </a:ln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80" y="15"/>
                    <a:pt x="63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1928;p38">
              <a:extLst>
                <a:ext uri="{FF2B5EF4-FFF2-40B4-BE49-F238E27FC236}">
                  <a16:creationId xmlns:a16="http://schemas.microsoft.com/office/drawing/2014/main" id="{875B700C-BDD8-C10C-5261-73E6DA1A0FAF}"/>
                </a:ext>
              </a:extLst>
            </p:cNvPr>
            <p:cNvSpPr/>
            <p:nvPr/>
          </p:nvSpPr>
          <p:spPr>
            <a:xfrm>
              <a:off x="3388961" y="1771716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143" y="0"/>
                  </a:moveTo>
                  <a:lnTo>
                    <a:pt x="126" y="0"/>
                  </a:lnTo>
                  <a:lnTo>
                    <a:pt x="111" y="17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48" y="80"/>
                  </a:lnTo>
                  <a:lnTo>
                    <a:pt x="32" y="80"/>
                  </a:lnTo>
                  <a:cubicBezTo>
                    <a:pt x="17" y="80"/>
                    <a:pt x="0" y="95"/>
                    <a:pt x="0" y="111"/>
                  </a:cubicBezTo>
                  <a:cubicBezTo>
                    <a:pt x="0" y="126"/>
                    <a:pt x="17" y="143"/>
                    <a:pt x="32" y="143"/>
                  </a:cubicBezTo>
                  <a:lnTo>
                    <a:pt x="48" y="143"/>
                  </a:lnTo>
                  <a:lnTo>
                    <a:pt x="63" y="143"/>
                  </a:lnTo>
                  <a:lnTo>
                    <a:pt x="80" y="143"/>
                  </a:lnTo>
                  <a:cubicBezTo>
                    <a:pt x="80" y="143"/>
                    <a:pt x="95" y="143"/>
                    <a:pt x="111" y="158"/>
                  </a:cubicBezTo>
                  <a:lnTo>
                    <a:pt x="126" y="143"/>
                  </a:lnTo>
                  <a:lnTo>
                    <a:pt x="143" y="95"/>
                  </a:lnTo>
                  <a:lnTo>
                    <a:pt x="174" y="48"/>
                  </a:lnTo>
                  <a:cubicBezTo>
                    <a:pt x="174" y="32"/>
                    <a:pt x="174" y="17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1929;p38">
              <a:extLst>
                <a:ext uri="{FF2B5EF4-FFF2-40B4-BE49-F238E27FC236}">
                  <a16:creationId xmlns:a16="http://schemas.microsoft.com/office/drawing/2014/main" id="{D92FAF49-5D57-78E7-FBCD-B5B8E71EF12A}"/>
                </a:ext>
              </a:extLst>
            </p:cNvPr>
            <p:cNvSpPr/>
            <p:nvPr/>
          </p:nvSpPr>
          <p:spPr>
            <a:xfrm>
              <a:off x="3421020" y="1774229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64" y="16"/>
                    <a:pt x="49" y="16"/>
                  </a:cubicBezTo>
                  <a:lnTo>
                    <a:pt x="49" y="16"/>
                  </a:lnTo>
                  <a:lnTo>
                    <a:pt x="17" y="47"/>
                  </a:lnTo>
                  <a:cubicBezTo>
                    <a:pt x="1" y="47"/>
                    <a:pt x="1" y="64"/>
                    <a:pt x="1" y="64"/>
                  </a:cubicBezTo>
                  <a:lnTo>
                    <a:pt x="1" y="95"/>
                  </a:lnTo>
                  <a:cubicBezTo>
                    <a:pt x="17" y="110"/>
                    <a:pt x="17" y="110"/>
                    <a:pt x="32" y="110"/>
                  </a:cubicBezTo>
                  <a:cubicBezTo>
                    <a:pt x="32" y="110"/>
                    <a:pt x="49" y="110"/>
                    <a:pt x="49" y="95"/>
                  </a:cubicBezTo>
                  <a:lnTo>
                    <a:pt x="95" y="64"/>
                  </a:lnTo>
                  <a:cubicBezTo>
                    <a:pt x="112" y="47"/>
                    <a:pt x="112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1930;p38">
              <a:extLst>
                <a:ext uri="{FF2B5EF4-FFF2-40B4-BE49-F238E27FC236}">
                  <a16:creationId xmlns:a16="http://schemas.microsoft.com/office/drawing/2014/main" id="{729993E5-3DCC-08D4-F917-1609E5568B9E}"/>
                </a:ext>
              </a:extLst>
            </p:cNvPr>
            <p:cNvSpPr/>
            <p:nvPr/>
          </p:nvSpPr>
          <p:spPr>
            <a:xfrm>
              <a:off x="3406994" y="1777727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48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48" y="63"/>
                  </a:lnTo>
                  <a:lnTo>
                    <a:pt x="80" y="80"/>
                  </a:lnTo>
                  <a:lnTo>
                    <a:pt x="80" y="80"/>
                  </a:lnTo>
                  <a:cubicBezTo>
                    <a:pt x="95" y="80"/>
                    <a:pt x="111" y="63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lnTo>
                    <a:pt x="8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1931;p38">
              <a:extLst>
                <a:ext uri="{FF2B5EF4-FFF2-40B4-BE49-F238E27FC236}">
                  <a16:creationId xmlns:a16="http://schemas.microsoft.com/office/drawing/2014/main" id="{77A247BA-2B96-7718-1479-04B048FA6E3E}"/>
                </a:ext>
              </a:extLst>
            </p:cNvPr>
            <p:cNvSpPr/>
            <p:nvPr/>
          </p:nvSpPr>
          <p:spPr>
            <a:xfrm>
              <a:off x="3369434" y="175619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0" y="47"/>
                  </a:lnTo>
                  <a:cubicBezTo>
                    <a:pt x="0" y="63"/>
                    <a:pt x="0" y="79"/>
                    <a:pt x="16" y="95"/>
                  </a:cubicBezTo>
                  <a:lnTo>
                    <a:pt x="32" y="95"/>
                  </a:lnTo>
                  <a:lnTo>
                    <a:pt x="63" y="95"/>
                  </a:lnTo>
                  <a:lnTo>
                    <a:pt x="79" y="63"/>
                  </a:lnTo>
                  <a:cubicBezTo>
                    <a:pt x="95" y="47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1932;p38">
              <a:extLst>
                <a:ext uri="{FF2B5EF4-FFF2-40B4-BE49-F238E27FC236}">
                  <a16:creationId xmlns:a16="http://schemas.microsoft.com/office/drawing/2014/main" id="{0F131FFE-D919-A76F-16A5-6178C109F2D5}"/>
                </a:ext>
              </a:extLst>
            </p:cNvPr>
            <p:cNvSpPr/>
            <p:nvPr/>
          </p:nvSpPr>
          <p:spPr>
            <a:xfrm>
              <a:off x="3092837" y="1793279"/>
              <a:ext cx="3498" cy="5502"/>
            </a:xfrm>
            <a:custGeom>
              <a:avLst/>
              <a:gdLst/>
              <a:ahLst/>
              <a:cxnLst/>
              <a:rect l="l" t="t" r="r" b="b"/>
              <a:pathLst>
                <a:path w="110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32" y="110"/>
                  </a:lnTo>
                  <a:lnTo>
                    <a:pt x="47" y="141"/>
                  </a:lnTo>
                  <a:cubicBezTo>
                    <a:pt x="47" y="158"/>
                    <a:pt x="63" y="173"/>
                    <a:pt x="78" y="173"/>
                  </a:cubicBezTo>
                  <a:lnTo>
                    <a:pt x="78" y="158"/>
                  </a:lnTo>
                  <a:cubicBezTo>
                    <a:pt x="110" y="158"/>
                    <a:pt x="110" y="141"/>
                    <a:pt x="110" y="126"/>
                  </a:cubicBezTo>
                  <a:lnTo>
                    <a:pt x="95" y="110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47" y="126"/>
                    <a:pt x="32" y="95"/>
                    <a:pt x="47" y="78"/>
                  </a:cubicBezTo>
                  <a:lnTo>
                    <a:pt x="47" y="15"/>
                  </a:lnTo>
                  <a:lnTo>
                    <a:pt x="47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1933;p38">
              <a:extLst>
                <a:ext uri="{FF2B5EF4-FFF2-40B4-BE49-F238E27FC236}">
                  <a16:creationId xmlns:a16="http://schemas.microsoft.com/office/drawing/2014/main" id="{37390573-1475-F3EB-C495-ED77B6133071}"/>
                </a:ext>
              </a:extLst>
            </p:cNvPr>
            <p:cNvSpPr/>
            <p:nvPr/>
          </p:nvSpPr>
          <p:spPr>
            <a:xfrm>
              <a:off x="3392969" y="1801294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6"/>
                  </a:cubicBezTo>
                  <a:cubicBezTo>
                    <a:pt x="17" y="16"/>
                    <a:pt x="0" y="16"/>
                    <a:pt x="17" y="32"/>
                  </a:cubicBezTo>
                  <a:lnTo>
                    <a:pt x="17" y="79"/>
                  </a:lnTo>
                  <a:lnTo>
                    <a:pt x="17" y="95"/>
                  </a:lnTo>
                  <a:cubicBezTo>
                    <a:pt x="32" y="95"/>
                    <a:pt x="32" y="110"/>
                    <a:pt x="17" y="126"/>
                  </a:cubicBezTo>
                  <a:lnTo>
                    <a:pt x="17" y="126"/>
                  </a:lnTo>
                  <a:cubicBezTo>
                    <a:pt x="17" y="142"/>
                    <a:pt x="32" y="158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cubicBezTo>
                    <a:pt x="80" y="158"/>
                    <a:pt x="95" y="142"/>
                    <a:pt x="95" y="126"/>
                  </a:cubicBezTo>
                  <a:lnTo>
                    <a:pt x="95" y="126"/>
                  </a:lnTo>
                  <a:lnTo>
                    <a:pt x="80" y="110"/>
                  </a:lnTo>
                  <a:lnTo>
                    <a:pt x="80" y="32"/>
                  </a:lnTo>
                  <a:lnTo>
                    <a:pt x="80" y="16"/>
                  </a:lnTo>
                  <a:lnTo>
                    <a:pt x="80" y="16"/>
                  </a:ln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1934;p38">
              <a:extLst>
                <a:ext uri="{FF2B5EF4-FFF2-40B4-BE49-F238E27FC236}">
                  <a16:creationId xmlns:a16="http://schemas.microsoft.com/office/drawing/2014/main" id="{3318084F-81DD-AC99-DEE1-1B7045CADD0A}"/>
                </a:ext>
              </a:extLst>
            </p:cNvPr>
            <p:cNvSpPr/>
            <p:nvPr/>
          </p:nvSpPr>
          <p:spPr>
            <a:xfrm>
              <a:off x="3332828" y="1807781"/>
              <a:ext cx="3053" cy="5057"/>
            </a:xfrm>
            <a:custGeom>
              <a:avLst/>
              <a:gdLst/>
              <a:ahLst/>
              <a:cxnLst/>
              <a:rect l="l" t="t" r="r" b="b"/>
              <a:pathLst>
                <a:path w="96" h="159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"/>
                    <a:pt x="1" y="32"/>
                    <a:pt x="1" y="48"/>
                  </a:cubicBezTo>
                  <a:lnTo>
                    <a:pt x="17" y="112"/>
                  </a:lnTo>
                  <a:lnTo>
                    <a:pt x="32" y="127"/>
                  </a:lnTo>
                  <a:cubicBezTo>
                    <a:pt x="32" y="143"/>
                    <a:pt x="49" y="158"/>
                    <a:pt x="64" y="158"/>
                  </a:cubicBezTo>
                  <a:lnTo>
                    <a:pt x="64" y="158"/>
                  </a:lnTo>
                  <a:lnTo>
                    <a:pt x="64" y="158"/>
                  </a:lnTo>
                  <a:cubicBezTo>
                    <a:pt x="80" y="143"/>
                    <a:pt x="95" y="127"/>
                    <a:pt x="95" y="112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64" y="17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1935;p38">
              <a:extLst>
                <a:ext uri="{FF2B5EF4-FFF2-40B4-BE49-F238E27FC236}">
                  <a16:creationId xmlns:a16="http://schemas.microsoft.com/office/drawing/2014/main" id="{6954FE61-7F9D-D261-ECFE-04E9FBBF0920}"/>
                </a:ext>
              </a:extLst>
            </p:cNvPr>
            <p:cNvSpPr/>
            <p:nvPr/>
          </p:nvSpPr>
          <p:spPr>
            <a:xfrm>
              <a:off x="3030184" y="1797286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17" y="0"/>
                  </a:moveTo>
                  <a:lnTo>
                    <a:pt x="17" y="0"/>
                  </a:lnTo>
                  <a:cubicBezTo>
                    <a:pt x="32" y="15"/>
                    <a:pt x="32" y="15"/>
                    <a:pt x="32" y="32"/>
                  </a:cubicBezTo>
                  <a:cubicBezTo>
                    <a:pt x="32" y="47"/>
                    <a:pt x="17" y="47"/>
                    <a:pt x="17" y="63"/>
                  </a:cubicBezTo>
                  <a:lnTo>
                    <a:pt x="0" y="63"/>
                  </a:lnTo>
                  <a:lnTo>
                    <a:pt x="17" y="63"/>
                  </a:lnTo>
                  <a:lnTo>
                    <a:pt x="80" y="63"/>
                  </a:lnTo>
                  <a:lnTo>
                    <a:pt x="80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1936;p38">
              <a:extLst>
                <a:ext uri="{FF2B5EF4-FFF2-40B4-BE49-F238E27FC236}">
                  <a16:creationId xmlns:a16="http://schemas.microsoft.com/office/drawing/2014/main" id="{E100B1D9-1235-2DAF-33C6-ADDA3427B0B2}"/>
                </a:ext>
              </a:extLst>
            </p:cNvPr>
            <p:cNvSpPr/>
            <p:nvPr/>
          </p:nvSpPr>
          <p:spPr>
            <a:xfrm>
              <a:off x="3178008" y="1780239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1"/>
                  </a:moveTo>
                  <a:lnTo>
                    <a:pt x="158" y="1"/>
                  </a:lnTo>
                  <a:lnTo>
                    <a:pt x="142" y="1"/>
                  </a:lnTo>
                  <a:cubicBezTo>
                    <a:pt x="127" y="1"/>
                    <a:pt x="110" y="16"/>
                    <a:pt x="110" y="16"/>
                  </a:cubicBezTo>
                  <a:cubicBezTo>
                    <a:pt x="95" y="32"/>
                    <a:pt x="79" y="32"/>
                    <a:pt x="79" y="32"/>
                  </a:cubicBezTo>
                  <a:lnTo>
                    <a:pt x="64" y="32"/>
                  </a:lnTo>
                  <a:lnTo>
                    <a:pt x="47" y="32"/>
                  </a:lnTo>
                  <a:cubicBezTo>
                    <a:pt x="32" y="32"/>
                    <a:pt x="16" y="32"/>
                    <a:pt x="16" y="47"/>
                  </a:cubicBezTo>
                  <a:cubicBezTo>
                    <a:pt x="1" y="64"/>
                    <a:pt x="1" y="79"/>
                    <a:pt x="16" y="95"/>
                  </a:cubicBezTo>
                  <a:lnTo>
                    <a:pt x="47" y="95"/>
                  </a:lnTo>
                  <a:cubicBezTo>
                    <a:pt x="64" y="110"/>
                    <a:pt x="64" y="110"/>
                    <a:pt x="79" y="110"/>
                  </a:cubicBezTo>
                  <a:cubicBezTo>
                    <a:pt x="95" y="110"/>
                    <a:pt x="110" y="95"/>
                    <a:pt x="127" y="95"/>
                  </a:cubicBezTo>
                  <a:cubicBezTo>
                    <a:pt x="127" y="79"/>
                    <a:pt x="142" y="79"/>
                    <a:pt x="142" y="79"/>
                  </a:cubicBezTo>
                  <a:cubicBezTo>
                    <a:pt x="158" y="64"/>
                    <a:pt x="158" y="64"/>
                    <a:pt x="173" y="64"/>
                  </a:cubicBezTo>
                  <a:cubicBezTo>
                    <a:pt x="190" y="47"/>
                    <a:pt x="190" y="32"/>
                    <a:pt x="190" y="16"/>
                  </a:cubicBezTo>
                  <a:cubicBezTo>
                    <a:pt x="190" y="16"/>
                    <a:pt x="190" y="1"/>
                    <a:pt x="17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1937;p38">
              <a:extLst>
                <a:ext uri="{FF2B5EF4-FFF2-40B4-BE49-F238E27FC236}">
                  <a16:creationId xmlns:a16="http://schemas.microsoft.com/office/drawing/2014/main" id="{B9E8A1C0-74A3-2DC9-C09D-EEFFB7B85923}"/>
                </a:ext>
              </a:extLst>
            </p:cNvPr>
            <p:cNvSpPr/>
            <p:nvPr/>
          </p:nvSpPr>
          <p:spPr>
            <a:xfrm>
              <a:off x="3417521" y="180329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3" y="0"/>
                  </a:moveTo>
                  <a:lnTo>
                    <a:pt x="33" y="0"/>
                  </a:lnTo>
                  <a:cubicBezTo>
                    <a:pt x="16" y="0"/>
                    <a:pt x="1" y="16"/>
                    <a:pt x="1" y="32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cubicBezTo>
                    <a:pt x="1" y="95"/>
                    <a:pt x="1" y="95"/>
                    <a:pt x="16" y="110"/>
                  </a:cubicBezTo>
                  <a:lnTo>
                    <a:pt x="48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96" y="95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cubicBezTo>
                    <a:pt x="111" y="47"/>
                    <a:pt x="96" y="32"/>
                    <a:pt x="79" y="16"/>
                  </a:cubicBezTo>
                  <a:lnTo>
                    <a:pt x="64" y="16"/>
                  </a:lnTo>
                  <a:lnTo>
                    <a:pt x="64" y="16"/>
                  </a:lnTo>
                  <a:cubicBezTo>
                    <a:pt x="64" y="0"/>
                    <a:pt x="48" y="0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1938;p38">
              <a:extLst>
                <a:ext uri="{FF2B5EF4-FFF2-40B4-BE49-F238E27FC236}">
                  <a16:creationId xmlns:a16="http://schemas.microsoft.com/office/drawing/2014/main" id="{6F78D571-44AF-66B2-ABA1-EF99CC6C5F87}"/>
                </a:ext>
              </a:extLst>
            </p:cNvPr>
            <p:cNvSpPr/>
            <p:nvPr/>
          </p:nvSpPr>
          <p:spPr>
            <a:xfrm>
              <a:off x="3305286" y="181481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110" y="17"/>
                  </a:lnTo>
                  <a:lnTo>
                    <a:pt x="79" y="32"/>
                  </a:lnTo>
                  <a:lnTo>
                    <a:pt x="47" y="32"/>
                  </a:lnTo>
                  <a:cubicBezTo>
                    <a:pt x="47" y="17"/>
                    <a:pt x="32" y="17"/>
                    <a:pt x="32" y="17"/>
                  </a:cubicBezTo>
                  <a:lnTo>
                    <a:pt x="32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" y="63"/>
                    <a:pt x="1" y="80"/>
                    <a:pt x="16" y="95"/>
                  </a:cubicBezTo>
                  <a:lnTo>
                    <a:pt x="32" y="95"/>
                  </a:lnTo>
                  <a:lnTo>
                    <a:pt x="79" y="111"/>
                  </a:lnTo>
                  <a:lnTo>
                    <a:pt x="95" y="111"/>
                  </a:lnTo>
                  <a:cubicBezTo>
                    <a:pt x="95" y="111"/>
                    <a:pt x="110" y="111"/>
                    <a:pt x="110" y="95"/>
                  </a:cubicBezTo>
                  <a:lnTo>
                    <a:pt x="158" y="63"/>
                  </a:lnTo>
                  <a:lnTo>
                    <a:pt x="158" y="48"/>
                  </a:lnTo>
                  <a:lnTo>
                    <a:pt x="173" y="48"/>
                  </a:lnTo>
                  <a:cubicBezTo>
                    <a:pt x="173" y="32"/>
                    <a:pt x="173" y="32"/>
                    <a:pt x="158" y="17"/>
                  </a:cubicBezTo>
                  <a:lnTo>
                    <a:pt x="158" y="17"/>
                  </a:lnTo>
                  <a:cubicBezTo>
                    <a:pt x="158" y="0"/>
                    <a:pt x="142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1939;p38">
              <a:extLst>
                <a:ext uri="{FF2B5EF4-FFF2-40B4-BE49-F238E27FC236}">
                  <a16:creationId xmlns:a16="http://schemas.microsoft.com/office/drawing/2014/main" id="{68EB2802-9392-F607-B34B-E3D3D0A12C61}"/>
                </a:ext>
              </a:extLst>
            </p:cNvPr>
            <p:cNvSpPr/>
            <p:nvPr/>
          </p:nvSpPr>
          <p:spPr>
            <a:xfrm>
              <a:off x="3329361" y="1773720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110" y="0"/>
                  </a:moveTo>
                  <a:cubicBezTo>
                    <a:pt x="95" y="0"/>
                    <a:pt x="78" y="17"/>
                    <a:pt x="78" y="32"/>
                  </a:cubicBez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17"/>
                    <a:pt x="47" y="17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5" y="32"/>
                    <a:pt x="0" y="48"/>
                    <a:pt x="15" y="63"/>
                  </a:cubicBezTo>
                  <a:lnTo>
                    <a:pt x="15" y="80"/>
                  </a:lnTo>
                  <a:lnTo>
                    <a:pt x="47" y="111"/>
                  </a:ln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cubicBezTo>
                    <a:pt x="110" y="111"/>
                    <a:pt x="126" y="95"/>
                    <a:pt x="141" y="63"/>
                  </a:cubicBezTo>
                  <a:lnTo>
                    <a:pt x="141" y="48"/>
                  </a:lnTo>
                  <a:lnTo>
                    <a:pt x="141" y="17"/>
                  </a:lnTo>
                  <a:lnTo>
                    <a:pt x="126" y="17"/>
                  </a:lnTo>
                  <a:cubicBezTo>
                    <a:pt x="126" y="0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1940;p38">
              <a:extLst>
                <a:ext uri="{FF2B5EF4-FFF2-40B4-BE49-F238E27FC236}">
                  <a16:creationId xmlns:a16="http://schemas.microsoft.com/office/drawing/2014/main" id="{D7FE849E-3C61-0A91-8EEF-ADB32D7297A7}"/>
                </a:ext>
              </a:extLst>
            </p:cNvPr>
            <p:cNvSpPr/>
            <p:nvPr/>
          </p:nvSpPr>
          <p:spPr>
            <a:xfrm>
              <a:off x="3332828" y="179375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17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7" y="17"/>
                    <a:pt x="17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7" y="63"/>
                    <a:pt x="49" y="80"/>
                    <a:pt x="64" y="80"/>
                  </a:cubicBezTo>
                  <a:cubicBezTo>
                    <a:pt x="64" y="80"/>
                    <a:pt x="80" y="63"/>
                    <a:pt x="95" y="63"/>
                  </a:cubicBezTo>
                  <a:lnTo>
                    <a:pt x="112" y="48"/>
                  </a:lnTo>
                  <a:cubicBezTo>
                    <a:pt x="95" y="48"/>
                    <a:pt x="80" y="48"/>
                    <a:pt x="80" y="32"/>
                  </a:cubicBezTo>
                  <a:cubicBezTo>
                    <a:pt x="64" y="17"/>
                    <a:pt x="64" y="0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1941;p38">
              <a:extLst>
                <a:ext uri="{FF2B5EF4-FFF2-40B4-BE49-F238E27FC236}">
                  <a16:creationId xmlns:a16="http://schemas.microsoft.com/office/drawing/2014/main" id="{F62065E6-9810-4A49-7AC5-B2A9F9F3C49B}"/>
                </a:ext>
              </a:extLst>
            </p:cNvPr>
            <p:cNvSpPr/>
            <p:nvPr/>
          </p:nvSpPr>
          <p:spPr>
            <a:xfrm>
              <a:off x="3244636" y="1801294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6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49" y="79"/>
                  </a:lnTo>
                  <a:lnTo>
                    <a:pt x="49" y="95"/>
                  </a:lnTo>
                  <a:lnTo>
                    <a:pt x="49" y="95"/>
                  </a:lnTo>
                  <a:cubicBezTo>
                    <a:pt x="17" y="110"/>
                    <a:pt x="17" y="126"/>
                    <a:pt x="17" y="142"/>
                  </a:cubicBezTo>
                  <a:cubicBezTo>
                    <a:pt x="17" y="158"/>
                    <a:pt x="17" y="158"/>
                    <a:pt x="32" y="173"/>
                  </a:cubicBezTo>
                  <a:lnTo>
                    <a:pt x="49" y="173"/>
                  </a:lnTo>
                  <a:lnTo>
                    <a:pt x="49" y="173"/>
                  </a:lnTo>
                  <a:lnTo>
                    <a:pt x="49" y="173"/>
                  </a:lnTo>
                  <a:cubicBezTo>
                    <a:pt x="80" y="173"/>
                    <a:pt x="95" y="158"/>
                    <a:pt x="112" y="142"/>
                  </a:cubicBezTo>
                  <a:lnTo>
                    <a:pt x="112" y="142"/>
                  </a:lnTo>
                  <a:cubicBezTo>
                    <a:pt x="127" y="110"/>
                    <a:pt x="112" y="79"/>
                    <a:pt x="112" y="63"/>
                  </a:cubicBezTo>
                  <a:lnTo>
                    <a:pt x="112" y="47"/>
                  </a:lnTo>
                  <a:cubicBezTo>
                    <a:pt x="112" y="47"/>
                    <a:pt x="112" y="32"/>
                    <a:pt x="95" y="32"/>
                  </a:cubicBezTo>
                  <a:cubicBezTo>
                    <a:pt x="95" y="16"/>
                    <a:pt x="80" y="16"/>
                    <a:pt x="64" y="0"/>
                  </a:cubicBezTo>
                  <a:lnTo>
                    <a:pt x="4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1942;p38">
              <a:extLst>
                <a:ext uri="{FF2B5EF4-FFF2-40B4-BE49-F238E27FC236}">
                  <a16:creationId xmlns:a16="http://schemas.microsoft.com/office/drawing/2014/main" id="{F46C7CBC-DFEF-B375-B15C-C3FD85692CC8}"/>
                </a:ext>
              </a:extLst>
            </p:cNvPr>
            <p:cNvSpPr/>
            <p:nvPr/>
          </p:nvSpPr>
          <p:spPr>
            <a:xfrm>
              <a:off x="3245654" y="180329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1943;p38">
              <a:extLst>
                <a:ext uri="{FF2B5EF4-FFF2-40B4-BE49-F238E27FC236}">
                  <a16:creationId xmlns:a16="http://schemas.microsoft.com/office/drawing/2014/main" id="{7699C123-C329-FB45-E86C-A709591DFE44}"/>
                </a:ext>
              </a:extLst>
            </p:cNvPr>
            <p:cNvSpPr/>
            <p:nvPr/>
          </p:nvSpPr>
          <p:spPr>
            <a:xfrm>
              <a:off x="3048726" y="1821330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127" y="1"/>
                  </a:moveTo>
                  <a:lnTo>
                    <a:pt x="111" y="1"/>
                  </a:lnTo>
                  <a:lnTo>
                    <a:pt x="95" y="1"/>
                  </a:lnTo>
                  <a:cubicBezTo>
                    <a:pt x="79" y="16"/>
                    <a:pt x="47" y="16"/>
                    <a:pt x="32" y="16"/>
                  </a:cubicBezTo>
                  <a:cubicBezTo>
                    <a:pt x="16" y="32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79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79"/>
                    <a:pt x="79" y="79"/>
                    <a:pt x="95" y="79"/>
                  </a:cubicBezTo>
                  <a:lnTo>
                    <a:pt x="127" y="79"/>
                  </a:lnTo>
                  <a:cubicBezTo>
                    <a:pt x="142" y="79"/>
                    <a:pt x="158" y="79"/>
                    <a:pt x="190" y="95"/>
                  </a:cubicBezTo>
                  <a:cubicBezTo>
                    <a:pt x="190" y="110"/>
                    <a:pt x="190" y="110"/>
                    <a:pt x="205" y="110"/>
                  </a:cubicBezTo>
                  <a:lnTo>
                    <a:pt x="205" y="110"/>
                  </a:lnTo>
                  <a:cubicBezTo>
                    <a:pt x="221" y="110"/>
                    <a:pt x="221" y="110"/>
                    <a:pt x="237" y="95"/>
                  </a:cubicBezTo>
                  <a:cubicBezTo>
                    <a:pt x="253" y="95"/>
                    <a:pt x="253" y="64"/>
                    <a:pt x="237" y="47"/>
                  </a:cubicBezTo>
                  <a:cubicBezTo>
                    <a:pt x="221" y="32"/>
                    <a:pt x="205" y="32"/>
                    <a:pt x="190" y="16"/>
                  </a:cubicBezTo>
                  <a:cubicBezTo>
                    <a:pt x="174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1944;p38">
              <a:extLst>
                <a:ext uri="{FF2B5EF4-FFF2-40B4-BE49-F238E27FC236}">
                  <a16:creationId xmlns:a16="http://schemas.microsoft.com/office/drawing/2014/main" id="{7586A6AB-C53F-C310-8A4B-7113D80E2A6D}"/>
                </a:ext>
              </a:extLst>
            </p:cNvPr>
            <p:cNvSpPr/>
            <p:nvPr/>
          </p:nvSpPr>
          <p:spPr>
            <a:xfrm>
              <a:off x="3271701" y="1800276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48" y="1"/>
                    <a:pt x="48" y="16"/>
                  </a:cubicBezTo>
                  <a:lnTo>
                    <a:pt x="17" y="48"/>
                  </a:lnTo>
                  <a:cubicBezTo>
                    <a:pt x="0" y="64"/>
                    <a:pt x="0" y="79"/>
                    <a:pt x="17" y="95"/>
                  </a:cubicBezTo>
                  <a:lnTo>
                    <a:pt x="48" y="95"/>
                  </a:lnTo>
                  <a:cubicBezTo>
                    <a:pt x="48" y="95"/>
                    <a:pt x="63" y="95"/>
                    <a:pt x="63" y="79"/>
                  </a:cubicBezTo>
                  <a:lnTo>
                    <a:pt x="95" y="48"/>
                  </a:lnTo>
                  <a:cubicBezTo>
                    <a:pt x="111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1945;p38">
              <a:extLst>
                <a:ext uri="{FF2B5EF4-FFF2-40B4-BE49-F238E27FC236}">
                  <a16:creationId xmlns:a16="http://schemas.microsoft.com/office/drawing/2014/main" id="{82A5E751-91A5-5663-D1CD-5E9E705DF2C2}"/>
                </a:ext>
              </a:extLst>
            </p:cNvPr>
            <p:cNvSpPr/>
            <p:nvPr/>
          </p:nvSpPr>
          <p:spPr>
            <a:xfrm>
              <a:off x="3390965" y="1803774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17" y="17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7" y="32"/>
                  </a:lnTo>
                  <a:cubicBezTo>
                    <a:pt x="32" y="48"/>
                    <a:pt x="48" y="64"/>
                    <a:pt x="32" y="80"/>
                  </a:cubicBezTo>
                  <a:cubicBezTo>
                    <a:pt x="32" y="95"/>
                    <a:pt x="17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7" y="127"/>
                  </a:cubicBezTo>
                  <a:lnTo>
                    <a:pt x="32" y="127"/>
                  </a:lnTo>
                  <a:lnTo>
                    <a:pt x="48" y="127"/>
                  </a:lnTo>
                  <a:cubicBezTo>
                    <a:pt x="63" y="127"/>
                    <a:pt x="63" y="111"/>
                    <a:pt x="63" y="95"/>
                  </a:cubicBezTo>
                  <a:lnTo>
                    <a:pt x="63" y="80"/>
                  </a:lnTo>
                  <a:lnTo>
                    <a:pt x="63" y="64"/>
                  </a:lnTo>
                  <a:lnTo>
                    <a:pt x="80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1946;p38">
              <a:extLst>
                <a:ext uri="{FF2B5EF4-FFF2-40B4-BE49-F238E27FC236}">
                  <a16:creationId xmlns:a16="http://schemas.microsoft.com/office/drawing/2014/main" id="{0CF785F3-C542-A209-A9FE-CA8DC13FCAB2}"/>
                </a:ext>
              </a:extLst>
            </p:cNvPr>
            <p:cNvSpPr/>
            <p:nvPr/>
          </p:nvSpPr>
          <p:spPr>
            <a:xfrm>
              <a:off x="3454095" y="1797763"/>
              <a:ext cx="3562" cy="5565"/>
            </a:xfrm>
            <a:custGeom>
              <a:avLst/>
              <a:gdLst/>
              <a:ahLst/>
              <a:cxnLst/>
              <a:rect l="l" t="t" r="r" b="b"/>
              <a:pathLst>
                <a:path w="112" h="175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48" y="0"/>
                    <a:pt x="32" y="17"/>
                  </a:cubicBezTo>
                  <a:lnTo>
                    <a:pt x="1" y="127"/>
                  </a:lnTo>
                  <a:cubicBezTo>
                    <a:pt x="1" y="143"/>
                    <a:pt x="1" y="158"/>
                    <a:pt x="17" y="158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8" y="174"/>
                  </a:lnTo>
                  <a:lnTo>
                    <a:pt x="64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cubicBezTo>
                    <a:pt x="111" y="174"/>
                    <a:pt x="111" y="158"/>
                    <a:pt x="111" y="127"/>
                  </a:cubicBezTo>
                  <a:cubicBezTo>
                    <a:pt x="111" y="111"/>
                    <a:pt x="95" y="111"/>
                    <a:pt x="80" y="95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1947;p38">
              <a:extLst>
                <a:ext uri="{FF2B5EF4-FFF2-40B4-BE49-F238E27FC236}">
                  <a16:creationId xmlns:a16="http://schemas.microsoft.com/office/drawing/2014/main" id="{61B09416-EAE0-6CC6-E125-22759C08E9F7}"/>
                </a:ext>
              </a:extLst>
            </p:cNvPr>
            <p:cNvSpPr/>
            <p:nvPr/>
          </p:nvSpPr>
          <p:spPr>
            <a:xfrm>
              <a:off x="3196549" y="1810803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cubicBezTo>
                    <a:pt x="111" y="80"/>
                    <a:pt x="95" y="48"/>
                    <a:pt x="95" y="48"/>
                  </a:cubicBezTo>
                  <a:lnTo>
                    <a:pt x="48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1948;p38">
              <a:extLst>
                <a:ext uri="{FF2B5EF4-FFF2-40B4-BE49-F238E27FC236}">
                  <a16:creationId xmlns:a16="http://schemas.microsoft.com/office/drawing/2014/main" id="{55C1A837-004E-8470-D922-773E1A6621F1}"/>
                </a:ext>
              </a:extLst>
            </p:cNvPr>
            <p:cNvSpPr/>
            <p:nvPr/>
          </p:nvSpPr>
          <p:spPr>
            <a:xfrm>
              <a:off x="3434059" y="1752666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17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cubicBezTo>
                    <a:pt x="0" y="48"/>
                    <a:pt x="0" y="80"/>
                    <a:pt x="32" y="95"/>
                  </a:cubicBezTo>
                  <a:cubicBezTo>
                    <a:pt x="32" y="95"/>
                    <a:pt x="48" y="111"/>
                    <a:pt x="63" y="111"/>
                  </a:cubicBezTo>
                  <a:lnTo>
                    <a:pt x="63" y="111"/>
                  </a:lnTo>
                  <a:lnTo>
                    <a:pt x="95" y="111"/>
                  </a:lnTo>
                  <a:cubicBezTo>
                    <a:pt x="111" y="111"/>
                    <a:pt x="126" y="80"/>
                    <a:pt x="111" y="64"/>
                  </a:cubicBezTo>
                  <a:cubicBezTo>
                    <a:pt x="111" y="48"/>
                    <a:pt x="111" y="48"/>
                    <a:pt x="95" y="48"/>
                  </a:cubicBezTo>
                  <a:lnTo>
                    <a:pt x="63" y="48"/>
                  </a:lnTo>
                  <a:lnTo>
                    <a:pt x="63" y="48"/>
                  </a:lnTo>
                  <a:cubicBezTo>
                    <a:pt x="63" y="48"/>
                    <a:pt x="48" y="48"/>
                    <a:pt x="48" y="3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1949;p38">
              <a:extLst>
                <a:ext uri="{FF2B5EF4-FFF2-40B4-BE49-F238E27FC236}">
                  <a16:creationId xmlns:a16="http://schemas.microsoft.com/office/drawing/2014/main" id="{E4842E7E-87FD-BE80-3EB1-B31A86ACDA5D}"/>
                </a:ext>
              </a:extLst>
            </p:cNvPr>
            <p:cNvSpPr/>
            <p:nvPr/>
          </p:nvSpPr>
          <p:spPr>
            <a:xfrm>
              <a:off x="3397485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95" y="0"/>
                  </a:moveTo>
                  <a:lnTo>
                    <a:pt x="95" y="0"/>
                  </a:lnTo>
                  <a:cubicBezTo>
                    <a:pt x="79" y="0"/>
                    <a:pt x="79" y="17"/>
                    <a:pt x="64" y="17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16" y="32"/>
                    <a:pt x="16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32" y="95"/>
                  </a:lnTo>
                  <a:lnTo>
                    <a:pt x="47" y="111"/>
                  </a:lnTo>
                  <a:lnTo>
                    <a:pt x="64" y="111"/>
                  </a:ln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79" y="111"/>
                    <a:pt x="95" y="95"/>
                  </a:cubicBezTo>
                  <a:lnTo>
                    <a:pt x="95" y="95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17"/>
                  </a:lnTo>
                  <a:lnTo>
                    <a:pt x="110" y="17"/>
                  </a:lnTo>
                  <a:cubicBezTo>
                    <a:pt x="110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1950;p38">
              <a:extLst>
                <a:ext uri="{FF2B5EF4-FFF2-40B4-BE49-F238E27FC236}">
                  <a16:creationId xmlns:a16="http://schemas.microsoft.com/office/drawing/2014/main" id="{6EBB845F-3F84-473C-84BD-CA83C2D960A7}"/>
                </a:ext>
              </a:extLst>
            </p:cNvPr>
            <p:cNvSpPr/>
            <p:nvPr/>
          </p:nvSpPr>
          <p:spPr>
            <a:xfrm>
              <a:off x="3058235" y="1825814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" y="32"/>
                  </a:lnTo>
                  <a:lnTo>
                    <a:pt x="1" y="49"/>
                  </a:lnTo>
                  <a:lnTo>
                    <a:pt x="1" y="80"/>
                  </a:lnTo>
                  <a:cubicBezTo>
                    <a:pt x="1" y="95"/>
                    <a:pt x="1" y="112"/>
                    <a:pt x="17" y="112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64" y="127"/>
                  </a:lnTo>
                  <a:cubicBezTo>
                    <a:pt x="64" y="127"/>
                    <a:pt x="80" y="127"/>
                    <a:pt x="95" y="112"/>
                  </a:cubicBezTo>
                  <a:cubicBezTo>
                    <a:pt x="95" y="95"/>
                    <a:pt x="95" y="80"/>
                    <a:pt x="80" y="64"/>
                  </a:cubicBezTo>
                  <a:lnTo>
                    <a:pt x="80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1951;p38">
              <a:extLst>
                <a:ext uri="{FF2B5EF4-FFF2-40B4-BE49-F238E27FC236}">
                  <a16:creationId xmlns:a16="http://schemas.microsoft.com/office/drawing/2014/main" id="{BDC772D4-D4B9-A9E2-B916-7CB39FEC99A4}"/>
                </a:ext>
              </a:extLst>
            </p:cNvPr>
            <p:cNvSpPr/>
            <p:nvPr/>
          </p:nvSpPr>
          <p:spPr>
            <a:xfrm>
              <a:off x="3366922" y="1793279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95"/>
                  </a:lnTo>
                  <a:cubicBezTo>
                    <a:pt x="0" y="110"/>
                    <a:pt x="16" y="126"/>
                    <a:pt x="32" y="126"/>
                  </a:cubicBezTo>
                  <a:lnTo>
                    <a:pt x="48" y="126"/>
                  </a:lnTo>
                  <a:lnTo>
                    <a:pt x="142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47"/>
                    <a:pt x="158" y="47"/>
                    <a:pt x="142" y="47"/>
                  </a:cubicBezTo>
                  <a:lnTo>
                    <a:pt x="142" y="47"/>
                  </a:lnTo>
                  <a:lnTo>
                    <a:pt x="63" y="47"/>
                  </a:lnTo>
                  <a:lnTo>
                    <a:pt x="63" y="32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1952;p38">
              <a:extLst>
                <a:ext uri="{FF2B5EF4-FFF2-40B4-BE49-F238E27FC236}">
                  <a16:creationId xmlns:a16="http://schemas.microsoft.com/office/drawing/2014/main" id="{462A5088-1B57-66A0-FBD1-D3266403AB63}"/>
                </a:ext>
              </a:extLst>
            </p:cNvPr>
            <p:cNvSpPr/>
            <p:nvPr/>
          </p:nvSpPr>
          <p:spPr>
            <a:xfrm>
              <a:off x="3356872" y="1800785"/>
              <a:ext cx="2576" cy="3530"/>
            </a:xfrm>
            <a:custGeom>
              <a:avLst/>
              <a:gdLst/>
              <a:ahLst/>
              <a:cxnLst/>
              <a:rect l="l" t="t" r="r" b="b"/>
              <a:pathLst>
                <a:path w="81" h="111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16"/>
                  </a:lnTo>
                  <a:cubicBezTo>
                    <a:pt x="32" y="16"/>
                    <a:pt x="32" y="32"/>
                    <a:pt x="17" y="32"/>
                  </a:cubicBezTo>
                  <a:lnTo>
                    <a:pt x="17" y="48"/>
                  </a:lnTo>
                  <a:cubicBezTo>
                    <a:pt x="32" y="63"/>
                    <a:pt x="32" y="79"/>
                    <a:pt x="17" y="95"/>
                  </a:cubicBezTo>
                  <a:lnTo>
                    <a:pt x="1" y="111"/>
                  </a:lnTo>
                  <a:lnTo>
                    <a:pt x="1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9" y="111"/>
                    <a:pt x="49" y="111"/>
                    <a:pt x="64" y="95"/>
                  </a:cubicBezTo>
                  <a:lnTo>
                    <a:pt x="64" y="95"/>
                  </a:lnTo>
                  <a:lnTo>
                    <a:pt x="64" y="48"/>
                  </a:lnTo>
                  <a:cubicBezTo>
                    <a:pt x="80" y="32"/>
                    <a:pt x="64" y="32"/>
                    <a:pt x="64" y="16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1953;p38">
              <a:extLst>
                <a:ext uri="{FF2B5EF4-FFF2-40B4-BE49-F238E27FC236}">
                  <a16:creationId xmlns:a16="http://schemas.microsoft.com/office/drawing/2014/main" id="{A0F3CB70-F781-F961-D823-14A830E13608}"/>
                </a:ext>
              </a:extLst>
            </p:cNvPr>
            <p:cNvSpPr/>
            <p:nvPr/>
          </p:nvSpPr>
          <p:spPr>
            <a:xfrm>
              <a:off x="3313301" y="180479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16"/>
                    <a:pt x="16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79" y="79"/>
                  </a:lnTo>
                  <a:lnTo>
                    <a:pt x="95" y="79"/>
                  </a:lnTo>
                  <a:cubicBezTo>
                    <a:pt x="110" y="79"/>
                    <a:pt x="127" y="63"/>
                    <a:pt x="127" y="48"/>
                  </a:cubicBezTo>
                  <a:cubicBezTo>
                    <a:pt x="127" y="32"/>
                    <a:pt x="110" y="16"/>
                    <a:pt x="95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1954;p38">
              <a:extLst>
                <a:ext uri="{FF2B5EF4-FFF2-40B4-BE49-F238E27FC236}">
                  <a16:creationId xmlns:a16="http://schemas.microsoft.com/office/drawing/2014/main" id="{23FFC389-BD61-DBAC-DD25-D2B3EBBCF51F}"/>
                </a:ext>
              </a:extLst>
            </p:cNvPr>
            <p:cNvSpPr/>
            <p:nvPr/>
          </p:nvSpPr>
          <p:spPr>
            <a:xfrm>
              <a:off x="3422037" y="179025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"/>
                    <a:pt x="0" y="16"/>
                    <a:pt x="0" y="16"/>
                  </a:cubicBezTo>
                  <a:cubicBezTo>
                    <a:pt x="0" y="32"/>
                    <a:pt x="0" y="64"/>
                    <a:pt x="17" y="64"/>
                  </a:cubicBezTo>
                  <a:lnTo>
                    <a:pt x="32" y="64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11" y="127"/>
                  </a:lnTo>
                  <a:lnTo>
                    <a:pt x="126" y="142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73"/>
                    <a:pt x="158" y="190"/>
                    <a:pt x="174" y="190"/>
                  </a:cubicBezTo>
                  <a:lnTo>
                    <a:pt x="189" y="173"/>
                  </a:lnTo>
                  <a:cubicBezTo>
                    <a:pt x="189" y="173"/>
                    <a:pt x="206" y="158"/>
                    <a:pt x="206" y="142"/>
                  </a:cubicBezTo>
                  <a:lnTo>
                    <a:pt x="206" y="142"/>
                  </a:lnTo>
                  <a:lnTo>
                    <a:pt x="158" y="47"/>
                  </a:lnTo>
                  <a:lnTo>
                    <a:pt x="143" y="32"/>
                  </a:lnTo>
                  <a:lnTo>
                    <a:pt x="95" y="16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1955;p38">
              <a:extLst>
                <a:ext uri="{FF2B5EF4-FFF2-40B4-BE49-F238E27FC236}">
                  <a16:creationId xmlns:a16="http://schemas.microsoft.com/office/drawing/2014/main" id="{D5432CB4-5A9A-1B7A-D6BA-99A0A701F8F7}"/>
                </a:ext>
              </a:extLst>
            </p:cNvPr>
            <p:cNvSpPr/>
            <p:nvPr/>
          </p:nvSpPr>
          <p:spPr>
            <a:xfrm>
              <a:off x="3401492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"/>
                    <a:pt x="110" y="17"/>
                  </a:cubicBezTo>
                  <a:lnTo>
                    <a:pt x="95" y="17"/>
                  </a:lnTo>
                  <a:lnTo>
                    <a:pt x="95" y="32"/>
                  </a:lnTo>
                  <a:lnTo>
                    <a:pt x="16" y="80"/>
                  </a:lnTo>
                  <a:lnTo>
                    <a:pt x="16" y="95"/>
                  </a:lnTo>
                  <a:cubicBezTo>
                    <a:pt x="1" y="95"/>
                    <a:pt x="1" y="127"/>
                    <a:pt x="1" y="143"/>
                  </a:cubicBezTo>
                  <a:cubicBezTo>
                    <a:pt x="16" y="143"/>
                    <a:pt x="32" y="158"/>
                    <a:pt x="32" y="158"/>
                  </a:cubicBezTo>
                  <a:cubicBezTo>
                    <a:pt x="47" y="158"/>
                    <a:pt x="47" y="143"/>
                    <a:pt x="64" y="143"/>
                  </a:cubicBezTo>
                  <a:lnTo>
                    <a:pt x="110" y="95"/>
                  </a:lnTo>
                  <a:lnTo>
                    <a:pt x="142" y="64"/>
                  </a:lnTo>
                  <a:lnTo>
                    <a:pt x="173" y="80"/>
                  </a:lnTo>
                  <a:lnTo>
                    <a:pt x="205" y="80"/>
                  </a:lnTo>
                  <a:lnTo>
                    <a:pt x="221" y="80"/>
                  </a:lnTo>
                  <a:lnTo>
                    <a:pt x="237" y="80"/>
                  </a:lnTo>
                  <a:cubicBezTo>
                    <a:pt x="237" y="64"/>
                    <a:pt x="253" y="64"/>
                    <a:pt x="253" y="49"/>
                  </a:cubicBezTo>
                  <a:cubicBezTo>
                    <a:pt x="253" y="32"/>
                    <a:pt x="237" y="17"/>
                    <a:pt x="221" y="17"/>
                  </a:cubicBezTo>
                  <a:lnTo>
                    <a:pt x="205" y="1"/>
                  </a:lnTo>
                  <a:lnTo>
                    <a:pt x="173" y="1"/>
                  </a:lnTo>
                  <a:lnTo>
                    <a:pt x="14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1956;p38">
              <a:extLst>
                <a:ext uri="{FF2B5EF4-FFF2-40B4-BE49-F238E27FC236}">
                  <a16:creationId xmlns:a16="http://schemas.microsoft.com/office/drawing/2014/main" id="{357999BD-26A2-7D0F-2376-378B76D28FB5}"/>
                </a:ext>
              </a:extLst>
            </p:cNvPr>
            <p:cNvSpPr/>
            <p:nvPr/>
          </p:nvSpPr>
          <p:spPr>
            <a:xfrm>
              <a:off x="3287253" y="1813792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27" y="17"/>
                  </a:lnTo>
                  <a:cubicBezTo>
                    <a:pt x="127" y="17"/>
                    <a:pt x="142" y="32"/>
                    <a:pt x="142" y="49"/>
                  </a:cubicBezTo>
                  <a:cubicBezTo>
                    <a:pt x="142" y="64"/>
                    <a:pt x="127" y="64"/>
                    <a:pt x="110" y="80"/>
                  </a:cubicBezTo>
                  <a:lnTo>
                    <a:pt x="95" y="95"/>
                  </a:lnTo>
                  <a:lnTo>
                    <a:pt x="79" y="95"/>
                  </a:lnTo>
                  <a:cubicBezTo>
                    <a:pt x="64" y="95"/>
                    <a:pt x="47" y="95"/>
                    <a:pt x="47" y="80"/>
                  </a:cubicBezTo>
                  <a:lnTo>
                    <a:pt x="32" y="49"/>
                  </a:lnTo>
                  <a:lnTo>
                    <a:pt x="32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6" y="112"/>
                    <a:pt x="32" y="112"/>
                    <a:pt x="32" y="112"/>
                  </a:cubicBezTo>
                  <a:lnTo>
                    <a:pt x="47" y="112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42" y="80"/>
                  </a:lnTo>
                  <a:lnTo>
                    <a:pt x="158" y="64"/>
                  </a:lnTo>
                  <a:lnTo>
                    <a:pt x="158" y="49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1957;p38">
              <a:extLst>
                <a:ext uri="{FF2B5EF4-FFF2-40B4-BE49-F238E27FC236}">
                  <a16:creationId xmlns:a16="http://schemas.microsoft.com/office/drawing/2014/main" id="{6873863C-8674-B906-D071-0CDD67210069}"/>
                </a:ext>
              </a:extLst>
            </p:cNvPr>
            <p:cNvSpPr/>
            <p:nvPr/>
          </p:nvSpPr>
          <p:spPr>
            <a:xfrm>
              <a:off x="3432055" y="1783261"/>
              <a:ext cx="8555" cy="6042"/>
            </a:xfrm>
            <a:custGeom>
              <a:avLst/>
              <a:gdLst/>
              <a:ahLst/>
              <a:cxnLst/>
              <a:rect l="l" t="t" r="r" b="b"/>
              <a:pathLst>
                <a:path w="269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5"/>
                    <a:pt x="17" y="15"/>
                  </a:cubicBezTo>
                  <a:lnTo>
                    <a:pt x="17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0" y="95"/>
                    <a:pt x="0" y="95"/>
                    <a:pt x="17" y="95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48" y="110"/>
                  </a:lnTo>
                  <a:lnTo>
                    <a:pt x="63" y="110"/>
                  </a:lnTo>
                  <a:lnTo>
                    <a:pt x="80" y="110"/>
                  </a:lnTo>
                  <a:lnTo>
                    <a:pt x="111" y="110"/>
                  </a:lnTo>
                  <a:cubicBezTo>
                    <a:pt x="111" y="126"/>
                    <a:pt x="126" y="126"/>
                    <a:pt x="143" y="141"/>
                  </a:cubicBezTo>
                  <a:cubicBezTo>
                    <a:pt x="143" y="141"/>
                    <a:pt x="158" y="141"/>
                    <a:pt x="158" y="158"/>
                  </a:cubicBezTo>
                  <a:lnTo>
                    <a:pt x="158" y="158"/>
                  </a:lnTo>
                  <a:cubicBezTo>
                    <a:pt x="174" y="173"/>
                    <a:pt x="189" y="189"/>
                    <a:pt x="221" y="189"/>
                  </a:cubicBezTo>
                  <a:lnTo>
                    <a:pt x="221" y="189"/>
                  </a:lnTo>
                  <a:lnTo>
                    <a:pt x="237" y="189"/>
                  </a:lnTo>
                  <a:lnTo>
                    <a:pt x="252" y="189"/>
                  </a:lnTo>
                  <a:cubicBezTo>
                    <a:pt x="252" y="189"/>
                    <a:pt x="252" y="173"/>
                    <a:pt x="269" y="173"/>
                  </a:cubicBezTo>
                  <a:cubicBezTo>
                    <a:pt x="269" y="158"/>
                    <a:pt x="269" y="141"/>
                    <a:pt x="252" y="126"/>
                  </a:cubicBezTo>
                  <a:cubicBezTo>
                    <a:pt x="237" y="126"/>
                    <a:pt x="221" y="110"/>
                    <a:pt x="206" y="95"/>
                  </a:cubicBezTo>
                  <a:cubicBezTo>
                    <a:pt x="174" y="78"/>
                    <a:pt x="126" y="47"/>
                    <a:pt x="80" y="47"/>
                  </a:cubicBezTo>
                  <a:cubicBezTo>
                    <a:pt x="80" y="32"/>
                    <a:pt x="80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1958;p38">
              <a:extLst>
                <a:ext uri="{FF2B5EF4-FFF2-40B4-BE49-F238E27FC236}">
                  <a16:creationId xmlns:a16="http://schemas.microsoft.com/office/drawing/2014/main" id="{3E2C5AEF-E687-2144-39FE-333EA2B8A9D8}"/>
                </a:ext>
              </a:extLst>
            </p:cNvPr>
            <p:cNvSpPr/>
            <p:nvPr/>
          </p:nvSpPr>
          <p:spPr>
            <a:xfrm>
              <a:off x="3157463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32"/>
                  </a:lnTo>
                  <a:cubicBezTo>
                    <a:pt x="0" y="49"/>
                    <a:pt x="0" y="64"/>
                    <a:pt x="17" y="64"/>
                  </a:cubicBezTo>
                  <a:lnTo>
                    <a:pt x="63" y="80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1959;p38">
              <a:extLst>
                <a:ext uri="{FF2B5EF4-FFF2-40B4-BE49-F238E27FC236}">
                  <a16:creationId xmlns:a16="http://schemas.microsoft.com/office/drawing/2014/main" id="{9E2AC7D0-B65E-8CF4-2815-9AD5F94BCD2B}"/>
                </a:ext>
              </a:extLst>
            </p:cNvPr>
            <p:cNvSpPr/>
            <p:nvPr/>
          </p:nvSpPr>
          <p:spPr>
            <a:xfrm>
              <a:off x="3161979" y="181980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79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47" y="49"/>
                  </a:cubicBezTo>
                  <a:cubicBezTo>
                    <a:pt x="47" y="64"/>
                    <a:pt x="32" y="64"/>
                    <a:pt x="16" y="64"/>
                  </a:cubicBezTo>
                  <a:lnTo>
                    <a:pt x="1" y="64"/>
                  </a:lnTo>
                  <a:lnTo>
                    <a:pt x="1" y="64"/>
                  </a:lnTo>
                  <a:cubicBezTo>
                    <a:pt x="1" y="80"/>
                    <a:pt x="16" y="80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64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64"/>
                    <a:pt x="127" y="49"/>
                  </a:cubicBezTo>
                  <a:lnTo>
                    <a:pt x="127" y="49"/>
                  </a:lnTo>
                  <a:lnTo>
                    <a:pt x="110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1960;p38">
              <a:extLst>
                <a:ext uri="{FF2B5EF4-FFF2-40B4-BE49-F238E27FC236}">
                  <a16:creationId xmlns:a16="http://schemas.microsoft.com/office/drawing/2014/main" id="{75E3DCC4-EA86-605C-C7B8-01280497715D}"/>
                </a:ext>
              </a:extLst>
            </p:cNvPr>
            <p:cNvSpPr/>
            <p:nvPr/>
          </p:nvSpPr>
          <p:spPr>
            <a:xfrm>
              <a:off x="3026177" y="179626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6"/>
                  </a:lnTo>
                  <a:cubicBezTo>
                    <a:pt x="0" y="32"/>
                    <a:pt x="17" y="47"/>
                    <a:pt x="17" y="47"/>
                  </a:cubicBezTo>
                  <a:lnTo>
                    <a:pt x="32" y="64"/>
                  </a:lnTo>
                  <a:lnTo>
                    <a:pt x="48" y="64"/>
                  </a:lnTo>
                  <a:cubicBezTo>
                    <a:pt x="48" y="79"/>
                    <a:pt x="48" y="79"/>
                    <a:pt x="63" y="95"/>
                  </a:cubicBezTo>
                  <a:cubicBezTo>
                    <a:pt x="63" y="111"/>
                    <a:pt x="80" y="111"/>
                    <a:pt x="80" y="111"/>
                  </a:cubicBezTo>
                  <a:lnTo>
                    <a:pt x="95" y="111"/>
                  </a:lnTo>
                  <a:lnTo>
                    <a:pt x="95" y="111"/>
                  </a:lnTo>
                  <a:lnTo>
                    <a:pt x="126" y="95"/>
                  </a:lnTo>
                  <a:lnTo>
                    <a:pt x="143" y="95"/>
                  </a:lnTo>
                  <a:cubicBezTo>
                    <a:pt x="143" y="79"/>
                    <a:pt x="158" y="79"/>
                    <a:pt x="158" y="64"/>
                  </a:cubicBezTo>
                  <a:cubicBezTo>
                    <a:pt x="158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26" y="16"/>
                  </a:lnTo>
                  <a:lnTo>
                    <a:pt x="111" y="1"/>
                  </a:lnTo>
                  <a:lnTo>
                    <a:pt x="63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1961;p38">
              <a:extLst>
                <a:ext uri="{FF2B5EF4-FFF2-40B4-BE49-F238E27FC236}">
                  <a16:creationId xmlns:a16="http://schemas.microsoft.com/office/drawing/2014/main" id="{856B2EBF-4B6F-1EFF-F2BF-156325C84D88}"/>
                </a:ext>
              </a:extLst>
            </p:cNvPr>
            <p:cNvSpPr/>
            <p:nvPr/>
          </p:nvSpPr>
          <p:spPr>
            <a:xfrm>
              <a:off x="3087812" y="178873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1"/>
                  </a:moveTo>
                  <a:lnTo>
                    <a:pt x="16" y="1"/>
                  </a:lnTo>
                  <a:lnTo>
                    <a:pt x="1" y="1"/>
                  </a:lnTo>
                  <a:cubicBezTo>
                    <a:pt x="16" y="1"/>
                    <a:pt x="32" y="17"/>
                    <a:pt x="32" y="32"/>
                  </a:cubicBezTo>
                  <a:cubicBezTo>
                    <a:pt x="47" y="49"/>
                    <a:pt x="32" y="64"/>
                    <a:pt x="16" y="64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27" y="17"/>
                    <a:pt x="110" y="17"/>
                    <a:pt x="110" y="1"/>
                  </a:cubicBezTo>
                  <a:lnTo>
                    <a:pt x="95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1962;p38">
              <a:extLst>
                <a:ext uri="{FF2B5EF4-FFF2-40B4-BE49-F238E27FC236}">
                  <a16:creationId xmlns:a16="http://schemas.microsoft.com/office/drawing/2014/main" id="{1BD13CDC-3C7C-8E64-FB91-57E73F0D935D}"/>
                </a:ext>
              </a:extLst>
            </p:cNvPr>
            <p:cNvSpPr/>
            <p:nvPr/>
          </p:nvSpPr>
          <p:spPr>
            <a:xfrm>
              <a:off x="3446081" y="1808290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64"/>
                  </a:lnTo>
                  <a:lnTo>
                    <a:pt x="0" y="96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80" y="96"/>
                  </a:lnTo>
                  <a:lnTo>
                    <a:pt x="95" y="96"/>
                  </a:lnTo>
                  <a:cubicBezTo>
                    <a:pt x="111" y="79"/>
                    <a:pt x="111" y="64"/>
                    <a:pt x="95" y="48"/>
                  </a:cubicBez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1963;p38">
              <a:extLst>
                <a:ext uri="{FF2B5EF4-FFF2-40B4-BE49-F238E27FC236}">
                  <a16:creationId xmlns:a16="http://schemas.microsoft.com/office/drawing/2014/main" id="{4CD891CC-F718-D6BB-1DD5-14214E9AF076}"/>
                </a:ext>
              </a:extLst>
            </p:cNvPr>
            <p:cNvSpPr/>
            <p:nvPr/>
          </p:nvSpPr>
          <p:spPr>
            <a:xfrm>
              <a:off x="3429034" y="1808290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127" y="1"/>
                  </a:moveTo>
                  <a:lnTo>
                    <a:pt x="112" y="1"/>
                  </a:lnTo>
                  <a:cubicBezTo>
                    <a:pt x="95" y="1"/>
                    <a:pt x="95" y="16"/>
                    <a:pt x="80" y="32"/>
                  </a:cubicBezTo>
                  <a:lnTo>
                    <a:pt x="80" y="64"/>
                  </a:lnTo>
                  <a:lnTo>
                    <a:pt x="95" y="79"/>
                  </a:lnTo>
                  <a:cubicBezTo>
                    <a:pt x="112" y="79"/>
                    <a:pt x="112" y="111"/>
                    <a:pt x="95" y="127"/>
                  </a:cubicBezTo>
                  <a:lnTo>
                    <a:pt x="80" y="142"/>
                  </a:lnTo>
                  <a:cubicBezTo>
                    <a:pt x="64" y="142"/>
                    <a:pt x="64" y="142"/>
                    <a:pt x="49" y="127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" y="127"/>
                    <a:pt x="1" y="142"/>
                    <a:pt x="1" y="159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9" y="174"/>
                  </a:lnTo>
                  <a:lnTo>
                    <a:pt x="112" y="142"/>
                  </a:lnTo>
                  <a:cubicBezTo>
                    <a:pt x="127" y="142"/>
                    <a:pt x="127" y="142"/>
                    <a:pt x="143" y="127"/>
                  </a:cubicBezTo>
                  <a:lnTo>
                    <a:pt x="143" y="64"/>
                  </a:lnTo>
                  <a:lnTo>
                    <a:pt x="143" y="48"/>
                  </a:lnTo>
                  <a:cubicBezTo>
                    <a:pt x="127" y="32"/>
                    <a:pt x="127" y="16"/>
                    <a:pt x="143" y="16"/>
                  </a:cubicBez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1964;p38">
              <a:extLst>
                <a:ext uri="{FF2B5EF4-FFF2-40B4-BE49-F238E27FC236}">
                  <a16:creationId xmlns:a16="http://schemas.microsoft.com/office/drawing/2014/main" id="{1A620D5D-6247-2A62-CEE9-BF812F97FF1E}"/>
                </a:ext>
              </a:extLst>
            </p:cNvPr>
            <p:cNvSpPr/>
            <p:nvPr/>
          </p:nvSpPr>
          <p:spPr>
            <a:xfrm>
              <a:off x="3084823" y="1788731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7"/>
                  </a:lnTo>
                  <a:cubicBezTo>
                    <a:pt x="15" y="17"/>
                    <a:pt x="15" y="32"/>
                    <a:pt x="0" y="49"/>
                  </a:cubicBezTo>
                  <a:lnTo>
                    <a:pt x="15" y="64"/>
                  </a:lnTo>
                  <a:cubicBezTo>
                    <a:pt x="15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10" y="64"/>
                  </a:lnTo>
                  <a:lnTo>
                    <a:pt x="110" y="64"/>
                  </a:lnTo>
                  <a:cubicBezTo>
                    <a:pt x="126" y="64"/>
                    <a:pt x="141" y="49"/>
                    <a:pt x="126" y="32"/>
                  </a:cubicBezTo>
                  <a:cubicBezTo>
                    <a:pt x="126" y="17"/>
                    <a:pt x="110" y="1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1965;p38">
              <a:extLst>
                <a:ext uri="{FF2B5EF4-FFF2-40B4-BE49-F238E27FC236}">
                  <a16:creationId xmlns:a16="http://schemas.microsoft.com/office/drawing/2014/main" id="{187825D1-C9D8-EEBE-18CC-E5292EFC750B}"/>
                </a:ext>
              </a:extLst>
            </p:cNvPr>
            <p:cNvSpPr/>
            <p:nvPr/>
          </p:nvSpPr>
          <p:spPr>
            <a:xfrm>
              <a:off x="3115354" y="1812329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lnTo>
                    <a:pt x="1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49" y="15"/>
                  </a:lnTo>
                  <a:lnTo>
                    <a:pt x="64" y="15"/>
                  </a:lnTo>
                  <a:cubicBezTo>
                    <a:pt x="95" y="15"/>
                    <a:pt x="95" y="32"/>
                    <a:pt x="95" y="47"/>
                  </a:cubicBezTo>
                  <a:cubicBezTo>
                    <a:pt x="95" y="63"/>
                    <a:pt x="80" y="78"/>
                    <a:pt x="64" y="78"/>
                  </a:cubicBezTo>
                  <a:lnTo>
                    <a:pt x="64" y="78"/>
                  </a:lnTo>
                  <a:cubicBezTo>
                    <a:pt x="64" y="95"/>
                    <a:pt x="49" y="110"/>
                    <a:pt x="32" y="126"/>
                  </a:cubicBezTo>
                  <a:lnTo>
                    <a:pt x="17" y="126"/>
                  </a:lnTo>
                  <a:cubicBezTo>
                    <a:pt x="17" y="141"/>
                    <a:pt x="32" y="158"/>
                    <a:pt x="49" y="158"/>
                  </a:cubicBezTo>
                  <a:lnTo>
                    <a:pt x="64" y="158"/>
                  </a:lnTo>
                  <a:cubicBezTo>
                    <a:pt x="80" y="158"/>
                    <a:pt x="80" y="141"/>
                    <a:pt x="95" y="126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95" y="95"/>
                    <a:pt x="112" y="78"/>
                    <a:pt x="112" y="47"/>
                  </a:cubicBezTo>
                  <a:lnTo>
                    <a:pt x="112" y="47"/>
                  </a:lnTo>
                  <a:cubicBezTo>
                    <a:pt x="95" y="32"/>
                    <a:pt x="80" y="15"/>
                    <a:pt x="64" y="15"/>
                  </a:cubicBez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1966;p38">
              <a:extLst>
                <a:ext uri="{FF2B5EF4-FFF2-40B4-BE49-F238E27FC236}">
                  <a16:creationId xmlns:a16="http://schemas.microsoft.com/office/drawing/2014/main" id="{A922A557-56B7-97E3-B8DF-D0C3CD15803F}"/>
                </a:ext>
              </a:extLst>
            </p:cNvPr>
            <p:cNvSpPr/>
            <p:nvPr/>
          </p:nvSpPr>
          <p:spPr>
            <a:xfrm>
              <a:off x="3025159" y="1791752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190" y="0"/>
                  </a:moveTo>
                  <a:cubicBezTo>
                    <a:pt x="127" y="0"/>
                    <a:pt x="64" y="17"/>
                    <a:pt x="1" y="17"/>
                  </a:cubicBezTo>
                  <a:lnTo>
                    <a:pt x="1" y="17"/>
                  </a:lnTo>
                  <a:cubicBezTo>
                    <a:pt x="1" y="32"/>
                    <a:pt x="17" y="48"/>
                    <a:pt x="32" y="48"/>
                  </a:cubicBezTo>
                  <a:lnTo>
                    <a:pt x="32" y="48"/>
                  </a:lnTo>
                  <a:lnTo>
                    <a:pt x="32" y="48"/>
                  </a:lnTo>
                  <a:lnTo>
                    <a:pt x="158" y="17"/>
                  </a:lnTo>
                  <a:cubicBezTo>
                    <a:pt x="175" y="17"/>
                    <a:pt x="190" y="17"/>
                    <a:pt x="19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1967;p38">
              <a:extLst>
                <a:ext uri="{FF2B5EF4-FFF2-40B4-BE49-F238E27FC236}">
                  <a16:creationId xmlns:a16="http://schemas.microsoft.com/office/drawing/2014/main" id="{97EF39F5-7B01-8CC4-44D5-A96CCF8BB0EB}"/>
                </a:ext>
              </a:extLst>
            </p:cNvPr>
            <p:cNvSpPr/>
            <p:nvPr/>
          </p:nvSpPr>
          <p:spPr>
            <a:xfrm>
              <a:off x="3172474" y="183182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32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32"/>
                    <a:pt x="1" y="32"/>
                  </a:cubicBezTo>
                  <a:lnTo>
                    <a:pt x="1" y="49"/>
                  </a:lnTo>
                  <a:lnTo>
                    <a:pt x="17" y="64"/>
                  </a:lnTo>
                  <a:lnTo>
                    <a:pt x="64" y="80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95" y="95"/>
                    <a:pt x="95" y="80"/>
                    <a:pt x="112" y="64"/>
                  </a:cubicBezTo>
                  <a:lnTo>
                    <a:pt x="112" y="64"/>
                  </a:lnTo>
                  <a:lnTo>
                    <a:pt x="112" y="32"/>
                  </a:lnTo>
                  <a:lnTo>
                    <a:pt x="95" y="32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1968;p38">
              <a:extLst>
                <a:ext uri="{FF2B5EF4-FFF2-40B4-BE49-F238E27FC236}">
                  <a16:creationId xmlns:a16="http://schemas.microsoft.com/office/drawing/2014/main" id="{E6CBE0DA-E7C0-553B-6B2F-3731384D985F}"/>
                </a:ext>
              </a:extLst>
            </p:cNvPr>
            <p:cNvSpPr/>
            <p:nvPr/>
          </p:nvSpPr>
          <p:spPr>
            <a:xfrm>
              <a:off x="3316799" y="1815319"/>
              <a:ext cx="3021" cy="4516"/>
            </a:xfrm>
            <a:custGeom>
              <a:avLst/>
              <a:gdLst/>
              <a:ahLst/>
              <a:cxnLst/>
              <a:rect l="l" t="t" r="r" b="b"/>
              <a:pathLst>
                <a:path w="95" h="142" extrusionOk="0">
                  <a:moveTo>
                    <a:pt x="32" y="1"/>
                  </a:moveTo>
                  <a:lnTo>
                    <a:pt x="32" y="16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cubicBezTo>
                    <a:pt x="0" y="110"/>
                    <a:pt x="17" y="127"/>
                    <a:pt x="32" y="142"/>
                  </a:cubicBezTo>
                  <a:lnTo>
                    <a:pt x="32" y="142"/>
                  </a:lnTo>
                  <a:lnTo>
                    <a:pt x="48" y="142"/>
                  </a:lnTo>
                  <a:lnTo>
                    <a:pt x="64" y="142"/>
                  </a:lnTo>
                  <a:cubicBezTo>
                    <a:pt x="48" y="127"/>
                    <a:pt x="48" y="127"/>
                    <a:pt x="48" y="110"/>
                  </a:cubicBezTo>
                  <a:cubicBezTo>
                    <a:pt x="48" y="95"/>
                    <a:pt x="64" y="79"/>
                    <a:pt x="80" y="79"/>
                  </a:cubicBezTo>
                  <a:lnTo>
                    <a:pt x="80" y="79"/>
                  </a:lnTo>
                  <a:lnTo>
                    <a:pt x="95" y="79"/>
                  </a:lnTo>
                  <a:cubicBezTo>
                    <a:pt x="95" y="64"/>
                    <a:pt x="80" y="47"/>
                    <a:pt x="80" y="47"/>
                  </a:cubicBezTo>
                  <a:lnTo>
                    <a:pt x="80" y="47"/>
                  </a:lnTo>
                  <a:lnTo>
                    <a:pt x="48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1969;p38">
              <a:extLst>
                <a:ext uri="{FF2B5EF4-FFF2-40B4-BE49-F238E27FC236}">
                  <a16:creationId xmlns:a16="http://schemas.microsoft.com/office/drawing/2014/main" id="{EFD16C3C-D987-7285-B273-A7606C01529B}"/>
                </a:ext>
              </a:extLst>
            </p:cNvPr>
            <p:cNvSpPr/>
            <p:nvPr/>
          </p:nvSpPr>
          <p:spPr>
            <a:xfrm>
              <a:off x="3453109" y="1803297"/>
              <a:ext cx="4548" cy="3530"/>
            </a:xfrm>
            <a:custGeom>
              <a:avLst/>
              <a:gdLst/>
              <a:ahLst/>
              <a:cxnLst/>
              <a:rect l="l" t="t" r="r" b="b"/>
              <a:pathLst>
                <a:path w="143" h="111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95" y="0"/>
                  </a:lnTo>
                  <a:lnTo>
                    <a:pt x="63" y="0"/>
                  </a:lnTo>
                  <a:cubicBezTo>
                    <a:pt x="48" y="0"/>
                    <a:pt x="32" y="16"/>
                    <a:pt x="32" y="47"/>
                  </a:cubicBezTo>
                  <a:lnTo>
                    <a:pt x="16" y="47"/>
                  </a:lnTo>
                  <a:cubicBezTo>
                    <a:pt x="0" y="63"/>
                    <a:pt x="0" y="79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lnTo>
                    <a:pt x="48" y="110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2" y="63"/>
                    <a:pt x="142" y="47"/>
                    <a:pt x="142" y="32"/>
                  </a:cubicBezTo>
                  <a:lnTo>
                    <a:pt x="142" y="32"/>
                  </a:lnTo>
                  <a:lnTo>
                    <a:pt x="142" y="16"/>
                  </a:lnTo>
                  <a:cubicBezTo>
                    <a:pt x="142" y="16"/>
                    <a:pt x="142" y="0"/>
                    <a:pt x="126" y="0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1970;p38">
              <a:extLst>
                <a:ext uri="{FF2B5EF4-FFF2-40B4-BE49-F238E27FC236}">
                  <a16:creationId xmlns:a16="http://schemas.microsoft.com/office/drawing/2014/main" id="{E0699029-CE3A-8F52-E91C-699D2D072E2D}"/>
                </a:ext>
              </a:extLst>
            </p:cNvPr>
            <p:cNvSpPr/>
            <p:nvPr/>
          </p:nvSpPr>
          <p:spPr>
            <a:xfrm>
              <a:off x="3295268" y="181881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32" y="17"/>
                  </a:cubicBezTo>
                  <a:cubicBezTo>
                    <a:pt x="16" y="17"/>
                    <a:pt x="16" y="17"/>
                    <a:pt x="16" y="32"/>
                  </a:cubicBezTo>
                  <a:lnTo>
                    <a:pt x="1" y="80"/>
                  </a:lnTo>
                  <a:lnTo>
                    <a:pt x="1" y="95"/>
                  </a:lnTo>
                  <a:cubicBezTo>
                    <a:pt x="1" y="111"/>
                    <a:pt x="1" y="126"/>
                    <a:pt x="16" y="143"/>
                  </a:cubicBezTo>
                  <a:lnTo>
                    <a:pt x="32" y="143"/>
                  </a:lnTo>
                  <a:cubicBezTo>
                    <a:pt x="47" y="143"/>
                    <a:pt x="47" y="126"/>
                    <a:pt x="64" y="126"/>
                  </a:cubicBezTo>
                  <a:lnTo>
                    <a:pt x="64" y="111"/>
                  </a:lnTo>
                  <a:lnTo>
                    <a:pt x="79" y="63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1971;p38">
              <a:extLst>
                <a:ext uri="{FF2B5EF4-FFF2-40B4-BE49-F238E27FC236}">
                  <a16:creationId xmlns:a16="http://schemas.microsoft.com/office/drawing/2014/main" id="{68EF26E5-39A8-5082-ADA7-78591396C7D8}"/>
                </a:ext>
              </a:extLst>
            </p:cNvPr>
            <p:cNvSpPr/>
            <p:nvPr/>
          </p:nvSpPr>
          <p:spPr>
            <a:xfrm>
              <a:off x="3429034" y="1803297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80" y="0"/>
                  </a:moveTo>
                  <a:lnTo>
                    <a:pt x="64" y="0"/>
                  </a:lnTo>
                  <a:lnTo>
                    <a:pt x="49" y="0"/>
                  </a:lnTo>
                  <a:cubicBezTo>
                    <a:pt x="32" y="16"/>
                    <a:pt x="17" y="32"/>
                    <a:pt x="1" y="63"/>
                  </a:cubicBezTo>
                  <a:lnTo>
                    <a:pt x="1" y="79"/>
                  </a:lnTo>
                  <a:cubicBezTo>
                    <a:pt x="1" y="95"/>
                    <a:pt x="17" y="126"/>
                    <a:pt x="32" y="142"/>
                  </a:cubicBezTo>
                  <a:lnTo>
                    <a:pt x="32" y="158"/>
                  </a:lnTo>
                  <a:lnTo>
                    <a:pt x="64" y="158"/>
                  </a:lnTo>
                  <a:cubicBezTo>
                    <a:pt x="64" y="158"/>
                    <a:pt x="80" y="158"/>
                    <a:pt x="80" y="142"/>
                  </a:cubicBezTo>
                  <a:lnTo>
                    <a:pt x="80" y="142"/>
                  </a:lnTo>
                  <a:lnTo>
                    <a:pt x="80" y="126"/>
                  </a:lnTo>
                  <a:lnTo>
                    <a:pt x="80" y="110"/>
                  </a:lnTo>
                  <a:lnTo>
                    <a:pt x="80" y="95"/>
                  </a:lnTo>
                  <a:cubicBezTo>
                    <a:pt x="64" y="95"/>
                    <a:pt x="64" y="79"/>
                    <a:pt x="64" y="79"/>
                  </a:cubicBezTo>
                  <a:cubicBezTo>
                    <a:pt x="64" y="79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2" y="47"/>
                    <a:pt x="112" y="32"/>
                    <a:pt x="95" y="16"/>
                  </a:cubicBez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1972;p38">
              <a:extLst>
                <a:ext uri="{FF2B5EF4-FFF2-40B4-BE49-F238E27FC236}">
                  <a16:creationId xmlns:a16="http://schemas.microsoft.com/office/drawing/2014/main" id="{CC5AD419-BB1B-71EF-4F13-2B5EDEDB488F}"/>
                </a:ext>
              </a:extLst>
            </p:cNvPr>
            <p:cNvSpPr/>
            <p:nvPr/>
          </p:nvSpPr>
          <p:spPr>
            <a:xfrm>
              <a:off x="3230611" y="180227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95" y="1"/>
                  </a:moveTo>
                  <a:lnTo>
                    <a:pt x="80" y="1"/>
                  </a:lnTo>
                  <a:lnTo>
                    <a:pt x="64" y="16"/>
                  </a:lnTo>
                  <a:lnTo>
                    <a:pt x="32" y="32"/>
                  </a:lnTo>
                  <a:lnTo>
                    <a:pt x="17" y="48"/>
                  </a:lnTo>
                  <a:cubicBezTo>
                    <a:pt x="17" y="64"/>
                    <a:pt x="1" y="79"/>
                    <a:pt x="17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8" y="111"/>
                  </a:cubicBezTo>
                  <a:cubicBezTo>
                    <a:pt x="48" y="111"/>
                    <a:pt x="64" y="111"/>
                    <a:pt x="64" y="95"/>
                  </a:cubicBezTo>
                  <a:lnTo>
                    <a:pt x="111" y="64"/>
                  </a:lnTo>
                  <a:cubicBezTo>
                    <a:pt x="127" y="48"/>
                    <a:pt x="127" y="32"/>
                    <a:pt x="111" y="16"/>
                  </a:cubicBezTo>
                  <a:cubicBezTo>
                    <a:pt x="111" y="1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1973;p38">
              <a:extLst>
                <a:ext uri="{FF2B5EF4-FFF2-40B4-BE49-F238E27FC236}">
                  <a16:creationId xmlns:a16="http://schemas.microsoft.com/office/drawing/2014/main" id="{E94E88EA-46A2-640B-E4F3-86B36D65AEAC}"/>
                </a:ext>
              </a:extLst>
            </p:cNvPr>
            <p:cNvSpPr/>
            <p:nvPr/>
          </p:nvSpPr>
          <p:spPr>
            <a:xfrm>
              <a:off x="3169007" y="183083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cubicBezTo>
                    <a:pt x="78" y="0"/>
                    <a:pt x="78" y="0"/>
                    <a:pt x="78" y="17"/>
                  </a:cubicBezTo>
                  <a:lnTo>
                    <a:pt x="63" y="17"/>
                  </a:lnTo>
                  <a:lnTo>
                    <a:pt x="15" y="63"/>
                  </a:lnTo>
                  <a:cubicBezTo>
                    <a:pt x="0" y="80"/>
                    <a:pt x="0" y="95"/>
                    <a:pt x="15" y="111"/>
                  </a:cubicBezTo>
                  <a:cubicBezTo>
                    <a:pt x="32" y="111"/>
                    <a:pt x="32" y="126"/>
                    <a:pt x="47" y="126"/>
                  </a:cubicBezTo>
                  <a:lnTo>
                    <a:pt x="63" y="111"/>
                  </a:lnTo>
                  <a:lnTo>
                    <a:pt x="110" y="80"/>
                  </a:lnTo>
                  <a:lnTo>
                    <a:pt x="110" y="63"/>
                  </a:lnTo>
                  <a:cubicBezTo>
                    <a:pt x="126" y="63"/>
                    <a:pt x="126" y="48"/>
                    <a:pt x="126" y="32"/>
                  </a:cubicBez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1974;p38">
              <a:extLst>
                <a:ext uri="{FF2B5EF4-FFF2-40B4-BE49-F238E27FC236}">
                  <a16:creationId xmlns:a16="http://schemas.microsoft.com/office/drawing/2014/main" id="{DE9DFC65-A911-427B-A8A0-2BC4F32E184C}"/>
                </a:ext>
              </a:extLst>
            </p:cNvPr>
            <p:cNvSpPr/>
            <p:nvPr/>
          </p:nvSpPr>
          <p:spPr>
            <a:xfrm>
              <a:off x="3227590" y="1787268"/>
              <a:ext cx="4071" cy="5502"/>
            </a:xfrm>
            <a:custGeom>
              <a:avLst/>
              <a:gdLst/>
              <a:ahLst/>
              <a:cxnLst/>
              <a:rect l="l" t="t" r="r" b="b"/>
              <a:pathLst>
                <a:path w="128" h="173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" y="0"/>
                    <a:pt x="1" y="32"/>
                    <a:pt x="17" y="47"/>
                  </a:cubicBezTo>
                  <a:lnTo>
                    <a:pt x="17" y="63"/>
                  </a:lnTo>
                  <a:lnTo>
                    <a:pt x="64" y="141"/>
                  </a:lnTo>
                  <a:cubicBezTo>
                    <a:pt x="64" y="158"/>
                    <a:pt x="64" y="158"/>
                    <a:pt x="80" y="158"/>
                  </a:cubicBezTo>
                  <a:cubicBezTo>
                    <a:pt x="80" y="158"/>
                    <a:pt x="80" y="173"/>
                    <a:pt x="96" y="173"/>
                  </a:cubicBezTo>
                  <a:cubicBezTo>
                    <a:pt x="96" y="173"/>
                    <a:pt x="96" y="158"/>
                    <a:pt x="112" y="158"/>
                  </a:cubicBezTo>
                  <a:cubicBezTo>
                    <a:pt x="127" y="158"/>
                    <a:pt x="127" y="141"/>
                    <a:pt x="127" y="110"/>
                  </a:cubicBezTo>
                  <a:lnTo>
                    <a:pt x="64" y="15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1975;p38">
              <a:extLst>
                <a:ext uri="{FF2B5EF4-FFF2-40B4-BE49-F238E27FC236}">
                  <a16:creationId xmlns:a16="http://schemas.microsoft.com/office/drawing/2014/main" id="{618C95AA-91D8-9D9C-024B-3021BF60442E}"/>
                </a:ext>
              </a:extLst>
            </p:cNvPr>
            <p:cNvSpPr/>
            <p:nvPr/>
          </p:nvSpPr>
          <p:spPr>
            <a:xfrm>
              <a:off x="3330824" y="1789272"/>
              <a:ext cx="11576" cy="5025"/>
            </a:xfrm>
            <a:custGeom>
              <a:avLst/>
              <a:gdLst/>
              <a:ahLst/>
              <a:cxnLst/>
              <a:rect l="l" t="t" r="r" b="b"/>
              <a:pathLst>
                <a:path w="364" h="158" extrusionOk="0">
                  <a:moveTo>
                    <a:pt x="49" y="63"/>
                  </a:moveTo>
                  <a:cubicBezTo>
                    <a:pt x="32" y="63"/>
                    <a:pt x="17" y="78"/>
                    <a:pt x="17" y="95"/>
                  </a:cubicBezTo>
                  <a:cubicBezTo>
                    <a:pt x="1" y="110"/>
                    <a:pt x="17" y="126"/>
                    <a:pt x="32" y="126"/>
                  </a:cubicBezTo>
                  <a:lnTo>
                    <a:pt x="127" y="141"/>
                  </a:lnTo>
                  <a:lnTo>
                    <a:pt x="127" y="141"/>
                  </a:lnTo>
                  <a:lnTo>
                    <a:pt x="143" y="126"/>
                  </a:lnTo>
                  <a:lnTo>
                    <a:pt x="158" y="126"/>
                  </a:lnTo>
                  <a:lnTo>
                    <a:pt x="158" y="126"/>
                  </a:lnTo>
                  <a:lnTo>
                    <a:pt x="190" y="126"/>
                  </a:lnTo>
                  <a:lnTo>
                    <a:pt x="206" y="126"/>
                  </a:lnTo>
                  <a:lnTo>
                    <a:pt x="206" y="126"/>
                  </a:lnTo>
                  <a:cubicBezTo>
                    <a:pt x="190" y="110"/>
                    <a:pt x="190" y="95"/>
                    <a:pt x="206" y="78"/>
                  </a:cubicBezTo>
                  <a:lnTo>
                    <a:pt x="206" y="78"/>
                  </a:lnTo>
                  <a:lnTo>
                    <a:pt x="112" y="63"/>
                  </a:lnTo>
                  <a:lnTo>
                    <a:pt x="49" y="63"/>
                  </a:lnTo>
                  <a:lnTo>
                    <a:pt x="49" y="63"/>
                  </a:lnTo>
                  <a:close/>
                  <a:moveTo>
                    <a:pt x="316" y="0"/>
                  </a:moveTo>
                  <a:lnTo>
                    <a:pt x="316" y="0"/>
                  </a:lnTo>
                  <a:cubicBezTo>
                    <a:pt x="301" y="0"/>
                    <a:pt x="284" y="0"/>
                    <a:pt x="284" y="15"/>
                  </a:cubicBezTo>
                  <a:lnTo>
                    <a:pt x="284" y="15"/>
                  </a:lnTo>
                  <a:lnTo>
                    <a:pt x="301" y="32"/>
                  </a:lnTo>
                  <a:cubicBezTo>
                    <a:pt x="316" y="47"/>
                    <a:pt x="316" y="63"/>
                    <a:pt x="301" y="78"/>
                  </a:cubicBezTo>
                  <a:lnTo>
                    <a:pt x="253" y="126"/>
                  </a:lnTo>
                  <a:lnTo>
                    <a:pt x="238" y="141"/>
                  </a:lnTo>
                  <a:cubicBezTo>
                    <a:pt x="253" y="141"/>
                    <a:pt x="253" y="141"/>
                    <a:pt x="269" y="158"/>
                  </a:cubicBezTo>
                  <a:lnTo>
                    <a:pt x="269" y="158"/>
                  </a:lnTo>
                  <a:lnTo>
                    <a:pt x="269" y="158"/>
                  </a:lnTo>
                  <a:cubicBezTo>
                    <a:pt x="284" y="158"/>
                    <a:pt x="301" y="141"/>
                    <a:pt x="301" y="141"/>
                  </a:cubicBezTo>
                  <a:lnTo>
                    <a:pt x="347" y="63"/>
                  </a:lnTo>
                  <a:lnTo>
                    <a:pt x="347" y="47"/>
                  </a:lnTo>
                  <a:cubicBezTo>
                    <a:pt x="364" y="32"/>
                    <a:pt x="347" y="0"/>
                    <a:pt x="332" y="0"/>
                  </a:cubicBezTo>
                  <a:lnTo>
                    <a:pt x="3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1976;p38">
              <a:extLst>
                <a:ext uri="{FF2B5EF4-FFF2-40B4-BE49-F238E27FC236}">
                  <a16:creationId xmlns:a16="http://schemas.microsoft.com/office/drawing/2014/main" id="{65D661E3-6EB2-7287-5F8A-7A1E638C0D3C}"/>
                </a:ext>
              </a:extLst>
            </p:cNvPr>
            <p:cNvSpPr/>
            <p:nvPr/>
          </p:nvSpPr>
          <p:spPr>
            <a:xfrm>
              <a:off x="3024682" y="180577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lnTo>
                    <a:pt x="16" y="48"/>
                  </a:lnTo>
                  <a:lnTo>
                    <a:pt x="1" y="64"/>
                  </a:lnTo>
                  <a:lnTo>
                    <a:pt x="1" y="95"/>
                  </a:lnTo>
                  <a:cubicBezTo>
                    <a:pt x="1" y="111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47" y="111"/>
                    <a:pt x="64" y="111"/>
                    <a:pt x="64" y="111"/>
                  </a:cubicBezTo>
                  <a:cubicBezTo>
                    <a:pt x="79" y="95"/>
                    <a:pt x="95" y="95"/>
                    <a:pt x="95" y="64"/>
                  </a:cubicBezTo>
                  <a:cubicBezTo>
                    <a:pt x="110" y="32"/>
                    <a:pt x="79" y="17"/>
                    <a:pt x="79" y="17"/>
                  </a:cubicBezTo>
                  <a:cubicBezTo>
                    <a:pt x="64" y="17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1977;p38">
              <a:extLst>
                <a:ext uri="{FF2B5EF4-FFF2-40B4-BE49-F238E27FC236}">
                  <a16:creationId xmlns:a16="http://schemas.microsoft.com/office/drawing/2014/main" id="{2F468F00-6FE3-EF32-43F1-59F094EB1944}"/>
                </a:ext>
              </a:extLst>
            </p:cNvPr>
            <p:cNvSpPr/>
            <p:nvPr/>
          </p:nvSpPr>
          <p:spPr>
            <a:xfrm>
              <a:off x="3026686" y="180829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1978;p38">
              <a:extLst>
                <a:ext uri="{FF2B5EF4-FFF2-40B4-BE49-F238E27FC236}">
                  <a16:creationId xmlns:a16="http://schemas.microsoft.com/office/drawing/2014/main" id="{2DDDD9F2-5CE8-31E0-B985-C1E8266BBD1F}"/>
                </a:ext>
              </a:extLst>
            </p:cNvPr>
            <p:cNvSpPr/>
            <p:nvPr/>
          </p:nvSpPr>
          <p:spPr>
            <a:xfrm>
              <a:off x="3030693" y="180428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64" y="1"/>
                    <a:pt x="47" y="1"/>
                    <a:pt x="47" y="16"/>
                  </a:cubicBezTo>
                  <a:lnTo>
                    <a:pt x="16" y="32"/>
                  </a:lnTo>
                  <a:lnTo>
                    <a:pt x="16" y="48"/>
                  </a:lnTo>
                  <a:cubicBezTo>
                    <a:pt x="1" y="64"/>
                    <a:pt x="1" y="79"/>
                    <a:pt x="16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7" y="111"/>
                  </a:cubicBezTo>
                  <a:lnTo>
                    <a:pt x="64" y="95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95" y="16"/>
                  </a:ln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1979;p38">
              <a:extLst>
                <a:ext uri="{FF2B5EF4-FFF2-40B4-BE49-F238E27FC236}">
                  <a16:creationId xmlns:a16="http://schemas.microsoft.com/office/drawing/2014/main" id="{C612BD19-F562-C86F-6BE9-A0B23E399BC4}"/>
                </a:ext>
              </a:extLst>
            </p:cNvPr>
            <p:cNvSpPr/>
            <p:nvPr/>
          </p:nvSpPr>
          <p:spPr>
            <a:xfrm>
              <a:off x="3195532" y="1789272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0"/>
                  </a:moveTo>
                  <a:lnTo>
                    <a:pt x="17" y="15"/>
                  </a:lnTo>
                  <a:cubicBezTo>
                    <a:pt x="17" y="32"/>
                    <a:pt x="1" y="32"/>
                    <a:pt x="1" y="32"/>
                  </a:cubicBezTo>
                  <a:cubicBezTo>
                    <a:pt x="1" y="47"/>
                    <a:pt x="1" y="47"/>
                    <a:pt x="17" y="63"/>
                  </a:cubicBezTo>
                  <a:lnTo>
                    <a:pt x="17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80" y="47"/>
                  </a:lnTo>
                  <a:cubicBezTo>
                    <a:pt x="64" y="32"/>
                    <a:pt x="64" y="32"/>
                    <a:pt x="64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1980;p38">
              <a:extLst>
                <a:ext uri="{FF2B5EF4-FFF2-40B4-BE49-F238E27FC236}">
                  <a16:creationId xmlns:a16="http://schemas.microsoft.com/office/drawing/2014/main" id="{5878DFAE-8789-0FA0-621D-11AC3528E6AE}"/>
                </a:ext>
              </a:extLst>
            </p:cNvPr>
            <p:cNvSpPr/>
            <p:nvPr/>
          </p:nvSpPr>
          <p:spPr>
            <a:xfrm>
              <a:off x="3411001" y="175819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6"/>
                    <a:pt x="17" y="16"/>
                  </a:cubicBezTo>
                  <a:cubicBezTo>
                    <a:pt x="1" y="32"/>
                    <a:pt x="1" y="47"/>
                    <a:pt x="1" y="63"/>
                  </a:cubicBezTo>
                  <a:cubicBezTo>
                    <a:pt x="17" y="79"/>
                    <a:pt x="32" y="79"/>
                    <a:pt x="32" y="95"/>
                  </a:cubicBezTo>
                  <a:lnTo>
                    <a:pt x="48" y="95"/>
                  </a:lnTo>
                  <a:cubicBezTo>
                    <a:pt x="64" y="110"/>
                    <a:pt x="64" y="110"/>
                    <a:pt x="64" y="126"/>
                  </a:cubicBezTo>
                  <a:cubicBezTo>
                    <a:pt x="64" y="142"/>
                    <a:pt x="48" y="142"/>
                    <a:pt x="64" y="142"/>
                  </a:cubicBezTo>
                  <a:cubicBezTo>
                    <a:pt x="64" y="158"/>
                    <a:pt x="64" y="173"/>
                    <a:pt x="80" y="173"/>
                  </a:cubicBezTo>
                  <a:lnTo>
                    <a:pt x="95" y="173"/>
                  </a:lnTo>
                  <a:cubicBezTo>
                    <a:pt x="111" y="173"/>
                    <a:pt x="111" y="173"/>
                    <a:pt x="127" y="158"/>
                  </a:cubicBezTo>
                  <a:lnTo>
                    <a:pt x="127" y="142"/>
                  </a:lnTo>
                  <a:cubicBezTo>
                    <a:pt x="143" y="79"/>
                    <a:pt x="95" y="63"/>
                    <a:pt x="80" y="32"/>
                  </a:cubicBezTo>
                  <a:cubicBezTo>
                    <a:pt x="80" y="32"/>
                    <a:pt x="64" y="32"/>
                    <a:pt x="64" y="16"/>
                  </a:cubicBezTo>
                  <a:lnTo>
                    <a:pt x="64" y="16"/>
                  </a:lnTo>
                  <a:cubicBezTo>
                    <a:pt x="48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1981;p38">
              <a:extLst>
                <a:ext uri="{FF2B5EF4-FFF2-40B4-BE49-F238E27FC236}">
                  <a16:creationId xmlns:a16="http://schemas.microsoft.com/office/drawing/2014/main" id="{D689FD5E-4013-34CC-4B28-067228B009EC}"/>
                </a:ext>
              </a:extLst>
            </p:cNvPr>
            <p:cNvSpPr/>
            <p:nvPr/>
          </p:nvSpPr>
          <p:spPr>
            <a:xfrm>
              <a:off x="3108866" y="1784247"/>
              <a:ext cx="5057" cy="4516"/>
            </a:xfrm>
            <a:custGeom>
              <a:avLst/>
              <a:gdLst/>
              <a:ahLst/>
              <a:cxnLst/>
              <a:rect l="l" t="t" r="r" b="b"/>
              <a:pathLst>
                <a:path w="159" h="142" extrusionOk="0">
                  <a:moveTo>
                    <a:pt x="127" y="1"/>
                  </a:moveTo>
                  <a:lnTo>
                    <a:pt x="127" y="1"/>
                  </a:lnTo>
                  <a:lnTo>
                    <a:pt x="110" y="1"/>
                  </a:lnTo>
                  <a:lnTo>
                    <a:pt x="95" y="1"/>
                  </a:lnTo>
                  <a:cubicBezTo>
                    <a:pt x="64" y="1"/>
                    <a:pt x="32" y="16"/>
                    <a:pt x="16" y="47"/>
                  </a:cubicBezTo>
                  <a:cubicBezTo>
                    <a:pt x="1" y="47"/>
                    <a:pt x="1" y="64"/>
                    <a:pt x="1" y="79"/>
                  </a:cubicBezTo>
                  <a:lnTo>
                    <a:pt x="1" y="127"/>
                  </a:lnTo>
                  <a:cubicBezTo>
                    <a:pt x="1" y="142"/>
                    <a:pt x="16" y="142"/>
                    <a:pt x="32" y="142"/>
                  </a:cubicBezTo>
                  <a:lnTo>
                    <a:pt x="32" y="142"/>
                  </a:lnTo>
                  <a:lnTo>
                    <a:pt x="47" y="142"/>
                  </a:lnTo>
                  <a:cubicBezTo>
                    <a:pt x="64" y="142"/>
                    <a:pt x="64" y="127"/>
                    <a:pt x="64" y="110"/>
                  </a:cubicBezTo>
                  <a:lnTo>
                    <a:pt x="64" y="79"/>
                  </a:lnTo>
                  <a:cubicBezTo>
                    <a:pt x="79" y="79"/>
                    <a:pt x="95" y="79"/>
                    <a:pt x="110" y="64"/>
                  </a:cubicBezTo>
                  <a:lnTo>
                    <a:pt x="127" y="64"/>
                  </a:lnTo>
                  <a:lnTo>
                    <a:pt x="142" y="64"/>
                  </a:lnTo>
                  <a:cubicBezTo>
                    <a:pt x="158" y="47"/>
                    <a:pt x="158" y="47"/>
                    <a:pt x="158" y="32"/>
                  </a:cubicBezTo>
                  <a:cubicBezTo>
                    <a:pt x="158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1982;p38">
              <a:extLst>
                <a:ext uri="{FF2B5EF4-FFF2-40B4-BE49-F238E27FC236}">
                  <a16:creationId xmlns:a16="http://schemas.microsoft.com/office/drawing/2014/main" id="{66BC1BBE-2B8C-BD67-92BF-827C801DF6BE}"/>
                </a:ext>
              </a:extLst>
            </p:cNvPr>
            <p:cNvSpPr/>
            <p:nvPr/>
          </p:nvSpPr>
          <p:spPr>
            <a:xfrm>
              <a:off x="3005767" y="1774705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1"/>
                  </a:moveTo>
                  <a:lnTo>
                    <a:pt x="32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8"/>
                  </a:cubicBezTo>
                  <a:lnTo>
                    <a:pt x="17" y="95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63" y="111"/>
                  </a:lnTo>
                  <a:lnTo>
                    <a:pt x="80" y="111"/>
                  </a:lnTo>
                  <a:lnTo>
                    <a:pt x="111" y="111"/>
                  </a:lnTo>
                  <a:lnTo>
                    <a:pt x="126" y="95"/>
                  </a:lnTo>
                  <a:lnTo>
                    <a:pt x="126" y="64"/>
                  </a:lnTo>
                  <a:cubicBezTo>
                    <a:pt x="126" y="48"/>
                    <a:pt x="111" y="48"/>
                    <a:pt x="95" y="48"/>
                  </a:cubicBezTo>
                  <a:lnTo>
                    <a:pt x="95" y="48"/>
                  </a:lnTo>
                  <a:lnTo>
                    <a:pt x="95" y="48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1983;p38">
              <a:extLst>
                <a:ext uri="{FF2B5EF4-FFF2-40B4-BE49-F238E27FC236}">
                  <a16:creationId xmlns:a16="http://schemas.microsoft.com/office/drawing/2014/main" id="{E6737318-138E-963C-D8D8-CA0A31C1C88E}"/>
                </a:ext>
              </a:extLst>
            </p:cNvPr>
            <p:cNvSpPr/>
            <p:nvPr/>
          </p:nvSpPr>
          <p:spPr>
            <a:xfrm>
              <a:off x="3036704" y="1802279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6" y="1"/>
                    <a:pt x="1" y="16"/>
                    <a:pt x="16" y="32"/>
                  </a:cubicBezTo>
                  <a:lnTo>
                    <a:pt x="16" y="48"/>
                  </a:lnTo>
                  <a:lnTo>
                    <a:pt x="16" y="64"/>
                  </a:lnTo>
                  <a:lnTo>
                    <a:pt x="32" y="79"/>
                  </a:lnTo>
                  <a:cubicBezTo>
                    <a:pt x="32" y="95"/>
                    <a:pt x="47" y="95"/>
                    <a:pt x="64" y="95"/>
                  </a:cubicBezTo>
                  <a:lnTo>
                    <a:pt x="79" y="95"/>
                  </a:lnTo>
                  <a:cubicBezTo>
                    <a:pt x="95" y="95"/>
                    <a:pt x="95" y="79"/>
                    <a:pt x="95" y="64"/>
                  </a:cubicBezTo>
                  <a:lnTo>
                    <a:pt x="95" y="48"/>
                  </a:lnTo>
                  <a:lnTo>
                    <a:pt x="79" y="16"/>
                  </a:lnTo>
                  <a:cubicBezTo>
                    <a:pt x="64" y="1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1984;p38">
              <a:extLst>
                <a:ext uri="{FF2B5EF4-FFF2-40B4-BE49-F238E27FC236}">
                  <a16:creationId xmlns:a16="http://schemas.microsoft.com/office/drawing/2014/main" id="{03D53E9B-517E-D173-4BB6-9D1A2899AE81}"/>
                </a:ext>
              </a:extLst>
            </p:cNvPr>
            <p:cNvSpPr/>
            <p:nvPr/>
          </p:nvSpPr>
          <p:spPr>
            <a:xfrm>
              <a:off x="3124896" y="179327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79" y="0"/>
                  </a:moveTo>
                  <a:lnTo>
                    <a:pt x="79" y="0"/>
                  </a:lnTo>
                  <a:lnTo>
                    <a:pt x="32" y="0"/>
                  </a:lnTo>
                  <a:cubicBezTo>
                    <a:pt x="32" y="15"/>
                    <a:pt x="16" y="15"/>
                    <a:pt x="16" y="15"/>
                  </a:cubicBezTo>
                  <a:cubicBezTo>
                    <a:pt x="1" y="32"/>
                    <a:pt x="1" y="47"/>
                    <a:pt x="1" y="47"/>
                  </a:cubicBezTo>
                  <a:lnTo>
                    <a:pt x="16" y="78"/>
                  </a:lnTo>
                  <a:cubicBezTo>
                    <a:pt x="16" y="78"/>
                    <a:pt x="16" y="95"/>
                    <a:pt x="32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78"/>
                  </a:lnTo>
                  <a:cubicBezTo>
                    <a:pt x="127" y="63"/>
                    <a:pt x="127" y="47"/>
                    <a:pt x="127" y="32"/>
                  </a:cubicBezTo>
                  <a:cubicBezTo>
                    <a:pt x="127" y="32"/>
                    <a:pt x="127" y="15"/>
                    <a:pt x="110" y="15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1985;p38">
              <a:extLst>
                <a:ext uri="{FF2B5EF4-FFF2-40B4-BE49-F238E27FC236}">
                  <a16:creationId xmlns:a16="http://schemas.microsoft.com/office/drawing/2014/main" id="{84DA48BE-BD3B-3213-5855-ADDE1526760C}"/>
                </a:ext>
              </a:extLst>
            </p:cNvPr>
            <p:cNvSpPr/>
            <p:nvPr/>
          </p:nvSpPr>
          <p:spPr>
            <a:xfrm>
              <a:off x="3434059" y="1757691"/>
              <a:ext cx="4548" cy="4039"/>
            </a:xfrm>
            <a:custGeom>
              <a:avLst/>
              <a:gdLst/>
              <a:ahLst/>
              <a:cxnLst/>
              <a:rect l="l" t="t" r="r" b="b"/>
              <a:pathLst>
                <a:path w="143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6"/>
                    <a:pt x="0" y="16"/>
                  </a:cubicBezTo>
                  <a:lnTo>
                    <a:pt x="0" y="48"/>
                  </a:lnTo>
                  <a:cubicBezTo>
                    <a:pt x="0" y="48"/>
                    <a:pt x="17" y="48"/>
                    <a:pt x="17" y="63"/>
                  </a:cubicBezTo>
                  <a:lnTo>
                    <a:pt x="0" y="95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7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111" y="95"/>
                  </a:lnTo>
                  <a:cubicBezTo>
                    <a:pt x="126" y="95"/>
                    <a:pt x="143" y="63"/>
                    <a:pt x="126" y="48"/>
                  </a:cubicBezTo>
                  <a:lnTo>
                    <a:pt x="126" y="48"/>
                  </a:lnTo>
                  <a:cubicBezTo>
                    <a:pt x="126" y="48"/>
                    <a:pt x="111" y="48"/>
                    <a:pt x="111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1986;p38">
              <a:extLst>
                <a:ext uri="{FF2B5EF4-FFF2-40B4-BE49-F238E27FC236}">
                  <a16:creationId xmlns:a16="http://schemas.microsoft.com/office/drawing/2014/main" id="{2CCCEEE7-30E8-894A-BBB3-DDA13CDB7809}"/>
                </a:ext>
              </a:extLst>
            </p:cNvPr>
            <p:cNvSpPr/>
            <p:nvPr/>
          </p:nvSpPr>
          <p:spPr>
            <a:xfrm>
              <a:off x="3087304" y="1792261"/>
              <a:ext cx="4548" cy="5057"/>
            </a:xfrm>
            <a:custGeom>
              <a:avLst/>
              <a:gdLst/>
              <a:ahLst/>
              <a:cxnLst/>
              <a:rect l="l" t="t" r="r" b="b"/>
              <a:pathLst>
                <a:path w="143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32" y="16"/>
                  </a:lnTo>
                  <a:cubicBezTo>
                    <a:pt x="32" y="32"/>
                    <a:pt x="17" y="32"/>
                    <a:pt x="17" y="32"/>
                  </a:cubicBezTo>
                  <a:cubicBezTo>
                    <a:pt x="17" y="64"/>
                    <a:pt x="0" y="79"/>
                    <a:pt x="17" y="95"/>
                  </a:cubicBezTo>
                  <a:lnTo>
                    <a:pt x="17" y="110"/>
                  </a:lnTo>
                  <a:cubicBezTo>
                    <a:pt x="32" y="127"/>
                    <a:pt x="48" y="142"/>
                    <a:pt x="63" y="142"/>
                  </a:cubicBezTo>
                  <a:cubicBezTo>
                    <a:pt x="80" y="142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111" y="158"/>
                    <a:pt x="126" y="142"/>
                    <a:pt x="143" y="127"/>
                  </a:cubicBezTo>
                  <a:cubicBezTo>
                    <a:pt x="143" y="110"/>
                    <a:pt x="126" y="95"/>
                    <a:pt x="111" y="79"/>
                  </a:cubicBezTo>
                  <a:lnTo>
                    <a:pt x="80" y="79"/>
                  </a:lnTo>
                  <a:cubicBezTo>
                    <a:pt x="80" y="79"/>
                    <a:pt x="80" y="64"/>
                    <a:pt x="95" y="47"/>
                  </a:cubicBezTo>
                  <a:cubicBezTo>
                    <a:pt x="95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1987;p38">
              <a:extLst>
                <a:ext uri="{FF2B5EF4-FFF2-40B4-BE49-F238E27FC236}">
                  <a16:creationId xmlns:a16="http://schemas.microsoft.com/office/drawing/2014/main" id="{D2EE527A-FB03-B7D5-A44E-38801311B671}"/>
                </a:ext>
              </a:extLst>
            </p:cNvPr>
            <p:cNvSpPr/>
            <p:nvPr/>
          </p:nvSpPr>
          <p:spPr>
            <a:xfrm>
              <a:off x="3054228" y="1797763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48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7" y="48"/>
                  </a:cubicBezTo>
                  <a:cubicBezTo>
                    <a:pt x="48" y="80"/>
                    <a:pt x="64" y="95"/>
                    <a:pt x="80" y="95"/>
                  </a:cubicBezTo>
                  <a:lnTo>
                    <a:pt x="95" y="95"/>
                  </a:lnTo>
                  <a:cubicBezTo>
                    <a:pt x="111" y="95"/>
                    <a:pt x="127" y="80"/>
                    <a:pt x="143" y="64"/>
                  </a:cubicBezTo>
                  <a:lnTo>
                    <a:pt x="143" y="64"/>
                  </a:lnTo>
                  <a:cubicBezTo>
                    <a:pt x="158" y="48"/>
                    <a:pt x="158" y="32"/>
                    <a:pt x="143" y="17"/>
                  </a:cubicBezTo>
                  <a:cubicBezTo>
                    <a:pt x="143" y="0"/>
                    <a:pt x="127" y="0"/>
                    <a:pt x="127" y="0"/>
                  </a:cubicBezTo>
                  <a:cubicBezTo>
                    <a:pt x="111" y="0"/>
                    <a:pt x="95" y="0"/>
                    <a:pt x="95" y="17"/>
                  </a:cubicBezTo>
                  <a:lnTo>
                    <a:pt x="80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1988;p38">
              <a:extLst>
                <a:ext uri="{FF2B5EF4-FFF2-40B4-BE49-F238E27FC236}">
                  <a16:creationId xmlns:a16="http://schemas.microsoft.com/office/drawing/2014/main" id="{CCAF6118-574F-60EF-27B9-EEB08621C7E4}"/>
                </a:ext>
              </a:extLst>
            </p:cNvPr>
            <p:cNvSpPr/>
            <p:nvPr/>
          </p:nvSpPr>
          <p:spPr>
            <a:xfrm>
              <a:off x="3113891" y="1812806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7"/>
                  </a:cubicBezTo>
                  <a:cubicBezTo>
                    <a:pt x="15" y="17"/>
                    <a:pt x="0" y="48"/>
                    <a:pt x="0" y="80"/>
                  </a:cubicBezTo>
                  <a:lnTo>
                    <a:pt x="15" y="63"/>
                  </a:lnTo>
                  <a:lnTo>
                    <a:pt x="32" y="63"/>
                  </a:lnTo>
                  <a:lnTo>
                    <a:pt x="32" y="63"/>
                  </a:lnTo>
                  <a:cubicBezTo>
                    <a:pt x="47" y="80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cubicBezTo>
                    <a:pt x="95" y="95"/>
                    <a:pt x="110" y="80"/>
                    <a:pt x="110" y="63"/>
                  </a:cubicBezTo>
                  <a:lnTo>
                    <a:pt x="110" y="63"/>
                  </a:lnTo>
                  <a:cubicBezTo>
                    <a:pt x="126" y="63"/>
                    <a:pt x="141" y="48"/>
                    <a:pt x="141" y="32"/>
                  </a:cubicBezTo>
                  <a:cubicBezTo>
                    <a:pt x="141" y="17"/>
                    <a:pt x="141" y="0"/>
                    <a:pt x="110" y="0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1989;p38">
              <a:extLst>
                <a:ext uri="{FF2B5EF4-FFF2-40B4-BE49-F238E27FC236}">
                  <a16:creationId xmlns:a16="http://schemas.microsoft.com/office/drawing/2014/main" id="{E02EB265-6A6A-86BF-3D15-6196CD2B5452}"/>
                </a:ext>
              </a:extLst>
            </p:cNvPr>
            <p:cNvSpPr/>
            <p:nvPr/>
          </p:nvSpPr>
          <p:spPr>
            <a:xfrm>
              <a:off x="3428557" y="1808290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6"/>
                  </a:lnTo>
                  <a:cubicBezTo>
                    <a:pt x="32" y="32"/>
                    <a:pt x="16" y="32"/>
                    <a:pt x="1" y="32"/>
                  </a:cubicBezTo>
                  <a:lnTo>
                    <a:pt x="1" y="48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96"/>
                  </a:lnTo>
                  <a:lnTo>
                    <a:pt x="16" y="96"/>
                  </a:lnTo>
                  <a:lnTo>
                    <a:pt x="32" y="111"/>
                  </a:lnTo>
                  <a:lnTo>
                    <a:pt x="64" y="127"/>
                  </a:lnTo>
                  <a:cubicBezTo>
                    <a:pt x="79" y="142"/>
                    <a:pt x="79" y="142"/>
                    <a:pt x="95" y="142"/>
                  </a:cubicBezTo>
                  <a:lnTo>
                    <a:pt x="110" y="127"/>
                  </a:lnTo>
                  <a:cubicBezTo>
                    <a:pt x="127" y="111"/>
                    <a:pt x="127" y="79"/>
                    <a:pt x="110" y="79"/>
                  </a:cubicBezTo>
                  <a:lnTo>
                    <a:pt x="95" y="64"/>
                  </a:lnTo>
                  <a:lnTo>
                    <a:pt x="79" y="64"/>
                  </a:lnTo>
                  <a:lnTo>
                    <a:pt x="64" y="48"/>
                  </a:lnTo>
                  <a:lnTo>
                    <a:pt x="79" y="48"/>
                  </a:lnTo>
                  <a:cubicBezTo>
                    <a:pt x="79" y="16"/>
                    <a:pt x="64" y="1"/>
                    <a:pt x="47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1990;p38">
              <a:extLst>
                <a:ext uri="{FF2B5EF4-FFF2-40B4-BE49-F238E27FC236}">
                  <a16:creationId xmlns:a16="http://schemas.microsoft.com/office/drawing/2014/main" id="{74A3B029-7529-3DBC-5BA3-CACD06183850}"/>
                </a:ext>
              </a:extLst>
            </p:cNvPr>
            <p:cNvSpPr/>
            <p:nvPr/>
          </p:nvSpPr>
          <p:spPr>
            <a:xfrm>
              <a:off x="3380470" y="1815796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15" y="17"/>
                  </a:lnTo>
                  <a:cubicBezTo>
                    <a:pt x="0" y="17"/>
                    <a:pt x="0" y="32"/>
                    <a:pt x="0" y="49"/>
                  </a:cubicBezTo>
                  <a:cubicBezTo>
                    <a:pt x="0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78" y="64"/>
                  </a:lnTo>
                  <a:cubicBezTo>
                    <a:pt x="95" y="64"/>
                    <a:pt x="95" y="64"/>
                    <a:pt x="95" y="49"/>
                  </a:cubicBezTo>
                  <a:lnTo>
                    <a:pt x="95" y="49"/>
                  </a:lnTo>
                  <a:cubicBezTo>
                    <a:pt x="78" y="49"/>
                    <a:pt x="63" y="32"/>
                    <a:pt x="63" y="32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1991;p38">
              <a:extLst>
                <a:ext uri="{FF2B5EF4-FFF2-40B4-BE49-F238E27FC236}">
                  <a16:creationId xmlns:a16="http://schemas.microsoft.com/office/drawing/2014/main" id="{C85F6BB4-3C33-37FC-4725-3AB2A2D98AC2}"/>
                </a:ext>
              </a:extLst>
            </p:cNvPr>
            <p:cNvSpPr/>
            <p:nvPr/>
          </p:nvSpPr>
          <p:spPr>
            <a:xfrm>
              <a:off x="3422546" y="1783738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32"/>
                  </a:cubicBezTo>
                  <a:lnTo>
                    <a:pt x="1" y="32"/>
                  </a:lnTo>
                  <a:cubicBezTo>
                    <a:pt x="1" y="48"/>
                    <a:pt x="16" y="63"/>
                    <a:pt x="32" y="63"/>
                  </a:cubicBezTo>
                  <a:lnTo>
                    <a:pt x="47" y="63"/>
                  </a:lnTo>
                  <a:lnTo>
                    <a:pt x="64" y="63"/>
                  </a:lnTo>
                  <a:lnTo>
                    <a:pt x="127" y="80"/>
                  </a:lnTo>
                  <a:lnTo>
                    <a:pt x="142" y="80"/>
                  </a:lnTo>
                  <a:lnTo>
                    <a:pt x="142" y="80"/>
                  </a:lnTo>
                  <a:cubicBezTo>
                    <a:pt x="158" y="63"/>
                    <a:pt x="173" y="63"/>
                    <a:pt x="173" y="48"/>
                  </a:cubicBezTo>
                  <a:cubicBezTo>
                    <a:pt x="173" y="17"/>
                    <a:pt x="158" y="0"/>
                    <a:pt x="142" y="0"/>
                  </a:cubicBezTo>
                  <a:lnTo>
                    <a:pt x="11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1992;p38">
              <a:extLst>
                <a:ext uri="{FF2B5EF4-FFF2-40B4-BE49-F238E27FC236}">
                  <a16:creationId xmlns:a16="http://schemas.microsoft.com/office/drawing/2014/main" id="{C9DDE158-7B50-3048-3B80-9B9E89D0D0F1}"/>
                </a:ext>
              </a:extLst>
            </p:cNvPr>
            <p:cNvSpPr/>
            <p:nvPr/>
          </p:nvSpPr>
          <p:spPr>
            <a:xfrm>
              <a:off x="3154982" y="1811312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32" y="64"/>
                  </a:lnTo>
                  <a:lnTo>
                    <a:pt x="110" y="64"/>
                  </a:lnTo>
                  <a:lnTo>
                    <a:pt x="141" y="79"/>
                  </a:lnTo>
                  <a:lnTo>
                    <a:pt x="158" y="79"/>
                  </a:lnTo>
                  <a:lnTo>
                    <a:pt x="158" y="79"/>
                  </a:lnTo>
                  <a:lnTo>
                    <a:pt x="173" y="64"/>
                  </a:lnTo>
                  <a:cubicBezTo>
                    <a:pt x="173" y="64"/>
                    <a:pt x="173" y="47"/>
                    <a:pt x="189" y="47"/>
                  </a:cubicBezTo>
                  <a:lnTo>
                    <a:pt x="189" y="32"/>
                  </a:lnTo>
                  <a:cubicBezTo>
                    <a:pt x="189" y="32"/>
                    <a:pt x="189" y="16"/>
                    <a:pt x="173" y="16"/>
                  </a:cubicBezTo>
                  <a:cubicBezTo>
                    <a:pt x="173" y="1"/>
                    <a:pt x="158" y="1"/>
                    <a:pt x="158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1993;p38">
              <a:extLst>
                <a:ext uri="{FF2B5EF4-FFF2-40B4-BE49-F238E27FC236}">
                  <a16:creationId xmlns:a16="http://schemas.microsoft.com/office/drawing/2014/main" id="{5A452954-EB0B-B25D-6AE8-4E74A7190F70}"/>
                </a:ext>
              </a:extLst>
            </p:cNvPr>
            <p:cNvSpPr/>
            <p:nvPr/>
          </p:nvSpPr>
          <p:spPr>
            <a:xfrm>
              <a:off x="3331365" y="1816337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10" y="0"/>
                  </a:moveTo>
                  <a:lnTo>
                    <a:pt x="95" y="0"/>
                  </a:lnTo>
                  <a:cubicBezTo>
                    <a:pt x="78" y="0"/>
                    <a:pt x="63" y="0"/>
                    <a:pt x="63" y="15"/>
                  </a:cubicBezTo>
                  <a:lnTo>
                    <a:pt x="47" y="15"/>
                  </a:lnTo>
                  <a:lnTo>
                    <a:pt x="32" y="15"/>
                  </a:lnTo>
                  <a:cubicBezTo>
                    <a:pt x="32" y="15"/>
                    <a:pt x="32" y="32"/>
                    <a:pt x="15" y="32"/>
                  </a:cubicBezTo>
                  <a:cubicBezTo>
                    <a:pt x="15" y="32"/>
                    <a:pt x="0" y="47"/>
                    <a:pt x="0" y="63"/>
                  </a:cubicBezTo>
                  <a:cubicBezTo>
                    <a:pt x="15" y="78"/>
                    <a:pt x="15" y="95"/>
                    <a:pt x="32" y="95"/>
                  </a:cubicBezTo>
                  <a:lnTo>
                    <a:pt x="47" y="95"/>
                  </a:lnTo>
                  <a:lnTo>
                    <a:pt x="63" y="78"/>
                  </a:lnTo>
                  <a:lnTo>
                    <a:pt x="78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95" y="63"/>
                    <a:pt x="110" y="63"/>
                    <a:pt x="110" y="78"/>
                  </a:cubicBezTo>
                  <a:lnTo>
                    <a:pt x="110" y="78"/>
                  </a:lnTo>
                  <a:cubicBezTo>
                    <a:pt x="110" y="95"/>
                    <a:pt x="126" y="95"/>
                    <a:pt x="141" y="95"/>
                  </a:cubicBezTo>
                  <a:lnTo>
                    <a:pt x="158" y="95"/>
                  </a:lnTo>
                  <a:cubicBezTo>
                    <a:pt x="173" y="95"/>
                    <a:pt x="189" y="78"/>
                    <a:pt x="173" y="63"/>
                  </a:cubicBezTo>
                  <a:cubicBezTo>
                    <a:pt x="173" y="47"/>
                    <a:pt x="173" y="47"/>
                    <a:pt x="158" y="32"/>
                  </a:cubicBezTo>
                  <a:lnTo>
                    <a:pt x="158" y="15"/>
                  </a:lnTo>
                  <a:cubicBezTo>
                    <a:pt x="141" y="15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1994;p38">
              <a:extLst>
                <a:ext uri="{FF2B5EF4-FFF2-40B4-BE49-F238E27FC236}">
                  <a16:creationId xmlns:a16="http://schemas.microsoft.com/office/drawing/2014/main" id="{A6263EEB-CC56-BF97-108C-BCD2D2FB032A}"/>
                </a:ext>
              </a:extLst>
            </p:cNvPr>
            <p:cNvSpPr/>
            <p:nvPr/>
          </p:nvSpPr>
          <p:spPr>
            <a:xfrm>
              <a:off x="3399966" y="1811789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" y="32"/>
                    <a:pt x="1" y="32"/>
                  </a:cubicBezTo>
                  <a:cubicBezTo>
                    <a:pt x="1" y="49"/>
                    <a:pt x="1" y="64"/>
                    <a:pt x="32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64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112" y="32"/>
                    <a:pt x="95" y="17"/>
                    <a:pt x="80" y="1"/>
                  </a:cubicBezTo>
                  <a:lnTo>
                    <a:pt x="80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1995;p38">
              <a:extLst>
                <a:ext uri="{FF2B5EF4-FFF2-40B4-BE49-F238E27FC236}">
                  <a16:creationId xmlns:a16="http://schemas.microsoft.com/office/drawing/2014/main" id="{3A39DF67-8A00-2675-8C5C-5EF743E014B4}"/>
                </a:ext>
              </a:extLst>
            </p:cNvPr>
            <p:cNvSpPr/>
            <p:nvPr/>
          </p:nvSpPr>
          <p:spPr>
            <a:xfrm>
              <a:off x="3437049" y="1805778"/>
              <a:ext cx="3562" cy="3562"/>
            </a:xfrm>
            <a:custGeom>
              <a:avLst/>
              <a:gdLst/>
              <a:ahLst/>
              <a:cxnLst/>
              <a:rect l="l" t="t" r="r" b="b"/>
              <a:pathLst>
                <a:path w="112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7"/>
                    <a:pt x="1" y="32"/>
                    <a:pt x="1" y="48"/>
                  </a:cubicBezTo>
                  <a:lnTo>
                    <a:pt x="1" y="48"/>
                  </a:lnTo>
                  <a:lnTo>
                    <a:pt x="32" y="80"/>
                  </a:lnTo>
                  <a:lnTo>
                    <a:pt x="49" y="80"/>
                  </a:lnTo>
                  <a:lnTo>
                    <a:pt x="49" y="64"/>
                  </a:lnTo>
                  <a:cubicBezTo>
                    <a:pt x="64" y="64"/>
                    <a:pt x="64" y="80"/>
                    <a:pt x="80" y="80"/>
                  </a:cubicBezTo>
                  <a:lnTo>
                    <a:pt x="80" y="111"/>
                  </a:lnTo>
                  <a:lnTo>
                    <a:pt x="95" y="111"/>
                  </a:lnTo>
                  <a:cubicBezTo>
                    <a:pt x="95" y="95"/>
                    <a:pt x="112" y="80"/>
                    <a:pt x="95" y="64"/>
                  </a:cubicBezTo>
                  <a:lnTo>
                    <a:pt x="80" y="32"/>
                  </a:lnTo>
                  <a:lnTo>
                    <a:pt x="64" y="17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1996;p38">
              <a:extLst>
                <a:ext uri="{FF2B5EF4-FFF2-40B4-BE49-F238E27FC236}">
                  <a16:creationId xmlns:a16="http://schemas.microsoft.com/office/drawing/2014/main" id="{C7469A9A-8AC4-F321-E515-E25458C85424}"/>
                </a:ext>
              </a:extLst>
            </p:cNvPr>
            <p:cNvSpPr/>
            <p:nvPr/>
          </p:nvSpPr>
          <p:spPr>
            <a:xfrm>
              <a:off x="3426045" y="180679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0" y="32"/>
                  </a:lnTo>
                  <a:cubicBezTo>
                    <a:pt x="0" y="48"/>
                    <a:pt x="17" y="63"/>
                    <a:pt x="32" y="79"/>
                  </a:cubicBezTo>
                  <a:lnTo>
                    <a:pt x="63" y="79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0" y="79"/>
                  </a:lnTo>
                  <a:cubicBezTo>
                    <a:pt x="95" y="79"/>
                    <a:pt x="111" y="79"/>
                    <a:pt x="111" y="63"/>
                  </a:cubicBezTo>
                  <a:lnTo>
                    <a:pt x="111" y="48"/>
                  </a:lnTo>
                  <a:cubicBezTo>
                    <a:pt x="111" y="32"/>
                    <a:pt x="95" y="16"/>
                    <a:pt x="95" y="16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1997;p38">
              <a:extLst>
                <a:ext uri="{FF2B5EF4-FFF2-40B4-BE49-F238E27FC236}">
                  <a16:creationId xmlns:a16="http://schemas.microsoft.com/office/drawing/2014/main" id="{4935499F-48A4-EC9C-F8F5-B8661F1687D5}"/>
                </a:ext>
              </a:extLst>
            </p:cNvPr>
            <p:cNvSpPr/>
            <p:nvPr/>
          </p:nvSpPr>
          <p:spPr>
            <a:xfrm>
              <a:off x="3390965" y="178224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63" y="16"/>
                    <a:pt x="48" y="16"/>
                  </a:cubicBezTo>
                  <a:lnTo>
                    <a:pt x="32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0" y="47"/>
                    <a:pt x="0" y="64"/>
                    <a:pt x="0" y="79"/>
                  </a:cubicBezTo>
                  <a:cubicBezTo>
                    <a:pt x="0" y="95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79"/>
                  </a:lnTo>
                  <a:lnTo>
                    <a:pt x="80" y="79"/>
                  </a:lnTo>
                  <a:cubicBezTo>
                    <a:pt x="95" y="64"/>
                    <a:pt x="111" y="47"/>
                    <a:pt x="95" y="32"/>
                  </a:cubicBezTo>
                  <a:cubicBezTo>
                    <a:pt x="95" y="16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1998;p38">
              <a:extLst>
                <a:ext uri="{FF2B5EF4-FFF2-40B4-BE49-F238E27FC236}">
                  <a16:creationId xmlns:a16="http://schemas.microsoft.com/office/drawing/2014/main" id="{908ED670-90F3-9D89-21E4-4FDBAD7CCC4E}"/>
                </a:ext>
              </a:extLst>
            </p:cNvPr>
            <p:cNvSpPr/>
            <p:nvPr/>
          </p:nvSpPr>
          <p:spPr>
            <a:xfrm>
              <a:off x="3336835" y="178974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lnTo>
                    <a:pt x="95" y="0"/>
                  </a:lnTo>
                  <a:cubicBezTo>
                    <a:pt x="80" y="0"/>
                    <a:pt x="80" y="17"/>
                    <a:pt x="64" y="17"/>
                  </a:cubicBezTo>
                  <a:lnTo>
                    <a:pt x="49" y="32"/>
                  </a:lnTo>
                  <a:lnTo>
                    <a:pt x="49" y="32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1" y="80"/>
                    <a:pt x="1" y="95"/>
                    <a:pt x="17" y="111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64" y="111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1999;p38">
              <a:extLst>
                <a:ext uri="{FF2B5EF4-FFF2-40B4-BE49-F238E27FC236}">
                  <a16:creationId xmlns:a16="http://schemas.microsoft.com/office/drawing/2014/main" id="{9872AF77-A339-8DDC-45B1-9E6221D97FB3}"/>
                </a:ext>
              </a:extLst>
            </p:cNvPr>
            <p:cNvSpPr/>
            <p:nvPr/>
          </p:nvSpPr>
          <p:spPr>
            <a:xfrm>
              <a:off x="3437589" y="1779254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0"/>
                    <a:pt x="0" y="15"/>
                  </a:cubicBezTo>
                  <a:lnTo>
                    <a:pt x="0" y="15"/>
                  </a:lnTo>
                  <a:lnTo>
                    <a:pt x="0" y="47"/>
                  </a:lnTo>
                  <a:cubicBezTo>
                    <a:pt x="0" y="47"/>
                    <a:pt x="15" y="63"/>
                    <a:pt x="32" y="63"/>
                  </a:cubicBezTo>
                  <a:lnTo>
                    <a:pt x="32" y="63"/>
                  </a:lnTo>
                  <a:lnTo>
                    <a:pt x="15" y="110"/>
                  </a:lnTo>
                  <a:cubicBezTo>
                    <a:pt x="15" y="126"/>
                    <a:pt x="32" y="141"/>
                    <a:pt x="47" y="158"/>
                  </a:cubicBezTo>
                  <a:lnTo>
                    <a:pt x="47" y="158"/>
                  </a:lnTo>
                  <a:cubicBezTo>
                    <a:pt x="63" y="158"/>
                    <a:pt x="78" y="141"/>
                    <a:pt x="95" y="126"/>
                  </a:cubicBezTo>
                  <a:lnTo>
                    <a:pt x="110" y="47"/>
                  </a:lnTo>
                  <a:cubicBezTo>
                    <a:pt x="126" y="32"/>
                    <a:pt x="110" y="32"/>
                    <a:pt x="110" y="15"/>
                  </a:cubicBezTo>
                  <a:lnTo>
                    <a:pt x="95" y="0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2000;p38">
              <a:extLst>
                <a:ext uri="{FF2B5EF4-FFF2-40B4-BE49-F238E27FC236}">
                  <a16:creationId xmlns:a16="http://schemas.microsoft.com/office/drawing/2014/main" id="{EB62F2B0-19DB-E755-183E-FBD4A681794D}"/>
                </a:ext>
              </a:extLst>
            </p:cNvPr>
            <p:cNvSpPr/>
            <p:nvPr/>
          </p:nvSpPr>
          <p:spPr>
            <a:xfrm>
              <a:off x="3079798" y="1787745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32" y="63"/>
                  </a:lnTo>
                  <a:lnTo>
                    <a:pt x="79" y="63"/>
                  </a:lnTo>
                  <a:lnTo>
                    <a:pt x="79" y="80"/>
                  </a:lnTo>
                  <a:cubicBezTo>
                    <a:pt x="79" y="80"/>
                    <a:pt x="95" y="95"/>
                    <a:pt x="110" y="95"/>
                  </a:cubicBezTo>
                  <a:lnTo>
                    <a:pt x="110" y="95"/>
                  </a:lnTo>
                  <a:lnTo>
                    <a:pt x="142" y="80"/>
                  </a:lnTo>
                  <a:lnTo>
                    <a:pt x="158" y="80"/>
                  </a:lnTo>
                  <a:cubicBezTo>
                    <a:pt x="173" y="63"/>
                    <a:pt x="173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58" y="17"/>
                    <a:pt x="158" y="0"/>
                    <a:pt x="142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2001;p38">
              <a:extLst>
                <a:ext uri="{FF2B5EF4-FFF2-40B4-BE49-F238E27FC236}">
                  <a16:creationId xmlns:a16="http://schemas.microsoft.com/office/drawing/2014/main" id="{644F90D6-4651-0D79-ADBA-19A9434748FD}"/>
                </a:ext>
              </a:extLst>
            </p:cNvPr>
            <p:cNvSpPr/>
            <p:nvPr/>
          </p:nvSpPr>
          <p:spPr>
            <a:xfrm>
              <a:off x="3160452" y="1812806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7" y="0"/>
                  </a:lnTo>
                  <a:cubicBezTo>
                    <a:pt x="1" y="0"/>
                    <a:pt x="1" y="17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63"/>
                  </a:lnTo>
                  <a:lnTo>
                    <a:pt x="1" y="48"/>
                  </a:lnTo>
                  <a:cubicBezTo>
                    <a:pt x="17" y="48"/>
                    <a:pt x="17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49" y="32"/>
                    <a:pt x="49" y="48"/>
                  </a:cubicBezTo>
                  <a:cubicBezTo>
                    <a:pt x="64" y="48"/>
                    <a:pt x="80" y="80"/>
                    <a:pt x="64" y="95"/>
                  </a:cubicBezTo>
                  <a:lnTo>
                    <a:pt x="49" y="111"/>
                  </a:lnTo>
                  <a:lnTo>
                    <a:pt x="64" y="111"/>
                  </a:lnTo>
                  <a:cubicBezTo>
                    <a:pt x="64" y="111"/>
                    <a:pt x="80" y="111"/>
                    <a:pt x="80" y="95"/>
                  </a:cubicBezTo>
                  <a:cubicBezTo>
                    <a:pt x="80" y="95"/>
                    <a:pt x="95" y="80"/>
                    <a:pt x="80" y="80"/>
                  </a:cubicBezTo>
                  <a:lnTo>
                    <a:pt x="80" y="63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80" y="17"/>
                    <a:pt x="64" y="17"/>
                    <a:pt x="64" y="17"/>
                  </a:cubicBez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2002;p38">
              <a:extLst>
                <a:ext uri="{FF2B5EF4-FFF2-40B4-BE49-F238E27FC236}">
                  <a16:creationId xmlns:a16="http://schemas.microsoft.com/office/drawing/2014/main" id="{8DDEDE9E-557D-1088-9A38-8DEF5E208A7B}"/>
                </a:ext>
              </a:extLst>
            </p:cNvPr>
            <p:cNvSpPr/>
            <p:nvPr/>
          </p:nvSpPr>
          <p:spPr>
            <a:xfrm>
              <a:off x="3287730" y="1809785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95" y="17"/>
                  </a:lnTo>
                  <a:lnTo>
                    <a:pt x="80" y="17"/>
                  </a:lnTo>
                  <a:cubicBezTo>
                    <a:pt x="64" y="32"/>
                    <a:pt x="49" y="32"/>
                    <a:pt x="49" y="49"/>
                  </a:cubicBezTo>
                  <a:cubicBezTo>
                    <a:pt x="32" y="49"/>
                    <a:pt x="32" y="49"/>
                    <a:pt x="17" y="64"/>
                  </a:cubicBezTo>
                  <a:cubicBezTo>
                    <a:pt x="1" y="64"/>
                    <a:pt x="1" y="64"/>
                    <a:pt x="1" y="80"/>
                  </a:cubicBezTo>
                  <a:lnTo>
                    <a:pt x="1" y="112"/>
                  </a:lnTo>
                  <a:lnTo>
                    <a:pt x="17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95" y="127"/>
                  </a:lnTo>
                  <a:lnTo>
                    <a:pt x="112" y="143"/>
                  </a:lnTo>
                  <a:lnTo>
                    <a:pt x="127" y="127"/>
                  </a:lnTo>
                  <a:lnTo>
                    <a:pt x="143" y="127"/>
                  </a:lnTo>
                  <a:cubicBezTo>
                    <a:pt x="158" y="127"/>
                    <a:pt x="158" y="112"/>
                    <a:pt x="158" y="95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2003;p38">
              <a:extLst>
                <a:ext uri="{FF2B5EF4-FFF2-40B4-BE49-F238E27FC236}">
                  <a16:creationId xmlns:a16="http://schemas.microsoft.com/office/drawing/2014/main" id="{672AFA51-3695-F3F9-8751-3E38E069E383}"/>
                </a:ext>
              </a:extLst>
            </p:cNvPr>
            <p:cNvSpPr/>
            <p:nvPr/>
          </p:nvSpPr>
          <p:spPr>
            <a:xfrm>
              <a:off x="3120888" y="1817800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49"/>
                  </a:lnTo>
                  <a:lnTo>
                    <a:pt x="110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2004;p38">
              <a:extLst>
                <a:ext uri="{FF2B5EF4-FFF2-40B4-BE49-F238E27FC236}">
                  <a16:creationId xmlns:a16="http://schemas.microsoft.com/office/drawing/2014/main" id="{849DE815-2AC7-B8F6-D415-997731EBBE96}"/>
                </a:ext>
              </a:extLst>
            </p:cNvPr>
            <p:cNvSpPr/>
            <p:nvPr/>
          </p:nvSpPr>
          <p:spPr>
            <a:xfrm>
              <a:off x="3288271" y="180530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15" y="32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lnTo>
                    <a:pt x="110" y="79"/>
                  </a:lnTo>
                  <a:cubicBezTo>
                    <a:pt x="126" y="63"/>
                    <a:pt x="126" y="47"/>
                    <a:pt x="110" y="32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2005;p38">
              <a:extLst>
                <a:ext uri="{FF2B5EF4-FFF2-40B4-BE49-F238E27FC236}">
                  <a16:creationId xmlns:a16="http://schemas.microsoft.com/office/drawing/2014/main" id="{CAFA7424-03DA-5BDE-5101-57C9351B5C35}"/>
                </a:ext>
              </a:extLst>
            </p:cNvPr>
            <p:cNvSpPr/>
            <p:nvPr/>
          </p:nvSpPr>
          <p:spPr>
            <a:xfrm>
              <a:off x="3443060" y="1789272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cubicBezTo>
                    <a:pt x="95" y="15"/>
                    <a:pt x="80" y="32"/>
                    <a:pt x="64" y="47"/>
                  </a:cubicBezTo>
                  <a:cubicBezTo>
                    <a:pt x="64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49" y="63"/>
                  </a:lnTo>
                  <a:lnTo>
                    <a:pt x="32" y="63"/>
                  </a:lnTo>
                  <a:cubicBezTo>
                    <a:pt x="17" y="63"/>
                    <a:pt x="1" y="78"/>
                    <a:pt x="1" y="95"/>
                  </a:cubicBezTo>
                  <a:cubicBezTo>
                    <a:pt x="1" y="110"/>
                    <a:pt x="1" y="126"/>
                    <a:pt x="17" y="126"/>
                  </a:cubicBezTo>
                  <a:cubicBezTo>
                    <a:pt x="17" y="141"/>
                    <a:pt x="32" y="141"/>
                    <a:pt x="32" y="141"/>
                  </a:cubicBezTo>
                  <a:lnTo>
                    <a:pt x="49" y="141"/>
                  </a:lnTo>
                  <a:cubicBezTo>
                    <a:pt x="64" y="141"/>
                    <a:pt x="80" y="126"/>
                    <a:pt x="95" y="126"/>
                  </a:cubicBezTo>
                  <a:cubicBezTo>
                    <a:pt x="112" y="110"/>
                    <a:pt x="127" y="95"/>
                    <a:pt x="127" y="78"/>
                  </a:cubicBezTo>
                  <a:lnTo>
                    <a:pt x="143" y="78"/>
                  </a:lnTo>
                  <a:lnTo>
                    <a:pt x="143" y="63"/>
                  </a:lnTo>
                  <a:cubicBezTo>
                    <a:pt x="158" y="63"/>
                    <a:pt x="175" y="32"/>
                    <a:pt x="158" y="15"/>
                  </a:cubicBezTo>
                  <a:cubicBezTo>
                    <a:pt x="158" y="0"/>
                    <a:pt x="143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2006;p38">
              <a:extLst>
                <a:ext uri="{FF2B5EF4-FFF2-40B4-BE49-F238E27FC236}">
                  <a16:creationId xmlns:a16="http://schemas.microsoft.com/office/drawing/2014/main" id="{098FFF52-6198-FC62-66D0-D33162A3A8BA}"/>
                </a:ext>
              </a:extLst>
            </p:cNvPr>
            <p:cNvSpPr/>
            <p:nvPr/>
          </p:nvSpPr>
          <p:spPr>
            <a:xfrm>
              <a:off x="3333369" y="1798749"/>
              <a:ext cx="3498" cy="5057"/>
            </a:xfrm>
            <a:custGeom>
              <a:avLst/>
              <a:gdLst/>
              <a:ahLst/>
              <a:cxnLst/>
              <a:rect l="l" t="t" r="r" b="b"/>
              <a:pathLst>
                <a:path w="110" h="159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7"/>
                    <a:pt x="0" y="33"/>
                    <a:pt x="15" y="49"/>
                  </a:cubicBezTo>
                  <a:lnTo>
                    <a:pt x="15" y="49"/>
                  </a:lnTo>
                  <a:lnTo>
                    <a:pt x="32" y="96"/>
                  </a:lnTo>
                  <a:lnTo>
                    <a:pt x="32" y="112"/>
                  </a:lnTo>
                  <a:cubicBezTo>
                    <a:pt x="15" y="127"/>
                    <a:pt x="32" y="143"/>
                    <a:pt x="32" y="159"/>
                  </a:cubicBezTo>
                  <a:lnTo>
                    <a:pt x="63" y="159"/>
                  </a:lnTo>
                  <a:cubicBezTo>
                    <a:pt x="63" y="159"/>
                    <a:pt x="78" y="159"/>
                    <a:pt x="95" y="143"/>
                  </a:cubicBezTo>
                  <a:lnTo>
                    <a:pt x="95" y="143"/>
                  </a:lnTo>
                  <a:lnTo>
                    <a:pt x="95" y="143"/>
                  </a:lnTo>
                  <a:cubicBezTo>
                    <a:pt x="95" y="127"/>
                    <a:pt x="110" y="112"/>
                    <a:pt x="110" y="96"/>
                  </a:cubicBezTo>
                  <a:lnTo>
                    <a:pt x="110" y="80"/>
                  </a:lnTo>
                  <a:lnTo>
                    <a:pt x="95" y="64"/>
                  </a:lnTo>
                  <a:lnTo>
                    <a:pt x="78" y="17"/>
                  </a:lnTo>
                  <a:cubicBezTo>
                    <a:pt x="63" y="17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2007;p38">
              <a:extLst>
                <a:ext uri="{FF2B5EF4-FFF2-40B4-BE49-F238E27FC236}">
                  <a16:creationId xmlns:a16="http://schemas.microsoft.com/office/drawing/2014/main" id="{74642B2C-CDF0-28E1-867A-CB87D43A3220}"/>
                </a:ext>
              </a:extLst>
            </p:cNvPr>
            <p:cNvSpPr/>
            <p:nvPr/>
          </p:nvSpPr>
          <p:spPr>
            <a:xfrm>
              <a:off x="3411001" y="179426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1"/>
                  </a:moveTo>
                  <a:lnTo>
                    <a:pt x="64" y="1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7"/>
                    <a:pt x="1" y="64"/>
                    <a:pt x="1" y="79"/>
                  </a:cubicBezTo>
                  <a:lnTo>
                    <a:pt x="17" y="79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8" y="95"/>
                  </a:lnTo>
                  <a:lnTo>
                    <a:pt x="95" y="64"/>
                  </a:lnTo>
                  <a:cubicBezTo>
                    <a:pt x="95" y="64"/>
                    <a:pt x="111" y="64"/>
                    <a:pt x="111" y="47"/>
                  </a:cubicBezTo>
                  <a:cubicBezTo>
                    <a:pt x="111" y="32"/>
                    <a:pt x="111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2008;p38">
              <a:extLst>
                <a:ext uri="{FF2B5EF4-FFF2-40B4-BE49-F238E27FC236}">
                  <a16:creationId xmlns:a16="http://schemas.microsoft.com/office/drawing/2014/main" id="{7047C0D2-F734-5130-D488-CE4BA342ECE6}"/>
                </a:ext>
              </a:extLst>
            </p:cNvPr>
            <p:cNvSpPr/>
            <p:nvPr/>
          </p:nvSpPr>
          <p:spPr>
            <a:xfrm>
              <a:off x="3158448" y="1813792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7"/>
                    <a:pt x="64" y="17"/>
                  </a:cubicBezTo>
                  <a:lnTo>
                    <a:pt x="64" y="32"/>
                  </a:lnTo>
                  <a:lnTo>
                    <a:pt x="32" y="80"/>
                  </a:lnTo>
                  <a:lnTo>
                    <a:pt x="1" y="112"/>
                  </a:lnTo>
                  <a:cubicBezTo>
                    <a:pt x="1" y="127"/>
                    <a:pt x="1" y="143"/>
                    <a:pt x="17" y="158"/>
                  </a:cubicBezTo>
                  <a:lnTo>
                    <a:pt x="17" y="158"/>
                  </a:lnTo>
                  <a:lnTo>
                    <a:pt x="32" y="158"/>
                  </a:lnTo>
                  <a:lnTo>
                    <a:pt x="64" y="158"/>
                  </a:lnTo>
                  <a:lnTo>
                    <a:pt x="64" y="143"/>
                  </a:lnTo>
                  <a:lnTo>
                    <a:pt x="95" y="95"/>
                  </a:lnTo>
                  <a:lnTo>
                    <a:pt x="112" y="80"/>
                  </a:lnTo>
                  <a:lnTo>
                    <a:pt x="127" y="64"/>
                  </a:lnTo>
                  <a:cubicBezTo>
                    <a:pt x="143" y="49"/>
                    <a:pt x="127" y="17"/>
                    <a:pt x="112" y="17"/>
                  </a:cubicBezTo>
                  <a:cubicBezTo>
                    <a:pt x="112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2009;p38">
              <a:extLst>
                <a:ext uri="{FF2B5EF4-FFF2-40B4-BE49-F238E27FC236}">
                  <a16:creationId xmlns:a16="http://schemas.microsoft.com/office/drawing/2014/main" id="{50237954-C1A0-77A9-2972-A50D0A939642}"/>
                </a:ext>
              </a:extLst>
            </p:cNvPr>
            <p:cNvSpPr/>
            <p:nvPr/>
          </p:nvSpPr>
          <p:spPr>
            <a:xfrm>
              <a:off x="3174000" y="1816337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142" y="0"/>
                  </a:moveTo>
                  <a:lnTo>
                    <a:pt x="142" y="0"/>
                  </a:lnTo>
                  <a:cubicBezTo>
                    <a:pt x="127" y="0"/>
                    <a:pt x="110" y="0"/>
                    <a:pt x="110" y="15"/>
                  </a:cubicBezTo>
                  <a:lnTo>
                    <a:pt x="95" y="47"/>
                  </a:lnTo>
                  <a:lnTo>
                    <a:pt x="79" y="63"/>
                  </a:lnTo>
                  <a:lnTo>
                    <a:pt x="79" y="63"/>
                  </a:lnTo>
                  <a:lnTo>
                    <a:pt x="64" y="63"/>
                  </a:lnTo>
                  <a:lnTo>
                    <a:pt x="16" y="78"/>
                  </a:lnTo>
                  <a:lnTo>
                    <a:pt x="16" y="78"/>
                  </a:lnTo>
                  <a:cubicBezTo>
                    <a:pt x="1" y="95"/>
                    <a:pt x="1" y="110"/>
                    <a:pt x="1" y="126"/>
                  </a:cubicBezTo>
                  <a:cubicBezTo>
                    <a:pt x="1" y="141"/>
                    <a:pt x="16" y="158"/>
                    <a:pt x="32" y="158"/>
                  </a:cubicBezTo>
                  <a:cubicBezTo>
                    <a:pt x="32" y="158"/>
                    <a:pt x="47" y="158"/>
                    <a:pt x="47" y="141"/>
                  </a:cubicBezTo>
                  <a:lnTo>
                    <a:pt x="64" y="141"/>
                  </a:lnTo>
                  <a:lnTo>
                    <a:pt x="79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0" y="141"/>
                  </a:lnTo>
                  <a:lnTo>
                    <a:pt x="127" y="126"/>
                  </a:lnTo>
                  <a:lnTo>
                    <a:pt x="158" y="78"/>
                  </a:lnTo>
                  <a:lnTo>
                    <a:pt x="158" y="47"/>
                  </a:lnTo>
                  <a:lnTo>
                    <a:pt x="173" y="47"/>
                  </a:lnTo>
                  <a:cubicBezTo>
                    <a:pt x="173" y="32"/>
                    <a:pt x="173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2010;p38">
              <a:extLst>
                <a:ext uri="{FF2B5EF4-FFF2-40B4-BE49-F238E27FC236}">
                  <a16:creationId xmlns:a16="http://schemas.microsoft.com/office/drawing/2014/main" id="{069C58CB-2BD5-1AD8-4688-6632D325778D}"/>
                </a:ext>
              </a:extLst>
            </p:cNvPr>
            <p:cNvSpPr/>
            <p:nvPr/>
          </p:nvSpPr>
          <p:spPr>
            <a:xfrm>
              <a:off x="3292755" y="1815796"/>
              <a:ext cx="3562" cy="2576"/>
            </a:xfrm>
            <a:custGeom>
              <a:avLst/>
              <a:gdLst/>
              <a:ahLst/>
              <a:cxnLst/>
              <a:rect l="l" t="t" r="r" b="b"/>
              <a:pathLst>
                <a:path w="112" h="81" extrusionOk="0">
                  <a:moveTo>
                    <a:pt x="80" y="1"/>
                  </a:moveTo>
                  <a:lnTo>
                    <a:pt x="80" y="1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9"/>
                  </a:cubicBezTo>
                  <a:lnTo>
                    <a:pt x="0" y="64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11" y="49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2011;p38">
              <a:extLst>
                <a:ext uri="{FF2B5EF4-FFF2-40B4-BE49-F238E27FC236}">
                  <a16:creationId xmlns:a16="http://schemas.microsoft.com/office/drawing/2014/main" id="{113B0883-C854-9BF6-2956-72A7D39630AB}"/>
                </a:ext>
              </a:extLst>
            </p:cNvPr>
            <p:cNvSpPr/>
            <p:nvPr/>
          </p:nvSpPr>
          <p:spPr>
            <a:xfrm>
              <a:off x="3341860" y="181232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48" y="15"/>
                    <a:pt x="32" y="15"/>
                  </a:cubicBezTo>
                  <a:lnTo>
                    <a:pt x="32" y="0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0" y="32"/>
                    <a:pt x="0" y="32"/>
                    <a:pt x="0" y="47"/>
                  </a:cubicBezTo>
                  <a:cubicBezTo>
                    <a:pt x="0" y="63"/>
                    <a:pt x="0" y="63"/>
                    <a:pt x="17" y="78"/>
                  </a:cubicBezTo>
                  <a:lnTo>
                    <a:pt x="32" y="78"/>
                  </a:lnTo>
                  <a:lnTo>
                    <a:pt x="126" y="141"/>
                  </a:lnTo>
                  <a:cubicBezTo>
                    <a:pt x="126" y="158"/>
                    <a:pt x="143" y="158"/>
                    <a:pt x="143" y="158"/>
                  </a:cubicBezTo>
                  <a:lnTo>
                    <a:pt x="143" y="158"/>
                  </a:lnTo>
                  <a:cubicBezTo>
                    <a:pt x="158" y="158"/>
                    <a:pt x="174" y="141"/>
                    <a:pt x="174" y="141"/>
                  </a:cubicBezTo>
                  <a:cubicBezTo>
                    <a:pt x="189" y="126"/>
                    <a:pt x="189" y="110"/>
                    <a:pt x="174" y="95"/>
                  </a:cubicBezTo>
                  <a:lnTo>
                    <a:pt x="143" y="78"/>
                  </a:lnTo>
                  <a:lnTo>
                    <a:pt x="126" y="78"/>
                  </a:lnTo>
                  <a:cubicBezTo>
                    <a:pt x="126" y="78"/>
                    <a:pt x="111" y="78"/>
                    <a:pt x="111" y="6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2012;p38">
              <a:extLst>
                <a:ext uri="{FF2B5EF4-FFF2-40B4-BE49-F238E27FC236}">
                  <a16:creationId xmlns:a16="http://schemas.microsoft.com/office/drawing/2014/main" id="{F116CE06-BA67-FC9B-7F1C-01DACA6E63B4}"/>
                </a:ext>
              </a:extLst>
            </p:cNvPr>
            <p:cNvSpPr/>
            <p:nvPr/>
          </p:nvSpPr>
          <p:spPr>
            <a:xfrm>
              <a:off x="3422037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7" y="64"/>
                  </a:lnTo>
                  <a:lnTo>
                    <a:pt x="17" y="64"/>
                  </a:lnTo>
                  <a:cubicBezTo>
                    <a:pt x="17" y="80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80"/>
                    <a:pt x="80" y="64"/>
                  </a:cubicBezTo>
                  <a:lnTo>
                    <a:pt x="80" y="32"/>
                  </a:lnTo>
                  <a:lnTo>
                    <a:pt x="63" y="17"/>
                  </a:lnTo>
                  <a:cubicBezTo>
                    <a:pt x="63" y="1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2013;p38">
              <a:extLst>
                <a:ext uri="{FF2B5EF4-FFF2-40B4-BE49-F238E27FC236}">
                  <a16:creationId xmlns:a16="http://schemas.microsoft.com/office/drawing/2014/main" id="{959272AD-781F-F198-BFDF-8412AF6BA9B4}"/>
                </a:ext>
              </a:extLst>
            </p:cNvPr>
            <p:cNvSpPr/>
            <p:nvPr/>
          </p:nvSpPr>
          <p:spPr>
            <a:xfrm>
              <a:off x="3343864" y="181178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17" y="1"/>
                  </a:moveTo>
                  <a:lnTo>
                    <a:pt x="0" y="17"/>
                  </a:lnTo>
                  <a:lnTo>
                    <a:pt x="48" y="80"/>
                  </a:lnTo>
                  <a:cubicBezTo>
                    <a:pt x="48" y="95"/>
                    <a:pt x="63" y="95"/>
                    <a:pt x="63" y="95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49"/>
                  </a:lnTo>
                  <a:lnTo>
                    <a:pt x="63" y="49"/>
                  </a:lnTo>
                  <a:cubicBezTo>
                    <a:pt x="48" y="49"/>
                    <a:pt x="32" y="49"/>
                    <a:pt x="32" y="32"/>
                  </a:cubicBezTo>
                  <a:cubicBezTo>
                    <a:pt x="17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2014;p38">
              <a:extLst>
                <a:ext uri="{FF2B5EF4-FFF2-40B4-BE49-F238E27FC236}">
                  <a16:creationId xmlns:a16="http://schemas.microsoft.com/office/drawing/2014/main" id="{E4970776-7842-8106-8E36-2B9913D733AF}"/>
                </a:ext>
              </a:extLst>
            </p:cNvPr>
            <p:cNvSpPr/>
            <p:nvPr/>
          </p:nvSpPr>
          <p:spPr>
            <a:xfrm>
              <a:off x="3329838" y="1793279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80" y="0"/>
                  </a:moveTo>
                  <a:lnTo>
                    <a:pt x="63" y="0"/>
                  </a:lnTo>
                  <a:cubicBezTo>
                    <a:pt x="63" y="0"/>
                    <a:pt x="63" y="15"/>
                    <a:pt x="48" y="15"/>
                  </a:cubicBezTo>
                  <a:lnTo>
                    <a:pt x="17" y="32"/>
                  </a:lnTo>
                  <a:cubicBezTo>
                    <a:pt x="0" y="47"/>
                    <a:pt x="0" y="78"/>
                    <a:pt x="17" y="78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3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2015;p38">
              <a:extLst>
                <a:ext uri="{FF2B5EF4-FFF2-40B4-BE49-F238E27FC236}">
                  <a16:creationId xmlns:a16="http://schemas.microsoft.com/office/drawing/2014/main" id="{3FEEA644-59D3-CDF4-4CB0-F1950B2E9079}"/>
                </a:ext>
              </a:extLst>
            </p:cNvPr>
            <p:cNvSpPr/>
            <p:nvPr/>
          </p:nvSpPr>
          <p:spPr>
            <a:xfrm>
              <a:off x="3362914" y="1805778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6" y="80"/>
                  </a:lnTo>
                  <a:cubicBezTo>
                    <a:pt x="16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95"/>
                    <a:pt x="79" y="80"/>
                    <a:pt x="79" y="64"/>
                  </a:cubicBezTo>
                  <a:lnTo>
                    <a:pt x="63" y="17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2016;p38">
              <a:extLst>
                <a:ext uri="{FF2B5EF4-FFF2-40B4-BE49-F238E27FC236}">
                  <a16:creationId xmlns:a16="http://schemas.microsoft.com/office/drawing/2014/main" id="{2E1F8F58-A579-281C-7DEC-6C124706E575}"/>
                </a:ext>
              </a:extLst>
            </p:cNvPr>
            <p:cNvSpPr/>
            <p:nvPr/>
          </p:nvSpPr>
          <p:spPr>
            <a:xfrm>
              <a:off x="3190538" y="1824351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cubicBezTo>
                    <a:pt x="0" y="47"/>
                    <a:pt x="16" y="63"/>
                    <a:pt x="32" y="63"/>
                  </a:cubicBez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79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2017;p38">
              <a:extLst>
                <a:ext uri="{FF2B5EF4-FFF2-40B4-BE49-F238E27FC236}">
                  <a16:creationId xmlns:a16="http://schemas.microsoft.com/office/drawing/2014/main" id="{E1E7D35B-F353-FF9F-E194-39A699C3C5CD}"/>
                </a:ext>
              </a:extLst>
            </p:cNvPr>
            <p:cNvSpPr/>
            <p:nvPr/>
          </p:nvSpPr>
          <p:spPr>
            <a:xfrm>
              <a:off x="3113351" y="181732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1" y="1"/>
                  </a:moveTo>
                  <a:lnTo>
                    <a:pt x="64" y="64"/>
                  </a:lnTo>
                  <a:cubicBezTo>
                    <a:pt x="64" y="47"/>
                    <a:pt x="49" y="47"/>
                    <a:pt x="49" y="32"/>
                  </a:cubicBezTo>
                  <a:lnTo>
                    <a:pt x="49" y="32"/>
                  </a:lnTo>
                  <a:lnTo>
                    <a:pt x="49" y="32"/>
                  </a:lnTo>
                  <a:cubicBezTo>
                    <a:pt x="32" y="16"/>
                    <a:pt x="32" y="1"/>
                    <a:pt x="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2018;p38">
              <a:extLst>
                <a:ext uri="{FF2B5EF4-FFF2-40B4-BE49-F238E27FC236}">
                  <a16:creationId xmlns:a16="http://schemas.microsoft.com/office/drawing/2014/main" id="{2F0A03DF-8DF7-B8B2-8233-C51BF83F6017}"/>
                </a:ext>
              </a:extLst>
            </p:cNvPr>
            <p:cNvSpPr/>
            <p:nvPr/>
          </p:nvSpPr>
          <p:spPr>
            <a:xfrm>
              <a:off x="3113351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49" y="48"/>
                  </a:moveTo>
                  <a:lnTo>
                    <a:pt x="49" y="48"/>
                  </a:lnTo>
                  <a:cubicBezTo>
                    <a:pt x="49" y="63"/>
                    <a:pt x="64" y="63"/>
                    <a:pt x="64" y="80"/>
                  </a:cubicBezTo>
                  <a:lnTo>
                    <a:pt x="64" y="80"/>
                  </a:lnTo>
                  <a:cubicBezTo>
                    <a:pt x="64" y="63"/>
                    <a:pt x="49" y="63"/>
                    <a:pt x="49" y="48"/>
                  </a:cubicBezTo>
                  <a:lnTo>
                    <a:pt x="49" y="48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ubicBezTo>
                    <a:pt x="32" y="17"/>
                    <a:pt x="32" y="32"/>
                    <a:pt x="49" y="48"/>
                  </a:cubicBezTo>
                  <a:cubicBezTo>
                    <a:pt x="49" y="32"/>
                    <a:pt x="17" y="1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2019;p38">
              <a:extLst>
                <a:ext uri="{FF2B5EF4-FFF2-40B4-BE49-F238E27FC236}">
                  <a16:creationId xmlns:a16="http://schemas.microsoft.com/office/drawing/2014/main" id="{63AB84A0-C10B-4563-B1B1-557B99E311F9}"/>
                </a:ext>
              </a:extLst>
            </p:cNvPr>
            <p:cNvSpPr/>
            <p:nvPr/>
          </p:nvSpPr>
          <p:spPr>
            <a:xfrm>
              <a:off x="3113351" y="181481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" y="48"/>
                  </a:lnTo>
                  <a:lnTo>
                    <a:pt x="1" y="63"/>
                  </a:lnTo>
                  <a:cubicBezTo>
                    <a:pt x="17" y="80"/>
                    <a:pt x="49" y="95"/>
                    <a:pt x="49" y="111"/>
                  </a:cubicBezTo>
                  <a:lnTo>
                    <a:pt x="49" y="111"/>
                  </a:lnTo>
                  <a:lnTo>
                    <a:pt x="49" y="111"/>
                  </a:lnTo>
                  <a:cubicBezTo>
                    <a:pt x="49" y="126"/>
                    <a:pt x="64" y="126"/>
                    <a:pt x="64" y="143"/>
                  </a:cubicBezTo>
                  <a:lnTo>
                    <a:pt x="64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27" y="143"/>
                    <a:pt x="127" y="126"/>
                    <a:pt x="112" y="111"/>
                  </a:cubicBez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64" y="17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2020;p38">
              <a:extLst>
                <a:ext uri="{FF2B5EF4-FFF2-40B4-BE49-F238E27FC236}">
                  <a16:creationId xmlns:a16="http://schemas.microsoft.com/office/drawing/2014/main" id="{B993EDC0-A650-6B52-0DF9-32E6C2130C79}"/>
                </a:ext>
              </a:extLst>
            </p:cNvPr>
            <p:cNvSpPr/>
            <p:nvPr/>
          </p:nvSpPr>
          <p:spPr>
            <a:xfrm>
              <a:off x="3269221" y="1784724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7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17"/>
                  </a:lnTo>
                  <a:lnTo>
                    <a:pt x="0" y="64"/>
                  </a:lnTo>
                  <a:cubicBezTo>
                    <a:pt x="0" y="80"/>
                    <a:pt x="0" y="95"/>
                    <a:pt x="15" y="112"/>
                  </a:cubicBezTo>
                  <a:lnTo>
                    <a:pt x="32" y="112"/>
                  </a:lnTo>
                  <a:cubicBezTo>
                    <a:pt x="47" y="112"/>
                    <a:pt x="63" y="95"/>
                    <a:pt x="63" y="95"/>
                  </a:cubicBezTo>
                  <a:lnTo>
                    <a:pt x="78" y="49"/>
                  </a:lnTo>
                  <a:cubicBezTo>
                    <a:pt x="95" y="32"/>
                    <a:pt x="78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2021;p38">
              <a:extLst>
                <a:ext uri="{FF2B5EF4-FFF2-40B4-BE49-F238E27FC236}">
                  <a16:creationId xmlns:a16="http://schemas.microsoft.com/office/drawing/2014/main" id="{2CF9012E-E8E5-C037-6D3D-8724CE32B60B}"/>
                </a:ext>
              </a:extLst>
            </p:cNvPr>
            <p:cNvSpPr/>
            <p:nvPr/>
          </p:nvSpPr>
          <p:spPr>
            <a:xfrm>
              <a:off x="3176004" y="1794742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27" y="1"/>
                  </a:lnTo>
                  <a:cubicBezTo>
                    <a:pt x="110" y="1"/>
                    <a:pt x="95" y="17"/>
                    <a:pt x="95" y="32"/>
                  </a:cubicBezTo>
                  <a:cubicBezTo>
                    <a:pt x="95" y="49"/>
                    <a:pt x="95" y="49"/>
                    <a:pt x="64" y="64"/>
                  </a:cubicBezTo>
                  <a:lnTo>
                    <a:pt x="64" y="64"/>
                  </a:lnTo>
                  <a:cubicBezTo>
                    <a:pt x="47" y="64"/>
                    <a:pt x="32" y="64"/>
                    <a:pt x="16" y="80"/>
                  </a:cubicBezTo>
                  <a:cubicBezTo>
                    <a:pt x="16" y="80"/>
                    <a:pt x="16" y="95"/>
                    <a:pt x="1" y="95"/>
                  </a:cubicBezTo>
                  <a:lnTo>
                    <a:pt x="1" y="127"/>
                  </a:lnTo>
                  <a:cubicBezTo>
                    <a:pt x="16" y="143"/>
                    <a:pt x="32" y="143"/>
                    <a:pt x="32" y="143"/>
                  </a:cubicBezTo>
                  <a:lnTo>
                    <a:pt x="47" y="143"/>
                  </a:lnTo>
                  <a:cubicBezTo>
                    <a:pt x="64" y="143"/>
                    <a:pt x="64" y="127"/>
                    <a:pt x="79" y="127"/>
                  </a:cubicBezTo>
                  <a:cubicBezTo>
                    <a:pt x="95" y="127"/>
                    <a:pt x="110" y="112"/>
                    <a:pt x="142" y="95"/>
                  </a:cubicBezTo>
                  <a:cubicBezTo>
                    <a:pt x="142" y="95"/>
                    <a:pt x="158" y="80"/>
                    <a:pt x="158" y="64"/>
                  </a:cubicBezTo>
                  <a:lnTo>
                    <a:pt x="158" y="32"/>
                  </a:lnTo>
                  <a:cubicBezTo>
                    <a:pt x="158" y="17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2022;p38">
              <a:extLst>
                <a:ext uri="{FF2B5EF4-FFF2-40B4-BE49-F238E27FC236}">
                  <a16:creationId xmlns:a16="http://schemas.microsoft.com/office/drawing/2014/main" id="{BE55EDC6-AAAF-ED93-E651-6C488EC3B96C}"/>
                </a:ext>
              </a:extLst>
            </p:cNvPr>
            <p:cNvSpPr/>
            <p:nvPr/>
          </p:nvSpPr>
          <p:spPr>
            <a:xfrm>
              <a:off x="3032697" y="1806796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16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1" y="79"/>
                  </a:lnTo>
                  <a:lnTo>
                    <a:pt x="32" y="111"/>
                  </a:lnTo>
                  <a:lnTo>
                    <a:pt x="47" y="111"/>
                  </a:lnTo>
                  <a:cubicBezTo>
                    <a:pt x="64" y="111"/>
                    <a:pt x="79" y="95"/>
                    <a:pt x="79" y="79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47" y="32"/>
                  </a:lnTo>
                  <a:cubicBezTo>
                    <a:pt x="32" y="16"/>
                    <a:pt x="16" y="16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2023;p38">
              <a:extLst>
                <a:ext uri="{FF2B5EF4-FFF2-40B4-BE49-F238E27FC236}">
                  <a16:creationId xmlns:a16="http://schemas.microsoft.com/office/drawing/2014/main" id="{69227327-27B1-6D36-B740-C05FD13BB505}"/>
                </a:ext>
              </a:extLst>
            </p:cNvPr>
            <p:cNvSpPr/>
            <p:nvPr/>
          </p:nvSpPr>
          <p:spPr>
            <a:xfrm>
              <a:off x="3088290" y="180078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cubicBezTo>
                    <a:pt x="17" y="32"/>
                    <a:pt x="1" y="48"/>
                    <a:pt x="17" y="63"/>
                  </a:cubicBezTo>
                  <a:cubicBezTo>
                    <a:pt x="17" y="79"/>
                    <a:pt x="32" y="95"/>
                    <a:pt x="49" y="95"/>
                  </a:cubicBezTo>
                  <a:lnTo>
                    <a:pt x="49" y="95"/>
                  </a:lnTo>
                  <a:lnTo>
                    <a:pt x="64" y="95"/>
                  </a:lnTo>
                  <a:lnTo>
                    <a:pt x="80" y="95"/>
                  </a:lnTo>
                  <a:cubicBezTo>
                    <a:pt x="95" y="95"/>
                    <a:pt x="112" y="95"/>
                    <a:pt x="112" y="79"/>
                  </a:cubicBezTo>
                  <a:lnTo>
                    <a:pt x="112" y="48"/>
                  </a:lnTo>
                  <a:cubicBezTo>
                    <a:pt x="127" y="32"/>
                    <a:pt x="112" y="16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2024;p38">
              <a:extLst>
                <a:ext uri="{FF2B5EF4-FFF2-40B4-BE49-F238E27FC236}">
                  <a16:creationId xmlns:a16="http://schemas.microsoft.com/office/drawing/2014/main" id="{09528FDB-615E-1E1C-7838-55A069417ADB}"/>
                </a:ext>
              </a:extLst>
            </p:cNvPr>
            <p:cNvSpPr/>
            <p:nvPr/>
          </p:nvSpPr>
          <p:spPr>
            <a:xfrm>
              <a:off x="3206090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6"/>
                  </a:cubicBezTo>
                  <a:lnTo>
                    <a:pt x="15" y="16"/>
                  </a:lnTo>
                  <a:lnTo>
                    <a:pt x="0" y="47"/>
                  </a:lnTo>
                  <a:cubicBezTo>
                    <a:pt x="0" y="64"/>
                    <a:pt x="0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79"/>
                  </a:cubicBezTo>
                  <a:lnTo>
                    <a:pt x="95" y="47"/>
                  </a:lnTo>
                  <a:cubicBezTo>
                    <a:pt x="95" y="32"/>
                    <a:pt x="95" y="16"/>
                    <a:pt x="78" y="16"/>
                  </a:cubicBez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2025;p38">
              <a:extLst>
                <a:ext uri="{FF2B5EF4-FFF2-40B4-BE49-F238E27FC236}">
                  <a16:creationId xmlns:a16="http://schemas.microsoft.com/office/drawing/2014/main" id="{0EA5A826-89AC-5604-0D1D-2D4CDB195829}"/>
                </a:ext>
              </a:extLst>
            </p:cNvPr>
            <p:cNvSpPr/>
            <p:nvPr/>
          </p:nvSpPr>
          <p:spPr>
            <a:xfrm>
              <a:off x="3318326" y="1776232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32"/>
                    <a:pt x="0" y="47"/>
                  </a:cubicBezTo>
                  <a:lnTo>
                    <a:pt x="16" y="95"/>
                  </a:lnTo>
                  <a:lnTo>
                    <a:pt x="16" y="110"/>
                  </a:lnTo>
                  <a:cubicBezTo>
                    <a:pt x="16" y="110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cubicBezTo>
                    <a:pt x="79" y="127"/>
                    <a:pt x="95" y="110"/>
                    <a:pt x="79" y="95"/>
                  </a:cubicBezTo>
                  <a:cubicBezTo>
                    <a:pt x="79" y="95"/>
                    <a:pt x="79" y="110"/>
                    <a:pt x="63" y="110"/>
                  </a:cubicBezTo>
                  <a:lnTo>
                    <a:pt x="63" y="110"/>
                  </a:lnTo>
                  <a:cubicBezTo>
                    <a:pt x="47" y="110"/>
                    <a:pt x="32" y="95"/>
                    <a:pt x="16" y="79"/>
                  </a:cubicBezTo>
                  <a:lnTo>
                    <a:pt x="16" y="47"/>
                  </a:lnTo>
                  <a:cubicBezTo>
                    <a:pt x="0" y="32"/>
                    <a:pt x="16" y="16"/>
                    <a:pt x="32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2026;p38">
              <a:extLst>
                <a:ext uri="{FF2B5EF4-FFF2-40B4-BE49-F238E27FC236}">
                  <a16:creationId xmlns:a16="http://schemas.microsoft.com/office/drawing/2014/main" id="{1F211A6C-73C0-A272-DBAF-2B69EC103386}"/>
                </a:ext>
              </a:extLst>
            </p:cNvPr>
            <p:cNvSpPr/>
            <p:nvPr/>
          </p:nvSpPr>
          <p:spPr>
            <a:xfrm>
              <a:off x="3118376" y="1799767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48" y="80"/>
                    <a:pt x="48" y="64"/>
                    <a:pt x="48" y="48"/>
                  </a:cubicBezTo>
                  <a:cubicBezTo>
                    <a:pt x="48" y="32"/>
                    <a:pt x="63" y="32"/>
                    <a:pt x="80" y="32"/>
                  </a:cubicBezTo>
                  <a:cubicBezTo>
                    <a:pt x="80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2027;p38">
              <a:extLst>
                <a:ext uri="{FF2B5EF4-FFF2-40B4-BE49-F238E27FC236}">
                  <a16:creationId xmlns:a16="http://schemas.microsoft.com/office/drawing/2014/main" id="{C8F70BFF-5147-3406-155F-8774FB0F0981}"/>
                </a:ext>
              </a:extLst>
            </p:cNvPr>
            <p:cNvSpPr/>
            <p:nvPr/>
          </p:nvSpPr>
          <p:spPr>
            <a:xfrm>
              <a:off x="3196549" y="179226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8" y="1"/>
                  </a:moveTo>
                  <a:lnTo>
                    <a:pt x="63" y="1"/>
                  </a:lnTo>
                  <a:cubicBezTo>
                    <a:pt x="63" y="16"/>
                    <a:pt x="48" y="32"/>
                    <a:pt x="32" y="32"/>
                  </a:cubicBezTo>
                  <a:lnTo>
                    <a:pt x="17" y="47"/>
                  </a:lnTo>
                  <a:lnTo>
                    <a:pt x="0" y="47"/>
                  </a:lnTo>
                  <a:cubicBezTo>
                    <a:pt x="0" y="64"/>
                    <a:pt x="17" y="64"/>
                    <a:pt x="32" y="64"/>
                  </a:cubicBezTo>
                  <a:lnTo>
                    <a:pt x="95" y="64"/>
                  </a:lnTo>
                  <a:cubicBezTo>
                    <a:pt x="111" y="64"/>
                    <a:pt x="126" y="47"/>
                    <a:pt x="126" y="32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2028;p38">
              <a:extLst>
                <a:ext uri="{FF2B5EF4-FFF2-40B4-BE49-F238E27FC236}">
                  <a16:creationId xmlns:a16="http://schemas.microsoft.com/office/drawing/2014/main" id="{79DF7431-CA8C-A1F7-FF16-2CFD2742A4F0}"/>
                </a:ext>
              </a:extLst>
            </p:cNvPr>
            <p:cNvSpPr/>
            <p:nvPr/>
          </p:nvSpPr>
          <p:spPr>
            <a:xfrm>
              <a:off x="3039185" y="1806796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95" y="0"/>
                  </a:moveTo>
                  <a:lnTo>
                    <a:pt x="80" y="0"/>
                  </a:lnTo>
                  <a:lnTo>
                    <a:pt x="64" y="16"/>
                  </a:lnTo>
                  <a:lnTo>
                    <a:pt x="17" y="48"/>
                  </a:lnTo>
                  <a:lnTo>
                    <a:pt x="17" y="63"/>
                  </a:lnTo>
                  <a:lnTo>
                    <a:pt x="1" y="95"/>
                  </a:lnTo>
                  <a:cubicBezTo>
                    <a:pt x="1" y="111"/>
                    <a:pt x="17" y="143"/>
                    <a:pt x="32" y="143"/>
                  </a:cubicBezTo>
                  <a:lnTo>
                    <a:pt x="49" y="143"/>
                  </a:lnTo>
                  <a:cubicBezTo>
                    <a:pt x="64" y="143"/>
                    <a:pt x="80" y="126"/>
                    <a:pt x="80" y="111"/>
                  </a:cubicBezTo>
                  <a:lnTo>
                    <a:pt x="80" y="95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6"/>
                  </a:cubicBezTo>
                  <a:cubicBezTo>
                    <a:pt x="112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2029;p38">
              <a:extLst>
                <a:ext uri="{FF2B5EF4-FFF2-40B4-BE49-F238E27FC236}">
                  <a16:creationId xmlns:a16="http://schemas.microsoft.com/office/drawing/2014/main" id="{41F1E98C-F44A-F901-ADFF-DF3DBFEF2D15}"/>
                </a:ext>
              </a:extLst>
            </p:cNvPr>
            <p:cNvSpPr/>
            <p:nvPr/>
          </p:nvSpPr>
          <p:spPr>
            <a:xfrm>
              <a:off x="3193051" y="179073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0" y="17"/>
                    <a:pt x="0" y="32"/>
                    <a:pt x="0" y="64"/>
                  </a:cubicBezTo>
                  <a:lnTo>
                    <a:pt x="16" y="64"/>
                  </a:lnTo>
                  <a:cubicBezTo>
                    <a:pt x="32" y="95"/>
                    <a:pt x="47" y="95"/>
                    <a:pt x="79" y="95"/>
                  </a:cubicBez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80"/>
                    <a:pt x="173" y="64"/>
                    <a:pt x="173" y="49"/>
                  </a:cubicBezTo>
                  <a:lnTo>
                    <a:pt x="158" y="49"/>
                  </a:lnTo>
                  <a:cubicBezTo>
                    <a:pt x="158" y="32"/>
                    <a:pt x="158" y="17"/>
                    <a:pt x="142" y="17"/>
                  </a:cubicBezTo>
                  <a:lnTo>
                    <a:pt x="127" y="17"/>
                  </a:lnTo>
                  <a:lnTo>
                    <a:pt x="127" y="17"/>
                  </a:lnTo>
                  <a:cubicBezTo>
                    <a:pt x="127" y="17"/>
                    <a:pt x="110" y="17"/>
                    <a:pt x="110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32"/>
                    <a:pt x="63" y="32"/>
                    <a:pt x="63" y="17"/>
                  </a:cubicBez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2030;p38">
              <a:extLst>
                <a:ext uri="{FF2B5EF4-FFF2-40B4-BE49-F238E27FC236}">
                  <a16:creationId xmlns:a16="http://schemas.microsoft.com/office/drawing/2014/main" id="{93D06EAE-AFC8-5197-8F5A-98F0C7B7AAFA}"/>
                </a:ext>
              </a:extLst>
            </p:cNvPr>
            <p:cNvSpPr/>
            <p:nvPr/>
          </p:nvSpPr>
          <p:spPr>
            <a:xfrm>
              <a:off x="3419557" y="1777727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63" y="80"/>
                  </a:lnTo>
                  <a:cubicBezTo>
                    <a:pt x="95" y="80"/>
                    <a:pt x="110" y="63"/>
                    <a:pt x="110" y="48"/>
                  </a:cubicBezTo>
                  <a:cubicBezTo>
                    <a:pt x="110" y="32"/>
                    <a:pt x="95" y="17"/>
                    <a:pt x="78" y="17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2031;p38">
              <a:extLst>
                <a:ext uri="{FF2B5EF4-FFF2-40B4-BE49-F238E27FC236}">
                  <a16:creationId xmlns:a16="http://schemas.microsoft.com/office/drawing/2014/main" id="{678B257D-96C1-DD6D-3A33-C687BEDF5A7B}"/>
                </a:ext>
              </a:extLst>
            </p:cNvPr>
            <p:cNvSpPr/>
            <p:nvPr/>
          </p:nvSpPr>
          <p:spPr>
            <a:xfrm>
              <a:off x="3412019" y="1777250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47"/>
                  </a:lnTo>
                  <a:cubicBezTo>
                    <a:pt x="0" y="63"/>
                    <a:pt x="16" y="63"/>
                    <a:pt x="16" y="63"/>
                  </a:cubicBezTo>
                  <a:lnTo>
                    <a:pt x="32" y="78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6"/>
                    <a:pt x="48" y="126"/>
                    <a:pt x="48" y="141"/>
                  </a:cubicBezTo>
                  <a:lnTo>
                    <a:pt x="63" y="141"/>
                  </a:lnTo>
                  <a:lnTo>
                    <a:pt x="63" y="141"/>
                  </a:lnTo>
                  <a:lnTo>
                    <a:pt x="63" y="141"/>
                  </a:lnTo>
                  <a:lnTo>
                    <a:pt x="79" y="141"/>
                  </a:lnTo>
                  <a:cubicBezTo>
                    <a:pt x="95" y="126"/>
                    <a:pt x="111" y="126"/>
                    <a:pt x="111" y="110"/>
                  </a:cubicBezTo>
                  <a:lnTo>
                    <a:pt x="111" y="95"/>
                  </a:lnTo>
                  <a:lnTo>
                    <a:pt x="111" y="95"/>
                  </a:lnTo>
                  <a:lnTo>
                    <a:pt x="111" y="47"/>
                  </a:lnTo>
                  <a:cubicBezTo>
                    <a:pt x="111" y="32"/>
                    <a:pt x="95" y="32"/>
                    <a:pt x="95" y="15"/>
                  </a:cubicBezTo>
                  <a:lnTo>
                    <a:pt x="79" y="15"/>
                  </a:lnTo>
                  <a:lnTo>
                    <a:pt x="63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2032;p38">
              <a:extLst>
                <a:ext uri="{FF2B5EF4-FFF2-40B4-BE49-F238E27FC236}">
                  <a16:creationId xmlns:a16="http://schemas.microsoft.com/office/drawing/2014/main" id="{42D475AC-A1F8-8B5D-7960-1F5B411BF107}"/>
                </a:ext>
              </a:extLst>
            </p:cNvPr>
            <p:cNvSpPr/>
            <p:nvPr/>
          </p:nvSpPr>
          <p:spPr>
            <a:xfrm>
              <a:off x="3078812" y="1807304"/>
              <a:ext cx="2512" cy="3021"/>
            </a:xfrm>
            <a:custGeom>
              <a:avLst/>
              <a:gdLst/>
              <a:ahLst/>
              <a:cxnLst/>
              <a:rect l="l" t="t" r="r" b="b"/>
              <a:pathLst>
                <a:path w="79" h="95" extrusionOk="0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0"/>
                    <a:pt x="32" y="16"/>
                  </a:cubicBezTo>
                  <a:lnTo>
                    <a:pt x="15" y="16"/>
                  </a:lnTo>
                  <a:cubicBezTo>
                    <a:pt x="0" y="32"/>
                    <a:pt x="0" y="32"/>
                    <a:pt x="0" y="47"/>
                  </a:cubicBezTo>
                  <a:lnTo>
                    <a:pt x="0" y="63"/>
                  </a:lnTo>
                  <a:cubicBezTo>
                    <a:pt x="0" y="79"/>
                    <a:pt x="15" y="79"/>
                    <a:pt x="15" y="79"/>
                  </a:cubicBezTo>
                  <a:lnTo>
                    <a:pt x="15" y="79"/>
                  </a:lnTo>
                  <a:lnTo>
                    <a:pt x="32" y="95"/>
                  </a:lnTo>
                  <a:lnTo>
                    <a:pt x="47" y="95"/>
                  </a:lnTo>
                  <a:lnTo>
                    <a:pt x="78" y="95"/>
                  </a:lnTo>
                  <a:lnTo>
                    <a:pt x="63" y="95"/>
                  </a:lnTo>
                  <a:cubicBezTo>
                    <a:pt x="63" y="79"/>
                    <a:pt x="63" y="63"/>
                    <a:pt x="78" y="47"/>
                  </a:cubicBezTo>
                  <a:lnTo>
                    <a:pt x="78" y="47"/>
                  </a:lnTo>
                  <a:lnTo>
                    <a:pt x="78" y="47"/>
                  </a:lnTo>
                  <a:lnTo>
                    <a:pt x="78" y="16"/>
                  </a:lnTo>
                  <a:cubicBezTo>
                    <a:pt x="63" y="0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2033;p38">
              <a:extLst>
                <a:ext uri="{FF2B5EF4-FFF2-40B4-BE49-F238E27FC236}">
                  <a16:creationId xmlns:a16="http://schemas.microsoft.com/office/drawing/2014/main" id="{DF06BF00-7F3A-9401-DA43-2308B47259FC}"/>
                </a:ext>
              </a:extLst>
            </p:cNvPr>
            <p:cNvSpPr/>
            <p:nvPr/>
          </p:nvSpPr>
          <p:spPr>
            <a:xfrm>
              <a:off x="3186022" y="1797286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32" y="15"/>
                    <a:pt x="32" y="32"/>
                  </a:cubicBezTo>
                  <a:lnTo>
                    <a:pt x="16" y="63"/>
                  </a:lnTo>
                  <a:lnTo>
                    <a:pt x="16" y="63"/>
                  </a:lnTo>
                  <a:lnTo>
                    <a:pt x="16" y="63"/>
                  </a:lnTo>
                  <a:cubicBezTo>
                    <a:pt x="1" y="79"/>
                    <a:pt x="1" y="95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48" y="110"/>
                    <a:pt x="64" y="110"/>
                    <a:pt x="79" y="95"/>
                  </a:cubicBezTo>
                  <a:lnTo>
                    <a:pt x="79" y="79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47"/>
                  </a:lnTo>
                  <a:cubicBezTo>
                    <a:pt x="95" y="32"/>
                    <a:pt x="95" y="15"/>
                    <a:pt x="7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2034;p38">
              <a:extLst>
                <a:ext uri="{FF2B5EF4-FFF2-40B4-BE49-F238E27FC236}">
                  <a16:creationId xmlns:a16="http://schemas.microsoft.com/office/drawing/2014/main" id="{0DAE3837-486A-A01F-9981-AFE4BF8352DB}"/>
                </a:ext>
              </a:extLst>
            </p:cNvPr>
            <p:cNvSpPr/>
            <p:nvPr/>
          </p:nvSpPr>
          <p:spPr>
            <a:xfrm>
              <a:off x="3386958" y="1777250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lnTo>
                    <a:pt x="80" y="15"/>
                  </a:lnTo>
                  <a:lnTo>
                    <a:pt x="17" y="15"/>
                  </a:lnTo>
                  <a:cubicBezTo>
                    <a:pt x="17" y="15"/>
                    <a:pt x="0" y="32"/>
                    <a:pt x="0" y="47"/>
                  </a:cubicBezTo>
                  <a:lnTo>
                    <a:pt x="0" y="47"/>
                  </a:lnTo>
                  <a:lnTo>
                    <a:pt x="0" y="63"/>
                  </a:lnTo>
                  <a:cubicBezTo>
                    <a:pt x="0" y="78"/>
                    <a:pt x="17" y="95"/>
                    <a:pt x="32" y="95"/>
                  </a:cubicBezTo>
                  <a:lnTo>
                    <a:pt x="48" y="78"/>
                  </a:lnTo>
                  <a:lnTo>
                    <a:pt x="143" y="63"/>
                  </a:lnTo>
                  <a:cubicBezTo>
                    <a:pt x="158" y="63"/>
                    <a:pt x="158" y="63"/>
                    <a:pt x="158" y="47"/>
                  </a:cubicBezTo>
                  <a:cubicBezTo>
                    <a:pt x="174" y="47"/>
                    <a:pt x="174" y="32"/>
                    <a:pt x="174" y="15"/>
                  </a:cubicBezTo>
                  <a:lnTo>
                    <a:pt x="174" y="15"/>
                  </a:lnTo>
                  <a:lnTo>
                    <a:pt x="174" y="15"/>
                  </a:lnTo>
                  <a:cubicBezTo>
                    <a:pt x="158" y="15"/>
                    <a:pt x="158" y="32"/>
                    <a:pt x="143" y="32"/>
                  </a:cubicBezTo>
                  <a:lnTo>
                    <a:pt x="111" y="32"/>
                  </a:lnTo>
                  <a:lnTo>
                    <a:pt x="111" y="32"/>
                  </a:lnTo>
                  <a:cubicBezTo>
                    <a:pt x="95" y="32"/>
                    <a:pt x="80" y="15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2035;p38">
              <a:extLst>
                <a:ext uri="{FF2B5EF4-FFF2-40B4-BE49-F238E27FC236}">
                  <a16:creationId xmlns:a16="http://schemas.microsoft.com/office/drawing/2014/main" id="{80F70EB6-9EA9-231B-820A-6A6163BF90AA}"/>
                </a:ext>
              </a:extLst>
            </p:cNvPr>
            <p:cNvSpPr/>
            <p:nvPr/>
          </p:nvSpPr>
          <p:spPr>
            <a:xfrm>
              <a:off x="3268680" y="1766214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80" y="16"/>
                  </a:lnTo>
                  <a:lnTo>
                    <a:pt x="80" y="16"/>
                  </a:lnTo>
                  <a:lnTo>
                    <a:pt x="17" y="47"/>
                  </a:lnTo>
                  <a:cubicBezTo>
                    <a:pt x="1" y="64"/>
                    <a:pt x="1" y="79"/>
                    <a:pt x="1" y="95"/>
                  </a:cubicBezTo>
                  <a:cubicBezTo>
                    <a:pt x="17" y="95"/>
                    <a:pt x="17" y="79"/>
                    <a:pt x="17" y="79"/>
                  </a:cubicBezTo>
                  <a:lnTo>
                    <a:pt x="32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79"/>
                  </a:lnTo>
                  <a:lnTo>
                    <a:pt x="127" y="64"/>
                  </a:lnTo>
                  <a:cubicBezTo>
                    <a:pt x="143" y="64"/>
                    <a:pt x="143" y="64"/>
                    <a:pt x="143" y="47"/>
                  </a:cubicBezTo>
                  <a:lnTo>
                    <a:pt x="143" y="32"/>
                  </a:lnTo>
                  <a:cubicBezTo>
                    <a:pt x="143" y="16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2036;p38">
              <a:extLst>
                <a:ext uri="{FF2B5EF4-FFF2-40B4-BE49-F238E27FC236}">
                  <a16:creationId xmlns:a16="http://schemas.microsoft.com/office/drawing/2014/main" id="{456D58BA-72F7-505A-081D-7492556E3D99}"/>
                </a:ext>
              </a:extLst>
            </p:cNvPr>
            <p:cNvSpPr/>
            <p:nvPr/>
          </p:nvSpPr>
          <p:spPr>
            <a:xfrm>
              <a:off x="3078812" y="1813792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0" y="17"/>
                    <a:pt x="0" y="32"/>
                    <a:pt x="15" y="49"/>
                  </a:cubicBezTo>
                  <a:lnTo>
                    <a:pt x="32" y="80"/>
                  </a:lnTo>
                  <a:cubicBezTo>
                    <a:pt x="32" y="95"/>
                    <a:pt x="47" y="95"/>
                    <a:pt x="63" y="95"/>
                  </a:cubicBezTo>
                  <a:lnTo>
                    <a:pt x="78" y="95"/>
                  </a:lnTo>
                  <a:lnTo>
                    <a:pt x="78" y="95"/>
                  </a:lnTo>
                  <a:cubicBezTo>
                    <a:pt x="95" y="80"/>
                    <a:pt x="95" y="64"/>
                    <a:pt x="78" y="49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2037;p38">
              <a:extLst>
                <a:ext uri="{FF2B5EF4-FFF2-40B4-BE49-F238E27FC236}">
                  <a16:creationId xmlns:a16="http://schemas.microsoft.com/office/drawing/2014/main" id="{CF6A88C0-FB18-91AC-9A3B-7E8EFDA2DAA0}"/>
                </a:ext>
              </a:extLst>
            </p:cNvPr>
            <p:cNvSpPr/>
            <p:nvPr/>
          </p:nvSpPr>
          <p:spPr>
            <a:xfrm>
              <a:off x="3175495" y="180129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47"/>
                  </a:lnTo>
                  <a:cubicBezTo>
                    <a:pt x="0" y="63"/>
                    <a:pt x="0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cubicBezTo>
                    <a:pt x="48" y="95"/>
                    <a:pt x="63" y="95"/>
                    <a:pt x="80" y="79"/>
                  </a:cubicBez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95" y="32"/>
                    <a:pt x="80" y="32"/>
                  </a:cubicBezTo>
                  <a:cubicBezTo>
                    <a:pt x="80" y="16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2038;p38">
              <a:extLst>
                <a:ext uri="{FF2B5EF4-FFF2-40B4-BE49-F238E27FC236}">
                  <a16:creationId xmlns:a16="http://schemas.microsoft.com/office/drawing/2014/main" id="{1B096F2B-D9BF-8353-941F-64A7AB90E286}"/>
                </a:ext>
              </a:extLst>
            </p:cNvPr>
            <p:cNvSpPr/>
            <p:nvPr/>
          </p:nvSpPr>
          <p:spPr>
            <a:xfrm>
              <a:off x="3158448" y="1805301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32"/>
                  </a:cubicBezTo>
                  <a:lnTo>
                    <a:pt x="17" y="47"/>
                  </a:lnTo>
                  <a:lnTo>
                    <a:pt x="1" y="79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32" y="126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4" y="142"/>
                  </a:lnTo>
                  <a:cubicBezTo>
                    <a:pt x="80" y="126"/>
                    <a:pt x="95" y="126"/>
                    <a:pt x="95" y="110"/>
                  </a:cubicBezTo>
                  <a:lnTo>
                    <a:pt x="95" y="79"/>
                  </a:ln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80" y="16"/>
                    <a:pt x="64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2039;p38">
              <a:extLst>
                <a:ext uri="{FF2B5EF4-FFF2-40B4-BE49-F238E27FC236}">
                  <a16:creationId xmlns:a16="http://schemas.microsoft.com/office/drawing/2014/main" id="{D3579835-31BE-DBA6-444A-38D5A6A6968D}"/>
                </a:ext>
              </a:extLst>
            </p:cNvPr>
            <p:cNvSpPr/>
            <p:nvPr/>
          </p:nvSpPr>
          <p:spPr>
            <a:xfrm>
              <a:off x="3388961" y="1815319"/>
              <a:ext cx="6551" cy="3530"/>
            </a:xfrm>
            <a:custGeom>
              <a:avLst/>
              <a:gdLst/>
              <a:ahLst/>
              <a:cxnLst/>
              <a:rect l="l" t="t" r="r" b="b"/>
              <a:pathLst>
                <a:path w="206" h="111" extrusionOk="0">
                  <a:moveTo>
                    <a:pt x="48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cubicBezTo>
                    <a:pt x="32" y="64"/>
                    <a:pt x="48" y="64"/>
                    <a:pt x="48" y="79"/>
                  </a:cubicBezTo>
                  <a:cubicBezTo>
                    <a:pt x="80" y="95"/>
                    <a:pt x="95" y="110"/>
                    <a:pt x="126" y="110"/>
                  </a:cubicBezTo>
                  <a:lnTo>
                    <a:pt x="143" y="110"/>
                  </a:lnTo>
                  <a:lnTo>
                    <a:pt x="206" y="110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cubicBezTo>
                    <a:pt x="206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11" y="32"/>
                  </a:lnTo>
                  <a:lnTo>
                    <a:pt x="95" y="16"/>
                  </a:lnTo>
                  <a:cubicBezTo>
                    <a:pt x="80" y="16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2040;p38">
              <a:extLst>
                <a:ext uri="{FF2B5EF4-FFF2-40B4-BE49-F238E27FC236}">
                  <a16:creationId xmlns:a16="http://schemas.microsoft.com/office/drawing/2014/main" id="{1DF9F2B1-2135-5F73-BB0C-BB0069209D31}"/>
                </a:ext>
              </a:extLst>
            </p:cNvPr>
            <p:cNvSpPr/>
            <p:nvPr/>
          </p:nvSpPr>
          <p:spPr>
            <a:xfrm>
              <a:off x="3033174" y="1819803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112" y="1"/>
                  </a:moveTo>
                  <a:lnTo>
                    <a:pt x="112" y="1"/>
                  </a:lnTo>
                  <a:cubicBezTo>
                    <a:pt x="95" y="1"/>
                    <a:pt x="95" y="1"/>
                    <a:pt x="95" y="17"/>
                  </a:cubicBezTo>
                  <a:lnTo>
                    <a:pt x="49" y="32"/>
                  </a:lnTo>
                  <a:lnTo>
                    <a:pt x="32" y="49"/>
                  </a:lnTo>
                  <a:cubicBezTo>
                    <a:pt x="17" y="64"/>
                    <a:pt x="1" y="95"/>
                    <a:pt x="17" y="95"/>
                  </a:cubicBezTo>
                  <a:lnTo>
                    <a:pt x="17" y="112"/>
                  </a:lnTo>
                  <a:lnTo>
                    <a:pt x="32" y="112"/>
                  </a:lnTo>
                  <a:lnTo>
                    <a:pt x="49" y="112"/>
                  </a:lnTo>
                  <a:lnTo>
                    <a:pt x="64" y="112"/>
                  </a:lnTo>
                  <a:lnTo>
                    <a:pt x="112" y="80"/>
                  </a:lnTo>
                  <a:lnTo>
                    <a:pt x="127" y="64"/>
                  </a:lnTo>
                  <a:lnTo>
                    <a:pt x="127" y="64"/>
                  </a:lnTo>
                  <a:cubicBezTo>
                    <a:pt x="143" y="49"/>
                    <a:pt x="143" y="32"/>
                    <a:pt x="143" y="17"/>
                  </a:cubicBezTo>
                  <a:lnTo>
                    <a:pt x="127" y="17"/>
                  </a:lnTo>
                  <a:cubicBezTo>
                    <a:pt x="127" y="1"/>
                    <a:pt x="112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2041;p38">
              <a:extLst>
                <a:ext uri="{FF2B5EF4-FFF2-40B4-BE49-F238E27FC236}">
                  <a16:creationId xmlns:a16="http://schemas.microsoft.com/office/drawing/2014/main" id="{7FD0585F-B2BD-C325-12EA-FDDB4A0641F1}"/>
                </a:ext>
              </a:extLst>
            </p:cNvPr>
            <p:cNvSpPr/>
            <p:nvPr/>
          </p:nvSpPr>
          <p:spPr>
            <a:xfrm>
              <a:off x="3354391" y="1779731"/>
              <a:ext cx="2035" cy="3562"/>
            </a:xfrm>
            <a:custGeom>
              <a:avLst/>
              <a:gdLst/>
              <a:ahLst/>
              <a:cxnLst/>
              <a:rect l="l" t="t" r="r" b="b"/>
              <a:pathLst>
                <a:path w="64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7"/>
                    <a:pt x="1" y="32"/>
                    <a:pt x="1" y="48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64" y="111"/>
                    <a:pt x="64" y="95"/>
                    <a:pt x="64" y="63"/>
                  </a:cubicBezTo>
                  <a:lnTo>
                    <a:pt x="64" y="32"/>
                  </a:lnTo>
                  <a:cubicBezTo>
                    <a:pt x="64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2042;p38">
              <a:extLst>
                <a:ext uri="{FF2B5EF4-FFF2-40B4-BE49-F238E27FC236}">
                  <a16:creationId xmlns:a16="http://schemas.microsoft.com/office/drawing/2014/main" id="{E497A45A-2DB9-89CE-EF16-66659CBB71E1}"/>
                </a:ext>
              </a:extLst>
            </p:cNvPr>
            <p:cNvSpPr/>
            <p:nvPr/>
          </p:nvSpPr>
          <p:spPr>
            <a:xfrm>
              <a:off x="3277235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0" y="32"/>
                    <a:pt x="0" y="64"/>
                    <a:pt x="0" y="79"/>
                  </a:cubicBezTo>
                  <a:cubicBezTo>
                    <a:pt x="16" y="79"/>
                    <a:pt x="16" y="95"/>
                    <a:pt x="32" y="95"/>
                  </a:cubicBezTo>
                  <a:lnTo>
                    <a:pt x="47" y="79"/>
                  </a:lnTo>
                  <a:lnTo>
                    <a:pt x="79" y="64"/>
                  </a:lnTo>
                  <a:cubicBezTo>
                    <a:pt x="95" y="47"/>
                    <a:pt x="95" y="32"/>
                    <a:pt x="95" y="16"/>
                  </a:cubicBezTo>
                  <a:cubicBezTo>
                    <a:pt x="79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2043;p38">
              <a:extLst>
                <a:ext uri="{FF2B5EF4-FFF2-40B4-BE49-F238E27FC236}">
                  <a16:creationId xmlns:a16="http://schemas.microsoft.com/office/drawing/2014/main" id="{AAF6AA07-B302-C246-8FBC-E1BE8420902A}"/>
                </a:ext>
              </a:extLst>
            </p:cNvPr>
            <p:cNvSpPr/>
            <p:nvPr/>
          </p:nvSpPr>
          <p:spPr>
            <a:xfrm>
              <a:off x="3299275" y="178672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cubicBezTo>
                    <a:pt x="47" y="17"/>
                    <a:pt x="32" y="32"/>
                    <a:pt x="32" y="49"/>
                  </a:cubicBezTo>
                  <a:lnTo>
                    <a:pt x="16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" y="112"/>
                    <a:pt x="16" y="127"/>
                    <a:pt x="32" y="127"/>
                  </a:cubicBezTo>
                  <a:lnTo>
                    <a:pt x="47" y="112"/>
                  </a:lnTo>
                  <a:lnTo>
                    <a:pt x="95" y="95"/>
                  </a:lnTo>
                  <a:cubicBezTo>
                    <a:pt x="110" y="95"/>
                    <a:pt x="110" y="64"/>
                    <a:pt x="110" y="49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2044;p38">
              <a:extLst>
                <a:ext uri="{FF2B5EF4-FFF2-40B4-BE49-F238E27FC236}">
                  <a16:creationId xmlns:a16="http://schemas.microsoft.com/office/drawing/2014/main" id="{3F2E59E3-8675-2158-F085-E426678D865D}"/>
                </a:ext>
              </a:extLst>
            </p:cNvPr>
            <p:cNvSpPr/>
            <p:nvPr/>
          </p:nvSpPr>
          <p:spPr>
            <a:xfrm>
              <a:off x="3235127" y="1793279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5"/>
                  </a:cubicBezTo>
                  <a:lnTo>
                    <a:pt x="16" y="47"/>
                  </a:lnTo>
                  <a:cubicBezTo>
                    <a:pt x="1" y="63"/>
                    <a:pt x="16" y="95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79" y="95"/>
                    <a:pt x="79" y="78"/>
                  </a:cubicBezTo>
                  <a:lnTo>
                    <a:pt x="95" y="47"/>
                  </a:lnTo>
                  <a:cubicBezTo>
                    <a:pt x="95" y="32"/>
                    <a:pt x="95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2045;p38">
              <a:extLst>
                <a:ext uri="{FF2B5EF4-FFF2-40B4-BE49-F238E27FC236}">
                  <a16:creationId xmlns:a16="http://schemas.microsoft.com/office/drawing/2014/main" id="{98494DFA-1DF5-7E3E-B09E-CC194AFE5F99}"/>
                </a:ext>
              </a:extLst>
            </p:cNvPr>
            <p:cNvSpPr/>
            <p:nvPr/>
          </p:nvSpPr>
          <p:spPr>
            <a:xfrm>
              <a:off x="3420034" y="1797763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0"/>
                  </a:moveTo>
                  <a:lnTo>
                    <a:pt x="80" y="0"/>
                  </a:lnTo>
                  <a:cubicBezTo>
                    <a:pt x="63" y="0"/>
                    <a:pt x="63" y="0"/>
                    <a:pt x="63" y="17"/>
                  </a:cubicBezTo>
                  <a:lnTo>
                    <a:pt x="63" y="17"/>
                  </a:lnTo>
                  <a:lnTo>
                    <a:pt x="17" y="48"/>
                  </a:lnTo>
                  <a:cubicBezTo>
                    <a:pt x="0" y="48"/>
                    <a:pt x="0" y="64"/>
                    <a:pt x="0" y="80"/>
                  </a:cubicBezTo>
                  <a:cubicBezTo>
                    <a:pt x="0" y="95"/>
                    <a:pt x="17" y="95"/>
                    <a:pt x="32" y="111"/>
                  </a:cubicBezTo>
                  <a:lnTo>
                    <a:pt x="80" y="127"/>
                  </a:lnTo>
                  <a:lnTo>
                    <a:pt x="80" y="127"/>
                  </a:lnTo>
                  <a:lnTo>
                    <a:pt x="95" y="127"/>
                  </a:lnTo>
                  <a:lnTo>
                    <a:pt x="111" y="127"/>
                  </a:lnTo>
                  <a:cubicBezTo>
                    <a:pt x="111" y="111"/>
                    <a:pt x="126" y="111"/>
                    <a:pt x="126" y="95"/>
                  </a:cubicBezTo>
                  <a:lnTo>
                    <a:pt x="126" y="95"/>
                  </a:lnTo>
                  <a:cubicBezTo>
                    <a:pt x="126" y="80"/>
                    <a:pt x="126" y="64"/>
                    <a:pt x="111" y="64"/>
                  </a:cubicBezTo>
                  <a:lnTo>
                    <a:pt x="111" y="17"/>
                  </a:lnTo>
                  <a:cubicBezTo>
                    <a:pt x="95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2046;p38">
              <a:extLst>
                <a:ext uri="{FF2B5EF4-FFF2-40B4-BE49-F238E27FC236}">
                  <a16:creationId xmlns:a16="http://schemas.microsoft.com/office/drawing/2014/main" id="{11C54487-D10D-C1C7-026D-2785E6893ECC}"/>
                </a:ext>
              </a:extLst>
            </p:cNvPr>
            <p:cNvSpPr/>
            <p:nvPr/>
          </p:nvSpPr>
          <p:spPr>
            <a:xfrm>
              <a:off x="3247658" y="181681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cubicBezTo>
                    <a:pt x="48" y="17"/>
                    <a:pt x="48" y="17"/>
                    <a:pt x="32" y="32"/>
                  </a:cubicBezTo>
                  <a:lnTo>
                    <a:pt x="17" y="32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32" y="80"/>
                  </a:lnTo>
                  <a:lnTo>
                    <a:pt x="48" y="95"/>
                  </a:lnTo>
                  <a:cubicBezTo>
                    <a:pt x="63" y="95"/>
                    <a:pt x="63" y="80"/>
                    <a:pt x="80" y="80"/>
                  </a:cubicBezTo>
                  <a:cubicBezTo>
                    <a:pt x="95" y="80"/>
                    <a:pt x="95" y="48"/>
                    <a:pt x="80" y="3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2047;p38">
              <a:extLst>
                <a:ext uri="{FF2B5EF4-FFF2-40B4-BE49-F238E27FC236}">
                  <a16:creationId xmlns:a16="http://schemas.microsoft.com/office/drawing/2014/main" id="{C1607DCA-E6B2-985B-5CAA-FA92C96E01C5}"/>
                </a:ext>
              </a:extLst>
            </p:cNvPr>
            <p:cNvSpPr/>
            <p:nvPr/>
          </p:nvSpPr>
          <p:spPr>
            <a:xfrm>
              <a:off x="3431578" y="179576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17"/>
                  </a:lnTo>
                  <a:lnTo>
                    <a:pt x="15" y="32"/>
                  </a:lnTo>
                  <a:cubicBezTo>
                    <a:pt x="0" y="48"/>
                    <a:pt x="0" y="63"/>
                    <a:pt x="0" y="80"/>
                  </a:cubicBezTo>
                  <a:cubicBezTo>
                    <a:pt x="15" y="95"/>
                    <a:pt x="15" y="95"/>
                    <a:pt x="32" y="95"/>
                  </a:cubicBezTo>
                  <a:lnTo>
                    <a:pt x="47" y="95"/>
                  </a:lnTo>
                  <a:lnTo>
                    <a:pt x="78" y="63"/>
                  </a:lnTo>
                  <a:cubicBezTo>
                    <a:pt x="95" y="63"/>
                    <a:pt x="95" y="32"/>
                    <a:pt x="95" y="17"/>
                  </a:cubicBezTo>
                  <a:cubicBezTo>
                    <a:pt x="78" y="17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2048;p38">
              <a:extLst>
                <a:ext uri="{FF2B5EF4-FFF2-40B4-BE49-F238E27FC236}">
                  <a16:creationId xmlns:a16="http://schemas.microsoft.com/office/drawing/2014/main" id="{F5861E46-C9A3-1DC6-977D-A4EDD21968AC}"/>
                </a:ext>
              </a:extLst>
            </p:cNvPr>
            <p:cNvSpPr/>
            <p:nvPr/>
          </p:nvSpPr>
          <p:spPr>
            <a:xfrm>
              <a:off x="3440579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16" y="64"/>
                  </a:lnTo>
                  <a:lnTo>
                    <a:pt x="64" y="95"/>
                  </a:lnTo>
                  <a:lnTo>
                    <a:pt x="79" y="111"/>
                  </a:lnTo>
                  <a:lnTo>
                    <a:pt x="79" y="111"/>
                  </a:lnTo>
                  <a:cubicBezTo>
                    <a:pt x="95" y="111"/>
                    <a:pt x="110" y="95"/>
                    <a:pt x="110" y="95"/>
                  </a:cubicBezTo>
                  <a:lnTo>
                    <a:pt x="110" y="80"/>
                  </a:lnTo>
                  <a:cubicBezTo>
                    <a:pt x="127" y="80"/>
                    <a:pt x="127" y="64"/>
                    <a:pt x="110" y="48"/>
                  </a:cubicBezTo>
                  <a:lnTo>
                    <a:pt x="110" y="48"/>
                  </a:lnTo>
                  <a:lnTo>
                    <a:pt x="110" y="48"/>
                  </a:lnTo>
                  <a:lnTo>
                    <a:pt x="64" y="17"/>
                  </a:lnTo>
                  <a:cubicBezTo>
                    <a:pt x="64" y="0"/>
                    <a:pt x="64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2049;p38">
              <a:extLst>
                <a:ext uri="{FF2B5EF4-FFF2-40B4-BE49-F238E27FC236}">
                  <a16:creationId xmlns:a16="http://schemas.microsoft.com/office/drawing/2014/main" id="{F721475F-BF22-3494-47C9-584D5E23F2F4}"/>
                </a:ext>
              </a:extLst>
            </p:cNvPr>
            <p:cNvSpPr/>
            <p:nvPr/>
          </p:nvSpPr>
          <p:spPr>
            <a:xfrm>
              <a:off x="3269698" y="1815796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32"/>
                  </a:cubicBezTo>
                  <a:lnTo>
                    <a:pt x="17" y="49"/>
                  </a:ln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8" y="112"/>
                    <a:pt x="63" y="95"/>
                    <a:pt x="80" y="80"/>
                  </a:cubicBezTo>
                  <a:lnTo>
                    <a:pt x="80" y="64"/>
                  </a:lnTo>
                  <a:lnTo>
                    <a:pt x="80" y="49"/>
                  </a:lnTo>
                  <a:cubicBezTo>
                    <a:pt x="95" y="32"/>
                    <a:pt x="80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2050;p38">
              <a:extLst>
                <a:ext uri="{FF2B5EF4-FFF2-40B4-BE49-F238E27FC236}">
                  <a16:creationId xmlns:a16="http://schemas.microsoft.com/office/drawing/2014/main" id="{160FD4A1-15AE-6C13-49E0-42E89B124DB7}"/>
                </a:ext>
              </a:extLst>
            </p:cNvPr>
            <p:cNvSpPr/>
            <p:nvPr/>
          </p:nvSpPr>
          <p:spPr>
            <a:xfrm>
              <a:off x="3396499" y="1803774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0" y="17"/>
                    <a:pt x="0" y="17"/>
                  </a:cubicBezTo>
                  <a:lnTo>
                    <a:pt x="0" y="17"/>
                  </a:lnTo>
                  <a:lnTo>
                    <a:pt x="0" y="48"/>
                  </a:lnTo>
                  <a:lnTo>
                    <a:pt x="0" y="48"/>
                  </a:lnTo>
                  <a:cubicBezTo>
                    <a:pt x="0" y="64"/>
                    <a:pt x="15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48"/>
                  </a:cubicBezTo>
                  <a:lnTo>
                    <a:pt x="95" y="32"/>
                  </a:lnTo>
                  <a:cubicBezTo>
                    <a:pt x="95" y="17"/>
                    <a:pt x="95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2051;p38">
              <a:extLst>
                <a:ext uri="{FF2B5EF4-FFF2-40B4-BE49-F238E27FC236}">
                  <a16:creationId xmlns:a16="http://schemas.microsoft.com/office/drawing/2014/main" id="{E5923DD4-78BC-061B-CD9E-57B568B1B7CD}"/>
                </a:ext>
              </a:extLst>
            </p:cNvPr>
            <p:cNvSpPr/>
            <p:nvPr/>
          </p:nvSpPr>
          <p:spPr>
            <a:xfrm>
              <a:off x="3387944" y="1804283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16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17" y="64"/>
                    <a:pt x="1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95"/>
                    <a:pt x="80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79"/>
                    <a:pt x="127" y="64"/>
                  </a:cubicBezTo>
                  <a:cubicBezTo>
                    <a:pt x="143" y="48"/>
                    <a:pt x="127" y="32"/>
                    <a:pt x="112" y="16"/>
                  </a:cubicBezTo>
                  <a:lnTo>
                    <a:pt x="95" y="16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2052;p38">
              <a:extLst>
                <a:ext uri="{FF2B5EF4-FFF2-40B4-BE49-F238E27FC236}">
                  <a16:creationId xmlns:a16="http://schemas.microsoft.com/office/drawing/2014/main" id="{C7961D74-C74C-F046-1D0A-B8861175451A}"/>
                </a:ext>
              </a:extLst>
            </p:cNvPr>
            <p:cNvSpPr/>
            <p:nvPr/>
          </p:nvSpPr>
          <p:spPr>
            <a:xfrm>
              <a:off x="3266676" y="181732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16"/>
                    <a:pt x="1" y="47"/>
                    <a:pt x="1" y="64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49" y="95"/>
                  </a:lnTo>
                  <a:lnTo>
                    <a:pt x="49" y="110"/>
                  </a:lnTo>
                  <a:cubicBezTo>
                    <a:pt x="64" y="110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79"/>
                    <a:pt x="95" y="64"/>
                    <a:pt x="80" y="47"/>
                  </a:cubicBezTo>
                  <a:lnTo>
                    <a:pt x="80" y="47"/>
                  </a:lnTo>
                  <a:lnTo>
                    <a:pt x="64" y="16"/>
                  </a:lnTo>
                  <a:cubicBezTo>
                    <a:pt x="64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2053;p38">
              <a:extLst>
                <a:ext uri="{FF2B5EF4-FFF2-40B4-BE49-F238E27FC236}">
                  <a16:creationId xmlns:a16="http://schemas.microsoft.com/office/drawing/2014/main" id="{7491F719-B7AC-75EA-BF25-D4A84F58CCD3}"/>
                </a:ext>
              </a:extLst>
            </p:cNvPr>
            <p:cNvSpPr/>
            <p:nvPr/>
          </p:nvSpPr>
          <p:spPr>
            <a:xfrm>
              <a:off x="3312792" y="1810803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95" y="111"/>
                  </a:lnTo>
                  <a:lnTo>
                    <a:pt x="111" y="111"/>
                  </a:lnTo>
                  <a:cubicBezTo>
                    <a:pt x="111" y="111"/>
                    <a:pt x="126" y="111"/>
                    <a:pt x="143" y="95"/>
                  </a:cubicBezTo>
                  <a:cubicBezTo>
                    <a:pt x="143" y="80"/>
                    <a:pt x="143" y="63"/>
                    <a:pt x="126" y="48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2054;p38">
              <a:extLst>
                <a:ext uri="{FF2B5EF4-FFF2-40B4-BE49-F238E27FC236}">
                  <a16:creationId xmlns:a16="http://schemas.microsoft.com/office/drawing/2014/main" id="{2B980A78-B277-A4E6-1DDE-0A1F973A23C5}"/>
                </a:ext>
              </a:extLst>
            </p:cNvPr>
            <p:cNvSpPr/>
            <p:nvPr/>
          </p:nvSpPr>
          <p:spPr>
            <a:xfrm>
              <a:off x="3287730" y="181379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9" y="1"/>
                  </a:move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7"/>
                  </a:cubicBezTo>
                  <a:cubicBezTo>
                    <a:pt x="17" y="17"/>
                    <a:pt x="1" y="32"/>
                    <a:pt x="17" y="49"/>
                  </a:cubicBezTo>
                  <a:lnTo>
                    <a:pt x="17" y="49"/>
                  </a:lnTo>
                  <a:lnTo>
                    <a:pt x="32" y="80"/>
                  </a:lnTo>
                  <a:cubicBezTo>
                    <a:pt x="32" y="95"/>
                    <a:pt x="49" y="95"/>
                    <a:pt x="64" y="95"/>
                  </a:cubicBezTo>
                  <a:lnTo>
                    <a:pt x="80" y="95"/>
                  </a:lnTo>
                  <a:lnTo>
                    <a:pt x="95" y="80"/>
                  </a:lnTo>
                  <a:cubicBezTo>
                    <a:pt x="112" y="64"/>
                    <a:pt x="127" y="64"/>
                    <a:pt x="127" y="49"/>
                  </a:cubicBezTo>
                  <a:cubicBezTo>
                    <a:pt x="127" y="32"/>
                    <a:pt x="112" y="17"/>
                    <a:pt x="112" y="17"/>
                  </a:cubicBezTo>
                  <a:lnTo>
                    <a:pt x="95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2055;p38">
              <a:extLst>
                <a:ext uri="{FF2B5EF4-FFF2-40B4-BE49-F238E27FC236}">
                  <a16:creationId xmlns:a16="http://schemas.microsoft.com/office/drawing/2014/main" id="{69E6D54E-B092-0AF6-FCB1-4F015938E2FF}"/>
                </a:ext>
              </a:extLst>
            </p:cNvPr>
            <p:cNvSpPr/>
            <p:nvPr/>
          </p:nvSpPr>
          <p:spPr>
            <a:xfrm>
              <a:off x="3309293" y="181178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" y="17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64" y="80"/>
                  </a:lnTo>
                  <a:lnTo>
                    <a:pt x="79" y="95"/>
                  </a:lnTo>
                  <a:cubicBezTo>
                    <a:pt x="95" y="95"/>
                    <a:pt x="110" y="80"/>
                    <a:pt x="110" y="64"/>
                  </a:cubicBezTo>
                  <a:cubicBezTo>
                    <a:pt x="127" y="64"/>
                    <a:pt x="127" y="49"/>
                    <a:pt x="110" y="49"/>
                  </a:cubicBezTo>
                  <a:cubicBezTo>
                    <a:pt x="110" y="32"/>
                    <a:pt x="110" y="32"/>
                    <a:pt x="95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2056;p38">
              <a:extLst>
                <a:ext uri="{FF2B5EF4-FFF2-40B4-BE49-F238E27FC236}">
                  <a16:creationId xmlns:a16="http://schemas.microsoft.com/office/drawing/2014/main" id="{2D561D44-AF4C-22E4-DA65-0BE25F251FC9}"/>
                </a:ext>
              </a:extLst>
            </p:cNvPr>
            <p:cNvSpPr/>
            <p:nvPr/>
          </p:nvSpPr>
          <p:spPr>
            <a:xfrm>
              <a:off x="3122892" y="183083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6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64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2057;p38">
              <a:extLst>
                <a:ext uri="{FF2B5EF4-FFF2-40B4-BE49-F238E27FC236}">
                  <a16:creationId xmlns:a16="http://schemas.microsoft.com/office/drawing/2014/main" id="{A738A9AF-6A14-EA6A-2B32-EAC7A3FF9545}"/>
                </a:ext>
              </a:extLst>
            </p:cNvPr>
            <p:cNvSpPr/>
            <p:nvPr/>
          </p:nvSpPr>
          <p:spPr>
            <a:xfrm>
              <a:off x="325166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80" y="80"/>
                    <a:pt x="95" y="63"/>
                    <a:pt x="80" y="48"/>
                  </a:cubicBezTo>
                  <a:lnTo>
                    <a:pt x="63" y="17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2058;p38">
              <a:extLst>
                <a:ext uri="{FF2B5EF4-FFF2-40B4-BE49-F238E27FC236}">
                  <a16:creationId xmlns:a16="http://schemas.microsoft.com/office/drawing/2014/main" id="{8E92AFD1-961C-A99D-7A4E-B8018D841EBC}"/>
                </a:ext>
              </a:extLst>
            </p:cNvPr>
            <p:cNvSpPr/>
            <p:nvPr/>
          </p:nvSpPr>
          <p:spPr>
            <a:xfrm>
              <a:off x="3249184" y="1807304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32" y="16"/>
                    <a:pt x="15" y="16"/>
                  </a:cubicBezTo>
                  <a:cubicBezTo>
                    <a:pt x="0" y="16"/>
                    <a:pt x="0" y="47"/>
                    <a:pt x="15" y="63"/>
                  </a:cubicBezTo>
                  <a:lnTo>
                    <a:pt x="32" y="95"/>
                  </a:lnTo>
                  <a:cubicBezTo>
                    <a:pt x="32" y="95"/>
                    <a:pt x="47" y="110"/>
                    <a:pt x="63" y="110"/>
                  </a:cubicBezTo>
                  <a:cubicBezTo>
                    <a:pt x="63" y="110"/>
                    <a:pt x="63" y="95"/>
                    <a:pt x="78" y="95"/>
                  </a:cubicBezTo>
                  <a:cubicBezTo>
                    <a:pt x="95" y="95"/>
                    <a:pt x="95" y="63"/>
                    <a:pt x="78" y="47"/>
                  </a:cubicBezTo>
                  <a:lnTo>
                    <a:pt x="63" y="16"/>
                  </a:lnTo>
                  <a:cubicBezTo>
                    <a:pt x="63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2059;p38">
              <a:extLst>
                <a:ext uri="{FF2B5EF4-FFF2-40B4-BE49-F238E27FC236}">
                  <a16:creationId xmlns:a16="http://schemas.microsoft.com/office/drawing/2014/main" id="{A5FFDE3E-9C34-7CC9-31EA-A505C170E483}"/>
                </a:ext>
              </a:extLst>
            </p:cNvPr>
            <p:cNvSpPr/>
            <p:nvPr/>
          </p:nvSpPr>
          <p:spPr>
            <a:xfrm>
              <a:off x="3446081" y="1793279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32" y="15"/>
                  </a:lnTo>
                  <a:lnTo>
                    <a:pt x="17" y="32"/>
                  </a:lnTo>
                  <a:cubicBezTo>
                    <a:pt x="0" y="47"/>
                    <a:pt x="17" y="63"/>
                    <a:pt x="17" y="78"/>
                  </a:cubicBezTo>
                  <a:lnTo>
                    <a:pt x="48" y="78"/>
                  </a:lnTo>
                  <a:lnTo>
                    <a:pt x="80" y="78"/>
                  </a:lnTo>
                  <a:lnTo>
                    <a:pt x="80" y="63"/>
                  </a:lnTo>
                  <a:lnTo>
                    <a:pt x="95" y="47"/>
                  </a:lnTo>
                  <a:cubicBezTo>
                    <a:pt x="111" y="32"/>
                    <a:pt x="95" y="15"/>
                    <a:pt x="95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2060;p38">
              <a:extLst>
                <a:ext uri="{FF2B5EF4-FFF2-40B4-BE49-F238E27FC236}">
                  <a16:creationId xmlns:a16="http://schemas.microsoft.com/office/drawing/2014/main" id="{E60AA6FE-885B-0163-FC3C-CDAA4645F764}"/>
                </a:ext>
              </a:extLst>
            </p:cNvPr>
            <p:cNvSpPr/>
            <p:nvPr/>
          </p:nvSpPr>
          <p:spPr>
            <a:xfrm>
              <a:off x="3246163" y="1813792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cubicBezTo>
                    <a:pt x="64" y="1"/>
                    <a:pt x="47" y="1"/>
                    <a:pt x="47" y="17"/>
                  </a:cubicBezTo>
                  <a:lnTo>
                    <a:pt x="32" y="17"/>
                  </a:lnTo>
                  <a:cubicBezTo>
                    <a:pt x="16" y="17"/>
                    <a:pt x="16" y="17"/>
                    <a:pt x="16" y="1"/>
                  </a:cubicBez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cubicBezTo>
                    <a:pt x="1" y="17"/>
                    <a:pt x="1" y="32"/>
                    <a:pt x="16" y="32"/>
                  </a:cubicBezTo>
                  <a:lnTo>
                    <a:pt x="32" y="95"/>
                  </a:lnTo>
                  <a:cubicBezTo>
                    <a:pt x="32" y="112"/>
                    <a:pt x="47" y="112"/>
                    <a:pt x="47" y="127"/>
                  </a:cubicBezTo>
                  <a:lnTo>
                    <a:pt x="64" y="127"/>
                  </a:lnTo>
                  <a:lnTo>
                    <a:pt x="79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79" y="17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2061;p38">
              <a:extLst>
                <a:ext uri="{FF2B5EF4-FFF2-40B4-BE49-F238E27FC236}">
                  <a16:creationId xmlns:a16="http://schemas.microsoft.com/office/drawing/2014/main" id="{54D8E3B6-FC8E-2381-D4C6-3B12E9FE08DE}"/>
                </a:ext>
              </a:extLst>
            </p:cNvPr>
            <p:cNvSpPr/>
            <p:nvPr/>
          </p:nvSpPr>
          <p:spPr>
            <a:xfrm>
              <a:off x="3271701" y="1810803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0"/>
                    <a:pt x="17" y="17"/>
                    <a:pt x="17" y="17"/>
                  </a:cubicBezTo>
                  <a:lnTo>
                    <a:pt x="17" y="32"/>
                  </a:lnTo>
                  <a:lnTo>
                    <a:pt x="0" y="63"/>
                  </a:lnTo>
                  <a:cubicBezTo>
                    <a:pt x="0" y="80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48" y="111"/>
                    <a:pt x="63" y="95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2062;p38">
              <a:extLst>
                <a:ext uri="{FF2B5EF4-FFF2-40B4-BE49-F238E27FC236}">
                  <a16:creationId xmlns:a16="http://schemas.microsoft.com/office/drawing/2014/main" id="{6D4A86C7-E9B8-E4E1-F750-EE0DF205561B}"/>
                </a:ext>
              </a:extLst>
            </p:cNvPr>
            <p:cNvSpPr/>
            <p:nvPr/>
          </p:nvSpPr>
          <p:spPr>
            <a:xfrm>
              <a:off x="3415518" y="178774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lnTo>
                    <a:pt x="1" y="32"/>
                  </a:lnTo>
                  <a:cubicBezTo>
                    <a:pt x="1" y="48"/>
                    <a:pt x="1" y="63"/>
                    <a:pt x="16" y="80"/>
                  </a:cubicBez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cubicBezTo>
                    <a:pt x="16" y="95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79" y="111"/>
                    <a:pt x="96" y="95"/>
                  </a:cubicBezTo>
                  <a:lnTo>
                    <a:pt x="96" y="63"/>
                  </a:lnTo>
                  <a:lnTo>
                    <a:pt x="96" y="63"/>
                  </a:lnTo>
                  <a:cubicBezTo>
                    <a:pt x="96" y="48"/>
                    <a:pt x="96" y="17"/>
                    <a:pt x="79" y="17"/>
                  </a:cubicBezTo>
                  <a:lnTo>
                    <a:pt x="64" y="1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2063;p38">
              <a:extLst>
                <a:ext uri="{FF2B5EF4-FFF2-40B4-BE49-F238E27FC236}">
                  <a16:creationId xmlns:a16="http://schemas.microsoft.com/office/drawing/2014/main" id="{D42BA2C3-1BDB-94E0-A601-E5B6153C0CFE}"/>
                </a:ext>
              </a:extLst>
            </p:cNvPr>
            <p:cNvSpPr/>
            <p:nvPr/>
          </p:nvSpPr>
          <p:spPr>
            <a:xfrm>
              <a:off x="3361419" y="1800785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6"/>
                    <a:pt x="0" y="32"/>
                  </a:cubicBezTo>
                  <a:cubicBezTo>
                    <a:pt x="0" y="48"/>
                    <a:pt x="0" y="63"/>
                    <a:pt x="15" y="63"/>
                  </a:cubicBezTo>
                  <a:lnTo>
                    <a:pt x="47" y="79"/>
                  </a:lnTo>
                  <a:lnTo>
                    <a:pt x="63" y="79"/>
                  </a:lnTo>
                  <a:cubicBezTo>
                    <a:pt x="79" y="79"/>
                    <a:pt x="95" y="79"/>
                    <a:pt x="95" y="63"/>
                  </a:cubicBezTo>
                  <a:cubicBezTo>
                    <a:pt x="110" y="48"/>
                    <a:pt x="95" y="32"/>
                    <a:pt x="79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2064;p38">
              <a:extLst>
                <a:ext uri="{FF2B5EF4-FFF2-40B4-BE49-F238E27FC236}">
                  <a16:creationId xmlns:a16="http://schemas.microsoft.com/office/drawing/2014/main" id="{CB617B61-E528-A763-F88A-F799D73B92B6}"/>
                </a:ext>
              </a:extLst>
            </p:cNvPr>
            <p:cNvSpPr/>
            <p:nvPr/>
          </p:nvSpPr>
          <p:spPr>
            <a:xfrm>
              <a:off x="3296763" y="182282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lnTo>
                    <a:pt x="17" y="32"/>
                  </a:lnTo>
                  <a:cubicBezTo>
                    <a:pt x="0" y="32"/>
                    <a:pt x="17" y="48"/>
                    <a:pt x="17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95" y="80"/>
                  </a:lnTo>
                  <a:lnTo>
                    <a:pt x="111" y="80"/>
                  </a:lnTo>
                  <a:cubicBezTo>
                    <a:pt x="111" y="80"/>
                    <a:pt x="126" y="80"/>
                    <a:pt x="126" y="63"/>
                  </a:cubicBezTo>
                  <a:cubicBezTo>
                    <a:pt x="126" y="63"/>
                    <a:pt x="143" y="63"/>
                    <a:pt x="143" y="48"/>
                  </a:cubicBezTo>
                  <a:cubicBezTo>
                    <a:pt x="143" y="32"/>
                    <a:pt x="143" y="17"/>
                    <a:pt x="126" y="17"/>
                  </a:cubicBezTo>
                  <a:lnTo>
                    <a:pt x="111" y="0"/>
                  </a:lnTo>
                  <a:lnTo>
                    <a:pt x="80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2065;p38">
              <a:extLst>
                <a:ext uri="{FF2B5EF4-FFF2-40B4-BE49-F238E27FC236}">
                  <a16:creationId xmlns:a16="http://schemas.microsoft.com/office/drawing/2014/main" id="{4C616E29-93D7-E98A-4251-256B729562F9}"/>
                </a:ext>
              </a:extLst>
            </p:cNvPr>
            <p:cNvSpPr/>
            <p:nvPr/>
          </p:nvSpPr>
          <p:spPr>
            <a:xfrm>
              <a:off x="3436572" y="1807781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lnTo>
                    <a:pt x="32" y="17"/>
                  </a:lnTo>
                  <a:lnTo>
                    <a:pt x="16" y="48"/>
                  </a:lnTo>
                  <a:cubicBezTo>
                    <a:pt x="1" y="64"/>
                    <a:pt x="1" y="80"/>
                    <a:pt x="16" y="95"/>
                  </a:cubicBezTo>
                  <a:lnTo>
                    <a:pt x="32" y="95"/>
                  </a:lnTo>
                  <a:lnTo>
                    <a:pt x="64" y="95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48"/>
                  </a:cubicBezTo>
                  <a:lnTo>
                    <a:pt x="95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2066;p38">
              <a:extLst>
                <a:ext uri="{FF2B5EF4-FFF2-40B4-BE49-F238E27FC236}">
                  <a16:creationId xmlns:a16="http://schemas.microsoft.com/office/drawing/2014/main" id="{7A45ABDF-C879-B106-7479-5939611B2E42}"/>
                </a:ext>
              </a:extLst>
            </p:cNvPr>
            <p:cNvSpPr/>
            <p:nvPr/>
          </p:nvSpPr>
          <p:spPr>
            <a:xfrm>
              <a:off x="3346853" y="1817323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49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2067;p38">
              <a:extLst>
                <a:ext uri="{FF2B5EF4-FFF2-40B4-BE49-F238E27FC236}">
                  <a16:creationId xmlns:a16="http://schemas.microsoft.com/office/drawing/2014/main" id="{762A2649-8AF6-1D1A-899B-D2D05EE317D4}"/>
                </a:ext>
              </a:extLst>
            </p:cNvPr>
            <p:cNvSpPr/>
            <p:nvPr/>
          </p:nvSpPr>
          <p:spPr>
            <a:xfrm>
              <a:off x="3381456" y="1814333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79" y="32"/>
                  </a:moveTo>
                  <a:lnTo>
                    <a:pt x="79" y="32"/>
                  </a:lnTo>
                  <a:lnTo>
                    <a:pt x="79" y="32"/>
                  </a:lnTo>
                  <a:close/>
                  <a:moveTo>
                    <a:pt x="47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1" y="32"/>
                    <a:pt x="1" y="47"/>
                    <a:pt x="16" y="47"/>
                  </a:cubicBezTo>
                  <a:lnTo>
                    <a:pt x="16" y="63"/>
                  </a:lnTo>
                  <a:lnTo>
                    <a:pt x="32" y="78"/>
                  </a:lnTo>
                  <a:cubicBezTo>
                    <a:pt x="32" y="78"/>
                    <a:pt x="47" y="95"/>
                    <a:pt x="64" y="95"/>
                  </a:cubicBezTo>
                  <a:lnTo>
                    <a:pt x="64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2" y="95"/>
                    <a:pt x="158" y="78"/>
                    <a:pt x="158" y="63"/>
                  </a:cubicBezTo>
                  <a:cubicBezTo>
                    <a:pt x="158" y="47"/>
                    <a:pt x="142" y="32"/>
                    <a:pt x="127" y="32"/>
                  </a:cubicBezTo>
                  <a:lnTo>
                    <a:pt x="110" y="32"/>
                  </a:lnTo>
                  <a:lnTo>
                    <a:pt x="79" y="32"/>
                  </a:lnTo>
                  <a:lnTo>
                    <a:pt x="79" y="32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2068;p38">
              <a:extLst>
                <a:ext uri="{FF2B5EF4-FFF2-40B4-BE49-F238E27FC236}">
                  <a16:creationId xmlns:a16="http://schemas.microsoft.com/office/drawing/2014/main" id="{5E9B7208-3A59-A750-C932-D25DC26B954F}"/>
                </a:ext>
              </a:extLst>
            </p:cNvPr>
            <p:cNvSpPr/>
            <p:nvPr/>
          </p:nvSpPr>
          <p:spPr>
            <a:xfrm>
              <a:off x="3383936" y="181531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2069;p38">
              <a:extLst>
                <a:ext uri="{FF2B5EF4-FFF2-40B4-BE49-F238E27FC236}">
                  <a16:creationId xmlns:a16="http://schemas.microsoft.com/office/drawing/2014/main" id="{4FD0FC1E-E830-C43C-F4EC-C3BE4C50404F}"/>
                </a:ext>
              </a:extLst>
            </p:cNvPr>
            <p:cNvSpPr/>
            <p:nvPr/>
          </p:nvSpPr>
          <p:spPr>
            <a:xfrm>
              <a:off x="3440070" y="1808799"/>
              <a:ext cx="2035" cy="3021"/>
            </a:xfrm>
            <a:custGeom>
              <a:avLst/>
              <a:gdLst/>
              <a:ahLst/>
              <a:cxnLst/>
              <a:rect l="l" t="t" r="r" b="b"/>
              <a:pathLst>
                <a:path w="6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32"/>
                  </a:cubicBezTo>
                  <a:lnTo>
                    <a:pt x="0" y="63"/>
                  </a:lnTo>
                  <a:lnTo>
                    <a:pt x="0" y="63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63" y="80"/>
                    <a:pt x="63" y="63"/>
                  </a:cubicBezTo>
                  <a:lnTo>
                    <a:pt x="63" y="63"/>
                  </a:lnTo>
                  <a:lnTo>
                    <a:pt x="63" y="32"/>
                  </a:lnTo>
                  <a:cubicBezTo>
                    <a:pt x="63" y="16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2070;p38">
              <a:extLst>
                <a:ext uri="{FF2B5EF4-FFF2-40B4-BE49-F238E27FC236}">
                  <a16:creationId xmlns:a16="http://schemas.microsoft.com/office/drawing/2014/main" id="{6802282F-A0B8-E52B-50B3-8687637D5637}"/>
                </a:ext>
              </a:extLst>
            </p:cNvPr>
            <p:cNvSpPr/>
            <p:nvPr/>
          </p:nvSpPr>
          <p:spPr>
            <a:xfrm>
              <a:off x="3109884" y="1816337"/>
              <a:ext cx="1495" cy="509"/>
            </a:xfrm>
            <a:custGeom>
              <a:avLst/>
              <a:gdLst/>
              <a:ahLst/>
              <a:cxnLst/>
              <a:rect l="l" t="t" r="r" b="b"/>
              <a:pathLst>
                <a:path w="47" h="16" extrusionOk="0">
                  <a:moveTo>
                    <a:pt x="47" y="0"/>
                  </a:moveTo>
                  <a:cubicBezTo>
                    <a:pt x="32" y="0"/>
                    <a:pt x="15" y="0"/>
                    <a:pt x="0" y="15"/>
                  </a:cubicBezTo>
                  <a:lnTo>
                    <a:pt x="0" y="15"/>
                  </a:lnTo>
                  <a:lnTo>
                    <a:pt x="15" y="15"/>
                  </a:lnTo>
                  <a:cubicBezTo>
                    <a:pt x="32" y="15"/>
                    <a:pt x="32" y="15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2071;p38">
              <a:extLst>
                <a:ext uri="{FF2B5EF4-FFF2-40B4-BE49-F238E27FC236}">
                  <a16:creationId xmlns:a16="http://schemas.microsoft.com/office/drawing/2014/main" id="{9CE9AD5E-D260-F1F9-8ADE-D6FBC34760C7}"/>
                </a:ext>
              </a:extLst>
            </p:cNvPr>
            <p:cNvSpPr/>
            <p:nvPr/>
          </p:nvSpPr>
          <p:spPr>
            <a:xfrm>
              <a:off x="3108358" y="1814333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0"/>
                    <a:pt x="0" y="15"/>
                  </a:cubicBezTo>
                  <a:lnTo>
                    <a:pt x="0" y="15"/>
                  </a:lnTo>
                  <a:cubicBezTo>
                    <a:pt x="0" y="32"/>
                    <a:pt x="0" y="47"/>
                    <a:pt x="17" y="63"/>
                  </a:cubicBezTo>
                  <a:lnTo>
                    <a:pt x="48" y="78"/>
                  </a:lnTo>
                  <a:cubicBezTo>
                    <a:pt x="63" y="63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1" y="32"/>
                    <a:pt x="95" y="15"/>
                    <a:pt x="80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2072;p38">
              <a:extLst>
                <a:ext uri="{FF2B5EF4-FFF2-40B4-BE49-F238E27FC236}">
                  <a16:creationId xmlns:a16="http://schemas.microsoft.com/office/drawing/2014/main" id="{387BFF43-A2F9-FCE8-EFA7-63869FDEF278}"/>
                </a:ext>
              </a:extLst>
            </p:cNvPr>
            <p:cNvSpPr/>
            <p:nvPr/>
          </p:nvSpPr>
          <p:spPr>
            <a:xfrm>
              <a:off x="3414532" y="1784724"/>
              <a:ext cx="3530" cy="2576"/>
            </a:xfrm>
            <a:custGeom>
              <a:avLst/>
              <a:gdLst/>
              <a:ahLst/>
              <a:cxnLst/>
              <a:rect l="l" t="t" r="r" b="b"/>
              <a:pathLst>
                <a:path w="111" h="81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17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16" y="49"/>
                    <a:pt x="0" y="49"/>
                  </a:cubicBezTo>
                  <a:cubicBezTo>
                    <a:pt x="0" y="49"/>
                    <a:pt x="0" y="64"/>
                    <a:pt x="16" y="64"/>
                  </a:cubicBezTo>
                  <a:cubicBezTo>
                    <a:pt x="16" y="80"/>
                    <a:pt x="16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95" y="64"/>
                  </a:lnTo>
                  <a:cubicBezTo>
                    <a:pt x="95" y="64"/>
                    <a:pt x="110" y="49"/>
                    <a:pt x="110" y="32"/>
                  </a:cubicBezTo>
                  <a:lnTo>
                    <a:pt x="110" y="32"/>
                  </a:lnTo>
                  <a:cubicBezTo>
                    <a:pt x="110" y="32"/>
                    <a:pt x="110" y="17"/>
                    <a:pt x="95" y="17"/>
                  </a:cubicBezTo>
                  <a:cubicBezTo>
                    <a:pt x="95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2073;p38">
              <a:extLst>
                <a:ext uri="{FF2B5EF4-FFF2-40B4-BE49-F238E27FC236}">
                  <a16:creationId xmlns:a16="http://schemas.microsoft.com/office/drawing/2014/main" id="{48065604-2968-BF7A-32D7-44A5D601298A}"/>
                </a:ext>
              </a:extLst>
            </p:cNvPr>
            <p:cNvSpPr/>
            <p:nvPr/>
          </p:nvSpPr>
          <p:spPr>
            <a:xfrm>
              <a:off x="3057249" y="182180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48" y="1"/>
                    <a:pt x="32" y="17"/>
                  </a:cubicBezTo>
                  <a:lnTo>
                    <a:pt x="0" y="64"/>
                  </a:lnTo>
                  <a:cubicBezTo>
                    <a:pt x="0" y="80"/>
                    <a:pt x="0" y="95"/>
                    <a:pt x="16" y="112"/>
                  </a:cubicBezTo>
                  <a:lnTo>
                    <a:pt x="32" y="112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48" y="112"/>
                  </a:lnTo>
                  <a:lnTo>
                    <a:pt x="48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95" y="127"/>
                  </a:lnTo>
                  <a:lnTo>
                    <a:pt x="95" y="112"/>
                  </a:lnTo>
                  <a:lnTo>
                    <a:pt x="111" y="95"/>
                  </a:lnTo>
                  <a:lnTo>
                    <a:pt x="95" y="32"/>
                  </a:lnTo>
                  <a:cubicBezTo>
                    <a:pt x="95" y="17"/>
                    <a:pt x="95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2074;p38">
              <a:extLst>
                <a:ext uri="{FF2B5EF4-FFF2-40B4-BE49-F238E27FC236}">
                  <a16:creationId xmlns:a16="http://schemas.microsoft.com/office/drawing/2014/main" id="{AE8D9FE4-F222-0C5A-72BF-51FD046EBE27}"/>
                </a:ext>
              </a:extLst>
            </p:cNvPr>
            <p:cNvSpPr/>
            <p:nvPr/>
          </p:nvSpPr>
          <p:spPr>
            <a:xfrm>
              <a:off x="3399488" y="180879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" y="32"/>
                  </a:lnTo>
                  <a:cubicBezTo>
                    <a:pt x="32" y="32"/>
                    <a:pt x="32" y="48"/>
                    <a:pt x="47" y="63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6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2075;p38">
              <a:extLst>
                <a:ext uri="{FF2B5EF4-FFF2-40B4-BE49-F238E27FC236}">
                  <a16:creationId xmlns:a16="http://schemas.microsoft.com/office/drawing/2014/main" id="{EA7F4064-3C17-7260-51AE-DEC5A26DBDA9}"/>
                </a:ext>
              </a:extLst>
            </p:cNvPr>
            <p:cNvSpPr/>
            <p:nvPr/>
          </p:nvSpPr>
          <p:spPr>
            <a:xfrm>
              <a:off x="3377926" y="1811789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1" y="64"/>
                  </a:lnTo>
                  <a:cubicBezTo>
                    <a:pt x="1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9" y="112"/>
                    <a:pt x="64" y="95"/>
                    <a:pt x="64" y="80"/>
                  </a:cubicBezTo>
                  <a:lnTo>
                    <a:pt x="80" y="49"/>
                  </a:lnTo>
                  <a:cubicBezTo>
                    <a:pt x="95" y="32"/>
                    <a:pt x="80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2076;p38">
              <a:extLst>
                <a:ext uri="{FF2B5EF4-FFF2-40B4-BE49-F238E27FC236}">
                  <a16:creationId xmlns:a16="http://schemas.microsoft.com/office/drawing/2014/main" id="{A30876D4-90C1-C07F-32C7-714A1C066924}"/>
                </a:ext>
              </a:extLst>
            </p:cNvPr>
            <p:cNvSpPr/>
            <p:nvPr/>
          </p:nvSpPr>
          <p:spPr>
            <a:xfrm>
              <a:off x="3405499" y="180879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79" y="0"/>
                  </a:lnTo>
                  <a:lnTo>
                    <a:pt x="32" y="32"/>
                  </a:lnTo>
                  <a:cubicBezTo>
                    <a:pt x="1" y="32"/>
                    <a:pt x="1" y="48"/>
                    <a:pt x="1" y="80"/>
                  </a:cubicBezTo>
                  <a:cubicBezTo>
                    <a:pt x="16" y="80"/>
                    <a:pt x="16" y="95"/>
                    <a:pt x="32" y="95"/>
                  </a:cubicBezTo>
                  <a:lnTo>
                    <a:pt x="47" y="95"/>
                  </a:lnTo>
                  <a:lnTo>
                    <a:pt x="111" y="63"/>
                  </a:lnTo>
                  <a:cubicBezTo>
                    <a:pt x="127" y="63"/>
                    <a:pt x="142" y="48"/>
                    <a:pt x="127" y="32"/>
                  </a:cubicBezTo>
                  <a:cubicBezTo>
                    <a:pt x="127" y="16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2077;p38">
              <a:extLst>
                <a:ext uri="{FF2B5EF4-FFF2-40B4-BE49-F238E27FC236}">
                  <a16:creationId xmlns:a16="http://schemas.microsoft.com/office/drawing/2014/main" id="{27CC508B-DBE4-0164-FD79-CE7DAD7042E4}"/>
                </a:ext>
              </a:extLst>
            </p:cNvPr>
            <p:cNvSpPr/>
            <p:nvPr/>
          </p:nvSpPr>
          <p:spPr>
            <a:xfrm>
              <a:off x="3187517" y="1781734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cubicBezTo>
                    <a:pt x="1" y="48"/>
                    <a:pt x="1" y="63"/>
                    <a:pt x="17" y="80"/>
                  </a:cubicBezTo>
                  <a:lnTo>
                    <a:pt x="48" y="80"/>
                  </a:lnTo>
                  <a:lnTo>
                    <a:pt x="64" y="80"/>
                  </a:lnTo>
                  <a:cubicBezTo>
                    <a:pt x="80" y="80"/>
                    <a:pt x="95" y="80"/>
                    <a:pt x="95" y="63"/>
                  </a:cubicBezTo>
                  <a:cubicBezTo>
                    <a:pt x="111" y="48"/>
                    <a:pt x="95" y="32"/>
                    <a:pt x="80" y="17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2078;p38">
              <a:extLst>
                <a:ext uri="{FF2B5EF4-FFF2-40B4-BE49-F238E27FC236}">
                  <a16:creationId xmlns:a16="http://schemas.microsoft.com/office/drawing/2014/main" id="{9A9D05E8-67D4-8DCE-E723-089786507B92}"/>
                </a:ext>
              </a:extLst>
            </p:cNvPr>
            <p:cNvSpPr/>
            <p:nvPr/>
          </p:nvSpPr>
          <p:spPr>
            <a:xfrm>
              <a:off x="3437589" y="175667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lnTo>
                    <a:pt x="15" y="17"/>
                  </a:lnTo>
                  <a:cubicBezTo>
                    <a:pt x="32" y="32"/>
                    <a:pt x="32" y="48"/>
                    <a:pt x="32" y="64"/>
                  </a:cubicBezTo>
                  <a:lnTo>
                    <a:pt x="0" y="64"/>
                  </a:lnTo>
                  <a:cubicBezTo>
                    <a:pt x="0" y="80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78" y="64"/>
                  </a:lnTo>
                  <a:cubicBezTo>
                    <a:pt x="95" y="48"/>
                    <a:pt x="95" y="32"/>
                    <a:pt x="95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2079;p38">
              <a:extLst>
                <a:ext uri="{FF2B5EF4-FFF2-40B4-BE49-F238E27FC236}">
                  <a16:creationId xmlns:a16="http://schemas.microsoft.com/office/drawing/2014/main" id="{996BC5F8-7950-82FF-7899-FAAB2A876B3C}"/>
                </a:ext>
              </a:extLst>
            </p:cNvPr>
            <p:cNvSpPr/>
            <p:nvPr/>
          </p:nvSpPr>
          <p:spPr>
            <a:xfrm>
              <a:off x="3052733" y="1795760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79" y="63"/>
                  </a:lnTo>
                  <a:lnTo>
                    <a:pt x="95" y="63"/>
                  </a:lnTo>
                  <a:cubicBezTo>
                    <a:pt x="95" y="48"/>
                    <a:pt x="111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2080;p38">
              <a:extLst>
                <a:ext uri="{FF2B5EF4-FFF2-40B4-BE49-F238E27FC236}">
                  <a16:creationId xmlns:a16="http://schemas.microsoft.com/office/drawing/2014/main" id="{7EDB46E4-4262-7D8E-0005-82C6BB1CABB2}"/>
                </a:ext>
              </a:extLst>
            </p:cNvPr>
            <p:cNvSpPr/>
            <p:nvPr/>
          </p:nvSpPr>
          <p:spPr>
            <a:xfrm>
              <a:off x="3093823" y="1792738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7"/>
                    <a:pt x="16" y="32"/>
                  </a:cubicBezTo>
                  <a:lnTo>
                    <a:pt x="16" y="32"/>
                  </a:lnTo>
                  <a:lnTo>
                    <a:pt x="16" y="95"/>
                  </a:lnTo>
                  <a:cubicBezTo>
                    <a:pt x="1" y="112"/>
                    <a:pt x="16" y="143"/>
                    <a:pt x="47" y="143"/>
                  </a:cubicBezTo>
                  <a:lnTo>
                    <a:pt x="47" y="143"/>
                  </a:lnTo>
                  <a:lnTo>
                    <a:pt x="64" y="127"/>
                  </a:lnTo>
                  <a:cubicBezTo>
                    <a:pt x="79" y="127"/>
                    <a:pt x="79" y="127"/>
                    <a:pt x="79" y="112"/>
                  </a:cubicBezTo>
                  <a:lnTo>
                    <a:pt x="79" y="112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95" y="32"/>
                    <a:pt x="79" y="32"/>
                    <a:pt x="79" y="17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2081;p38">
              <a:extLst>
                <a:ext uri="{FF2B5EF4-FFF2-40B4-BE49-F238E27FC236}">
                  <a16:creationId xmlns:a16="http://schemas.microsoft.com/office/drawing/2014/main" id="{F8B57311-E9D5-58A8-D05D-6C4DAE7B8015}"/>
                </a:ext>
              </a:extLst>
            </p:cNvPr>
            <p:cNvSpPr/>
            <p:nvPr/>
          </p:nvSpPr>
          <p:spPr>
            <a:xfrm>
              <a:off x="3114369" y="1791275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17" y="32"/>
                  </a:cubicBezTo>
                  <a:lnTo>
                    <a:pt x="17" y="63"/>
                  </a:lnTo>
                  <a:lnTo>
                    <a:pt x="17" y="78"/>
                  </a:lnTo>
                  <a:cubicBezTo>
                    <a:pt x="17" y="78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78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2082;p38">
              <a:extLst>
                <a:ext uri="{FF2B5EF4-FFF2-40B4-BE49-F238E27FC236}">
                  <a16:creationId xmlns:a16="http://schemas.microsoft.com/office/drawing/2014/main" id="{398ADBA2-8E98-46FF-EDE0-122D2ECEB88D}"/>
                </a:ext>
              </a:extLst>
            </p:cNvPr>
            <p:cNvSpPr/>
            <p:nvPr/>
          </p:nvSpPr>
          <p:spPr>
            <a:xfrm>
              <a:off x="3267694" y="176869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32" y="17"/>
                  </a:lnTo>
                  <a:lnTo>
                    <a:pt x="17" y="49"/>
                  </a:lnTo>
                  <a:cubicBezTo>
                    <a:pt x="0" y="64"/>
                    <a:pt x="0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8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32"/>
                  </a:cubicBez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2083;p38">
              <a:extLst>
                <a:ext uri="{FF2B5EF4-FFF2-40B4-BE49-F238E27FC236}">
                  <a16:creationId xmlns:a16="http://schemas.microsoft.com/office/drawing/2014/main" id="{D832A0F3-98B9-0FCC-ADD1-56A80E16AE84}"/>
                </a:ext>
              </a:extLst>
            </p:cNvPr>
            <p:cNvSpPr/>
            <p:nvPr/>
          </p:nvSpPr>
          <p:spPr>
            <a:xfrm>
              <a:off x="3048217" y="1790735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0" y="95"/>
                  </a:lnTo>
                  <a:cubicBezTo>
                    <a:pt x="0" y="112"/>
                    <a:pt x="17" y="127"/>
                    <a:pt x="32" y="127"/>
                  </a:cubicBezTo>
                  <a:lnTo>
                    <a:pt x="48" y="127"/>
                  </a:lnTo>
                  <a:cubicBezTo>
                    <a:pt x="63" y="127"/>
                    <a:pt x="80" y="127"/>
                    <a:pt x="80" y="95"/>
                  </a:cubicBezTo>
                  <a:lnTo>
                    <a:pt x="80" y="49"/>
                  </a:lnTo>
                  <a:cubicBezTo>
                    <a:pt x="95" y="17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2084;p38">
              <a:extLst>
                <a:ext uri="{FF2B5EF4-FFF2-40B4-BE49-F238E27FC236}">
                  <a16:creationId xmlns:a16="http://schemas.microsoft.com/office/drawing/2014/main" id="{3281DF0D-5C37-826F-B31D-8E09B878EB0B}"/>
                </a:ext>
              </a:extLst>
            </p:cNvPr>
            <p:cNvSpPr/>
            <p:nvPr/>
          </p:nvSpPr>
          <p:spPr>
            <a:xfrm>
              <a:off x="3040711" y="1790258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95" y="1"/>
                  </a:moveTo>
                  <a:lnTo>
                    <a:pt x="95" y="1"/>
                  </a:lnTo>
                  <a:cubicBezTo>
                    <a:pt x="79" y="1"/>
                    <a:pt x="79" y="16"/>
                    <a:pt x="64" y="16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47"/>
                    <a:pt x="1" y="64"/>
                    <a:pt x="16" y="79"/>
                  </a:cubicBezTo>
                  <a:lnTo>
                    <a:pt x="32" y="110"/>
                  </a:lnTo>
                  <a:lnTo>
                    <a:pt x="47" y="127"/>
                  </a:lnTo>
                  <a:cubicBezTo>
                    <a:pt x="47" y="142"/>
                    <a:pt x="64" y="142"/>
                    <a:pt x="79" y="142"/>
                  </a:cubicBezTo>
                  <a:lnTo>
                    <a:pt x="79" y="142"/>
                  </a:lnTo>
                  <a:lnTo>
                    <a:pt x="79" y="142"/>
                  </a:lnTo>
                  <a:cubicBezTo>
                    <a:pt x="95" y="142"/>
                    <a:pt x="95" y="127"/>
                    <a:pt x="110" y="127"/>
                  </a:cubicBezTo>
                  <a:lnTo>
                    <a:pt x="127" y="47"/>
                  </a:lnTo>
                  <a:lnTo>
                    <a:pt x="127" y="47"/>
                  </a:lnTo>
                  <a:cubicBezTo>
                    <a:pt x="142" y="32"/>
                    <a:pt x="127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2085;p38">
              <a:extLst>
                <a:ext uri="{FF2B5EF4-FFF2-40B4-BE49-F238E27FC236}">
                  <a16:creationId xmlns:a16="http://schemas.microsoft.com/office/drawing/2014/main" id="{7CB46EC8-97E9-DDD5-8077-A678915DEEB9}"/>
                </a:ext>
              </a:extLst>
            </p:cNvPr>
            <p:cNvSpPr/>
            <p:nvPr/>
          </p:nvSpPr>
          <p:spPr>
            <a:xfrm>
              <a:off x="3105845" y="1788731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7"/>
                    <a:pt x="1" y="49"/>
                    <a:pt x="16" y="49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64" y="95"/>
                  </a:lnTo>
                  <a:lnTo>
                    <a:pt x="64" y="95"/>
                  </a:lnTo>
                  <a:cubicBezTo>
                    <a:pt x="64" y="112"/>
                    <a:pt x="79" y="112"/>
                    <a:pt x="79" y="112"/>
                  </a:cubicBezTo>
                  <a:cubicBezTo>
                    <a:pt x="96" y="112"/>
                    <a:pt x="96" y="95"/>
                    <a:pt x="111" y="95"/>
                  </a:cubicBezTo>
                  <a:lnTo>
                    <a:pt x="111" y="95"/>
                  </a:lnTo>
                  <a:lnTo>
                    <a:pt x="111" y="64"/>
                  </a:lnTo>
                  <a:lnTo>
                    <a:pt x="111" y="49"/>
                  </a:ln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2086;p38">
              <a:extLst>
                <a:ext uri="{FF2B5EF4-FFF2-40B4-BE49-F238E27FC236}">
                  <a16:creationId xmlns:a16="http://schemas.microsoft.com/office/drawing/2014/main" id="{E17BE6FA-398F-3664-F4F2-3EB888C37F26}"/>
                </a:ext>
              </a:extLst>
            </p:cNvPr>
            <p:cNvSpPr/>
            <p:nvPr/>
          </p:nvSpPr>
          <p:spPr>
            <a:xfrm>
              <a:off x="3325831" y="17646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32" y="17"/>
                  </a:cubicBezTo>
                  <a:lnTo>
                    <a:pt x="16" y="17"/>
                  </a:lnTo>
                  <a:lnTo>
                    <a:pt x="16" y="32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0" y="64"/>
                    <a:pt x="0" y="80"/>
                    <a:pt x="16" y="80"/>
                  </a:cubicBezTo>
                  <a:lnTo>
                    <a:pt x="16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79" y="80"/>
                  </a:lnTo>
                  <a:cubicBezTo>
                    <a:pt x="79" y="80"/>
                    <a:pt x="79" y="64"/>
                    <a:pt x="95" y="64"/>
                  </a:cubicBezTo>
                  <a:cubicBezTo>
                    <a:pt x="95" y="49"/>
                    <a:pt x="79" y="49"/>
                    <a:pt x="79" y="32"/>
                  </a:cubicBezTo>
                  <a:lnTo>
                    <a:pt x="79" y="17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2087;p38">
              <a:extLst>
                <a:ext uri="{FF2B5EF4-FFF2-40B4-BE49-F238E27FC236}">
                  <a16:creationId xmlns:a16="http://schemas.microsoft.com/office/drawing/2014/main" id="{F25DE55E-D2E0-E770-B617-676055D80939}"/>
                </a:ext>
              </a:extLst>
            </p:cNvPr>
            <p:cNvSpPr/>
            <p:nvPr/>
          </p:nvSpPr>
          <p:spPr>
            <a:xfrm>
              <a:off x="3103333" y="1784724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80" y="17"/>
                  </a:cubicBezTo>
                  <a:lnTo>
                    <a:pt x="64" y="32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cubicBezTo>
                    <a:pt x="32" y="49"/>
                    <a:pt x="17" y="64"/>
                    <a:pt x="17" y="80"/>
                  </a:cubicBezTo>
                  <a:lnTo>
                    <a:pt x="1" y="127"/>
                  </a:lnTo>
                  <a:cubicBezTo>
                    <a:pt x="1" y="143"/>
                    <a:pt x="17" y="158"/>
                    <a:pt x="32" y="175"/>
                  </a:cubicBezTo>
                  <a:lnTo>
                    <a:pt x="32" y="175"/>
                  </a:lnTo>
                  <a:lnTo>
                    <a:pt x="32" y="175"/>
                  </a:lnTo>
                  <a:cubicBezTo>
                    <a:pt x="48" y="175"/>
                    <a:pt x="64" y="158"/>
                    <a:pt x="64" y="158"/>
                  </a:cubicBezTo>
                  <a:lnTo>
                    <a:pt x="111" y="95"/>
                  </a:lnTo>
                  <a:lnTo>
                    <a:pt x="143" y="64"/>
                  </a:lnTo>
                  <a:lnTo>
                    <a:pt x="143" y="49"/>
                  </a:lnTo>
                  <a:cubicBezTo>
                    <a:pt x="143" y="32"/>
                    <a:pt x="143" y="17"/>
                    <a:pt x="127" y="17"/>
                  </a:cubicBezTo>
                  <a:cubicBezTo>
                    <a:pt x="127" y="1"/>
                    <a:pt x="127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2088;p38">
              <a:extLst>
                <a:ext uri="{FF2B5EF4-FFF2-40B4-BE49-F238E27FC236}">
                  <a16:creationId xmlns:a16="http://schemas.microsoft.com/office/drawing/2014/main" id="{434B8AC7-A397-30E7-2395-68419E1B02CF}"/>
                </a:ext>
              </a:extLst>
            </p:cNvPr>
            <p:cNvSpPr/>
            <p:nvPr/>
          </p:nvSpPr>
          <p:spPr>
            <a:xfrm>
              <a:off x="3424041" y="1766691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32"/>
                    <a:pt x="0" y="49"/>
                    <a:pt x="0" y="64"/>
                  </a:cubicBezTo>
                  <a:lnTo>
                    <a:pt x="0" y="80"/>
                  </a:lnTo>
                  <a:cubicBezTo>
                    <a:pt x="17" y="80"/>
                    <a:pt x="17" y="95"/>
                    <a:pt x="32" y="95"/>
                  </a:cubicBezTo>
                  <a:cubicBezTo>
                    <a:pt x="48" y="95"/>
                    <a:pt x="48" y="95"/>
                    <a:pt x="48" y="80"/>
                  </a:cubicBezTo>
                  <a:lnTo>
                    <a:pt x="80" y="64"/>
                  </a:lnTo>
                  <a:cubicBezTo>
                    <a:pt x="95" y="49"/>
                    <a:pt x="111" y="32"/>
                    <a:pt x="95" y="17"/>
                  </a:cubicBezTo>
                  <a:cubicBezTo>
                    <a:pt x="95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2089;p38">
              <a:extLst>
                <a:ext uri="{FF2B5EF4-FFF2-40B4-BE49-F238E27FC236}">
                  <a16:creationId xmlns:a16="http://schemas.microsoft.com/office/drawing/2014/main" id="{03C45BEB-B0D0-DD5F-CBE6-951124A9B93D}"/>
                </a:ext>
              </a:extLst>
            </p:cNvPr>
            <p:cNvSpPr/>
            <p:nvPr/>
          </p:nvSpPr>
          <p:spPr>
            <a:xfrm>
              <a:off x="3421560" y="1766214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lnTo>
                    <a:pt x="0" y="16"/>
                  </a:lnTo>
                  <a:lnTo>
                    <a:pt x="0" y="32"/>
                  </a:lnTo>
                  <a:lnTo>
                    <a:pt x="0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32" y="127"/>
                  </a:lnTo>
                  <a:cubicBezTo>
                    <a:pt x="63" y="127"/>
                    <a:pt x="78" y="110"/>
                    <a:pt x="78" y="95"/>
                  </a:cubicBezTo>
                  <a:lnTo>
                    <a:pt x="78" y="79"/>
                  </a:lnTo>
                  <a:lnTo>
                    <a:pt x="78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2090;p38">
              <a:extLst>
                <a:ext uri="{FF2B5EF4-FFF2-40B4-BE49-F238E27FC236}">
                  <a16:creationId xmlns:a16="http://schemas.microsoft.com/office/drawing/2014/main" id="{4176FECF-D6B3-96D0-6194-EDBB6EFA07A1}"/>
                </a:ext>
              </a:extLst>
            </p:cNvPr>
            <p:cNvSpPr/>
            <p:nvPr/>
          </p:nvSpPr>
          <p:spPr>
            <a:xfrm>
              <a:off x="3436572" y="1765196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42" y="1"/>
                  </a:moveTo>
                  <a:lnTo>
                    <a:pt x="127" y="1"/>
                  </a:lnTo>
                  <a:lnTo>
                    <a:pt x="127" y="1"/>
                  </a:lnTo>
                  <a:lnTo>
                    <a:pt x="47" y="33"/>
                  </a:lnTo>
                  <a:lnTo>
                    <a:pt x="32" y="33"/>
                  </a:lnTo>
                  <a:lnTo>
                    <a:pt x="1" y="64"/>
                  </a:lnTo>
                  <a:lnTo>
                    <a:pt x="1" y="79"/>
                  </a:lnTo>
                  <a:lnTo>
                    <a:pt x="16" y="96"/>
                  </a:lnTo>
                  <a:lnTo>
                    <a:pt x="16" y="127"/>
                  </a:lnTo>
                  <a:lnTo>
                    <a:pt x="32" y="127"/>
                  </a:lnTo>
                  <a:cubicBezTo>
                    <a:pt x="32" y="142"/>
                    <a:pt x="47" y="142"/>
                    <a:pt x="64" y="142"/>
                  </a:cubicBezTo>
                  <a:lnTo>
                    <a:pt x="64" y="142"/>
                  </a:lnTo>
                  <a:cubicBezTo>
                    <a:pt x="95" y="142"/>
                    <a:pt x="95" y="111"/>
                    <a:pt x="95" y="96"/>
                  </a:cubicBezTo>
                  <a:lnTo>
                    <a:pt x="79" y="96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58" y="64"/>
                    <a:pt x="173" y="48"/>
                    <a:pt x="173" y="3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2091;p38">
              <a:extLst>
                <a:ext uri="{FF2B5EF4-FFF2-40B4-BE49-F238E27FC236}">
                  <a16:creationId xmlns:a16="http://schemas.microsoft.com/office/drawing/2014/main" id="{63E80C76-9081-D9B2-9C75-3354C291EE60}"/>
                </a:ext>
              </a:extLst>
            </p:cNvPr>
            <p:cNvSpPr/>
            <p:nvPr/>
          </p:nvSpPr>
          <p:spPr>
            <a:xfrm>
              <a:off x="3119902" y="1800785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5" y="0"/>
                    <a:pt x="0" y="0"/>
                    <a:pt x="0" y="16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lnTo>
                    <a:pt x="47" y="79"/>
                  </a:lnTo>
                  <a:lnTo>
                    <a:pt x="63" y="79"/>
                  </a:lnTo>
                  <a:cubicBezTo>
                    <a:pt x="78" y="79"/>
                    <a:pt x="95" y="63"/>
                    <a:pt x="95" y="48"/>
                  </a:cubicBezTo>
                  <a:cubicBezTo>
                    <a:pt x="110" y="32"/>
                    <a:pt x="95" y="16"/>
                    <a:pt x="78" y="16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2092;p38">
              <a:extLst>
                <a:ext uri="{FF2B5EF4-FFF2-40B4-BE49-F238E27FC236}">
                  <a16:creationId xmlns:a16="http://schemas.microsoft.com/office/drawing/2014/main" id="{87F57B72-C639-9F4D-690F-BAF734FA8CE2}"/>
                </a:ext>
              </a:extLst>
            </p:cNvPr>
            <p:cNvSpPr/>
            <p:nvPr/>
          </p:nvSpPr>
          <p:spPr>
            <a:xfrm>
              <a:off x="3271701" y="1779254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32"/>
                    <a:pt x="0" y="47"/>
                    <a:pt x="17" y="63"/>
                  </a:cubicBezTo>
                  <a:lnTo>
                    <a:pt x="32" y="63"/>
                  </a:lnTo>
                  <a:lnTo>
                    <a:pt x="63" y="78"/>
                  </a:lnTo>
                  <a:lnTo>
                    <a:pt x="80" y="78"/>
                  </a:lnTo>
                  <a:cubicBezTo>
                    <a:pt x="95" y="78"/>
                    <a:pt x="95" y="78"/>
                    <a:pt x="111" y="63"/>
                  </a:cubicBez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2093;p38">
              <a:extLst>
                <a:ext uri="{FF2B5EF4-FFF2-40B4-BE49-F238E27FC236}">
                  <a16:creationId xmlns:a16="http://schemas.microsoft.com/office/drawing/2014/main" id="{525F5080-1109-362C-E7E9-663CFE98B839}"/>
                </a:ext>
              </a:extLst>
            </p:cNvPr>
            <p:cNvSpPr/>
            <p:nvPr/>
          </p:nvSpPr>
          <p:spPr>
            <a:xfrm>
              <a:off x="3198076" y="178625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lnTo>
                    <a:pt x="0" y="47"/>
                  </a:lnTo>
                  <a:lnTo>
                    <a:pt x="15" y="64"/>
                  </a:lnTo>
                  <a:lnTo>
                    <a:pt x="32" y="47"/>
                  </a:lnTo>
                  <a:lnTo>
                    <a:pt x="47" y="47"/>
                  </a:lnTo>
                  <a:cubicBezTo>
                    <a:pt x="47" y="47"/>
                    <a:pt x="63" y="47"/>
                    <a:pt x="63" y="64"/>
                  </a:cubicBezTo>
                  <a:lnTo>
                    <a:pt x="63" y="64"/>
                  </a:lnTo>
                  <a:cubicBezTo>
                    <a:pt x="78" y="64"/>
                    <a:pt x="95" y="47"/>
                    <a:pt x="95" y="32"/>
                  </a:cubicBezTo>
                  <a:cubicBezTo>
                    <a:pt x="95" y="16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2094;p38">
              <a:extLst>
                <a:ext uri="{FF2B5EF4-FFF2-40B4-BE49-F238E27FC236}">
                  <a16:creationId xmlns:a16="http://schemas.microsoft.com/office/drawing/2014/main" id="{AA0B7292-370F-84E0-5267-C30574D8BBF4}"/>
                </a:ext>
              </a:extLst>
            </p:cNvPr>
            <p:cNvSpPr/>
            <p:nvPr/>
          </p:nvSpPr>
          <p:spPr>
            <a:xfrm>
              <a:off x="3318326" y="1776232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6"/>
                    <a:pt x="0" y="32"/>
                    <a:pt x="16" y="47"/>
                  </a:cubicBezTo>
                  <a:lnTo>
                    <a:pt x="16" y="79"/>
                  </a:lnTo>
                  <a:cubicBezTo>
                    <a:pt x="32" y="95"/>
                    <a:pt x="47" y="110"/>
                    <a:pt x="63" y="110"/>
                  </a:cubicBezTo>
                  <a:lnTo>
                    <a:pt x="63" y="110"/>
                  </a:lnTo>
                  <a:cubicBezTo>
                    <a:pt x="79" y="110"/>
                    <a:pt x="79" y="95"/>
                    <a:pt x="79" y="95"/>
                  </a:cubicBezTo>
                  <a:lnTo>
                    <a:pt x="95" y="79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79" y="32"/>
                  </a:lnTo>
                  <a:cubicBezTo>
                    <a:pt x="79" y="16"/>
                    <a:pt x="63" y="16"/>
                    <a:pt x="63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2095;p38">
              <a:extLst>
                <a:ext uri="{FF2B5EF4-FFF2-40B4-BE49-F238E27FC236}">
                  <a16:creationId xmlns:a16="http://schemas.microsoft.com/office/drawing/2014/main" id="{4659A26D-2DBE-801F-D62B-F4C1A190AC6A}"/>
                </a:ext>
              </a:extLst>
            </p:cNvPr>
            <p:cNvSpPr/>
            <p:nvPr/>
          </p:nvSpPr>
          <p:spPr>
            <a:xfrm>
              <a:off x="3189521" y="1788254"/>
              <a:ext cx="3562" cy="5057"/>
            </a:xfrm>
            <a:custGeom>
              <a:avLst/>
              <a:gdLst/>
              <a:ahLst/>
              <a:cxnLst/>
              <a:rect l="l" t="t" r="r" b="b"/>
              <a:pathLst>
                <a:path w="112" h="15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17" y="79"/>
                  </a:lnTo>
                  <a:lnTo>
                    <a:pt x="1" y="79"/>
                  </a:lnTo>
                  <a:cubicBezTo>
                    <a:pt x="1" y="95"/>
                    <a:pt x="17" y="95"/>
                    <a:pt x="17" y="110"/>
                  </a:cubicBezTo>
                  <a:lnTo>
                    <a:pt x="48" y="142"/>
                  </a:lnTo>
                  <a:lnTo>
                    <a:pt x="48" y="142"/>
                  </a:lnTo>
                  <a:lnTo>
                    <a:pt x="64" y="158"/>
                  </a:lnTo>
                  <a:cubicBezTo>
                    <a:pt x="80" y="158"/>
                    <a:pt x="80" y="142"/>
                    <a:pt x="95" y="142"/>
                  </a:cubicBezTo>
                  <a:cubicBezTo>
                    <a:pt x="111" y="127"/>
                    <a:pt x="111" y="110"/>
                    <a:pt x="95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lnTo>
                    <a:pt x="95" y="47"/>
                  </a:lnTo>
                  <a:lnTo>
                    <a:pt x="95" y="32"/>
                  </a:lnTo>
                  <a:cubicBezTo>
                    <a:pt x="95" y="16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2096;p38">
              <a:extLst>
                <a:ext uri="{FF2B5EF4-FFF2-40B4-BE49-F238E27FC236}">
                  <a16:creationId xmlns:a16="http://schemas.microsoft.com/office/drawing/2014/main" id="{61BDD122-5CD6-20EA-0676-1BCEC0A8F3F0}"/>
                </a:ext>
              </a:extLst>
            </p:cNvPr>
            <p:cNvSpPr/>
            <p:nvPr/>
          </p:nvSpPr>
          <p:spPr>
            <a:xfrm>
              <a:off x="3033174" y="1804283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cubicBezTo>
                    <a:pt x="49" y="1"/>
                    <a:pt x="49" y="1"/>
                    <a:pt x="32" y="16"/>
                  </a:cubicBezTo>
                  <a:lnTo>
                    <a:pt x="17" y="32"/>
                  </a:lnTo>
                  <a:lnTo>
                    <a:pt x="17" y="64"/>
                  </a:lnTo>
                  <a:lnTo>
                    <a:pt x="1" y="64"/>
                  </a:lnTo>
                  <a:lnTo>
                    <a:pt x="1" y="79"/>
                  </a:lnTo>
                  <a:cubicBezTo>
                    <a:pt x="1" y="95"/>
                    <a:pt x="17" y="95"/>
                    <a:pt x="32" y="111"/>
                  </a:cubicBezTo>
                  <a:lnTo>
                    <a:pt x="49" y="111"/>
                  </a:lnTo>
                  <a:lnTo>
                    <a:pt x="64" y="111"/>
                  </a:lnTo>
                  <a:lnTo>
                    <a:pt x="64" y="95"/>
                  </a:lnTo>
                  <a:lnTo>
                    <a:pt x="95" y="48"/>
                  </a:lnTo>
                  <a:lnTo>
                    <a:pt x="95" y="48"/>
                  </a:lnTo>
                  <a:cubicBezTo>
                    <a:pt x="112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2097;p38">
              <a:extLst>
                <a:ext uri="{FF2B5EF4-FFF2-40B4-BE49-F238E27FC236}">
                  <a16:creationId xmlns:a16="http://schemas.microsoft.com/office/drawing/2014/main" id="{97DD0EBF-F801-7D1B-B409-33AF6B119EBE}"/>
                </a:ext>
              </a:extLst>
            </p:cNvPr>
            <p:cNvSpPr/>
            <p:nvPr/>
          </p:nvSpPr>
          <p:spPr>
            <a:xfrm>
              <a:off x="3197535" y="1787745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49" y="17"/>
                  </a:lnTo>
                  <a:cubicBezTo>
                    <a:pt x="64" y="17"/>
                    <a:pt x="64" y="48"/>
                    <a:pt x="64" y="63"/>
                  </a:cubicBezTo>
                  <a:cubicBezTo>
                    <a:pt x="49" y="63"/>
                    <a:pt x="32" y="80"/>
                    <a:pt x="32" y="80"/>
                  </a:cubicBezTo>
                  <a:lnTo>
                    <a:pt x="17" y="80"/>
                  </a:lnTo>
                  <a:lnTo>
                    <a:pt x="1" y="63"/>
                  </a:lnTo>
                  <a:cubicBezTo>
                    <a:pt x="1" y="80"/>
                    <a:pt x="1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9" y="95"/>
                    <a:pt x="64" y="95"/>
                    <a:pt x="64" y="80"/>
                  </a:cubicBez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lnTo>
                    <a:pt x="80" y="17"/>
                  </a:lnTo>
                  <a:cubicBezTo>
                    <a:pt x="80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2098;p38">
              <a:extLst>
                <a:ext uri="{FF2B5EF4-FFF2-40B4-BE49-F238E27FC236}">
                  <a16:creationId xmlns:a16="http://schemas.microsoft.com/office/drawing/2014/main" id="{A3FE1113-B0BB-8BB3-50D0-C4D3B0F6CCD5}"/>
                </a:ext>
              </a:extLst>
            </p:cNvPr>
            <p:cNvSpPr/>
            <p:nvPr/>
          </p:nvSpPr>
          <p:spPr>
            <a:xfrm>
              <a:off x="3191524" y="1798272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6"/>
                    <a:pt x="32" y="16"/>
                  </a:cubicBezTo>
                  <a:lnTo>
                    <a:pt x="17" y="16"/>
                  </a:lnTo>
                  <a:cubicBezTo>
                    <a:pt x="1" y="32"/>
                    <a:pt x="17" y="48"/>
                    <a:pt x="32" y="64"/>
                  </a:cubicBezTo>
                  <a:lnTo>
                    <a:pt x="32" y="64"/>
                  </a:lnTo>
                  <a:lnTo>
                    <a:pt x="48" y="79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80" y="95"/>
                    <a:pt x="95" y="95"/>
                    <a:pt x="95" y="79"/>
                  </a:cubicBezTo>
                  <a:cubicBezTo>
                    <a:pt x="111" y="64"/>
                    <a:pt x="111" y="48"/>
                    <a:pt x="95" y="32"/>
                  </a:cubicBezTo>
                  <a:lnTo>
                    <a:pt x="95" y="32"/>
                  </a:ln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2099;p38">
              <a:extLst>
                <a:ext uri="{FF2B5EF4-FFF2-40B4-BE49-F238E27FC236}">
                  <a16:creationId xmlns:a16="http://schemas.microsoft.com/office/drawing/2014/main" id="{0BDEDF50-5BAA-FB8B-D8B2-DD08639D5981}"/>
                </a:ext>
              </a:extLst>
            </p:cNvPr>
            <p:cNvSpPr/>
            <p:nvPr/>
          </p:nvSpPr>
          <p:spPr>
            <a:xfrm>
              <a:off x="3363423" y="178373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17"/>
                  </a:lnTo>
                  <a:cubicBezTo>
                    <a:pt x="0" y="32"/>
                    <a:pt x="0" y="48"/>
                    <a:pt x="16" y="63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3"/>
                    <a:pt x="95" y="32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2100;p38">
              <a:extLst>
                <a:ext uri="{FF2B5EF4-FFF2-40B4-BE49-F238E27FC236}">
                  <a16:creationId xmlns:a16="http://schemas.microsoft.com/office/drawing/2014/main" id="{22F3FD05-7446-596C-9932-65B6F7C86D9D}"/>
                </a:ext>
              </a:extLst>
            </p:cNvPr>
            <p:cNvSpPr/>
            <p:nvPr/>
          </p:nvSpPr>
          <p:spPr>
            <a:xfrm>
              <a:off x="3361419" y="178574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17"/>
                  </a:cubicBezTo>
                  <a:cubicBezTo>
                    <a:pt x="0" y="48"/>
                    <a:pt x="0" y="63"/>
                    <a:pt x="32" y="63"/>
                  </a:cubicBezTo>
                  <a:lnTo>
                    <a:pt x="47" y="63"/>
                  </a:lnTo>
                  <a:lnTo>
                    <a:pt x="63" y="63"/>
                  </a:lnTo>
                  <a:cubicBezTo>
                    <a:pt x="79" y="63"/>
                    <a:pt x="79" y="63"/>
                    <a:pt x="95" y="48"/>
                  </a:cubicBezTo>
                  <a:cubicBezTo>
                    <a:pt x="95" y="32"/>
                    <a:pt x="79" y="0"/>
                    <a:pt x="63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2101;p38">
              <a:extLst>
                <a:ext uri="{FF2B5EF4-FFF2-40B4-BE49-F238E27FC236}">
                  <a16:creationId xmlns:a16="http://schemas.microsoft.com/office/drawing/2014/main" id="{E9083F75-4D45-52A1-E612-CBEA60389BEC}"/>
                </a:ext>
              </a:extLst>
            </p:cNvPr>
            <p:cNvSpPr/>
            <p:nvPr/>
          </p:nvSpPr>
          <p:spPr>
            <a:xfrm>
              <a:off x="3243650" y="179776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63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2102;p38">
              <a:extLst>
                <a:ext uri="{FF2B5EF4-FFF2-40B4-BE49-F238E27FC236}">
                  <a16:creationId xmlns:a16="http://schemas.microsoft.com/office/drawing/2014/main" id="{6CD0ACB4-7CF5-5FCA-8313-8E0BD6CB4E29}"/>
                </a:ext>
              </a:extLst>
            </p:cNvPr>
            <p:cNvSpPr/>
            <p:nvPr/>
          </p:nvSpPr>
          <p:spPr>
            <a:xfrm>
              <a:off x="3046213" y="181732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48" y="16"/>
                  </a:lnTo>
                  <a:cubicBezTo>
                    <a:pt x="32" y="16"/>
                    <a:pt x="17" y="16"/>
                    <a:pt x="17" y="32"/>
                  </a:cubicBezTo>
                  <a:cubicBezTo>
                    <a:pt x="0" y="47"/>
                    <a:pt x="17" y="64"/>
                    <a:pt x="32" y="79"/>
                  </a:cubicBezTo>
                  <a:lnTo>
                    <a:pt x="80" y="95"/>
                  </a:lnTo>
                  <a:lnTo>
                    <a:pt x="95" y="95"/>
                  </a:lnTo>
                  <a:cubicBezTo>
                    <a:pt x="111" y="95"/>
                    <a:pt x="111" y="95"/>
                    <a:pt x="126" y="79"/>
                  </a:cubicBezTo>
                  <a:cubicBezTo>
                    <a:pt x="126" y="64"/>
                    <a:pt x="126" y="47"/>
                    <a:pt x="111" y="32"/>
                  </a:cubicBezTo>
                  <a:lnTo>
                    <a:pt x="63" y="16"/>
                  </a:lnTo>
                  <a:cubicBezTo>
                    <a:pt x="48" y="16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2103;p38">
              <a:extLst>
                <a:ext uri="{FF2B5EF4-FFF2-40B4-BE49-F238E27FC236}">
                  <a16:creationId xmlns:a16="http://schemas.microsoft.com/office/drawing/2014/main" id="{1A26FE83-A862-DD3C-B343-F2FDC266C691}"/>
                </a:ext>
              </a:extLst>
            </p:cNvPr>
            <p:cNvSpPr/>
            <p:nvPr/>
          </p:nvSpPr>
          <p:spPr>
            <a:xfrm>
              <a:off x="3161470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17" y="64"/>
                    <a:pt x="17" y="80"/>
                    <a:pt x="32" y="80"/>
                  </a:cubicBezTo>
                  <a:lnTo>
                    <a:pt x="48" y="80"/>
                  </a:lnTo>
                  <a:lnTo>
                    <a:pt x="63" y="80"/>
                  </a:lnTo>
                  <a:cubicBezTo>
                    <a:pt x="80" y="80"/>
                    <a:pt x="80" y="64"/>
                    <a:pt x="95" y="48"/>
                  </a:cubicBezTo>
                  <a:cubicBezTo>
                    <a:pt x="95" y="32"/>
                    <a:pt x="80" y="17"/>
                    <a:pt x="80" y="17"/>
                  </a:cubicBezTo>
                  <a:lnTo>
                    <a:pt x="63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2104;p38">
              <a:extLst>
                <a:ext uri="{FF2B5EF4-FFF2-40B4-BE49-F238E27FC236}">
                  <a16:creationId xmlns:a16="http://schemas.microsoft.com/office/drawing/2014/main" id="{94EDE1B5-8351-9B9F-2187-A560E1B4A73B}"/>
                </a:ext>
              </a:extLst>
            </p:cNvPr>
            <p:cNvSpPr/>
            <p:nvPr/>
          </p:nvSpPr>
          <p:spPr>
            <a:xfrm>
              <a:off x="3347394" y="1785264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5"/>
                  </a:cubicBezTo>
                  <a:lnTo>
                    <a:pt x="0" y="47"/>
                  </a:lnTo>
                  <a:lnTo>
                    <a:pt x="15" y="63"/>
                  </a:lnTo>
                  <a:lnTo>
                    <a:pt x="32" y="63"/>
                  </a:lnTo>
                  <a:cubicBezTo>
                    <a:pt x="32" y="78"/>
                    <a:pt x="47" y="78"/>
                    <a:pt x="47" y="78"/>
                  </a:cubicBezTo>
                  <a:lnTo>
                    <a:pt x="47" y="78"/>
                  </a:lnTo>
                  <a:cubicBezTo>
                    <a:pt x="63" y="78"/>
                    <a:pt x="63" y="78"/>
                    <a:pt x="78" y="63"/>
                  </a:cubicBezTo>
                  <a:lnTo>
                    <a:pt x="78" y="47"/>
                  </a:lnTo>
                  <a:cubicBezTo>
                    <a:pt x="95" y="32"/>
                    <a:pt x="78" y="32"/>
                    <a:pt x="78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2105;p38">
              <a:extLst>
                <a:ext uri="{FF2B5EF4-FFF2-40B4-BE49-F238E27FC236}">
                  <a16:creationId xmlns:a16="http://schemas.microsoft.com/office/drawing/2014/main" id="{ECC0E508-C5C0-7C42-7648-567681617F0D}"/>
                </a:ext>
              </a:extLst>
            </p:cNvPr>
            <p:cNvSpPr/>
            <p:nvPr/>
          </p:nvSpPr>
          <p:spPr>
            <a:xfrm>
              <a:off x="3373918" y="1781734"/>
              <a:ext cx="2576" cy="3021"/>
            </a:xfrm>
            <a:custGeom>
              <a:avLst/>
              <a:gdLst/>
              <a:ahLst/>
              <a:cxnLst/>
              <a:rect l="l" t="t" r="r" b="b"/>
              <a:pathLst>
                <a:path w="81" h="95" extrusionOk="0">
                  <a:moveTo>
                    <a:pt x="64" y="32"/>
                  </a:moveTo>
                  <a:lnTo>
                    <a:pt x="64" y="32"/>
                  </a:lnTo>
                  <a:lnTo>
                    <a:pt x="64" y="32"/>
                  </a:lnTo>
                  <a:close/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" y="48"/>
                  </a:cubicBezTo>
                  <a:lnTo>
                    <a:pt x="1" y="63"/>
                  </a:lnTo>
                  <a:lnTo>
                    <a:pt x="17" y="80"/>
                  </a:lnTo>
                  <a:lnTo>
                    <a:pt x="17" y="80"/>
                  </a:lnTo>
                  <a:cubicBezTo>
                    <a:pt x="17" y="95"/>
                    <a:pt x="32" y="95"/>
                    <a:pt x="49" y="95"/>
                  </a:cubicBezTo>
                  <a:lnTo>
                    <a:pt x="64" y="95"/>
                  </a:lnTo>
                  <a:cubicBezTo>
                    <a:pt x="80" y="80"/>
                    <a:pt x="80" y="63"/>
                    <a:pt x="80" y="63"/>
                  </a:cubicBezTo>
                  <a:lnTo>
                    <a:pt x="80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17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2106;p38">
              <a:extLst>
                <a:ext uri="{FF2B5EF4-FFF2-40B4-BE49-F238E27FC236}">
                  <a16:creationId xmlns:a16="http://schemas.microsoft.com/office/drawing/2014/main" id="{3818DA8A-3AB7-6A2A-1854-D0C3DFA9F4FE}"/>
                </a:ext>
              </a:extLst>
            </p:cNvPr>
            <p:cNvSpPr/>
            <p:nvPr/>
          </p:nvSpPr>
          <p:spPr>
            <a:xfrm>
              <a:off x="3375922" y="178272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2107;p38">
              <a:extLst>
                <a:ext uri="{FF2B5EF4-FFF2-40B4-BE49-F238E27FC236}">
                  <a16:creationId xmlns:a16="http://schemas.microsoft.com/office/drawing/2014/main" id="{193107D6-37D3-7FCA-B43D-C944803D5E8A}"/>
                </a:ext>
              </a:extLst>
            </p:cNvPr>
            <p:cNvSpPr/>
            <p:nvPr/>
          </p:nvSpPr>
          <p:spPr>
            <a:xfrm>
              <a:off x="3420543" y="177171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7"/>
                  </a:cubicBezTo>
                  <a:lnTo>
                    <a:pt x="1" y="17"/>
                  </a:lnTo>
                  <a:lnTo>
                    <a:pt x="1" y="48"/>
                  </a:lnTo>
                  <a:cubicBezTo>
                    <a:pt x="1" y="48"/>
                    <a:pt x="1" y="63"/>
                    <a:pt x="16" y="63"/>
                  </a:cubicBezTo>
                  <a:lnTo>
                    <a:pt x="32" y="80"/>
                  </a:lnTo>
                  <a:lnTo>
                    <a:pt x="47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2108;p38">
              <a:extLst>
                <a:ext uri="{FF2B5EF4-FFF2-40B4-BE49-F238E27FC236}">
                  <a16:creationId xmlns:a16="http://schemas.microsoft.com/office/drawing/2014/main" id="{869D6E74-4D69-9712-3DD9-39CA42B17663}"/>
                </a:ext>
              </a:extLst>
            </p:cNvPr>
            <p:cNvSpPr/>
            <p:nvPr/>
          </p:nvSpPr>
          <p:spPr>
            <a:xfrm>
              <a:off x="3254177" y="1788731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32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cubicBezTo>
                    <a:pt x="95" y="64"/>
                    <a:pt x="95" y="32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2109;p38">
              <a:extLst>
                <a:ext uri="{FF2B5EF4-FFF2-40B4-BE49-F238E27FC236}">
                  <a16:creationId xmlns:a16="http://schemas.microsoft.com/office/drawing/2014/main" id="{38C2A131-8B60-37E1-2D3A-17E181FA62FA}"/>
                </a:ext>
              </a:extLst>
            </p:cNvPr>
            <p:cNvSpPr/>
            <p:nvPr/>
          </p:nvSpPr>
          <p:spPr>
            <a:xfrm>
              <a:off x="3031711" y="181178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15" y="32"/>
                  </a:lnTo>
                  <a:cubicBezTo>
                    <a:pt x="0" y="32"/>
                    <a:pt x="15" y="64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8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2110;p38">
              <a:extLst>
                <a:ext uri="{FF2B5EF4-FFF2-40B4-BE49-F238E27FC236}">
                  <a16:creationId xmlns:a16="http://schemas.microsoft.com/office/drawing/2014/main" id="{D5144919-CDDC-CD4C-B078-F6E9FCDD34BB}"/>
                </a:ext>
              </a:extLst>
            </p:cNvPr>
            <p:cNvSpPr/>
            <p:nvPr/>
          </p:nvSpPr>
          <p:spPr>
            <a:xfrm>
              <a:off x="3080816" y="1808799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15" y="48"/>
                  </a:ln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cubicBezTo>
                    <a:pt x="78" y="80"/>
                    <a:pt x="78" y="63"/>
                    <a:pt x="78" y="48"/>
                  </a:cubicBezTo>
                  <a:lnTo>
                    <a:pt x="78" y="32"/>
                  </a:lnTo>
                  <a:lnTo>
                    <a:pt x="63" y="16"/>
                  </a:lnTo>
                  <a:lnTo>
                    <a:pt x="63" y="16"/>
                  </a:lnTo>
                  <a:cubicBezTo>
                    <a:pt x="63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2111;p38">
              <a:extLst>
                <a:ext uri="{FF2B5EF4-FFF2-40B4-BE49-F238E27FC236}">
                  <a16:creationId xmlns:a16="http://schemas.microsoft.com/office/drawing/2014/main" id="{ADB6C124-C431-79E4-1AA9-EE91ED407CC4}"/>
                </a:ext>
              </a:extLst>
            </p:cNvPr>
            <p:cNvSpPr/>
            <p:nvPr/>
          </p:nvSpPr>
          <p:spPr>
            <a:xfrm>
              <a:off x="3389470" y="1776232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64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cubicBezTo>
                    <a:pt x="1" y="47"/>
                    <a:pt x="16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2112;p38">
              <a:extLst>
                <a:ext uri="{FF2B5EF4-FFF2-40B4-BE49-F238E27FC236}">
                  <a16:creationId xmlns:a16="http://schemas.microsoft.com/office/drawing/2014/main" id="{07509BCF-E24E-9DB3-D944-1E27DE9B0501}"/>
                </a:ext>
              </a:extLst>
            </p:cNvPr>
            <p:cNvSpPr/>
            <p:nvPr/>
          </p:nvSpPr>
          <p:spPr>
            <a:xfrm>
              <a:off x="3301756" y="18123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5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cubicBezTo>
                    <a:pt x="17" y="78"/>
                    <a:pt x="32" y="78"/>
                    <a:pt x="49" y="78"/>
                  </a:cubicBezTo>
                  <a:lnTo>
                    <a:pt x="64" y="78"/>
                  </a:lnTo>
                  <a:lnTo>
                    <a:pt x="80" y="47"/>
                  </a:lnTo>
                  <a:cubicBezTo>
                    <a:pt x="95" y="47"/>
                    <a:pt x="95" y="47"/>
                    <a:pt x="95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2113;p38">
              <a:extLst>
                <a:ext uri="{FF2B5EF4-FFF2-40B4-BE49-F238E27FC236}">
                  <a16:creationId xmlns:a16="http://schemas.microsoft.com/office/drawing/2014/main" id="{1096281E-88DF-3899-2BEF-1D787EFA29C4}"/>
                </a:ext>
              </a:extLst>
            </p:cNvPr>
            <p:cNvSpPr/>
            <p:nvPr/>
          </p:nvSpPr>
          <p:spPr>
            <a:xfrm>
              <a:off x="3171997" y="1825814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64" y="95"/>
                  </a:lnTo>
                  <a:cubicBezTo>
                    <a:pt x="79" y="112"/>
                    <a:pt x="79" y="112"/>
                    <a:pt x="95" y="112"/>
                  </a:cubicBezTo>
                  <a:cubicBezTo>
                    <a:pt x="95" y="112"/>
                    <a:pt x="110" y="112"/>
                    <a:pt x="110" y="95"/>
                  </a:cubicBezTo>
                  <a:cubicBezTo>
                    <a:pt x="127" y="80"/>
                    <a:pt x="127" y="64"/>
                    <a:pt x="110" y="49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2114;p38">
              <a:extLst>
                <a:ext uri="{FF2B5EF4-FFF2-40B4-BE49-F238E27FC236}">
                  <a16:creationId xmlns:a16="http://schemas.microsoft.com/office/drawing/2014/main" id="{E72FF833-B62B-261B-D54C-FAF001B65C02}"/>
                </a:ext>
              </a:extLst>
            </p:cNvPr>
            <p:cNvSpPr/>
            <p:nvPr/>
          </p:nvSpPr>
          <p:spPr>
            <a:xfrm>
              <a:off x="3278221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78"/>
                  </a:lnTo>
                  <a:lnTo>
                    <a:pt x="48" y="78"/>
                  </a:lnTo>
                  <a:cubicBezTo>
                    <a:pt x="64" y="78"/>
                    <a:pt x="79" y="78"/>
                    <a:pt x="79" y="63"/>
                  </a:cubicBezTo>
                  <a:cubicBezTo>
                    <a:pt x="95" y="63"/>
                    <a:pt x="95" y="32"/>
                    <a:pt x="79" y="15"/>
                  </a:cubicBezTo>
                  <a:lnTo>
                    <a:pt x="64" y="15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2115;p38">
              <a:extLst>
                <a:ext uri="{FF2B5EF4-FFF2-40B4-BE49-F238E27FC236}">
                  <a16:creationId xmlns:a16="http://schemas.microsoft.com/office/drawing/2014/main" id="{2289FEBD-65DB-AB94-51AE-7F2B777CE0C0}"/>
                </a:ext>
              </a:extLst>
            </p:cNvPr>
            <p:cNvSpPr/>
            <p:nvPr/>
          </p:nvSpPr>
          <p:spPr>
            <a:xfrm>
              <a:off x="3294282" y="1812806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47" y="0"/>
                  </a:lnTo>
                  <a:lnTo>
                    <a:pt x="32" y="0"/>
                  </a:lnTo>
                  <a:lnTo>
                    <a:pt x="15" y="17"/>
                  </a:lnTo>
                  <a:lnTo>
                    <a:pt x="15" y="32"/>
                  </a:lnTo>
                  <a:cubicBezTo>
                    <a:pt x="0" y="32"/>
                    <a:pt x="15" y="63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78" y="32"/>
                    <a:pt x="78" y="17"/>
                    <a:pt x="95" y="17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78" y="17"/>
                    <a:pt x="78" y="0"/>
                    <a:pt x="78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2116;p38">
              <a:extLst>
                <a:ext uri="{FF2B5EF4-FFF2-40B4-BE49-F238E27FC236}">
                  <a16:creationId xmlns:a16="http://schemas.microsoft.com/office/drawing/2014/main" id="{AB03C4A1-F066-4E8D-9828-CEA49F4BC5C1}"/>
                </a:ext>
              </a:extLst>
            </p:cNvPr>
            <p:cNvSpPr/>
            <p:nvPr/>
          </p:nvSpPr>
          <p:spPr>
            <a:xfrm>
              <a:off x="3296286" y="181331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16"/>
                  </a:cubicBez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cubicBezTo>
                    <a:pt x="0" y="79"/>
                    <a:pt x="15" y="95"/>
                    <a:pt x="32" y="95"/>
                  </a:cubicBezTo>
                  <a:lnTo>
                    <a:pt x="47" y="95"/>
                  </a:lnTo>
                  <a:cubicBezTo>
                    <a:pt x="63" y="95"/>
                    <a:pt x="63" y="79"/>
                    <a:pt x="78" y="64"/>
                  </a:cubicBezTo>
                  <a:lnTo>
                    <a:pt x="78" y="64"/>
                  </a:lnTo>
                  <a:lnTo>
                    <a:pt x="78" y="47"/>
                  </a:lnTo>
                  <a:cubicBezTo>
                    <a:pt x="78" y="32"/>
                    <a:pt x="63" y="32"/>
                    <a:pt x="63" y="32"/>
                  </a:cubicBezTo>
                  <a:lnTo>
                    <a:pt x="63" y="32"/>
                  </a:lnTo>
                  <a:cubicBezTo>
                    <a:pt x="63" y="16"/>
                    <a:pt x="47" y="16"/>
                    <a:pt x="47" y="16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2117;p38">
              <a:extLst>
                <a:ext uri="{FF2B5EF4-FFF2-40B4-BE49-F238E27FC236}">
                  <a16:creationId xmlns:a16="http://schemas.microsoft.com/office/drawing/2014/main" id="{0C457AA2-B399-718D-B0FF-910858C9AAEE}"/>
                </a:ext>
              </a:extLst>
            </p:cNvPr>
            <p:cNvSpPr/>
            <p:nvPr/>
          </p:nvSpPr>
          <p:spPr>
            <a:xfrm>
              <a:off x="3382951" y="1789749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cubicBezTo>
                    <a:pt x="17" y="80"/>
                    <a:pt x="17" y="80"/>
                    <a:pt x="32" y="80"/>
                  </a:cubicBezTo>
                  <a:lnTo>
                    <a:pt x="48" y="80"/>
                  </a:lnTo>
                  <a:lnTo>
                    <a:pt x="48" y="80"/>
                  </a:lnTo>
                  <a:cubicBezTo>
                    <a:pt x="63" y="80"/>
                    <a:pt x="63" y="80"/>
                    <a:pt x="63" y="63"/>
                  </a:cubicBezTo>
                  <a:cubicBezTo>
                    <a:pt x="63" y="63"/>
                    <a:pt x="80" y="63"/>
                    <a:pt x="80" y="48"/>
                  </a:cubicBezTo>
                  <a:lnTo>
                    <a:pt x="63" y="48"/>
                  </a:lnTo>
                  <a:lnTo>
                    <a:pt x="63" y="1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2118;p38">
              <a:extLst>
                <a:ext uri="{FF2B5EF4-FFF2-40B4-BE49-F238E27FC236}">
                  <a16:creationId xmlns:a16="http://schemas.microsoft.com/office/drawing/2014/main" id="{3C3FD780-C42A-2EA8-EB51-C9C40A0B8220}"/>
                </a:ext>
              </a:extLst>
            </p:cNvPr>
            <p:cNvSpPr/>
            <p:nvPr/>
          </p:nvSpPr>
          <p:spPr>
            <a:xfrm>
              <a:off x="3309770" y="180930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0"/>
                  </a:lnTo>
                  <a:lnTo>
                    <a:pt x="17" y="16"/>
                  </a:lnTo>
                  <a:cubicBezTo>
                    <a:pt x="1" y="32"/>
                    <a:pt x="17" y="64"/>
                    <a:pt x="17" y="64"/>
                  </a:cubicBezTo>
                  <a:cubicBezTo>
                    <a:pt x="32" y="79"/>
                    <a:pt x="32" y="79"/>
                    <a:pt x="49" y="79"/>
                  </a:cubicBezTo>
                  <a:cubicBezTo>
                    <a:pt x="49" y="79"/>
                    <a:pt x="64" y="79"/>
                    <a:pt x="80" y="64"/>
                  </a:cubicBezTo>
                  <a:lnTo>
                    <a:pt x="80" y="47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2119;p38">
              <a:extLst>
                <a:ext uri="{FF2B5EF4-FFF2-40B4-BE49-F238E27FC236}">
                  <a16:creationId xmlns:a16="http://schemas.microsoft.com/office/drawing/2014/main" id="{77010084-1B65-A51C-C955-6AB9B758460F}"/>
                </a:ext>
              </a:extLst>
            </p:cNvPr>
            <p:cNvSpPr/>
            <p:nvPr/>
          </p:nvSpPr>
          <p:spPr>
            <a:xfrm>
              <a:off x="3365904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48" y="1"/>
                  </a:lnTo>
                  <a:lnTo>
                    <a:pt x="17" y="1"/>
                  </a:lnTo>
                  <a:cubicBezTo>
                    <a:pt x="1" y="16"/>
                    <a:pt x="17" y="47"/>
                    <a:pt x="17" y="47"/>
                  </a:cubicBezTo>
                  <a:lnTo>
                    <a:pt x="48" y="64"/>
                  </a:lnTo>
                  <a:cubicBezTo>
                    <a:pt x="48" y="79"/>
                    <a:pt x="48" y="79"/>
                    <a:pt x="64" y="79"/>
                  </a:cubicBezTo>
                  <a:cubicBezTo>
                    <a:pt x="80" y="79"/>
                    <a:pt x="80" y="64"/>
                    <a:pt x="95" y="64"/>
                  </a:cubicBezTo>
                  <a:cubicBezTo>
                    <a:pt x="95" y="47"/>
                    <a:pt x="95" y="32"/>
                    <a:pt x="80" y="16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2120;p38">
              <a:extLst>
                <a:ext uri="{FF2B5EF4-FFF2-40B4-BE49-F238E27FC236}">
                  <a16:creationId xmlns:a16="http://schemas.microsoft.com/office/drawing/2014/main" id="{6556F85F-9B03-F47D-E1DC-998FFEF5DF7B}"/>
                </a:ext>
              </a:extLst>
            </p:cNvPr>
            <p:cNvSpPr/>
            <p:nvPr/>
          </p:nvSpPr>
          <p:spPr>
            <a:xfrm>
              <a:off x="3121365" y="182435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1" y="15"/>
                    <a:pt x="17" y="47"/>
                    <a:pt x="32" y="47"/>
                  </a:cubicBezTo>
                  <a:lnTo>
                    <a:pt x="49" y="63"/>
                  </a:lnTo>
                  <a:cubicBezTo>
                    <a:pt x="49" y="78"/>
                    <a:pt x="64" y="78"/>
                    <a:pt x="64" y="78"/>
                  </a:cubicBezTo>
                  <a:cubicBezTo>
                    <a:pt x="64" y="78"/>
                    <a:pt x="80" y="78"/>
                    <a:pt x="80" y="63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47"/>
                    <a:pt x="95" y="32"/>
                    <a:pt x="80" y="15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2121;p38">
              <a:extLst>
                <a:ext uri="{FF2B5EF4-FFF2-40B4-BE49-F238E27FC236}">
                  <a16:creationId xmlns:a16="http://schemas.microsoft.com/office/drawing/2014/main" id="{B198A478-7C2B-717D-5B54-6C615DE6C3B3}"/>
                </a:ext>
              </a:extLst>
            </p:cNvPr>
            <p:cNvSpPr/>
            <p:nvPr/>
          </p:nvSpPr>
          <p:spPr>
            <a:xfrm>
              <a:off x="3245654" y="1811312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6"/>
                    <a:pt x="0" y="32"/>
                    <a:pt x="0" y="47"/>
                  </a:cubicBezTo>
                  <a:lnTo>
                    <a:pt x="17" y="64"/>
                  </a:ln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63" y="79"/>
                    <a:pt x="80" y="79"/>
                    <a:pt x="80" y="79"/>
                  </a:cubicBezTo>
                  <a:lnTo>
                    <a:pt x="80" y="64"/>
                  </a:lnTo>
                  <a:lnTo>
                    <a:pt x="80" y="47"/>
                  </a:ln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2122;p38">
              <a:extLst>
                <a:ext uri="{FF2B5EF4-FFF2-40B4-BE49-F238E27FC236}">
                  <a16:creationId xmlns:a16="http://schemas.microsoft.com/office/drawing/2014/main" id="{CCE2B092-6B30-CB83-C402-2A86145C09F2}"/>
                </a:ext>
              </a:extLst>
            </p:cNvPr>
            <p:cNvSpPr/>
            <p:nvPr/>
          </p:nvSpPr>
          <p:spPr>
            <a:xfrm>
              <a:off x="3156985" y="1820821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5" y="17"/>
                    <a:pt x="0" y="32"/>
                    <a:pt x="15" y="48"/>
                  </a:cubicBezTo>
                  <a:lnTo>
                    <a:pt x="15" y="80"/>
                  </a:lnTo>
                  <a:cubicBezTo>
                    <a:pt x="32" y="80"/>
                    <a:pt x="32" y="80"/>
                    <a:pt x="32" y="95"/>
                  </a:cubicBezTo>
                  <a:lnTo>
                    <a:pt x="47" y="95"/>
                  </a:lnTo>
                  <a:lnTo>
                    <a:pt x="63" y="95"/>
                  </a:lnTo>
                  <a:cubicBezTo>
                    <a:pt x="78" y="80"/>
                    <a:pt x="95" y="63"/>
                    <a:pt x="78" y="48"/>
                  </a:cubicBez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2123;p38">
              <a:extLst>
                <a:ext uri="{FF2B5EF4-FFF2-40B4-BE49-F238E27FC236}">
                  <a16:creationId xmlns:a16="http://schemas.microsoft.com/office/drawing/2014/main" id="{CA89954F-69A7-1DD8-E4A4-253F9FBD9079}"/>
                </a:ext>
              </a:extLst>
            </p:cNvPr>
            <p:cNvSpPr/>
            <p:nvPr/>
          </p:nvSpPr>
          <p:spPr>
            <a:xfrm>
              <a:off x="3064246" y="1826832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8"/>
                    <a:pt x="1" y="48"/>
                    <a:pt x="1" y="63"/>
                  </a:cubicBezTo>
                  <a:cubicBezTo>
                    <a:pt x="1" y="63"/>
                    <a:pt x="17" y="63"/>
                    <a:pt x="17" y="80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80" y="63"/>
                    <a:pt x="80" y="48"/>
                    <a:pt x="95" y="48"/>
                  </a:cubicBezTo>
                  <a:cubicBezTo>
                    <a:pt x="95" y="32"/>
                    <a:pt x="95" y="17"/>
                    <a:pt x="80" y="17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2124;p38">
              <a:extLst>
                <a:ext uri="{FF2B5EF4-FFF2-40B4-BE49-F238E27FC236}">
                  <a16:creationId xmlns:a16="http://schemas.microsoft.com/office/drawing/2014/main" id="{CEF537AB-83D4-ED36-CD00-218EBB660143}"/>
                </a:ext>
              </a:extLst>
            </p:cNvPr>
            <p:cNvSpPr/>
            <p:nvPr/>
          </p:nvSpPr>
          <p:spPr>
            <a:xfrm>
              <a:off x="3233632" y="180978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7"/>
                  </a:lnTo>
                  <a:lnTo>
                    <a:pt x="16" y="17"/>
                  </a:lnTo>
                  <a:lnTo>
                    <a:pt x="16" y="32"/>
                  </a:lnTo>
                  <a:cubicBezTo>
                    <a:pt x="0" y="49"/>
                    <a:pt x="0" y="80"/>
                    <a:pt x="16" y="80"/>
                  </a:cubicBezTo>
                  <a:cubicBezTo>
                    <a:pt x="16" y="95"/>
                    <a:pt x="32" y="95"/>
                    <a:pt x="32" y="95"/>
                  </a:cubicBezTo>
                  <a:cubicBezTo>
                    <a:pt x="48" y="95"/>
                    <a:pt x="63" y="95"/>
                    <a:pt x="63" y="80"/>
                  </a:cubicBezTo>
                  <a:lnTo>
                    <a:pt x="79" y="64"/>
                  </a:lnTo>
                  <a:cubicBezTo>
                    <a:pt x="95" y="49"/>
                    <a:pt x="79" y="32"/>
                    <a:pt x="79" y="17"/>
                  </a:cubicBez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2125;p38">
              <a:extLst>
                <a:ext uri="{FF2B5EF4-FFF2-40B4-BE49-F238E27FC236}">
                  <a16:creationId xmlns:a16="http://schemas.microsoft.com/office/drawing/2014/main" id="{C6BCD7D4-6934-ED63-4FA8-55F423AB294D}"/>
                </a:ext>
              </a:extLst>
            </p:cNvPr>
            <p:cNvSpPr/>
            <p:nvPr/>
          </p:nvSpPr>
          <p:spPr>
            <a:xfrm>
              <a:off x="3160452" y="181980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"/>
                    <a:pt x="1" y="17"/>
                  </a:cubicBezTo>
                  <a:lnTo>
                    <a:pt x="1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64" y="64"/>
                  </a:lnTo>
                  <a:cubicBezTo>
                    <a:pt x="80" y="64"/>
                    <a:pt x="95" y="64"/>
                    <a:pt x="95" y="49"/>
                  </a:cubicBezTo>
                  <a:cubicBezTo>
                    <a:pt x="95" y="32"/>
                    <a:pt x="95" y="17"/>
                    <a:pt x="80" y="1"/>
                  </a:cubicBez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2126;p38">
              <a:extLst>
                <a:ext uri="{FF2B5EF4-FFF2-40B4-BE49-F238E27FC236}">
                  <a16:creationId xmlns:a16="http://schemas.microsoft.com/office/drawing/2014/main" id="{2901D9E4-E60D-13BC-9656-29CAC7DA3463}"/>
                </a:ext>
              </a:extLst>
            </p:cNvPr>
            <p:cNvSpPr/>
            <p:nvPr/>
          </p:nvSpPr>
          <p:spPr>
            <a:xfrm>
              <a:off x="3377926" y="179226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7" y="16"/>
                    <a:pt x="1" y="32"/>
                    <a:pt x="1" y="47"/>
                  </a:cubicBezTo>
                  <a:cubicBezTo>
                    <a:pt x="17" y="64"/>
                    <a:pt x="32" y="79"/>
                    <a:pt x="49" y="79"/>
                  </a:cubicBezTo>
                  <a:lnTo>
                    <a:pt x="49" y="79"/>
                  </a:lnTo>
                  <a:lnTo>
                    <a:pt x="64" y="79"/>
                  </a:lnTo>
                  <a:cubicBezTo>
                    <a:pt x="95" y="79"/>
                    <a:pt x="95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6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2127;p38">
              <a:extLst>
                <a:ext uri="{FF2B5EF4-FFF2-40B4-BE49-F238E27FC236}">
                  <a16:creationId xmlns:a16="http://schemas.microsoft.com/office/drawing/2014/main" id="{94CF7CA8-6BBC-3829-CB20-5EAE16537A84}"/>
                </a:ext>
              </a:extLst>
            </p:cNvPr>
            <p:cNvSpPr/>
            <p:nvPr/>
          </p:nvSpPr>
          <p:spPr>
            <a:xfrm>
              <a:off x="3383936" y="1799767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49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1" y="48"/>
                    <a:pt x="1" y="80"/>
                    <a:pt x="17" y="80"/>
                  </a:cubicBez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80" y="64"/>
                  </a:lnTo>
                  <a:cubicBezTo>
                    <a:pt x="95" y="48"/>
                    <a:pt x="95" y="32"/>
                    <a:pt x="80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2128;p38">
              <a:extLst>
                <a:ext uri="{FF2B5EF4-FFF2-40B4-BE49-F238E27FC236}">
                  <a16:creationId xmlns:a16="http://schemas.microsoft.com/office/drawing/2014/main" id="{762FB78A-4585-013D-FF54-3F40625F28A9}"/>
                </a:ext>
              </a:extLst>
            </p:cNvPr>
            <p:cNvSpPr/>
            <p:nvPr/>
          </p:nvSpPr>
          <p:spPr>
            <a:xfrm>
              <a:off x="3413005" y="179626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4" y="1"/>
                    <a:pt x="64" y="16"/>
                  </a:cubicBezTo>
                  <a:lnTo>
                    <a:pt x="48" y="1"/>
                  </a:lnTo>
                  <a:lnTo>
                    <a:pt x="32" y="16"/>
                  </a:lnTo>
                  <a:cubicBezTo>
                    <a:pt x="17" y="16"/>
                    <a:pt x="1" y="47"/>
                    <a:pt x="17" y="64"/>
                  </a:cubicBezTo>
                  <a:lnTo>
                    <a:pt x="32" y="95"/>
                  </a:lnTo>
                  <a:cubicBezTo>
                    <a:pt x="48" y="111"/>
                    <a:pt x="48" y="111"/>
                    <a:pt x="64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80" y="111"/>
                    <a:pt x="95" y="111"/>
                    <a:pt x="95" y="95"/>
                  </a:cubicBezTo>
                  <a:lnTo>
                    <a:pt x="111" y="79"/>
                  </a:lnTo>
                  <a:lnTo>
                    <a:pt x="111" y="64"/>
                  </a:lnTo>
                  <a:lnTo>
                    <a:pt x="111" y="47"/>
                  </a:lnTo>
                  <a:lnTo>
                    <a:pt x="127" y="47"/>
                  </a:lnTo>
                  <a:cubicBezTo>
                    <a:pt x="127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2129;p38">
              <a:extLst>
                <a:ext uri="{FF2B5EF4-FFF2-40B4-BE49-F238E27FC236}">
                  <a16:creationId xmlns:a16="http://schemas.microsoft.com/office/drawing/2014/main" id="{7820D825-36F0-1B1D-35C0-487FB66EBA6E}"/>
                </a:ext>
              </a:extLst>
            </p:cNvPr>
            <p:cNvSpPr/>
            <p:nvPr/>
          </p:nvSpPr>
          <p:spPr>
            <a:xfrm>
              <a:off x="3284232" y="1802279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3" y="1"/>
                    <a:pt x="16" y="16"/>
                    <a:pt x="16" y="16"/>
                  </a:cubicBezTo>
                  <a:cubicBezTo>
                    <a:pt x="16" y="32"/>
                    <a:pt x="1" y="48"/>
                    <a:pt x="16" y="48"/>
                  </a:cubicBezTo>
                  <a:lnTo>
                    <a:pt x="16" y="64"/>
                  </a:lnTo>
                  <a:lnTo>
                    <a:pt x="33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96" y="79"/>
                  </a:lnTo>
                  <a:lnTo>
                    <a:pt x="96" y="64"/>
                  </a:lnTo>
                  <a:cubicBezTo>
                    <a:pt x="96" y="48"/>
                    <a:pt x="96" y="32"/>
                    <a:pt x="79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2130;p38">
              <a:extLst>
                <a:ext uri="{FF2B5EF4-FFF2-40B4-BE49-F238E27FC236}">
                  <a16:creationId xmlns:a16="http://schemas.microsoft.com/office/drawing/2014/main" id="{6BB3A135-E9E6-91C0-7189-7E7E4921C7FA}"/>
                </a:ext>
              </a:extLst>
            </p:cNvPr>
            <p:cNvSpPr/>
            <p:nvPr/>
          </p:nvSpPr>
          <p:spPr>
            <a:xfrm>
              <a:off x="3408521" y="1814333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0" y="15"/>
                  </a:cubicBezTo>
                  <a:cubicBezTo>
                    <a:pt x="0" y="32"/>
                    <a:pt x="0" y="47"/>
                    <a:pt x="16" y="63"/>
                  </a:cubicBezTo>
                  <a:lnTo>
                    <a:pt x="32" y="78"/>
                  </a:lnTo>
                  <a:lnTo>
                    <a:pt x="47" y="78"/>
                  </a:lnTo>
                  <a:cubicBezTo>
                    <a:pt x="63" y="78"/>
                    <a:pt x="79" y="78"/>
                    <a:pt x="79" y="63"/>
                  </a:cubicBezTo>
                  <a:cubicBezTo>
                    <a:pt x="95" y="47"/>
                    <a:pt x="95" y="32"/>
                    <a:pt x="79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2131;p38">
              <a:extLst>
                <a:ext uri="{FF2B5EF4-FFF2-40B4-BE49-F238E27FC236}">
                  <a16:creationId xmlns:a16="http://schemas.microsoft.com/office/drawing/2014/main" id="{0D66730A-4553-3A4A-7919-A8705F2F83AA}"/>
                </a:ext>
              </a:extLst>
            </p:cNvPr>
            <p:cNvSpPr/>
            <p:nvPr/>
          </p:nvSpPr>
          <p:spPr>
            <a:xfrm>
              <a:off x="3357889" y="1786727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17" y="17"/>
                  </a:lnTo>
                  <a:cubicBezTo>
                    <a:pt x="0" y="17"/>
                    <a:pt x="0" y="32"/>
                    <a:pt x="0" y="49"/>
                  </a:cubicBezTo>
                  <a:lnTo>
                    <a:pt x="32" y="80"/>
                  </a:lnTo>
                  <a:lnTo>
                    <a:pt x="48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17"/>
                  </a:cubicBezTo>
                  <a:cubicBezTo>
                    <a:pt x="80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2132;p38">
              <a:extLst>
                <a:ext uri="{FF2B5EF4-FFF2-40B4-BE49-F238E27FC236}">
                  <a16:creationId xmlns:a16="http://schemas.microsoft.com/office/drawing/2014/main" id="{D1603D21-D250-FC85-0AAC-A7F162FEAEFA}"/>
                </a:ext>
              </a:extLst>
            </p:cNvPr>
            <p:cNvSpPr/>
            <p:nvPr/>
          </p:nvSpPr>
          <p:spPr>
            <a:xfrm>
              <a:off x="3312792" y="1791275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cubicBezTo>
                    <a:pt x="0" y="15"/>
                    <a:pt x="17" y="47"/>
                    <a:pt x="32" y="47"/>
                  </a:cubicBezTo>
                  <a:lnTo>
                    <a:pt x="48" y="63"/>
                  </a:lnTo>
                  <a:cubicBezTo>
                    <a:pt x="48" y="78"/>
                    <a:pt x="63" y="78"/>
                    <a:pt x="63" y="78"/>
                  </a:cubicBezTo>
                  <a:cubicBezTo>
                    <a:pt x="80" y="78"/>
                    <a:pt x="80" y="78"/>
                    <a:pt x="95" y="63"/>
                  </a:cubicBezTo>
                  <a:cubicBezTo>
                    <a:pt x="95" y="47"/>
                    <a:pt x="95" y="32"/>
                    <a:pt x="80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2133;p38">
              <a:extLst>
                <a:ext uri="{FF2B5EF4-FFF2-40B4-BE49-F238E27FC236}">
                  <a16:creationId xmlns:a16="http://schemas.microsoft.com/office/drawing/2014/main" id="{C4FEE563-FF86-B0CA-11FD-36315E9871DF}"/>
                </a:ext>
              </a:extLst>
            </p:cNvPr>
            <p:cNvSpPr/>
            <p:nvPr/>
          </p:nvSpPr>
          <p:spPr>
            <a:xfrm>
              <a:off x="3052224" y="1817800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" y="32"/>
                  </a:lnTo>
                  <a:lnTo>
                    <a:pt x="1" y="49"/>
                  </a:lnTo>
                  <a:cubicBezTo>
                    <a:pt x="1" y="64"/>
                    <a:pt x="1" y="80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64" y="64"/>
                  </a:lnTo>
                  <a:cubicBezTo>
                    <a:pt x="80" y="49"/>
                    <a:pt x="80" y="17"/>
                    <a:pt x="64" y="17"/>
                  </a:cubicBez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2134;p38">
              <a:extLst>
                <a:ext uri="{FF2B5EF4-FFF2-40B4-BE49-F238E27FC236}">
                  <a16:creationId xmlns:a16="http://schemas.microsoft.com/office/drawing/2014/main" id="{A70163C9-2F52-4D54-1031-DEEF8C7F0099}"/>
                </a:ext>
              </a:extLst>
            </p:cNvPr>
            <p:cNvSpPr/>
            <p:nvPr/>
          </p:nvSpPr>
          <p:spPr>
            <a:xfrm>
              <a:off x="3202560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17"/>
                  </a:cubicBezTo>
                  <a:lnTo>
                    <a:pt x="0" y="32"/>
                  </a:lnTo>
                  <a:cubicBezTo>
                    <a:pt x="0" y="48"/>
                    <a:pt x="0" y="64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48" y="95"/>
                    <a:pt x="63" y="80"/>
                  </a:cubicBezTo>
                  <a:lnTo>
                    <a:pt x="63" y="80"/>
                  </a:lnTo>
                  <a:lnTo>
                    <a:pt x="80" y="64"/>
                  </a:lnTo>
                  <a:cubicBezTo>
                    <a:pt x="80" y="48"/>
                    <a:pt x="80" y="32"/>
                    <a:pt x="63" y="17"/>
                  </a:cubicBezTo>
                  <a:cubicBezTo>
                    <a:pt x="63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2135;p38">
              <a:extLst>
                <a:ext uri="{FF2B5EF4-FFF2-40B4-BE49-F238E27FC236}">
                  <a16:creationId xmlns:a16="http://schemas.microsoft.com/office/drawing/2014/main" id="{7B4C14F0-AF61-5B55-CF89-04FD6A07FA99}"/>
                </a:ext>
              </a:extLst>
            </p:cNvPr>
            <p:cNvSpPr/>
            <p:nvPr/>
          </p:nvSpPr>
          <p:spPr>
            <a:xfrm>
              <a:off x="3431578" y="1806287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lnTo>
                    <a:pt x="0" y="32"/>
                  </a:lnTo>
                  <a:lnTo>
                    <a:pt x="0" y="48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63" y="64"/>
                  </a:lnTo>
                  <a:cubicBezTo>
                    <a:pt x="78" y="64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2136;p38">
              <a:extLst>
                <a:ext uri="{FF2B5EF4-FFF2-40B4-BE49-F238E27FC236}">
                  <a16:creationId xmlns:a16="http://schemas.microsoft.com/office/drawing/2014/main" id="{3ACD334A-C75C-3C21-80CC-64F6D0D76027}"/>
                </a:ext>
              </a:extLst>
            </p:cNvPr>
            <p:cNvSpPr/>
            <p:nvPr/>
          </p:nvSpPr>
          <p:spPr>
            <a:xfrm>
              <a:off x="3205550" y="182883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32"/>
                  </a:lnTo>
                  <a:cubicBezTo>
                    <a:pt x="1" y="32"/>
                    <a:pt x="1" y="63"/>
                    <a:pt x="17" y="80"/>
                  </a:cubicBezTo>
                  <a:lnTo>
                    <a:pt x="32" y="80"/>
                  </a:lnTo>
                  <a:lnTo>
                    <a:pt x="3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2137;p38">
              <a:extLst>
                <a:ext uri="{FF2B5EF4-FFF2-40B4-BE49-F238E27FC236}">
                  <a16:creationId xmlns:a16="http://schemas.microsoft.com/office/drawing/2014/main" id="{A2BEA1BA-84C1-634A-0C53-E78F53580304}"/>
                </a:ext>
              </a:extLst>
            </p:cNvPr>
            <p:cNvSpPr/>
            <p:nvPr/>
          </p:nvSpPr>
          <p:spPr>
            <a:xfrm>
              <a:off x="3318326" y="181780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9"/>
                    <a:pt x="0" y="49"/>
                    <a:pt x="16" y="64"/>
                  </a:cubicBez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cubicBezTo>
                    <a:pt x="79" y="64"/>
                    <a:pt x="95" y="49"/>
                    <a:pt x="95" y="32"/>
                  </a:cubicBezTo>
                  <a:cubicBezTo>
                    <a:pt x="95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2138;p38">
              <a:extLst>
                <a:ext uri="{FF2B5EF4-FFF2-40B4-BE49-F238E27FC236}">
                  <a16:creationId xmlns:a16="http://schemas.microsoft.com/office/drawing/2014/main" id="{889F76D3-0F51-922A-9736-6E6AC6BCEABA}"/>
                </a:ext>
              </a:extLst>
            </p:cNvPr>
            <p:cNvSpPr/>
            <p:nvPr/>
          </p:nvSpPr>
          <p:spPr>
            <a:xfrm>
              <a:off x="3398503" y="180978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7"/>
                    <a:pt x="0" y="32"/>
                  </a:cubicBezTo>
                  <a:lnTo>
                    <a:pt x="0" y="32"/>
                  </a:lnTo>
                  <a:lnTo>
                    <a:pt x="0" y="49"/>
                  </a:lnTo>
                  <a:lnTo>
                    <a:pt x="0" y="49"/>
                  </a:lnTo>
                  <a:cubicBezTo>
                    <a:pt x="0" y="64"/>
                    <a:pt x="0" y="80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47" y="95"/>
                    <a:pt x="63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32"/>
                  </a:lnTo>
                  <a:cubicBezTo>
                    <a:pt x="63" y="17"/>
                    <a:pt x="63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2139;p38">
              <a:extLst>
                <a:ext uri="{FF2B5EF4-FFF2-40B4-BE49-F238E27FC236}">
                  <a16:creationId xmlns:a16="http://schemas.microsoft.com/office/drawing/2014/main" id="{3C23304D-F110-339B-7CE9-7876C65C9C08}"/>
                </a:ext>
              </a:extLst>
            </p:cNvPr>
            <p:cNvSpPr/>
            <p:nvPr/>
          </p:nvSpPr>
          <p:spPr>
            <a:xfrm>
              <a:off x="3206567" y="1830362"/>
              <a:ext cx="2544" cy="2512"/>
            </a:xfrm>
            <a:custGeom>
              <a:avLst/>
              <a:gdLst/>
              <a:ahLst/>
              <a:cxnLst/>
              <a:rect l="l" t="t" r="r" b="b"/>
              <a:pathLst>
                <a:path w="80" h="79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7"/>
                  </a:lnTo>
                  <a:lnTo>
                    <a:pt x="17" y="63"/>
                  </a:lnTo>
                  <a:cubicBezTo>
                    <a:pt x="32" y="78"/>
                    <a:pt x="32" y="78"/>
                    <a:pt x="48" y="78"/>
                  </a:cubicBezTo>
                  <a:cubicBezTo>
                    <a:pt x="48" y="78"/>
                    <a:pt x="63" y="63"/>
                    <a:pt x="80" y="63"/>
                  </a:cubicBezTo>
                  <a:cubicBezTo>
                    <a:pt x="80" y="47"/>
                    <a:pt x="80" y="32"/>
                    <a:pt x="63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2140;p38">
              <a:extLst>
                <a:ext uri="{FF2B5EF4-FFF2-40B4-BE49-F238E27FC236}">
                  <a16:creationId xmlns:a16="http://schemas.microsoft.com/office/drawing/2014/main" id="{DCEFE811-7967-575B-5623-777B12FEBB33}"/>
                </a:ext>
              </a:extLst>
            </p:cNvPr>
            <p:cNvSpPr/>
            <p:nvPr/>
          </p:nvSpPr>
          <p:spPr>
            <a:xfrm>
              <a:off x="3429034" y="1781734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lnTo>
                    <a:pt x="17" y="32"/>
                  </a:lnTo>
                  <a:cubicBezTo>
                    <a:pt x="17" y="32"/>
                    <a:pt x="1" y="48"/>
                    <a:pt x="1" y="63"/>
                  </a:cubicBezTo>
                  <a:lnTo>
                    <a:pt x="1" y="80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9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2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2141;p38">
              <a:extLst>
                <a:ext uri="{FF2B5EF4-FFF2-40B4-BE49-F238E27FC236}">
                  <a16:creationId xmlns:a16="http://schemas.microsoft.com/office/drawing/2014/main" id="{499D3355-5665-6EC2-73DB-879306AB9D45}"/>
                </a:ext>
              </a:extLst>
            </p:cNvPr>
            <p:cNvSpPr/>
            <p:nvPr/>
          </p:nvSpPr>
          <p:spPr>
            <a:xfrm>
              <a:off x="3362914" y="1788731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7"/>
                    <a:pt x="0" y="32"/>
                    <a:pt x="16" y="49"/>
                  </a:cubicBezTo>
                  <a:lnTo>
                    <a:pt x="16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80"/>
                    <a:pt x="95" y="64"/>
                    <a:pt x="79" y="49"/>
                  </a:cubicBezTo>
                  <a:lnTo>
                    <a:pt x="79" y="32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2142;p38">
              <a:extLst>
                <a:ext uri="{FF2B5EF4-FFF2-40B4-BE49-F238E27FC236}">
                  <a16:creationId xmlns:a16="http://schemas.microsoft.com/office/drawing/2014/main" id="{DE3F6F74-D3B0-CF04-FBFC-17E88370950C}"/>
                </a:ext>
              </a:extLst>
            </p:cNvPr>
            <p:cNvSpPr/>
            <p:nvPr/>
          </p:nvSpPr>
          <p:spPr>
            <a:xfrm>
              <a:off x="3414532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cubicBezTo>
                    <a:pt x="0" y="32"/>
                    <a:pt x="0" y="48"/>
                    <a:pt x="0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32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9" y="17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2143;p38">
              <a:extLst>
                <a:ext uri="{FF2B5EF4-FFF2-40B4-BE49-F238E27FC236}">
                  <a16:creationId xmlns:a16="http://schemas.microsoft.com/office/drawing/2014/main" id="{A729430A-D8E4-E929-961A-819396C36ACD}"/>
                </a:ext>
              </a:extLst>
            </p:cNvPr>
            <p:cNvSpPr/>
            <p:nvPr/>
          </p:nvSpPr>
          <p:spPr>
            <a:xfrm>
              <a:off x="3143946" y="183382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0" y="32"/>
                    <a:pt x="0" y="64"/>
                    <a:pt x="16" y="64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4"/>
                    <a:pt x="95" y="49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2144;p38">
              <a:extLst>
                <a:ext uri="{FF2B5EF4-FFF2-40B4-BE49-F238E27FC236}">
                  <a16:creationId xmlns:a16="http://schemas.microsoft.com/office/drawing/2014/main" id="{22DD1CA3-81A3-32A6-FCDA-2EB31F458BA2}"/>
                </a:ext>
              </a:extLst>
            </p:cNvPr>
            <p:cNvSpPr/>
            <p:nvPr/>
          </p:nvSpPr>
          <p:spPr>
            <a:xfrm>
              <a:off x="3191524" y="1829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7" y="64"/>
                    <a:pt x="32" y="64"/>
                  </a:cubicBezTo>
                  <a:cubicBezTo>
                    <a:pt x="32" y="79"/>
                    <a:pt x="32" y="79"/>
                    <a:pt x="48" y="79"/>
                  </a:cubicBezTo>
                  <a:cubicBezTo>
                    <a:pt x="64" y="79"/>
                    <a:pt x="64" y="79"/>
                    <a:pt x="80" y="64"/>
                  </a:cubicBezTo>
                  <a:lnTo>
                    <a:pt x="80" y="47"/>
                  </a:lnTo>
                  <a:cubicBezTo>
                    <a:pt x="95" y="32"/>
                    <a:pt x="95" y="16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2145;p38">
              <a:extLst>
                <a:ext uri="{FF2B5EF4-FFF2-40B4-BE49-F238E27FC236}">
                  <a16:creationId xmlns:a16="http://schemas.microsoft.com/office/drawing/2014/main" id="{29F6F3AB-C5BC-5BE7-5CB8-315C81ECA9D8}"/>
                </a:ext>
              </a:extLst>
            </p:cNvPr>
            <p:cNvSpPr/>
            <p:nvPr/>
          </p:nvSpPr>
          <p:spPr>
            <a:xfrm>
              <a:off x="3452601" y="1781257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16" y="0"/>
                    <a:pt x="16" y="15"/>
                    <a:pt x="1" y="15"/>
                  </a:cubicBezTo>
                  <a:cubicBezTo>
                    <a:pt x="1" y="47"/>
                    <a:pt x="16" y="63"/>
                    <a:pt x="32" y="63"/>
                  </a:cubicBezTo>
                  <a:lnTo>
                    <a:pt x="64" y="63"/>
                  </a:lnTo>
                  <a:lnTo>
                    <a:pt x="64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111" y="32"/>
                    <a:pt x="95" y="0"/>
                    <a:pt x="79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2146;p38">
              <a:extLst>
                <a:ext uri="{FF2B5EF4-FFF2-40B4-BE49-F238E27FC236}">
                  <a16:creationId xmlns:a16="http://schemas.microsoft.com/office/drawing/2014/main" id="{E59982F4-EC3F-9133-7A39-F148DE19D828}"/>
                </a:ext>
              </a:extLst>
            </p:cNvPr>
            <p:cNvSpPr/>
            <p:nvPr/>
          </p:nvSpPr>
          <p:spPr>
            <a:xfrm>
              <a:off x="3260188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7"/>
                    <a:pt x="1" y="48"/>
                    <a:pt x="16" y="48"/>
                  </a:cubicBezTo>
                  <a:lnTo>
                    <a:pt x="32" y="63"/>
                  </a:lnTo>
                  <a:cubicBezTo>
                    <a:pt x="32" y="80"/>
                    <a:pt x="47" y="80"/>
                    <a:pt x="47" y="80"/>
                  </a:cubicBezTo>
                  <a:cubicBezTo>
                    <a:pt x="64" y="80"/>
                    <a:pt x="79" y="63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2147;p38">
              <a:extLst>
                <a:ext uri="{FF2B5EF4-FFF2-40B4-BE49-F238E27FC236}">
                  <a16:creationId xmlns:a16="http://schemas.microsoft.com/office/drawing/2014/main" id="{711B4025-270B-1925-6C53-AF5F20DDFEBB}"/>
                </a:ext>
              </a:extLst>
            </p:cNvPr>
            <p:cNvSpPr/>
            <p:nvPr/>
          </p:nvSpPr>
          <p:spPr>
            <a:xfrm>
              <a:off x="3039185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48"/>
                  </a:lnTo>
                  <a:lnTo>
                    <a:pt x="32" y="80"/>
                  </a:lnTo>
                  <a:lnTo>
                    <a:pt x="64" y="80"/>
                  </a:lnTo>
                  <a:lnTo>
                    <a:pt x="64" y="80"/>
                  </a:lnTo>
                  <a:cubicBezTo>
                    <a:pt x="80" y="80"/>
                    <a:pt x="95" y="63"/>
                    <a:pt x="95" y="48"/>
                  </a:cubicBezTo>
                  <a:lnTo>
                    <a:pt x="95" y="48"/>
                  </a:lnTo>
                  <a:lnTo>
                    <a:pt x="95" y="32"/>
                  </a:lnTo>
                  <a:cubicBezTo>
                    <a:pt x="95" y="17"/>
                    <a:pt x="80" y="17"/>
                    <a:pt x="80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2148;p38">
              <a:extLst>
                <a:ext uri="{FF2B5EF4-FFF2-40B4-BE49-F238E27FC236}">
                  <a16:creationId xmlns:a16="http://schemas.microsoft.com/office/drawing/2014/main" id="{C878E4B1-93B4-6DE1-710E-D3C8A91B0F84}"/>
                </a:ext>
              </a:extLst>
            </p:cNvPr>
            <p:cNvSpPr/>
            <p:nvPr/>
          </p:nvSpPr>
          <p:spPr>
            <a:xfrm>
              <a:off x="3404513" y="1813315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15" y="1"/>
                  </a:lnTo>
                  <a:lnTo>
                    <a:pt x="15" y="16"/>
                  </a:lnTo>
                  <a:lnTo>
                    <a:pt x="0" y="16"/>
                  </a:lnTo>
                  <a:cubicBezTo>
                    <a:pt x="0" y="32"/>
                    <a:pt x="0" y="64"/>
                    <a:pt x="15" y="79"/>
                  </a:cubicBezTo>
                  <a:lnTo>
                    <a:pt x="32" y="79"/>
                  </a:lnTo>
                  <a:cubicBezTo>
                    <a:pt x="47" y="79"/>
                    <a:pt x="47" y="79"/>
                    <a:pt x="63" y="64"/>
                  </a:cubicBezTo>
                  <a:lnTo>
                    <a:pt x="78" y="47"/>
                  </a:lnTo>
                  <a:cubicBezTo>
                    <a:pt x="78" y="32"/>
                    <a:pt x="78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2149;p38">
              <a:extLst>
                <a:ext uri="{FF2B5EF4-FFF2-40B4-BE49-F238E27FC236}">
                  <a16:creationId xmlns:a16="http://schemas.microsoft.com/office/drawing/2014/main" id="{1DAEB1AB-22E6-73DC-50BD-EC749D9A2295}"/>
                </a:ext>
              </a:extLst>
            </p:cNvPr>
            <p:cNvSpPr/>
            <p:nvPr/>
          </p:nvSpPr>
          <p:spPr>
            <a:xfrm>
              <a:off x="3200079" y="1831825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5" y="32"/>
                  </a:lnTo>
                  <a:cubicBezTo>
                    <a:pt x="0" y="49"/>
                    <a:pt x="0" y="64"/>
                    <a:pt x="15" y="80"/>
                  </a:cubicBezTo>
                  <a:lnTo>
                    <a:pt x="32" y="80"/>
                  </a:lnTo>
                  <a:cubicBezTo>
                    <a:pt x="47" y="80"/>
                    <a:pt x="63" y="80"/>
                    <a:pt x="63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2150;p38">
              <a:extLst>
                <a:ext uri="{FF2B5EF4-FFF2-40B4-BE49-F238E27FC236}">
                  <a16:creationId xmlns:a16="http://schemas.microsoft.com/office/drawing/2014/main" id="{669CE75B-BD86-5A5C-402F-C5F9FCA18341}"/>
                </a:ext>
              </a:extLst>
            </p:cNvPr>
            <p:cNvSpPr/>
            <p:nvPr/>
          </p:nvSpPr>
          <p:spPr>
            <a:xfrm>
              <a:off x="3192033" y="1831825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8" y="1"/>
                  </a:moveTo>
                  <a:lnTo>
                    <a:pt x="48" y="1"/>
                  </a:lnTo>
                  <a:lnTo>
                    <a:pt x="32" y="17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4" y="80"/>
                  </a:lnTo>
                  <a:lnTo>
                    <a:pt x="79" y="64"/>
                  </a:lnTo>
                  <a:cubicBezTo>
                    <a:pt x="95" y="49"/>
                    <a:pt x="95" y="32"/>
                    <a:pt x="79" y="17"/>
                  </a:cubicBezTo>
                  <a:cubicBezTo>
                    <a:pt x="64" y="17"/>
                    <a:pt x="64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2151;p38">
              <a:extLst>
                <a:ext uri="{FF2B5EF4-FFF2-40B4-BE49-F238E27FC236}">
                  <a16:creationId xmlns:a16="http://schemas.microsoft.com/office/drawing/2014/main" id="{9F095039-6D53-974A-BD51-C9303AF70AE5}"/>
                </a:ext>
              </a:extLst>
            </p:cNvPr>
            <p:cNvSpPr/>
            <p:nvPr/>
          </p:nvSpPr>
          <p:spPr>
            <a:xfrm>
              <a:off x="3433041" y="1807781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7"/>
                  </a:lnTo>
                  <a:cubicBezTo>
                    <a:pt x="17" y="17"/>
                    <a:pt x="17" y="17"/>
                    <a:pt x="17" y="32"/>
                  </a:cubicBezTo>
                  <a:cubicBezTo>
                    <a:pt x="1" y="32"/>
                    <a:pt x="1" y="48"/>
                    <a:pt x="17" y="64"/>
                  </a:cubicBezTo>
                  <a:lnTo>
                    <a:pt x="17" y="80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80" y="64"/>
                  </a:lnTo>
                  <a:cubicBezTo>
                    <a:pt x="95" y="64"/>
                    <a:pt x="95" y="48"/>
                    <a:pt x="95" y="17"/>
                  </a:cubicBezTo>
                  <a:cubicBezTo>
                    <a:pt x="95" y="17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2152;p38">
              <a:extLst>
                <a:ext uri="{FF2B5EF4-FFF2-40B4-BE49-F238E27FC236}">
                  <a16:creationId xmlns:a16="http://schemas.microsoft.com/office/drawing/2014/main" id="{C3A661AB-3CFE-68E2-5D79-F4C52C49C9DA}"/>
                </a:ext>
              </a:extLst>
            </p:cNvPr>
            <p:cNvSpPr/>
            <p:nvPr/>
          </p:nvSpPr>
          <p:spPr>
            <a:xfrm>
              <a:off x="3269698" y="182482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48" y="0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3" y="80"/>
                  </a:ln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cubicBezTo>
                    <a:pt x="80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2153;p38">
              <a:extLst>
                <a:ext uri="{FF2B5EF4-FFF2-40B4-BE49-F238E27FC236}">
                  <a16:creationId xmlns:a16="http://schemas.microsoft.com/office/drawing/2014/main" id="{81053C47-F6F3-F3BE-FB8A-E8354D7F9B33}"/>
                </a:ext>
              </a:extLst>
            </p:cNvPr>
            <p:cNvSpPr/>
            <p:nvPr/>
          </p:nvSpPr>
          <p:spPr>
            <a:xfrm>
              <a:off x="3356395" y="1757182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6" y="16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64" y="79"/>
                  </a:lnTo>
                  <a:cubicBezTo>
                    <a:pt x="64" y="64"/>
                    <a:pt x="64" y="48"/>
                    <a:pt x="79" y="48"/>
                  </a:cubicBezTo>
                  <a:lnTo>
                    <a:pt x="79" y="48"/>
                  </a:ln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2154;p38">
              <a:extLst>
                <a:ext uri="{FF2B5EF4-FFF2-40B4-BE49-F238E27FC236}">
                  <a16:creationId xmlns:a16="http://schemas.microsoft.com/office/drawing/2014/main" id="{B8561802-0BD6-B928-A84E-F4DFFEAA7014}"/>
                </a:ext>
              </a:extLst>
            </p:cNvPr>
            <p:cNvSpPr/>
            <p:nvPr/>
          </p:nvSpPr>
          <p:spPr>
            <a:xfrm>
              <a:off x="3020166" y="180530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0"/>
                  </a:moveTo>
                  <a:lnTo>
                    <a:pt x="48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0" y="16"/>
                    <a:pt x="0" y="16"/>
                    <a:pt x="0" y="32"/>
                  </a:cubicBezTo>
                  <a:lnTo>
                    <a:pt x="0" y="47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32" y="63"/>
                  </a:lnTo>
                  <a:lnTo>
                    <a:pt x="63" y="63"/>
                  </a:lnTo>
                  <a:cubicBezTo>
                    <a:pt x="80" y="63"/>
                    <a:pt x="95" y="47"/>
                    <a:pt x="95" y="32"/>
                  </a:cubicBezTo>
                  <a:cubicBezTo>
                    <a:pt x="95" y="16"/>
                    <a:pt x="80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2155;p38">
              <a:extLst>
                <a:ext uri="{FF2B5EF4-FFF2-40B4-BE49-F238E27FC236}">
                  <a16:creationId xmlns:a16="http://schemas.microsoft.com/office/drawing/2014/main" id="{47206569-98FF-D5D4-321E-D6CB518BF6FC}"/>
                </a:ext>
              </a:extLst>
            </p:cNvPr>
            <p:cNvSpPr/>
            <p:nvPr/>
          </p:nvSpPr>
          <p:spPr>
            <a:xfrm>
              <a:off x="3103333" y="1795283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15"/>
                    <a:pt x="1" y="15"/>
                    <a:pt x="1" y="32"/>
                  </a:cubicBezTo>
                  <a:lnTo>
                    <a:pt x="1" y="47"/>
                  </a:lnTo>
                  <a:lnTo>
                    <a:pt x="17" y="63"/>
                  </a:lnTo>
                  <a:lnTo>
                    <a:pt x="32" y="78"/>
                  </a:lnTo>
                  <a:lnTo>
                    <a:pt x="95" y="78"/>
                  </a:lnTo>
                  <a:lnTo>
                    <a:pt x="95" y="78"/>
                  </a:lnTo>
                  <a:cubicBezTo>
                    <a:pt x="111" y="78"/>
                    <a:pt x="111" y="63"/>
                    <a:pt x="127" y="47"/>
                  </a:cubicBezTo>
                  <a:lnTo>
                    <a:pt x="127" y="47"/>
                  </a:lnTo>
                  <a:lnTo>
                    <a:pt x="127" y="15"/>
                  </a:lnTo>
                  <a:lnTo>
                    <a:pt x="95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2156;p38">
              <a:extLst>
                <a:ext uri="{FF2B5EF4-FFF2-40B4-BE49-F238E27FC236}">
                  <a16:creationId xmlns:a16="http://schemas.microsoft.com/office/drawing/2014/main" id="{7037367A-F651-BF49-B902-4FBEF861DD99}"/>
                </a:ext>
              </a:extLst>
            </p:cNvPr>
            <p:cNvSpPr/>
            <p:nvPr/>
          </p:nvSpPr>
          <p:spPr>
            <a:xfrm>
              <a:off x="3442074" y="1751648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32" y="1"/>
                    <a:pt x="32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64"/>
                  </a:lnTo>
                  <a:cubicBezTo>
                    <a:pt x="95" y="49"/>
                    <a:pt x="95" y="17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2157;p38">
              <a:extLst>
                <a:ext uri="{FF2B5EF4-FFF2-40B4-BE49-F238E27FC236}">
                  <a16:creationId xmlns:a16="http://schemas.microsoft.com/office/drawing/2014/main" id="{1D5792B0-22B4-CC96-8143-36C167BEB4E5}"/>
                </a:ext>
              </a:extLst>
            </p:cNvPr>
            <p:cNvSpPr/>
            <p:nvPr/>
          </p:nvSpPr>
          <p:spPr>
            <a:xfrm>
              <a:off x="3435586" y="1756196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6"/>
                    <a:pt x="15" y="16"/>
                  </a:cubicBezTo>
                  <a:lnTo>
                    <a:pt x="15" y="16"/>
                  </a:lnTo>
                  <a:cubicBezTo>
                    <a:pt x="15" y="32"/>
                    <a:pt x="0" y="32"/>
                    <a:pt x="15" y="47"/>
                  </a:cubicBezTo>
                  <a:lnTo>
                    <a:pt x="15" y="63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95" y="79"/>
                  </a:lnTo>
                  <a:cubicBezTo>
                    <a:pt x="95" y="63"/>
                    <a:pt x="95" y="47"/>
                    <a:pt x="78" y="32"/>
                  </a:cubicBezTo>
                  <a:lnTo>
                    <a:pt x="78" y="32"/>
                  </a:lnTo>
                  <a:lnTo>
                    <a:pt x="63" y="16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2158;p38">
              <a:extLst>
                <a:ext uri="{FF2B5EF4-FFF2-40B4-BE49-F238E27FC236}">
                  <a16:creationId xmlns:a16="http://schemas.microsoft.com/office/drawing/2014/main" id="{D9A093E8-3895-BD70-BED8-897920624B98}"/>
                </a:ext>
              </a:extLst>
            </p:cNvPr>
            <p:cNvSpPr/>
            <p:nvPr/>
          </p:nvSpPr>
          <p:spPr>
            <a:xfrm>
              <a:off x="3280225" y="177069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48" y="1"/>
                    <a:pt x="48" y="17"/>
                  </a:cubicBezTo>
                  <a:lnTo>
                    <a:pt x="16" y="49"/>
                  </a:lnTo>
                  <a:cubicBezTo>
                    <a:pt x="1" y="49"/>
                    <a:pt x="16" y="80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64" y="95"/>
                    <a:pt x="79" y="80"/>
                  </a:cubicBezTo>
                  <a:lnTo>
                    <a:pt x="95" y="64"/>
                  </a:lnTo>
                  <a:cubicBezTo>
                    <a:pt x="111" y="49"/>
                    <a:pt x="111" y="17"/>
                    <a:pt x="95" y="17"/>
                  </a:cubicBez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2159;p38">
              <a:extLst>
                <a:ext uri="{FF2B5EF4-FFF2-40B4-BE49-F238E27FC236}">
                  <a16:creationId xmlns:a16="http://schemas.microsoft.com/office/drawing/2014/main" id="{9E2FFCAF-7F5E-0E2E-D95D-804127BBD496}"/>
                </a:ext>
              </a:extLst>
            </p:cNvPr>
            <p:cNvSpPr/>
            <p:nvPr/>
          </p:nvSpPr>
          <p:spPr>
            <a:xfrm>
              <a:off x="3260665" y="1774229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1"/>
                  </a:moveTo>
                  <a:lnTo>
                    <a:pt x="17" y="1"/>
                  </a:lnTo>
                  <a:lnTo>
                    <a:pt x="1" y="16"/>
                  </a:lnTo>
                  <a:lnTo>
                    <a:pt x="1" y="32"/>
                  </a:lnTo>
                  <a:cubicBezTo>
                    <a:pt x="1" y="47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cubicBezTo>
                    <a:pt x="49" y="79"/>
                    <a:pt x="64" y="64"/>
                    <a:pt x="64" y="64"/>
                  </a:cubicBezTo>
                  <a:lnTo>
                    <a:pt x="64" y="47"/>
                  </a:lnTo>
                  <a:lnTo>
                    <a:pt x="80" y="32"/>
                  </a:lnTo>
                  <a:lnTo>
                    <a:pt x="80" y="1"/>
                  </a:lnTo>
                  <a:cubicBezTo>
                    <a:pt x="80" y="16"/>
                    <a:pt x="64" y="16"/>
                    <a:pt x="49" y="16"/>
                  </a:cubicBezTo>
                  <a:lnTo>
                    <a:pt x="32" y="16"/>
                  </a:lnTo>
                  <a:cubicBezTo>
                    <a:pt x="32" y="16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2160;p38">
              <a:extLst>
                <a:ext uri="{FF2B5EF4-FFF2-40B4-BE49-F238E27FC236}">
                  <a16:creationId xmlns:a16="http://schemas.microsoft.com/office/drawing/2014/main" id="{619B54D6-1D15-0A8C-209E-9E9A500C815D}"/>
                </a:ext>
              </a:extLst>
            </p:cNvPr>
            <p:cNvSpPr/>
            <p:nvPr/>
          </p:nvSpPr>
          <p:spPr>
            <a:xfrm>
              <a:off x="3401969" y="1761698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cubicBezTo>
                    <a:pt x="49" y="0"/>
                    <a:pt x="32" y="0"/>
                    <a:pt x="32" y="16"/>
                  </a:cubicBezTo>
                  <a:lnTo>
                    <a:pt x="17" y="32"/>
                  </a:lnTo>
                  <a:cubicBezTo>
                    <a:pt x="1" y="48"/>
                    <a:pt x="1" y="63"/>
                    <a:pt x="17" y="79"/>
                  </a:cubicBezTo>
                  <a:lnTo>
                    <a:pt x="49" y="79"/>
                  </a:lnTo>
                  <a:lnTo>
                    <a:pt x="64" y="79"/>
                  </a:lnTo>
                  <a:lnTo>
                    <a:pt x="80" y="63"/>
                  </a:lnTo>
                  <a:cubicBezTo>
                    <a:pt x="95" y="48"/>
                    <a:pt x="95" y="16"/>
                    <a:pt x="80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2161;p38">
              <a:extLst>
                <a:ext uri="{FF2B5EF4-FFF2-40B4-BE49-F238E27FC236}">
                  <a16:creationId xmlns:a16="http://schemas.microsoft.com/office/drawing/2014/main" id="{F33B5E4B-3FDB-2A3E-5F55-930BE26BD174}"/>
                </a:ext>
              </a:extLst>
            </p:cNvPr>
            <p:cNvSpPr/>
            <p:nvPr/>
          </p:nvSpPr>
          <p:spPr>
            <a:xfrm>
              <a:off x="3279239" y="176370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16" y="32"/>
                  </a:lnTo>
                  <a:cubicBezTo>
                    <a:pt x="0" y="32"/>
                    <a:pt x="16" y="63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9" y="63"/>
                  </a:cubicBezTo>
                  <a:lnTo>
                    <a:pt x="79" y="48"/>
                  </a:lnTo>
                  <a:cubicBezTo>
                    <a:pt x="95" y="32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2162;p38">
              <a:extLst>
                <a:ext uri="{FF2B5EF4-FFF2-40B4-BE49-F238E27FC236}">
                  <a16:creationId xmlns:a16="http://schemas.microsoft.com/office/drawing/2014/main" id="{2196F8A1-9EB8-1C2A-84C5-6ACAF9D819CC}"/>
                </a:ext>
              </a:extLst>
            </p:cNvPr>
            <p:cNvSpPr/>
            <p:nvPr/>
          </p:nvSpPr>
          <p:spPr>
            <a:xfrm>
              <a:off x="3236622" y="17742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" y="47"/>
                    <a:pt x="17" y="64"/>
                  </a:cubicBezTo>
                  <a:lnTo>
                    <a:pt x="32" y="79"/>
                  </a:lnTo>
                  <a:lnTo>
                    <a:pt x="64" y="79"/>
                  </a:lnTo>
                  <a:lnTo>
                    <a:pt x="80" y="79"/>
                  </a:lnTo>
                  <a:cubicBezTo>
                    <a:pt x="95" y="64"/>
                    <a:pt x="95" y="32"/>
                    <a:pt x="80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2163;p38">
              <a:extLst>
                <a:ext uri="{FF2B5EF4-FFF2-40B4-BE49-F238E27FC236}">
                  <a16:creationId xmlns:a16="http://schemas.microsoft.com/office/drawing/2014/main" id="{1FEE4F82-F755-419A-E7F4-752002DBB0FA}"/>
                </a:ext>
              </a:extLst>
            </p:cNvPr>
            <p:cNvSpPr/>
            <p:nvPr/>
          </p:nvSpPr>
          <p:spPr>
            <a:xfrm>
              <a:off x="3261206" y="177171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15" y="17"/>
                  </a:cubicBezTo>
                  <a:lnTo>
                    <a:pt x="15" y="48"/>
                  </a:lnTo>
                  <a:lnTo>
                    <a:pt x="0" y="48"/>
                  </a:lnTo>
                  <a:lnTo>
                    <a:pt x="0" y="80"/>
                  </a:lnTo>
                  <a:cubicBezTo>
                    <a:pt x="15" y="80"/>
                    <a:pt x="15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78" y="63"/>
                  </a:lnTo>
                  <a:lnTo>
                    <a:pt x="78" y="48"/>
                  </a:lnTo>
                  <a:cubicBezTo>
                    <a:pt x="95" y="32"/>
                    <a:pt x="78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2164;p38">
              <a:extLst>
                <a:ext uri="{FF2B5EF4-FFF2-40B4-BE49-F238E27FC236}">
                  <a16:creationId xmlns:a16="http://schemas.microsoft.com/office/drawing/2014/main" id="{7C806F11-ACA0-2F22-BEE8-98B2EF7555A1}"/>
                </a:ext>
              </a:extLst>
            </p:cNvPr>
            <p:cNvSpPr/>
            <p:nvPr/>
          </p:nvSpPr>
          <p:spPr>
            <a:xfrm>
              <a:off x="3333369" y="177670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"/>
                    <a:pt x="15" y="1"/>
                    <a:pt x="15" y="17"/>
                  </a:cubicBezTo>
                  <a:cubicBezTo>
                    <a:pt x="0" y="32"/>
                    <a:pt x="0" y="49"/>
                    <a:pt x="15" y="64"/>
                  </a:cubicBezTo>
                  <a:lnTo>
                    <a:pt x="32" y="80"/>
                  </a:lnTo>
                  <a:lnTo>
                    <a:pt x="63" y="80"/>
                  </a:lnTo>
                  <a:cubicBezTo>
                    <a:pt x="63" y="80"/>
                    <a:pt x="78" y="80"/>
                    <a:pt x="78" y="64"/>
                  </a:cubicBezTo>
                  <a:cubicBezTo>
                    <a:pt x="95" y="49"/>
                    <a:pt x="95" y="32"/>
                    <a:pt x="78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2165;p38">
              <a:extLst>
                <a:ext uri="{FF2B5EF4-FFF2-40B4-BE49-F238E27FC236}">
                  <a16:creationId xmlns:a16="http://schemas.microsoft.com/office/drawing/2014/main" id="{5E3EF89F-8AE7-2D33-9955-7E27D8FB779F}"/>
                </a:ext>
              </a:extLst>
            </p:cNvPr>
            <p:cNvSpPr/>
            <p:nvPr/>
          </p:nvSpPr>
          <p:spPr>
            <a:xfrm>
              <a:off x="3287730" y="1781257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lnTo>
                    <a:pt x="32" y="78"/>
                  </a:lnTo>
                  <a:lnTo>
                    <a:pt x="49" y="95"/>
                  </a:lnTo>
                  <a:cubicBezTo>
                    <a:pt x="64" y="95"/>
                    <a:pt x="80" y="78"/>
                    <a:pt x="80" y="78"/>
                  </a:cubicBezTo>
                  <a:cubicBezTo>
                    <a:pt x="95" y="63"/>
                    <a:pt x="95" y="32"/>
                    <a:pt x="80" y="32"/>
                  </a:cubicBezTo>
                  <a:lnTo>
                    <a:pt x="64" y="15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2166;p38">
              <a:extLst>
                <a:ext uri="{FF2B5EF4-FFF2-40B4-BE49-F238E27FC236}">
                  <a16:creationId xmlns:a16="http://schemas.microsoft.com/office/drawing/2014/main" id="{6421823C-A252-DDC1-8934-8D676AD61922}"/>
                </a:ext>
              </a:extLst>
            </p:cNvPr>
            <p:cNvSpPr/>
            <p:nvPr/>
          </p:nvSpPr>
          <p:spPr>
            <a:xfrm>
              <a:off x="3095827" y="1799767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6" y="32"/>
                  </a:ln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cubicBezTo>
                    <a:pt x="48" y="80"/>
                    <a:pt x="64" y="80"/>
                    <a:pt x="64" y="64"/>
                  </a:cubicBezTo>
                  <a:lnTo>
                    <a:pt x="79" y="48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2167;p38">
              <a:extLst>
                <a:ext uri="{FF2B5EF4-FFF2-40B4-BE49-F238E27FC236}">
                  <a16:creationId xmlns:a16="http://schemas.microsoft.com/office/drawing/2014/main" id="{1411BFBA-742D-6300-BCC0-F620884C19EF}"/>
                </a:ext>
              </a:extLst>
            </p:cNvPr>
            <p:cNvSpPr/>
            <p:nvPr/>
          </p:nvSpPr>
          <p:spPr>
            <a:xfrm>
              <a:off x="3098339" y="179929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6" y="16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6" y="79"/>
                  </a:lnTo>
                  <a:lnTo>
                    <a:pt x="32" y="95"/>
                  </a:lnTo>
                  <a:cubicBezTo>
                    <a:pt x="48" y="95"/>
                    <a:pt x="63" y="79"/>
                    <a:pt x="63" y="79"/>
                  </a:cubicBezTo>
                  <a:lnTo>
                    <a:pt x="79" y="63"/>
                  </a:lnTo>
                  <a:cubicBezTo>
                    <a:pt x="95" y="47"/>
                    <a:pt x="79" y="16"/>
                    <a:pt x="79" y="16"/>
                  </a:cubicBez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2168;p38">
              <a:extLst>
                <a:ext uri="{FF2B5EF4-FFF2-40B4-BE49-F238E27FC236}">
                  <a16:creationId xmlns:a16="http://schemas.microsoft.com/office/drawing/2014/main" id="{2C5E0699-1B6D-F542-3A20-27B95BA0CABD}"/>
                </a:ext>
              </a:extLst>
            </p:cNvPr>
            <p:cNvSpPr/>
            <p:nvPr/>
          </p:nvSpPr>
          <p:spPr>
            <a:xfrm>
              <a:off x="3050729" y="1804792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0"/>
                    <a:pt x="16" y="16"/>
                  </a:cubicBezTo>
                  <a:lnTo>
                    <a:pt x="16" y="32"/>
                  </a:lnTo>
                  <a:lnTo>
                    <a:pt x="16" y="48"/>
                  </a:lnTo>
                  <a:lnTo>
                    <a:pt x="16" y="48"/>
                  </a:lnTo>
                  <a:cubicBezTo>
                    <a:pt x="1" y="63"/>
                    <a:pt x="16" y="79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cubicBezTo>
                    <a:pt x="64" y="95"/>
                    <a:pt x="64" y="79"/>
                    <a:pt x="79" y="63"/>
                  </a:cubicBezTo>
                  <a:lnTo>
                    <a:pt x="79" y="63"/>
                  </a:lnTo>
                  <a:lnTo>
                    <a:pt x="79" y="48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2169;p38">
              <a:extLst>
                <a:ext uri="{FF2B5EF4-FFF2-40B4-BE49-F238E27FC236}">
                  <a16:creationId xmlns:a16="http://schemas.microsoft.com/office/drawing/2014/main" id="{60358EE5-F370-68B4-8B77-4EBF15300E36}"/>
                </a:ext>
              </a:extLst>
            </p:cNvPr>
            <p:cNvSpPr/>
            <p:nvPr/>
          </p:nvSpPr>
          <p:spPr>
            <a:xfrm>
              <a:off x="3206090" y="1774229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64"/>
                  </a:lnTo>
                  <a:cubicBezTo>
                    <a:pt x="32" y="79"/>
                    <a:pt x="47" y="79"/>
                    <a:pt x="47" y="79"/>
                  </a:cubicBezTo>
                  <a:cubicBezTo>
                    <a:pt x="63" y="79"/>
                    <a:pt x="78" y="79"/>
                    <a:pt x="78" y="64"/>
                  </a:cubicBezTo>
                  <a:cubicBezTo>
                    <a:pt x="95" y="47"/>
                    <a:pt x="95" y="32"/>
                    <a:pt x="78" y="16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2170;p38">
              <a:extLst>
                <a:ext uri="{FF2B5EF4-FFF2-40B4-BE49-F238E27FC236}">
                  <a16:creationId xmlns:a16="http://schemas.microsoft.com/office/drawing/2014/main" id="{7FC6F8F5-8817-CCF9-05B7-91C8F500DF2F}"/>
                </a:ext>
              </a:extLst>
            </p:cNvPr>
            <p:cNvSpPr/>
            <p:nvPr/>
          </p:nvSpPr>
          <p:spPr>
            <a:xfrm>
              <a:off x="3358398" y="1757691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79" y="0"/>
                  </a:lnTo>
                  <a:cubicBezTo>
                    <a:pt x="64" y="0"/>
                    <a:pt x="47" y="0"/>
                    <a:pt x="47" y="16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95"/>
                    <a:pt x="79" y="95"/>
                    <a:pt x="79" y="79"/>
                  </a:cubicBezTo>
                  <a:lnTo>
                    <a:pt x="110" y="48"/>
                  </a:lnTo>
                  <a:lnTo>
                    <a:pt x="110" y="48"/>
                  </a:lnTo>
                  <a:cubicBezTo>
                    <a:pt x="110" y="32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2171;p38">
              <a:extLst>
                <a:ext uri="{FF2B5EF4-FFF2-40B4-BE49-F238E27FC236}">
                  <a16:creationId xmlns:a16="http://schemas.microsoft.com/office/drawing/2014/main" id="{6F9A9CAE-4665-B458-4E6F-F3053D88F9D4}"/>
                </a:ext>
              </a:extLst>
            </p:cNvPr>
            <p:cNvSpPr/>
            <p:nvPr/>
          </p:nvSpPr>
          <p:spPr>
            <a:xfrm>
              <a:off x="3432564" y="1766691"/>
              <a:ext cx="2512" cy="2576"/>
            </a:xfrm>
            <a:custGeom>
              <a:avLst/>
              <a:gdLst/>
              <a:ahLst/>
              <a:cxnLst/>
              <a:rect l="l" t="t" r="r" b="b"/>
              <a:pathLst>
                <a:path w="79" h="81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" y="17"/>
                  </a:lnTo>
                  <a:lnTo>
                    <a:pt x="1" y="49"/>
                  </a:lnTo>
                  <a:cubicBezTo>
                    <a:pt x="1" y="49"/>
                    <a:pt x="1" y="64"/>
                    <a:pt x="16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cubicBezTo>
                    <a:pt x="47" y="80"/>
                    <a:pt x="47" y="80"/>
                    <a:pt x="64" y="64"/>
                  </a:cubicBezTo>
                  <a:lnTo>
                    <a:pt x="79" y="49"/>
                  </a:lnTo>
                  <a:cubicBezTo>
                    <a:pt x="79" y="32"/>
                    <a:pt x="79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2172;p38">
              <a:extLst>
                <a:ext uri="{FF2B5EF4-FFF2-40B4-BE49-F238E27FC236}">
                  <a16:creationId xmlns:a16="http://schemas.microsoft.com/office/drawing/2014/main" id="{6E7E077C-42EA-A349-A3F6-7F9EA19C746B}"/>
                </a:ext>
              </a:extLst>
            </p:cNvPr>
            <p:cNvSpPr/>
            <p:nvPr/>
          </p:nvSpPr>
          <p:spPr>
            <a:xfrm>
              <a:off x="3053751" y="18062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6"/>
                  </a:lnTo>
                  <a:lnTo>
                    <a:pt x="16" y="32"/>
                  </a:lnTo>
                  <a:cubicBezTo>
                    <a:pt x="0" y="48"/>
                    <a:pt x="0" y="64"/>
                    <a:pt x="16" y="79"/>
                  </a:cubicBezTo>
                  <a:lnTo>
                    <a:pt x="32" y="95"/>
                  </a:lnTo>
                  <a:cubicBezTo>
                    <a:pt x="47" y="95"/>
                    <a:pt x="63" y="79"/>
                    <a:pt x="63" y="79"/>
                  </a:cubicBezTo>
                  <a:lnTo>
                    <a:pt x="79" y="64"/>
                  </a:lnTo>
                  <a:cubicBezTo>
                    <a:pt x="95" y="48"/>
                    <a:pt x="95" y="32"/>
                    <a:pt x="79" y="16"/>
                  </a:cubicBezTo>
                  <a:cubicBezTo>
                    <a:pt x="63" y="1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2173;p38">
              <a:extLst>
                <a:ext uri="{FF2B5EF4-FFF2-40B4-BE49-F238E27FC236}">
                  <a16:creationId xmlns:a16="http://schemas.microsoft.com/office/drawing/2014/main" id="{9C505B02-4E82-7360-D96E-0538596C81DF}"/>
                </a:ext>
              </a:extLst>
            </p:cNvPr>
            <p:cNvSpPr/>
            <p:nvPr/>
          </p:nvSpPr>
          <p:spPr>
            <a:xfrm>
              <a:off x="3330347" y="1777727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32"/>
                    <a:pt x="1" y="48"/>
                    <a:pt x="16" y="48"/>
                  </a:cubicBez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63"/>
                    <a:pt x="95" y="63"/>
                    <a:pt x="95" y="48"/>
                  </a:cubicBezTo>
                  <a:cubicBezTo>
                    <a:pt x="95" y="32"/>
                    <a:pt x="95" y="17"/>
                    <a:pt x="64" y="0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2174;p38">
              <a:extLst>
                <a:ext uri="{FF2B5EF4-FFF2-40B4-BE49-F238E27FC236}">
                  <a16:creationId xmlns:a16="http://schemas.microsoft.com/office/drawing/2014/main" id="{A47EE7FD-B772-01EE-B63D-C58F2B382D23}"/>
                </a:ext>
              </a:extLst>
            </p:cNvPr>
            <p:cNvSpPr/>
            <p:nvPr/>
          </p:nvSpPr>
          <p:spPr>
            <a:xfrm>
              <a:off x="3257676" y="176971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48"/>
                  </a:lnTo>
                  <a:cubicBezTo>
                    <a:pt x="95" y="48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2175;p38">
              <a:extLst>
                <a:ext uri="{FF2B5EF4-FFF2-40B4-BE49-F238E27FC236}">
                  <a16:creationId xmlns:a16="http://schemas.microsoft.com/office/drawing/2014/main" id="{0C0379B4-B31E-4D6A-177C-E11F9FE7DFC1}"/>
                </a:ext>
              </a:extLst>
            </p:cNvPr>
            <p:cNvSpPr/>
            <p:nvPr/>
          </p:nvSpPr>
          <p:spPr>
            <a:xfrm>
              <a:off x="3434568" y="1750662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0"/>
                  </a:moveTo>
                  <a:lnTo>
                    <a:pt x="64" y="0"/>
                  </a:lnTo>
                  <a:cubicBezTo>
                    <a:pt x="64" y="17"/>
                    <a:pt x="64" y="17"/>
                    <a:pt x="47" y="17"/>
                  </a:cubicBezTo>
                  <a:lnTo>
                    <a:pt x="32" y="17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63"/>
                  </a:lnTo>
                  <a:lnTo>
                    <a:pt x="32" y="95"/>
                  </a:lnTo>
                  <a:cubicBezTo>
                    <a:pt x="32" y="111"/>
                    <a:pt x="47" y="111"/>
                    <a:pt x="47" y="111"/>
                  </a:cubicBezTo>
                  <a:lnTo>
                    <a:pt x="47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110" y="48"/>
                  </a:lnTo>
                  <a:cubicBezTo>
                    <a:pt x="110" y="32"/>
                    <a:pt x="110" y="17"/>
                    <a:pt x="95" y="17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2176;p38">
              <a:extLst>
                <a:ext uri="{FF2B5EF4-FFF2-40B4-BE49-F238E27FC236}">
                  <a16:creationId xmlns:a16="http://schemas.microsoft.com/office/drawing/2014/main" id="{A8929467-EB8E-CB4C-ACF2-6B2586486D55}"/>
                </a:ext>
              </a:extLst>
            </p:cNvPr>
            <p:cNvSpPr/>
            <p:nvPr/>
          </p:nvSpPr>
          <p:spPr>
            <a:xfrm>
              <a:off x="3423023" y="1764687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49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" y="17"/>
                    <a:pt x="1" y="49"/>
                    <a:pt x="17" y="49"/>
                  </a:cubicBezTo>
                  <a:lnTo>
                    <a:pt x="32" y="64"/>
                  </a:lnTo>
                  <a:lnTo>
                    <a:pt x="49" y="80"/>
                  </a:lnTo>
                  <a:lnTo>
                    <a:pt x="64" y="80"/>
                  </a:lnTo>
                  <a:cubicBezTo>
                    <a:pt x="64" y="80"/>
                    <a:pt x="80" y="80"/>
                    <a:pt x="80" y="64"/>
                  </a:cubicBezTo>
                  <a:cubicBezTo>
                    <a:pt x="95" y="49"/>
                    <a:pt x="95" y="32"/>
                    <a:pt x="80" y="17"/>
                  </a:cubicBez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2177;p38">
              <a:extLst>
                <a:ext uri="{FF2B5EF4-FFF2-40B4-BE49-F238E27FC236}">
                  <a16:creationId xmlns:a16="http://schemas.microsoft.com/office/drawing/2014/main" id="{53FD57B1-649F-25D9-F789-62DC4099744C}"/>
                </a:ext>
              </a:extLst>
            </p:cNvPr>
            <p:cNvSpPr/>
            <p:nvPr/>
          </p:nvSpPr>
          <p:spPr>
            <a:xfrm>
              <a:off x="3195054" y="178726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16" y="15"/>
                  </a:lnTo>
                  <a:cubicBezTo>
                    <a:pt x="0" y="32"/>
                    <a:pt x="0" y="47"/>
                    <a:pt x="32" y="63"/>
                  </a:cubicBezTo>
                  <a:lnTo>
                    <a:pt x="32" y="63"/>
                  </a:lnTo>
                  <a:lnTo>
                    <a:pt x="79" y="78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7" y="78"/>
                    <a:pt x="142" y="78"/>
                  </a:cubicBezTo>
                  <a:cubicBezTo>
                    <a:pt x="142" y="63"/>
                    <a:pt x="142" y="32"/>
                    <a:pt x="127" y="32"/>
                  </a:cubicBezTo>
                  <a:lnTo>
                    <a:pt x="110" y="32"/>
                  </a:lnTo>
                  <a:lnTo>
                    <a:pt x="95" y="15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6" name="Google Shape;2184;p38">
            <a:extLst>
              <a:ext uri="{FF2B5EF4-FFF2-40B4-BE49-F238E27FC236}">
                <a16:creationId xmlns:a16="http://schemas.microsoft.com/office/drawing/2014/main" id="{78D70456-B7F3-AFA6-07AD-E141B2104C39}"/>
              </a:ext>
            </a:extLst>
          </p:cNvPr>
          <p:cNvSpPr/>
          <p:nvPr/>
        </p:nvSpPr>
        <p:spPr>
          <a:xfrm rot="442480">
            <a:off x="7908824" y="990201"/>
            <a:ext cx="875713" cy="618025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7" name="Picture 776">
            <a:extLst>
              <a:ext uri="{FF2B5EF4-FFF2-40B4-BE49-F238E27FC236}">
                <a16:creationId xmlns:a16="http://schemas.microsoft.com/office/drawing/2014/main" id="{292E90C7-CF6B-1182-154B-600A7FCE07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778" name="TextBox 777">
            <a:extLst>
              <a:ext uri="{FF2B5EF4-FFF2-40B4-BE49-F238E27FC236}">
                <a16:creationId xmlns:a16="http://schemas.microsoft.com/office/drawing/2014/main" id="{460C54E8-14EF-D85B-9C8E-FC8A29431CB0}"/>
              </a:ext>
            </a:extLst>
          </p:cNvPr>
          <p:cNvSpPr txBox="1"/>
          <p:nvPr/>
        </p:nvSpPr>
        <p:spPr>
          <a:xfrm>
            <a:off x="2882616" y="1641659"/>
            <a:ext cx="4088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latin typeface="Arial Black" panose="020B0A04020102020204" pitchFamily="34" charset="0"/>
              </a:rPr>
              <a:t>Keamiran</a:t>
            </a:r>
            <a:r>
              <a:rPr lang="en-US" sz="4400" dirty="0"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en-US" sz="4400" dirty="0">
                <a:latin typeface="Arial Black" panose="020B0A04020102020204" pitchFamily="34" charset="0"/>
              </a:rPr>
              <a:t>di </a:t>
            </a:r>
            <a:r>
              <a:rPr lang="en-US" sz="4400" dirty="0" err="1">
                <a:latin typeface="Arial Black" panose="020B0A04020102020204" pitchFamily="34" charset="0"/>
              </a:rPr>
              <a:t>Kordoba</a:t>
            </a:r>
            <a:endParaRPr lang="en-ID" sz="4400" dirty="0">
              <a:latin typeface="Arial Black" panose="020B0A04020102020204" pitchFamily="34" charset="0"/>
            </a:endParaRPr>
          </a:p>
        </p:txBody>
      </p:sp>
      <p:sp>
        <p:nvSpPr>
          <p:cNvPr id="779" name="Arrow: Right 778">
            <a:extLst>
              <a:ext uri="{FF2B5EF4-FFF2-40B4-BE49-F238E27FC236}">
                <a16:creationId xmlns:a16="http://schemas.microsoft.com/office/drawing/2014/main" id="{0EE02641-65C3-8EAB-EF0C-5147B7264BB4}"/>
              </a:ext>
            </a:extLst>
          </p:cNvPr>
          <p:cNvSpPr/>
          <p:nvPr/>
        </p:nvSpPr>
        <p:spPr>
          <a:xfrm>
            <a:off x="6509986" y="4052526"/>
            <a:ext cx="2264015" cy="4563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80243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85995-14D8-9EDB-48FE-DEDBB4ED8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Google Shape;3115;p45">
            <a:extLst>
              <a:ext uri="{FF2B5EF4-FFF2-40B4-BE49-F238E27FC236}">
                <a16:creationId xmlns:a16="http://schemas.microsoft.com/office/drawing/2014/main" id="{71556672-4993-07D2-9D65-5B5CC45004E4}"/>
              </a:ext>
            </a:extLst>
          </p:cNvPr>
          <p:cNvSpPr/>
          <p:nvPr/>
        </p:nvSpPr>
        <p:spPr>
          <a:xfrm>
            <a:off x="676512" y="448727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Google Shape;3135;p45">
            <a:extLst>
              <a:ext uri="{FF2B5EF4-FFF2-40B4-BE49-F238E27FC236}">
                <a16:creationId xmlns:a16="http://schemas.microsoft.com/office/drawing/2014/main" id="{0E834B34-E57A-F23D-5592-2F8761DEAAD6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8265080" y="-340275"/>
            <a:ext cx="1069431" cy="17605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136;p45">
            <a:extLst>
              <a:ext uri="{FF2B5EF4-FFF2-40B4-BE49-F238E27FC236}">
                <a16:creationId xmlns:a16="http://schemas.microsoft.com/office/drawing/2014/main" id="{8F79EA51-066B-9A5E-D92B-C76FF7B559EC}"/>
              </a:ext>
            </a:extLst>
          </p:cNvPr>
          <p:cNvSpPr/>
          <p:nvPr/>
        </p:nvSpPr>
        <p:spPr>
          <a:xfrm rot="-728295">
            <a:off x="7907148" y="961616"/>
            <a:ext cx="819722" cy="57851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Google Shape;3133;p45">
            <a:extLst>
              <a:ext uri="{FF2B5EF4-FFF2-40B4-BE49-F238E27FC236}">
                <a16:creationId xmlns:a16="http://schemas.microsoft.com/office/drawing/2014/main" id="{6E92780B-0642-AC9E-F2F2-24D55269212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188" y="567650"/>
            <a:ext cx="434475" cy="42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1D551B-6562-5CF9-716A-B41EC971F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C28C0D-C297-4387-CC62-C1E30DCC67C1}"/>
              </a:ext>
            </a:extLst>
          </p:cNvPr>
          <p:cNvSpPr txBox="1"/>
          <p:nvPr/>
        </p:nvSpPr>
        <p:spPr>
          <a:xfrm>
            <a:off x="1316323" y="494380"/>
            <a:ext cx="60442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5"/>
                </a:solidFill>
                <a:latin typeface="Arial Black" panose="020B0A04020102020204" pitchFamily="34" charset="0"/>
              </a:rPr>
              <a:t>Abdurrahman I (756-788 M)</a:t>
            </a:r>
            <a:endParaRPr lang="en-ID" sz="2600" dirty="0">
              <a:solidFill>
                <a:schemeClr val="accent5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AB9FC3-1442-AAD8-8657-22EA3751D3D1}"/>
              </a:ext>
            </a:extLst>
          </p:cNvPr>
          <p:cNvSpPr txBox="1"/>
          <p:nvPr/>
        </p:nvSpPr>
        <p:spPr>
          <a:xfrm>
            <a:off x="608482" y="1296568"/>
            <a:ext cx="7656598" cy="3284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err="1"/>
              <a:t>Membangun</a:t>
            </a:r>
            <a:r>
              <a:rPr lang="en-US" b="1" dirty="0"/>
              <a:t> </a:t>
            </a:r>
            <a:r>
              <a:rPr lang="en-US" b="1" dirty="0" err="1"/>
              <a:t>kota</a:t>
            </a:r>
            <a:r>
              <a:rPr lang="en-US" b="1" dirty="0"/>
              <a:t> </a:t>
            </a:r>
            <a:r>
              <a:rPr lang="en-US" b="1" dirty="0" err="1"/>
              <a:t>menjadi</a:t>
            </a:r>
            <a:r>
              <a:rPr lang="en-US" b="1" dirty="0"/>
              <a:t> </a:t>
            </a:r>
            <a:r>
              <a:rPr lang="en-US" b="1" dirty="0" err="1"/>
              <a:t>lebih</a:t>
            </a:r>
            <a:r>
              <a:rPr lang="en-US" b="1" dirty="0"/>
              <a:t> </a:t>
            </a:r>
            <a:r>
              <a:rPr lang="en-US" b="1" dirty="0" err="1"/>
              <a:t>indah</a:t>
            </a:r>
            <a:r>
              <a:rPr lang="en-US" b="1" dirty="0"/>
              <a:t> dan </a:t>
            </a:r>
            <a:r>
              <a:rPr lang="en-US" b="1" dirty="0" err="1"/>
              <a:t>cantik</a:t>
            </a:r>
            <a:r>
              <a:rPr lang="en-ID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b="1" dirty="0" err="1"/>
              <a:t>Memudahkan</a:t>
            </a:r>
            <a:r>
              <a:rPr lang="en-ID" b="1" dirty="0"/>
              <a:t> </a:t>
            </a:r>
            <a:r>
              <a:rPr lang="en-ID" b="1" dirty="0" err="1"/>
              <a:t>masyarakat</a:t>
            </a:r>
            <a:r>
              <a:rPr lang="en-ID" b="1" dirty="0"/>
              <a:t> </a:t>
            </a:r>
            <a:r>
              <a:rPr lang="en-ID" b="1" dirty="0" err="1"/>
              <a:t>dalam</a:t>
            </a:r>
            <a:r>
              <a:rPr lang="en-ID" b="1" dirty="0"/>
              <a:t> </a:t>
            </a:r>
            <a:r>
              <a:rPr lang="en-ID" b="1" dirty="0" err="1"/>
              <a:t>mengakses</a:t>
            </a:r>
            <a:r>
              <a:rPr lang="en-ID" b="1" dirty="0"/>
              <a:t> air </a:t>
            </a:r>
            <a:r>
              <a:rPr lang="en-ID" b="1" dirty="0" err="1"/>
              <a:t>bersih</a:t>
            </a:r>
            <a:r>
              <a:rPr lang="en-ID" b="1" dirty="0"/>
              <a:t> </a:t>
            </a:r>
            <a:r>
              <a:rPr lang="en-ID" b="1" dirty="0" err="1"/>
              <a:t>dengan</a:t>
            </a:r>
            <a:r>
              <a:rPr lang="en-ID" b="1" dirty="0"/>
              <a:t> </a:t>
            </a:r>
            <a:r>
              <a:rPr lang="en-ID" b="1" dirty="0" err="1"/>
              <a:t>pengadaan</a:t>
            </a:r>
            <a:r>
              <a:rPr lang="en-ID" b="1" dirty="0"/>
              <a:t> pipa air.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b="1" dirty="0" err="1"/>
              <a:t>Memerintahkan</a:t>
            </a:r>
            <a:r>
              <a:rPr lang="en-ID" b="1" dirty="0"/>
              <a:t> </a:t>
            </a:r>
            <a:r>
              <a:rPr lang="en-ID" b="1" dirty="0" err="1"/>
              <a:t>pembangunan</a:t>
            </a:r>
            <a:r>
              <a:rPr lang="en-ID" b="1" dirty="0"/>
              <a:t> </a:t>
            </a:r>
            <a:r>
              <a:rPr lang="en-ID" b="1" dirty="0" err="1"/>
              <a:t>dinding</a:t>
            </a:r>
            <a:r>
              <a:rPr lang="en-ID" b="1" dirty="0"/>
              <a:t> yang </a:t>
            </a:r>
            <a:r>
              <a:rPr lang="en-ID" b="1" dirty="0" err="1"/>
              <a:t>mengitari</a:t>
            </a:r>
            <a:r>
              <a:rPr lang="en-ID" b="1" dirty="0"/>
              <a:t> </a:t>
            </a:r>
            <a:r>
              <a:rPr lang="en-ID" b="1" dirty="0" err="1"/>
              <a:t>kota</a:t>
            </a:r>
            <a:r>
              <a:rPr lang="en-ID" b="1" dirty="0"/>
              <a:t> </a:t>
            </a:r>
            <a:r>
              <a:rPr lang="en-ID" b="1" dirty="0" err="1"/>
              <a:t>Kordoba</a:t>
            </a:r>
            <a:r>
              <a:rPr lang="en-ID" b="1" dirty="0"/>
              <a:t> dan </a:t>
            </a:r>
            <a:r>
              <a:rPr lang="en-ID" b="1" dirty="0" err="1"/>
              <a:t>istana</a:t>
            </a:r>
            <a:r>
              <a:rPr lang="en-ID" b="1" dirty="0"/>
              <a:t> Khalifah.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b="1" dirty="0" err="1"/>
              <a:t>Memberi</a:t>
            </a:r>
            <a:r>
              <a:rPr lang="en-ID" b="1" dirty="0"/>
              <a:t> </a:t>
            </a:r>
            <a:r>
              <a:rPr lang="en-ID" b="1" dirty="0" err="1"/>
              <a:t>perhatian</a:t>
            </a:r>
            <a:r>
              <a:rPr lang="en-ID" b="1" dirty="0"/>
              <a:t> pada wilayah </a:t>
            </a:r>
            <a:r>
              <a:rPr lang="en-ID" b="1" dirty="0" err="1"/>
              <a:t>diluar</a:t>
            </a:r>
            <a:r>
              <a:rPr lang="en-ID" b="1" dirty="0"/>
              <a:t> </a:t>
            </a:r>
            <a:r>
              <a:rPr lang="en-ID" b="1" dirty="0" err="1"/>
              <a:t>Kordoba</a:t>
            </a:r>
            <a:r>
              <a:rPr lang="en-ID" b="1" dirty="0"/>
              <a:t> (</a:t>
            </a:r>
            <a:r>
              <a:rPr lang="en-ID" b="1" dirty="0" err="1"/>
              <a:t>membuat</a:t>
            </a:r>
            <a:r>
              <a:rPr lang="en-ID" b="1" dirty="0"/>
              <a:t> </a:t>
            </a:r>
            <a:r>
              <a:rPr lang="en-ID" b="1" dirty="0" err="1"/>
              <a:t>taman</a:t>
            </a:r>
            <a:r>
              <a:rPr lang="en-ID" b="1" dirty="0"/>
              <a:t> yang </a:t>
            </a:r>
            <a:r>
              <a:rPr lang="en-ID" b="1" dirty="0" err="1"/>
              <a:t>dinamai</a:t>
            </a:r>
            <a:r>
              <a:rPr lang="en-ID" b="1" dirty="0"/>
              <a:t> Taman Al-</a:t>
            </a:r>
            <a:r>
              <a:rPr lang="en-ID" b="1" dirty="0" err="1"/>
              <a:t>Rusafah</a:t>
            </a:r>
            <a:r>
              <a:rPr lang="en-ID" b="1" dirty="0"/>
              <a:t>).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b="1" dirty="0" err="1"/>
              <a:t>Membangun</a:t>
            </a:r>
            <a:r>
              <a:rPr lang="en-ID" b="1" dirty="0"/>
              <a:t> </a:t>
            </a:r>
            <a:r>
              <a:rPr lang="en-ID" b="1" dirty="0" err="1"/>
              <a:t>Kordoba</a:t>
            </a:r>
            <a:r>
              <a:rPr lang="en-ID" b="1" dirty="0"/>
              <a:t> </a:t>
            </a:r>
            <a:r>
              <a:rPr lang="en-ID" b="1" dirty="0" err="1"/>
              <a:t>sebagai</a:t>
            </a:r>
            <a:r>
              <a:rPr lang="en-ID" b="1" dirty="0"/>
              <a:t> </a:t>
            </a:r>
            <a:r>
              <a:rPr lang="en-ID" b="1" dirty="0" err="1"/>
              <a:t>pusat</a:t>
            </a:r>
            <a:r>
              <a:rPr lang="en-ID" b="1" dirty="0"/>
              <a:t> </a:t>
            </a:r>
            <a:r>
              <a:rPr lang="en-ID" b="1" dirty="0" err="1"/>
              <a:t>pendidikan</a:t>
            </a:r>
            <a:r>
              <a:rPr lang="en-ID" b="1" dirty="0"/>
              <a:t> dan </a:t>
            </a:r>
            <a:r>
              <a:rPr lang="en-ID" b="1" dirty="0" err="1"/>
              <a:t>kebudayaan</a:t>
            </a:r>
            <a:r>
              <a:rPr lang="en-ID" b="1" dirty="0"/>
              <a:t> yang paling </a:t>
            </a:r>
            <a:r>
              <a:rPr lang="en-ID" b="1" dirty="0" err="1"/>
              <a:t>megah</a:t>
            </a:r>
            <a:r>
              <a:rPr lang="en-ID" b="1" dirty="0"/>
              <a:t> dan </a:t>
            </a:r>
            <a:r>
              <a:rPr lang="en-ID" b="1" dirty="0" err="1"/>
              <a:t>menarik</a:t>
            </a:r>
            <a:r>
              <a:rPr lang="en-ID" b="1" dirty="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b="1" dirty="0" err="1"/>
              <a:t>Mendorong</a:t>
            </a:r>
            <a:r>
              <a:rPr lang="en-ID" b="1" dirty="0"/>
              <a:t> </a:t>
            </a:r>
            <a:r>
              <a:rPr lang="en-ID" b="1" dirty="0" err="1"/>
              <a:t>pembangunna</a:t>
            </a:r>
            <a:r>
              <a:rPr lang="en-ID" b="1" dirty="0"/>
              <a:t> Masjid Agung </a:t>
            </a:r>
            <a:r>
              <a:rPr lang="en-ID" b="1" dirty="0" err="1"/>
              <a:t>Kordoba</a:t>
            </a:r>
            <a:r>
              <a:rPr lang="en-ID" b="1" dirty="0"/>
              <a:t> yang </a:t>
            </a:r>
            <a:r>
              <a:rPr lang="en-ID" b="1" dirty="0" err="1"/>
              <a:t>besar</a:t>
            </a:r>
            <a:r>
              <a:rPr lang="en-ID" b="1" dirty="0"/>
              <a:t> dan </a:t>
            </a:r>
            <a:r>
              <a:rPr lang="en-ID" b="1" dirty="0" err="1"/>
              <a:t>indah</a:t>
            </a:r>
            <a:r>
              <a:rPr lang="en-ID" b="1" dirty="0"/>
              <a:t>. Yang </a:t>
            </a:r>
            <a:r>
              <a:rPr lang="en-ID" b="1" dirty="0" err="1"/>
              <a:t>kini</a:t>
            </a:r>
            <a:r>
              <a:rPr lang="en-ID" b="1" dirty="0"/>
              <a:t> </a:t>
            </a:r>
            <a:r>
              <a:rPr lang="en-ID" b="1" dirty="0" err="1"/>
              <a:t>menjadi</a:t>
            </a:r>
            <a:r>
              <a:rPr lang="en-ID" b="1" dirty="0"/>
              <a:t> Masjid </a:t>
            </a:r>
            <a:r>
              <a:rPr lang="en-ID" b="1" dirty="0" err="1"/>
              <a:t>Katedral</a:t>
            </a:r>
            <a:r>
              <a:rPr lang="en-ID" b="1" dirty="0"/>
              <a:t> </a:t>
            </a:r>
            <a:r>
              <a:rPr lang="en-ID" b="1" dirty="0" err="1"/>
              <a:t>Kordoba</a:t>
            </a:r>
            <a:r>
              <a:rPr lang="en-ID" b="1" dirty="0"/>
              <a:t>.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04895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6" name="Google Shape;2206;p40"/>
          <p:cNvSpPr/>
          <p:nvPr/>
        </p:nvSpPr>
        <p:spPr>
          <a:xfrm>
            <a:off x="632925" y="454269"/>
            <a:ext cx="7790976" cy="614526"/>
          </a:xfrm>
          <a:custGeom>
            <a:avLst/>
            <a:gdLst/>
            <a:ahLst/>
            <a:cxnLst/>
            <a:rect l="l" t="t" r="r" b="b"/>
            <a:pathLst>
              <a:path w="16088" h="2490" extrusionOk="0">
                <a:moveTo>
                  <a:pt x="15993" y="1780"/>
                </a:moveTo>
                <a:lnTo>
                  <a:pt x="16071" y="1560"/>
                </a:lnTo>
                <a:lnTo>
                  <a:pt x="16056" y="1355"/>
                </a:lnTo>
                <a:lnTo>
                  <a:pt x="15899" y="1150"/>
                </a:lnTo>
                <a:lnTo>
                  <a:pt x="16008" y="929"/>
                </a:lnTo>
                <a:lnTo>
                  <a:pt x="16008" y="725"/>
                </a:lnTo>
                <a:lnTo>
                  <a:pt x="15977" y="520"/>
                </a:lnTo>
                <a:lnTo>
                  <a:pt x="15930" y="316"/>
                </a:lnTo>
                <a:lnTo>
                  <a:pt x="15836" y="95"/>
                </a:lnTo>
                <a:lnTo>
                  <a:pt x="15867" y="0"/>
                </a:lnTo>
                <a:lnTo>
                  <a:pt x="1" y="0"/>
                </a:lnTo>
                <a:lnTo>
                  <a:pt x="1" y="2410"/>
                </a:lnTo>
                <a:lnTo>
                  <a:pt x="206" y="2442"/>
                </a:lnTo>
                <a:lnTo>
                  <a:pt x="599" y="2458"/>
                </a:lnTo>
                <a:lnTo>
                  <a:pt x="978" y="2427"/>
                </a:lnTo>
                <a:lnTo>
                  <a:pt x="1372" y="2332"/>
                </a:lnTo>
                <a:lnTo>
                  <a:pt x="1750" y="2410"/>
                </a:lnTo>
                <a:lnTo>
                  <a:pt x="2128" y="2332"/>
                </a:lnTo>
                <a:lnTo>
                  <a:pt x="2522" y="2379"/>
                </a:lnTo>
                <a:lnTo>
                  <a:pt x="2900" y="2347"/>
                </a:lnTo>
                <a:lnTo>
                  <a:pt x="3294" y="2364"/>
                </a:lnTo>
                <a:lnTo>
                  <a:pt x="3672" y="2442"/>
                </a:lnTo>
                <a:lnTo>
                  <a:pt x="4051" y="2473"/>
                </a:lnTo>
                <a:lnTo>
                  <a:pt x="4444" y="2410"/>
                </a:lnTo>
                <a:lnTo>
                  <a:pt x="4822" y="2458"/>
                </a:lnTo>
                <a:lnTo>
                  <a:pt x="5200" y="2442"/>
                </a:lnTo>
                <a:lnTo>
                  <a:pt x="5595" y="2473"/>
                </a:lnTo>
                <a:lnTo>
                  <a:pt x="5973" y="2316"/>
                </a:lnTo>
                <a:lnTo>
                  <a:pt x="6351" y="2395"/>
                </a:lnTo>
                <a:lnTo>
                  <a:pt x="6744" y="2379"/>
                </a:lnTo>
                <a:lnTo>
                  <a:pt x="7122" y="2347"/>
                </a:lnTo>
                <a:lnTo>
                  <a:pt x="7517" y="2364"/>
                </a:lnTo>
                <a:lnTo>
                  <a:pt x="7895" y="2427"/>
                </a:lnTo>
                <a:lnTo>
                  <a:pt x="8273" y="2347"/>
                </a:lnTo>
                <a:lnTo>
                  <a:pt x="8666" y="2332"/>
                </a:lnTo>
                <a:lnTo>
                  <a:pt x="9044" y="2458"/>
                </a:lnTo>
                <a:lnTo>
                  <a:pt x="9423" y="2379"/>
                </a:lnTo>
                <a:lnTo>
                  <a:pt x="9817" y="2490"/>
                </a:lnTo>
                <a:lnTo>
                  <a:pt x="10195" y="2410"/>
                </a:lnTo>
                <a:lnTo>
                  <a:pt x="10573" y="2442"/>
                </a:lnTo>
                <a:lnTo>
                  <a:pt x="10967" y="2364"/>
                </a:lnTo>
                <a:lnTo>
                  <a:pt x="11345" y="2473"/>
                </a:lnTo>
                <a:lnTo>
                  <a:pt x="11739" y="2332"/>
                </a:lnTo>
                <a:lnTo>
                  <a:pt x="12117" y="2410"/>
                </a:lnTo>
                <a:lnTo>
                  <a:pt x="12496" y="2490"/>
                </a:lnTo>
                <a:lnTo>
                  <a:pt x="12889" y="2395"/>
                </a:lnTo>
                <a:lnTo>
                  <a:pt x="13267" y="2458"/>
                </a:lnTo>
                <a:lnTo>
                  <a:pt x="13645" y="2364"/>
                </a:lnTo>
                <a:lnTo>
                  <a:pt x="14040" y="2316"/>
                </a:lnTo>
                <a:lnTo>
                  <a:pt x="14418" y="2364"/>
                </a:lnTo>
                <a:lnTo>
                  <a:pt x="14796" y="2458"/>
                </a:lnTo>
                <a:lnTo>
                  <a:pt x="15189" y="2427"/>
                </a:lnTo>
                <a:lnTo>
                  <a:pt x="15567" y="2332"/>
                </a:lnTo>
                <a:lnTo>
                  <a:pt x="16008" y="2442"/>
                </a:lnTo>
                <a:lnTo>
                  <a:pt x="15836" y="2190"/>
                </a:lnTo>
                <a:lnTo>
                  <a:pt x="16088" y="19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07" name="Google Shape;2207;p40"/>
          <p:cNvGrpSpPr/>
          <p:nvPr/>
        </p:nvGrpSpPr>
        <p:grpSpPr>
          <a:xfrm>
            <a:off x="2885556" y="3514446"/>
            <a:ext cx="5127050" cy="1139552"/>
            <a:chOff x="2999621" y="1744174"/>
            <a:chExt cx="460023" cy="102245"/>
          </a:xfrm>
        </p:grpSpPr>
        <p:sp>
          <p:nvSpPr>
            <p:cNvPr id="2208" name="Google Shape;2208;p40"/>
            <p:cNvSpPr/>
            <p:nvPr/>
          </p:nvSpPr>
          <p:spPr>
            <a:xfrm>
              <a:off x="2999621" y="1744174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16" y="1639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07" y="3088"/>
                    <a:pt x="4160" y="3103"/>
                  </a:cubicBezTo>
                  <a:cubicBezTo>
                    <a:pt x="4112" y="3103"/>
                    <a:pt x="4097" y="3135"/>
                    <a:pt x="4066" y="3088"/>
                  </a:cubicBezTo>
                  <a:cubicBezTo>
                    <a:pt x="4066" y="3057"/>
                    <a:pt x="4066" y="3040"/>
                    <a:pt x="4049" y="3025"/>
                  </a:cubicBezTo>
                  <a:cubicBezTo>
                    <a:pt x="4034" y="2994"/>
                    <a:pt x="4018" y="2977"/>
                    <a:pt x="4003" y="2962"/>
                  </a:cubicBezTo>
                  <a:cubicBezTo>
                    <a:pt x="3986" y="2946"/>
                    <a:pt x="3971" y="2946"/>
                    <a:pt x="3955" y="2946"/>
                  </a:cubicBezTo>
                  <a:lnTo>
                    <a:pt x="3923" y="2946"/>
                  </a:lnTo>
                  <a:cubicBezTo>
                    <a:pt x="3908" y="2946"/>
                    <a:pt x="3908" y="2931"/>
                    <a:pt x="3892" y="2914"/>
                  </a:cubicBezTo>
                  <a:cubicBezTo>
                    <a:pt x="3860" y="2899"/>
                    <a:pt x="3829" y="2899"/>
                    <a:pt x="3797" y="2883"/>
                  </a:cubicBezTo>
                  <a:cubicBezTo>
                    <a:pt x="3782" y="2883"/>
                    <a:pt x="3766" y="2883"/>
                    <a:pt x="3766" y="2868"/>
                  </a:cubicBezTo>
                  <a:cubicBezTo>
                    <a:pt x="3751" y="2851"/>
                    <a:pt x="3751" y="2805"/>
                    <a:pt x="3751" y="2788"/>
                  </a:cubicBezTo>
                  <a:cubicBezTo>
                    <a:pt x="3751" y="2742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77" y="2301"/>
                    <a:pt x="3545" y="2301"/>
                  </a:cubicBezTo>
                  <a:cubicBezTo>
                    <a:pt x="3499" y="2316"/>
                    <a:pt x="3467" y="2316"/>
                    <a:pt x="3419" y="2316"/>
                  </a:cubicBezTo>
                  <a:lnTo>
                    <a:pt x="3388" y="2316"/>
                  </a:lnTo>
                  <a:lnTo>
                    <a:pt x="3341" y="2316"/>
                  </a:lnTo>
                  <a:cubicBezTo>
                    <a:pt x="3293" y="2332"/>
                    <a:pt x="3246" y="2347"/>
                    <a:pt x="3199" y="2379"/>
                  </a:cubicBezTo>
                  <a:cubicBezTo>
                    <a:pt x="3167" y="2395"/>
                    <a:pt x="3152" y="2395"/>
                    <a:pt x="3152" y="2410"/>
                  </a:cubicBezTo>
                  <a:cubicBezTo>
                    <a:pt x="3120" y="2458"/>
                    <a:pt x="3120" y="2505"/>
                    <a:pt x="3089" y="2536"/>
                  </a:cubicBezTo>
                  <a:cubicBezTo>
                    <a:pt x="3057" y="2521"/>
                    <a:pt x="2963" y="2521"/>
                    <a:pt x="2931" y="2568"/>
                  </a:cubicBezTo>
                  <a:cubicBezTo>
                    <a:pt x="2931" y="2584"/>
                    <a:pt x="2915" y="2584"/>
                    <a:pt x="2915" y="2599"/>
                  </a:cubicBezTo>
                  <a:cubicBezTo>
                    <a:pt x="2915" y="2599"/>
                    <a:pt x="2900" y="2616"/>
                    <a:pt x="2883" y="2616"/>
                  </a:cubicBezTo>
                  <a:cubicBezTo>
                    <a:pt x="2883" y="2631"/>
                    <a:pt x="2868" y="2631"/>
                    <a:pt x="2868" y="2662"/>
                  </a:cubicBezTo>
                  <a:cubicBezTo>
                    <a:pt x="2852" y="2694"/>
                    <a:pt x="2868" y="2710"/>
                    <a:pt x="2837" y="2725"/>
                  </a:cubicBezTo>
                  <a:cubicBezTo>
                    <a:pt x="2820" y="2742"/>
                    <a:pt x="2789" y="2742"/>
                    <a:pt x="2774" y="2757"/>
                  </a:cubicBezTo>
                  <a:cubicBezTo>
                    <a:pt x="2742" y="2773"/>
                    <a:pt x="2679" y="2788"/>
                    <a:pt x="2648" y="2820"/>
                  </a:cubicBezTo>
                  <a:cubicBezTo>
                    <a:pt x="2648" y="2836"/>
                    <a:pt x="2648" y="2868"/>
                    <a:pt x="2631" y="2883"/>
                  </a:cubicBezTo>
                  <a:cubicBezTo>
                    <a:pt x="2631" y="2899"/>
                    <a:pt x="2616" y="2977"/>
                    <a:pt x="2616" y="2977"/>
                  </a:cubicBezTo>
                  <a:cubicBezTo>
                    <a:pt x="2585" y="2994"/>
                    <a:pt x="2568" y="2977"/>
                    <a:pt x="2553" y="2977"/>
                  </a:cubicBezTo>
                  <a:cubicBezTo>
                    <a:pt x="2537" y="2962"/>
                    <a:pt x="2505" y="2962"/>
                    <a:pt x="2490" y="2962"/>
                  </a:cubicBezTo>
                  <a:lnTo>
                    <a:pt x="2427" y="2994"/>
                  </a:lnTo>
                  <a:cubicBezTo>
                    <a:pt x="2411" y="3009"/>
                    <a:pt x="2396" y="3009"/>
                    <a:pt x="2364" y="3009"/>
                  </a:cubicBezTo>
                  <a:lnTo>
                    <a:pt x="2348" y="3009"/>
                  </a:lnTo>
                  <a:cubicBezTo>
                    <a:pt x="2316" y="3009"/>
                    <a:pt x="2301" y="3009"/>
                    <a:pt x="2285" y="3025"/>
                  </a:cubicBezTo>
                  <a:cubicBezTo>
                    <a:pt x="2253" y="3040"/>
                    <a:pt x="2238" y="3040"/>
                    <a:pt x="2207" y="3057"/>
                  </a:cubicBezTo>
                  <a:cubicBezTo>
                    <a:pt x="2175" y="3057"/>
                    <a:pt x="2081" y="3088"/>
                    <a:pt x="2049" y="3057"/>
                  </a:cubicBezTo>
                  <a:cubicBezTo>
                    <a:pt x="2033" y="3040"/>
                    <a:pt x="2049" y="3040"/>
                    <a:pt x="2033" y="3025"/>
                  </a:cubicBezTo>
                  <a:cubicBezTo>
                    <a:pt x="2018" y="3009"/>
                    <a:pt x="2033" y="3009"/>
                    <a:pt x="2001" y="3009"/>
                  </a:cubicBezTo>
                  <a:lnTo>
                    <a:pt x="1970" y="3009"/>
                  </a:lnTo>
                  <a:cubicBezTo>
                    <a:pt x="1954" y="2994"/>
                    <a:pt x="1954" y="2977"/>
                    <a:pt x="1938" y="2962"/>
                  </a:cubicBezTo>
                  <a:lnTo>
                    <a:pt x="1891" y="2962"/>
                  </a:lnTo>
                  <a:cubicBezTo>
                    <a:pt x="1844" y="2977"/>
                    <a:pt x="1812" y="2977"/>
                    <a:pt x="1765" y="2977"/>
                  </a:cubicBezTo>
                  <a:lnTo>
                    <a:pt x="1702" y="2977"/>
                  </a:lnTo>
                  <a:lnTo>
                    <a:pt x="1686" y="2977"/>
                  </a:lnTo>
                  <a:lnTo>
                    <a:pt x="1655" y="2977"/>
                  </a:lnTo>
                  <a:cubicBezTo>
                    <a:pt x="1639" y="2977"/>
                    <a:pt x="1639" y="2962"/>
                    <a:pt x="1623" y="2962"/>
                  </a:cubicBezTo>
                  <a:lnTo>
                    <a:pt x="1591" y="2962"/>
                  </a:lnTo>
                  <a:cubicBezTo>
                    <a:pt x="1576" y="2977"/>
                    <a:pt x="1560" y="2977"/>
                    <a:pt x="1560" y="2977"/>
                  </a:cubicBezTo>
                  <a:cubicBezTo>
                    <a:pt x="1560" y="2962"/>
                    <a:pt x="1545" y="2962"/>
                    <a:pt x="1545" y="2962"/>
                  </a:cubicBezTo>
                  <a:cubicBezTo>
                    <a:pt x="1545" y="2946"/>
                    <a:pt x="1528" y="2946"/>
                    <a:pt x="1528" y="2946"/>
                  </a:cubicBezTo>
                  <a:cubicBezTo>
                    <a:pt x="1497" y="2946"/>
                    <a:pt x="1450" y="2946"/>
                    <a:pt x="1419" y="2931"/>
                  </a:cubicBezTo>
                  <a:cubicBezTo>
                    <a:pt x="1402" y="2914"/>
                    <a:pt x="1387" y="2914"/>
                    <a:pt x="1371" y="2899"/>
                  </a:cubicBezTo>
                  <a:lnTo>
                    <a:pt x="1293" y="2899"/>
                  </a:lnTo>
                  <a:lnTo>
                    <a:pt x="1245" y="2899"/>
                  </a:lnTo>
                  <a:cubicBezTo>
                    <a:pt x="1245" y="2883"/>
                    <a:pt x="1245" y="2883"/>
                    <a:pt x="1230" y="2883"/>
                  </a:cubicBezTo>
                  <a:lnTo>
                    <a:pt x="1198" y="2883"/>
                  </a:lnTo>
                  <a:cubicBezTo>
                    <a:pt x="1198" y="2820"/>
                    <a:pt x="1072" y="2820"/>
                    <a:pt x="1024" y="2820"/>
                  </a:cubicBezTo>
                  <a:cubicBezTo>
                    <a:pt x="978" y="2820"/>
                    <a:pt x="1009" y="2805"/>
                    <a:pt x="993" y="2773"/>
                  </a:cubicBezTo>
                  <a:cubicBezTo>
                    <a:pt x="978" y="2757"/>
                    <a:pt x="946" y="2757"/>
                    <a:pt x="915" y="2757"/>
                  </a:cubicBezTo>
                  <a:lnTo>
                    <a:pt x="883" y="2757"/>
                  </a:lnTo>
                  <a:cubicBezTo>
                    <a:pt x="883" y="2742"/>
                    <a:pt x="883" y="2694"/>
                    <a:pt x="867" y="2694"/>
                  </a:cubicBezTo>
                  <a:cubicBezTo>
                    <a:pt x="867" y="2679"/>
                    <a:pt x="835" y="2679"/>
                    <a:pt x="820" y="2694"/>
                  </a:cubicBezTo>
                  <a:lnTo>
                    <a:pt x="772" y="2694"/>
                  </a:lnTo>
                  <a:cubicBezTo>
                    <a:pt x="772" y="2647"/>
                    <a:pt x="694" y="2662"/>
                    <a:pt x="694" y="2616"/>
                  </a:cubicBezTo>
                  <a:lnTo>
                    <a:pt x="646" y="2616"/>
                  </a:lnTo>
                  <a:cubicBezTo>
                    <a:pt x="631" y="2616"/>
                    <a:pt x="600" y="2616"/>
                    <a:pt x="583" y="2599"/>
                  </a:cubicBezTo>
                  <a:cubicBezTo>
                    <a:pt x="568" y="2584"/>
                    <a:pt x="568" y="2536"/>
                    <a:pt x="552" y="2521"/>
                  </a:cubicBezTo>
                  <a:cubicBezTo>
                    <a:pt x="552" y="2473"/>
                    <a:pt x="552" y="2427"/>
                    <a:pt x="520" y="2379"/>
                  </a:cubicBezTo>
                  <a:cubicBezTo>
                    <a:pt x="505" y="2379"/>
                    <a:pt x="489" y="2364"/>
                    <a:pt x="473" y="2364"/>
                  </a:cubicBezTo>
                  <a:cubicBezTo>
                    <a:pt x="457" y="2347"/>
                    <a:pt x="394" y="2332"/>
                    <a:pt x="379" y="2316"/>
                  </a:cubicBezTo>
                  <a:cubicBezTo>
                    <a:pt x="347" y="2301"/>
                    <a:pt x="347" y="2238"/>
                    <a:pt x="347" y="2206"/>
                  </a:cubicBezTo>
                  <a:cubicBezTo>
                    <a:pt x="347" y="2158"/>
                    <a:pt x="347" y="2112"/>
                    <a:pt x="331" y="2048"/>
                  </a:cubicBezTo>
                  <a:cubicBezTo>
                    <a:pt x="316" y="2001"/>
                    <a:pt x="316" y="1954"/>
                    <a:pt x="300" y="1906"/>
                  </a:cubicBezTo>
                  <a:cubicBezTo>
                    <a:pt x="300" y="1891"/>
                    <a:pt x="300" y="1891"/>
                    <a:pt x="284" y="1875"/>
                  </a:cubicBezTo>
                  <a:cubicBezTo>
                    <a:pt x="253" y="1843"/>
                    <a:pt x="173" y="1843"/>
                    <a:pt x="158" y="1796"/>
                  </a:cubicBezTo>
                  <a:cubicBezTo>
                    <a:pt x="142" y="1749"/>
                    <a:pt x="173" y="1670"/>
                    <a:pt x="127" y="1654"/>
                  </a:cubicBezTo>
                  <a:cubicBezTo>
                    <a:pt x="110" y="1639"/>
                    <a:pt x="95" y="1639"/>
                    <a:pt x="79" y="16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40"/>
            <p:cNvSpPr/>
            <p:nvPr/>
          </p:nvSpPr>
          <p:spPr>
            <a:xfrm>
              <a:off x="2999621" y="1744174"/>
              <a:ext cx="460023" cy="102245"/>
            </a:xfrm>
            <a:custGeom>
              <a:avLst/>
              <a:gdLst/>
              <a:ahLst/>
              <a:cxnLst/>
              <a:rect l="l" t="t" r="r" b="b"/>
              <a:pathLst>
                <a:path w="14465" h="3215" extrusionOk="0">
                  <a:moveTo>
                    <a:pt x="47" y="1622"/>
                  </a:moveTo>
                  <a:lnTo>
                    <a:pt x="1" y="1465"/>
                  </a:lnTo>
                  <a:lnTo>
                    <a:pt x="14228" y="0"/>
                  </a:lnTo>
                  <a:lnTo>
                    <a:pt x="14464" y="2190"/>
                  </a:lnTo>
                  <a:lnTo>
                    <a:pt x="4507" y="3214"/>
                  </a:lnTo>
                  <a:cubicBezTo>
                    <a:pt x="4507" y="3198"/>
                    <a:pt x="4491" y="3183"/>
                    <a:pt x="4491" y="3167"/>
                  </a:cubicBezTo>
                  <a:cubicBezTo>
                    <a:pt x="4475" y="3183"/>
                    <a:pt x="4459" y="3167"/>
                    <a:pt x="4444" y="3167"/>
                  </a:cubicBezTo>
                  <a:lnTo>
                    <a:pt x="4412" y="3167"/>
                  </a:lnTo>
                  <a:cubicBezTo>
                    <a:pt x="4396" y="3167"/>
                    <a:pt x="4381" y="3183"/>
                    <a:pt x="4364" y="3167"/>
                  </a:cubicBezTo>
                  <a:cubicBezTo>
                    <a:pt x="4349" y="3120"/>
                    <a:pt x="4318" y="3120"/>
                    <a:pt x="4270" y="3103"/>
                  </a:cubicBezTo>
                  <a:cubicBezTo>
                    <a:pt x="4238" y="3088"/>
                    <a:pt x="4255" y="3025"/>
                    <a:pt x="4207" y="3025"/>
                  </a:cubicBezTo>
                  <a:cubicBezTo>
                    <a:pt x="4160" y="3040"/>
                    <a:pt x="4144" y="3072"/>
                    <a:pt x="4112" y="3009"/>
                  </a:cubicBezTo>
                  <a:cubicBezTo>
                    <a:pt x="4112" y="2994"/>
                    <a:pt x="4097" y="2977"/>
                    <a:pt x="4081" y="2946"/>
                  </a:cubicBezTo>
                  <a:cubicBezTo>
                    <a:pt x="4081" y="2931"/>
                    <a:pt x="4066" y="2914"/>
                    <a:pt x="4049" y="2899"/>
                  </a:cubicBezTo>
                  <a:cubicBezTo>
                    <a:pt x="4018" y="2868"/>
                    <a:pt x="4018" y="2868"/>
                    <a:pt x="4003" y="2868"/>
                  </a:cubicBezTo>
                  <a:lnTo>
                    <a:pt x="3971" y="2868"/>
                  </a:lnTo>
                  <a:cubicBezTo>
                    <a:pt x="3955" y="2868"/>
                    <a:pt x="3940" y="2851"/>
                    <a:pt x="3940" y="2851"/>
                  </a:cubicBezTo>
                  <a:cubicBezTo>
                    <a:pt x="3908" y="2836"/>
                    <a:pt x="3877" y="2836"/>
                    <a:pt x="3845" y="2820"/>
                  </a:cubicBezTo>
                  <a:cubicBezTo>
                    <a:pt x="3829" y="2805"/>
                    <a:pt x="3814" y="2805"/>
                    <a:pt x="3814" y="2805"/>
                  </a:cubicBezTo>
                  <a:cubicBezTo>
                    <a:pt x="3797" y="2788"/>
                    <a:pt x="3782" y="2788"/>
                    <a:pt x="3782" y="2773"/>
                  </a:cubicBezTo>
                  <a:cubicBezTo>
                    <a:pt x="3766" y="2710"/>
                    <a:pt x="3751" y="2710"/>
                    <a:pt x="3734" y="2662"/>
                  </a:cubicBezTo>
                  <a:cubicBezTo>
                    <a:pt x="3719" y="2631"/>
                    <a:pt x="3734" y="2616"/>
                    <a:pt x="3719" y="2599"/>
                  </a:cubicBezTo>
                  <a:cubicBezTo>
                    <a:pt x="3719" y="2584"/>
                    <a:pt x="3703" y="2584"/>
                    <a:pt x="3703" y="2568"/>
                  </a:cubicBezTo>
                  <a:cubicBezTo>
                    <a:pt x="3688" y="2553"/>
                    <a:pt x="3703" y="2521"/>
                    <a:pt x="3703" y="2490"/>
                  </a:cubicBezTo>
                  <a:cubicBezTo>
                    <a:pt x="3688" y="2490"/>
                    <a:pt x="3671" y="2473"/>
                    <a:pt x="3671" y="2473"/>
                  </a:cubicBezTo>
                  <a:cubicBezTo>
                    <a:pt x="3656" y="2442"/>
                    <a:pt x="3656" y="2427"/>
                    <a:pt x="3640" y="2410"/>
                  </a:cubicBezTo>
                  <a:lnTo>
                    <a:pt x="3640" y="2379"/>
                  </a:lnTo>
                  <a:cubicBezTo>
                    <a:pt x="3640" y="2364"/>
                    <a:pt x="3625" y="2347"/>
                    <a:pt x="3625" y="2332"/>
                  </a:cubicBezTo>
                  <a:cubicBezTo>
                    <a:pt x="3608" y="2301"/>
                    <a:pt x="3562" y="2269"/>
                    <a:pt x="3530" y="2269"/>
                  </a:cubicBezTo>
                  <a:cubicBezTo>
                    <a:pt x="3482" y="2269"/>
                    <a:pt x="3436" y="2284"/>
                    <a:pt x="3404" y="2284"/>
                  </a:cubicBezTo>
                  <a:lnTo>
                    <a:pt x="3372" y="2284"/>
                  </a:lnTo>
                  <a:cubicBezTo>
                    <a:pt x="3356" y="2269"/>
                    <a:pt x="3341" y="2269"/>
                    <a:pt x="3309" y="2284"/>
                  </a:cubicBezTo>
                  <a:cubicBezTo>
                    <a:pt x="3262" y="2284"/>
                    <a:pt x="3199" y="2269"/>
                    <a:pt x="3152" y="2301"/>
                  </a:cubicBezTo>
                  <a:cubicBezTo>
                    <a:pt x="3136" y="2316"/>
                    <a:pt x="3120" y="2316"/>
                    <a:pt x="3104" y="2332"/>
                  </a:cubicBezTo>
                  <a:cubicBezTo>
                    <a:pt x="3089" y="2379"/>
                    <a:pt x="3089" y="2427"/>
                    <a:pt x="3057" y="2473"/>
                  </a:cubicBezTo>
                  <a:cubicBezTo>
                    <a:pt x="3009" y="2442"/>
                    <a:pt x="2868" y="2442"/>
                    <a:pt x="2837" y="2490"/>
                  </a:cubicBezTo>
                  <a:cubicBezTo>
                    <a:pt x="2837" y="2505"/>
                    <a:pt x="2820" y="2505"/>
                    <a:pt x="2820" y="2521"/>
                  </a:cubicBezTo>
                  <a:cubicBezTo>
                    <a:pt x="2820" y="2521"/>
                    <a:pt x="2805" y="2536"/>
                    <a:pt x="2789" y="2536"/>
                  </a:cubicBezTo>
                  <a:cubicBezTo>
                    <a:pt x="2789" y="2553"/>
                    <a:pt x="2774" y="2553"/>
                    <a:pt x="2774" y="2584"/>
                  </a:cubicBezTo>
                  <a:cubicBezTo>
                    <a:pt x="2757" y="2616"/>
                    <a:pt x="2774" y="2631"/>
                    <a:pt x="2742" y="2647"/>
                  </a:cubicBezTo>
                  <a:cubicBezTo>
                    <a:pt x="2726" y="2662"/>
                    <a:pt x="2694" y="2662"/>
                    <a:pt x="2679" y="2679"/>
                  </a:cubicBezTo>
                  <a:cubicBezTo>
                    <a:pt x="2648" y="2694"/>
                    <a:pt x="2648" y="2757"/>
                    <a:pt x="2616" y="2773"/>
                  </a:cubicBezTo>
                  <a:cubicBezTo>
                    <a:pt x="2600" y="2788"/>
                    <a:pt x="2585" y="2773"/>
                    <a:pt x="2585" y="2788"/>
                  </a:cubicBezTo>
                  <a:cubicBezTo>
                    <a:pt x="2568" y="2805"/>
                    <a:pt x="2568" y="2883"/>
                    <a:pt x="2553" y="2899"/>
                  </a:cubicBezTo>
                  <a:cubicBezTo>
                    <a:pt x="2537" y="2899"/>
                    <a:pt x="2522" y="2883"/>
                    <a:pt x="2505" y="2883"/>
                  </a:cubicBezTo>
                  <a:lnTo>
                    <a:pt x="2442" y="2883"/>
                  </a:lnTo>
                  <a:cubicBezTo>
                    <a:pt x="2411" y="2883"/>
                    <a:pt x="2474" y="2962"/>
                    <a:pt x="2442" y="2962"/>
                  </a:cubicBezTo>
                  <a:cubicBezTo>
                    <a:pt x="2427" y="2977"/>
                    <a:pt x="2396" y="2977"/>
                    <a:pt x="2379" y="2977"/>
                  </a:cubicBezTo>
                  <a:lnTo>
                    <a:pt x="2364" y="2977"/>
                  </a:lnTo>
                  <a:cubicBezTo>
                    <a:pt x="2333" y="2977"/>
                    <a:pt x="2316" y="2977"/>
                    <a:pt x="2301" y="2994"/>
                  </a:cubicBezTo>
                  <a:cubicBezTo>
                    <a:pt x="2270" y="3009"/>
                    <a:pt x="2253" y="3025"/>
                    <a:pt x="2222" y="3025"/>
                  </a:cubicBezTo>
                  <a:cubicBezTo>
                    <a:pt x="2190" y="3025"/>
                    <a:pt x="2096" y="3057"/>
                    <a:pt x="2064" y="3025"/>
                  </a:cubicBezTo>
                  <a:cubicBezTo>
                    <a:pt x="2049" y="3009"/>
                    <a:pt x="2064" y="3025"/>
                    <a:pt x="2049" y="2994"/>
                  </a:cubicBezTo>
                  <a:cubicBezTo>
                    <a:pt x="2033" y="2977"/>
                    <a:pt x="2049" y="2977"/>
                    <a:pt x="2018" y="2977"/>
                  </a:cubicBezTo>
                  <a:cubicBezTo>
                    <a:pt x="2018" y="2977"/>
                    <a:pt x="1986" y="2994"/>
                    <a:pt x="1986" y="2977"/>
                  </a:cubicBezTo>
                  <a:cubicBezTo>
                    <a:pt x="1970" y="2962"/>
                    <a:pt x="1954" y="2914"/>
                    <a:pt x="1938" y="2899"/>
                  </a:cubicBezTo>
                  <a:cubicBezTo>
                    <a:pt x="1923" y="2899"/>
                    <a:pt x="1907" y="2914"/>
                    <a:pt x="1891" y="2914"/>
                  </a:cubicBezTo>
                  <a:lnTo>
                    <a:pt x="1781" y="2914"/>
                  </a:lnTo>
                  <a:cubicBezTo>
                    <a:pt x="1749" y="2931"/>
                    <a:pt x="1734" y="2931"/>
                    <a:pt x="1702" y="2931"/>
                  </a:cubicBezTo>
                  <a:cubicBezTo>
                    <a:pt x="1702" y="2914"/>
                    <a:pt x="1702" y="2914"/>
                    <a:pt x="1686" y="2914"/>
                  </a:cubicBezTo>
                  <a:lnTo>
                    <a:pt x="1655" y="2914"/>
                  </a:lnTo>
                  <a:lnTo>
                    <a:pt x="1623" y="2914"/>
                  </a:lnTo>
                  <a:lnTo>
                    <a:pt x="1591" y="2914"/>
                  </a:lnTo>
                  <a:lnTo>
                    <a:pt x="1560" y="2914"/>
                  </a:lnTo>
                  <a:cubicBezTo>
                    <a:pt x="1560" y="2914"/>
                    <a:pt x="1560" y="2899"/>
                    <a:pt x="1545" y="2899"/>
                  </a:cubicBezTo>
                  <a:lnTo>
                    <a:pt x="1528" y="2899"/>
                  </a:lnTo>
                  <a:cubicBezTo>
                    <a:pt x="1513" y="2883"/>
                    <a:pt x="1497" y="2899"/>
                    <a:pt x="1497" y="2899"/>
                  </a:cubicBezTo>
                  <a:cubicBezTo>
                    <a:pt x="1482" y="2899"/>
                    <a:pt x="1465" y="2899"/>
                    <a:pt x="1450" y="2883"/>
                  </a:cubicBezTo>
                  <a:cubicBezTo>
                    <a:pt x="1419" y="2883"/>
                    <a:pt x="1419" y="2868"/>
                    <a:pt x="1387" y="2851"/>
                  </a:cubicBezTo>
                  <a:lnTo>
                    <a:pt x="1324" y="2851"/>
                  </a:lnTo>
                  <a:lnTo>
                    <a:pt x="1276" y="2851"/>
                  </a:lnTo>
                  <a:cubicBezTo>
                    <a:pt x="1261" y="2851"/>
                    <a:pt x="1261" y="2836"/>
                    <a:pt x="1261" y="2836"/>
                  </a:cubicBezTo>
                  <a:lnTo>
                    <a:pt x="1230" y="2836"/>
                  </a:lnTo>
                  <a:cubicBezTo>
                    <a:pt x="1230" y="2773"/>
                    <a:pt x="1150" y="2742"/>
                    <a:pt x="1104" y="2742"/>
                  </a:cubicBezTo>
                  <a:cubicBezTo>
                    <a:pt x="1056" y="2757"/>
                    <a:pt x="1087" y="2742"/>
                    <a:pt x="1072" y="2710"/>
                  </a:cubicBezTo>
                  <a:cubicBezTo>
                    <a:pt x="1041" y="2679"/>
                    <a:pt x="1024" y="2679"/>
                    <a:pt x="993" y="2679"/>
                  </a:cubicBezTo>
                  <a:cubicBezTo>
                    <a:pt x="978" y="2662"/>
                    <a:pt x="961" y="2631"/>
                    <a:pt x="961" y="2616"/>
                  </a:cubicBezTo>
                  <a:cubicBezTo>
                    <a:pt x="930" y="2599"/>
                    <a:pt x="898" y="2584"/>
                    <a:pt x="867" y="2584"/>
                  </a:cubicBezTo>
                  <a:cubicBezTo>
                    <a:pt x="867" y="2427"/>
                    <a:pt x="741" y="2395"/>
                    <a:pt x="741" y="2458"/>
                  </a:cubicBezTo>
                  <a:lnTo>
                    <a:pt x="709" y="2458"/>
                  </a:lnTo>
                  <a:cubicBezTo>
                    <a:pt x="694" y="2473"/>
                    <a:pt x="694" y="2473"/>
                    <a:pt x="678" y="2458"/>
                  </a:cubicBezTo>
                  <a:cubicBezTo>
                    <a:pt x="663" y="2442"/>
                    <a:pt x="646" y="2379"/>
                    <a:pt x="646" y="2364"/>
                  </a:cubicBezTo>
                  <a:cubicBezTo>
                    <a:pt x="631" y="2332"/>
                    <a:pt x="646" y="2316"/>
                    <a:pt x="631" y="2284"/>
                  </a:cubicBezTo>
                  <a:cubicBezTo>
                    <a:pt x="615" y="2284"/>
                    <a:pt x="600" y="2269"/>
                    <a:pt x="583" y="2269"/>
                  </a:cubicBezTo>
                  <a:cubicBezTo>
                    <a:pt x="552" y="2253"/>
                    <a:pt x="505" y="2238"/>
                    <a:pt x="473" y="2221"/>
                  </a:cubicBezTo>
                  <a:cubicBezTo>
                    <a:pt x="457" y="2190"/>
                    <a:pt x="457" y="2143"/>
                    <a:pt x="457" y="2112"/>
                  </a:cubicBezTo>
                  <a:cubicBezTo>
                    <a:pt x="457" y="2064"/>
                    <a:pt x="457" y="2001"/>
                    <a:pt x="442" y="1954"/>
                  </a:cubicBezTo>
                  <a:cubicBezTo>
                    <a:pt x="426" y="1906"/>
                    <a:pt x="363" y="1938"/>
                    <a:pt x="347" y="1891"/>
                  </a:cubicBezTo>
                  <a:cubicBezTo>
                    <a:pt x="347" y="1875"/>
                    <a:pt x="347" y="1875"/>
                    <a:pt x="331" y="1859"/>
                  </a:cubicBezTo>
                  <a:cubicBezTo>
                    <a:pt x="300" y="1828"/>
                    <a:pt x="221" y="1828"/>
                    <a:pt x="205" y="1780"/>
                  </a:cubicBezTo>
                  <a:cubicBezTo>
                    <a:pt x="190" y="1733"/>
                    <a:pt x="221" y="1654"/>
                    <a:pt x="158" y="1639"/>
                  </a:cubicBezTo>
                  <a:cubicBezTo>
                    <a:pt x="142" y="1622"/>
                    <a:pt x="142" y="1639"/>
                    <a:pt x="110" y="1622"/>
                  </a:cubicBezTo>
                  <a:close/>
                </a:path>
              </a:pathLst>
            </a:custGeom>
            <a:solidFill>
              <a:srgbClr val="BDCD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40"/>
            <p:cNvSpPr/>
            <p:nvPr/>
          </p:nvSpPr>
          <p:spPr>
            <a:xfrm>
              <a:off x="3345867" y="1783261"/>
              <a:ext cx="12053" cy="7028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300" y="0"/>
                  </a:moveTo>
                  <a:lnTo>
                    <a:pt x="300" y="15"/>
                  </a:lnTo>
                  <a:cubicBezTo>
                    <a:pt x="315" y="32"/>
                    <a:pt x="300" y="47"/>
                    <a:pt x="300" y="63"/>
                  </a:cubicBezTo>
                  <a:lnTo>
                    <a:pt x="269" y="63"/>
                  </a:lnTo>
                  <a:lnTo>
                    <a:pt x="252" y="63"/>
                  </a:lnTo>
                  <a:lnTo>
                    <a:pt x="221" y="110"/>
                  </a:lnTo>
                  <a:lnTo>
                    <a:pt x="206" y="126"/>
                  </a:lnTo>
                  <a:lnTo>
                    <a:pt x="189" y="126"/>
                  </a:lnTo>
                  <a:lnTo>
                    <a:pt x="158" y="95"/>
                  </a:lnTo>
                  <a:lnTo>
                    <a:pt x="126" y="110"/>
                  </a:lnTo>
                  <a:lnTo>
                    <a:pt x="126" y="126"/>
                  </a:lnTo>
                  <a:cubicBezTo>
                    <a:pt x="111" y="141"/>
                    <a:pt x="111" y="141"/>
                    <a:pt x="95" y="141"/>
                  </a:cubicBezTo>
                  <a:lnTo>
                    <a:pt x="95" y="141"/>
                  </a:lnTo>
                  <a:lnTo>
                    <a:pt x="95" y="141"/>
                  </a:lnTo>
                  <a:cubicBezTo>
                    <a:pt x="95" y="158"/>
                    <a:pt x="80" y="173"/>
                    <a:pt x="63" y="173"/>
                  </a:cubicBezTo>
                  <a:lnTo>
                    <a:pt x="63" y="173"/>
                  </a:lnTo>
                  <a:lnTo>
                    <a:pt x="32" y="173"/>
                  </a:lnTo>
                  <a:lnTo>
                    <a:pt x="17" y="189"/>
                  </a:lnTo>
                  <a:lnTo>
                    <a:pt x="0" y="189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32" y="189"/>
                  </a:lnTo>
                  <a:cubicBezTo>
                    <a:pt x="48" y="204"/>
                    <a:pt x="48" y="204"/>
                    <a:pt x="48" y="221"/>
                  </a:cubicBezTo>
                  <a:lnTo>
                    <a:pt x="63" y="221"/>
                  </a:lnTo>
                  <a:lnTo>
                    <a:pt x="63" y="221"/>
                  </a:lnTo>
                  <a:lnTo>
                    <a:pt x="95" y="221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32" y="78"/>
                  </a:lnTo>
                  <a:lnTo>
                    <a:pt x="347" y="78"/>
                  </a:lnTo>
                  <a:cubicBezTo>
                    <a:pt x="363" y="78"/>
                    <a:pt x="378" y="78"/>
                    <a:pt x="378" y="63"/>
                  </a:cubicBezTo>
                  <a:cubicBezTo>
                    <a:pt x="378" y="32"/>
                    <a:pt x="363" y="15"/>
                    <a:pt x="347" y="15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40"/>
            <p:cNvSpPr/>
            <p:nvPr/>
          </p:nvSpPr>
          <p:spPr>
            <a:xfrm>
              <a:off x="3387467" y="1780239"/>
              <a:ext cx="8523" cy="3053"/>
            </a:xfrm>
            <a:custGeom>
              <a:avLst/>
              <a:gdLst/>
              <a:ahLst/>
              <a:cxnLst/>
              <a:rect l="l" t="t" r="r" b="b"/>
              <a:pathLst>
                <a:path w="268" h="96" extrusionOk="0">
                  <a:moveTo>
                    <a:pt x="253" y="1"/>
                  </a:moveTo>
                  <a:cubicBezTo>
                    <a:pt x="253" y="16"/>
                    <a:pt x="236" y="16"/>
                    <a:pt x="236" y="16"/>
                  </a:cubicBezTo>
                  <a:lnTo>
                    <a:pt x="205" y="16"/>
                  </a:lnTo>
                  <a:cubicBezTo>
                    <a:pt x="173" y="16"/>
                    <a:pt x="158" y="32"/>
                    <a:pt x="127" y="32"/>
                  </a:cubicBezTo>
                  <a:lnTo>
                    <a:pt x="79" y="32"/>
                  </a:lnTo>
                  <a:lnTo>
                    <a:pt x="47" y="32"/>
                  </a:lnTo>
                  <a:lnTo>
                    <a:pt x="47" y="32"/>
                  </a:lnTo>
                  <a:cubicBezTo>
                    <a:pt x="32" y="32"/>
                    <a:pt x="16" y="47"/>
                    <a:pt x="16" y="64"/>
                  </a:cubicBezTo>
                  <a:cubicBezTo>
                    <a:pt x="1" y="79"/>
                    <a:pt x="16" y="95"/>
                    <a:pt x="32" y="95"/>
                  </a:cubicBezTo>
                  <a:lnTo>
                    <a:pt x="79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42" y="47"/>
                    <a:pt x="142" y="32"/>
                    <a:pt x="158" y="32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90" y="32"/>
                    <a:pt x="205" y="32"/>
                    <a:pt x="205" y="47"/>
                  </a:cubicBezTo>
                  <a:lnTo>
                    <a:pt x="205" y="64"/>
                  </a:lnTo>
                  <a:cubicBezTo>
                    <a:pt x="221" y="64"/>
                    <a:pt x="236" y="47"/>
                    <a:pt x="253" y="47"/>
                  </a:cubicBezTo>
                  <a:cubicBezTo>
                    <a:pt x="253" y="32"/>
                    <a:pt x="268" y="16"/>
                    <a:pt x="25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40"/>
            <p:cNvSpPr/>
            <p:nvPr/>
          </p:nvSpPr>
          <p:spPr>
            <a:xfrm>
              <a:off x="3269698" y="1778713"/>
              <a:ext cx="7060" cy="6583"/>
            </a:xfrm>
            <a:custGeom>
              <a:avLst/>
              <a:gdLst/>
              <a:ahLst/>
              <a:cxnLst/>
              <a:rect l="l" t="t" r="r" b="b"/>
              <a:pathLst>
                <a:path w="222" h="207" extrusionOk="0">
                  <a:moveTo>
                    <a:pt x="190" y="1"/>
                  </a:moveTo>
                  <a:lnTo>
                    <a:pt x="190" y="1"/>
                  </a:lnTo>
                  <a:cubicBezTo>
                    <a:pt x="190" y="1"/>
                    <a:pt x="190" y="17"/>
                    <a:pt x="174" y="32"/>
                  </a:cubicBezTo>
                  <a:lnTo>
                    <a:pt x="158" y="32"/>
                  </a:lnTo>
                  <a:cubicBezTo>
                    <a:pt x="174" y="49"/>
                    <a:pt x="174" y="64"/>
                    <a:pt x="174" y="80"/>
                  </a:cubicBezTo>
                  <a:cubicBezTo>
                    <a:pt x="158" y="95"/>
                    <a:pt x="158" y="95"/>
                    <a:pt x="143" y="95"/>
                  </a:cubicBezTo>
                  <a:lnTo>
                    <a:pt x="126" y="95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80"/>
                  </a:lnTo>
                  <a:lnTo>
                    <a:pt x="48" y="80"/>
                  </a:lnTo>
                  <a:lnTo>
                    <a:pt x="48" y="80"/>
                  </a:lnTo>
                  <a:cubicBezTo>
                    <a:pt x="48" y="80"/>
                    <a:pt x="32" y="80"/>
                    <a:pt x="32" y="95"/>
                  </a:cubicBezTo>
                  <a:lnTo>
                    <a:pt x="0" y="158"/>
                  </a:lnTo>
                  <a:cubicBezTo>
                    <a:pt x="0" y="175"/>
                    <a:pt x="0" y="190"/>
                    <a:pt x="17" y="206"/>
                  </a:cubicBezTo>
                  <a:cubicBezTo>
                    <a:pt x="17" y="190"/>
                    <a:pt x="32" y="190"/>
                    <a:pt x="32" y="190"/>
                  </a:cubicBezTo>
                  <a:lnTo>
                    <a:pt x="32" y="190"/>
                  </a:lnTo>
                  <a:lnTo>
                    <a:pt x="48" y="190"/>
                  </a:lnTo>
                  <a:cubicBezTo>
                    <a:pt x="48" y="190"/>
                    <a:pt x="63" y="190"/>
                    <a:pt x="63" y="206"/>
                  </a:cubicBezTo>
                  <a:lnTo>
                    <a:pt x="63" y="190"/>
                  </a:lnTo>
                  <a:lnTo>
                    <a:pt x="95" y="143"/>
                  </a:lnTo>
                  <a:cubicBezTo>
                    <a:pt x="143" y="127"/>
                    <a:pt x="190" y="112"/>
                    <a:pt x="221" y="49"/>
                  </a:cubicBezTo>
                  <a:cubicBezTo>
                    <a:pt x="221" y="32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40"/>
            <p:cNvSpPr/>
            <p:nvPr/>
          </p:nvSpPr>
          <p:spPr>
            <a:xfrm>
              <a:off x="3381933" y="1761698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17" y="63"/>
                  </a:lnTo>
                  <a:cubicBezTo>
                    <a:pt x="1" y="79"/>
                    <a:pt x="1" y="95"/>
                    <a:pt x="17" y="111"/>
                  </a:cubicBezTo>
                  <a:cubicBezTo>
                    <a:pt x="17" y="111"/>
                    <a:pt x="32" y="95"/>
                    <a:pt x="49" y="95"/>
                  </a:cubicBezTo>
                  <a:lnTo>
                    <a:pt x="49" y="95"/>
                  </a:lnTo>
                  <a:lnTo>
                    <a:pt x="49" y="95"/>
                  </a:lnTo>
                  <a:lnTo>
                    <a:pt x="80" y="111"/>
                  </a:lnTo>
                  <a:lnTo>
                    <a:pt x="143" y="63"/>
                  </a:lnTo>
                  <a:cubicBezTo>
                    <a:pt x="158" y="48"/>
                    <a:pt x="158" y="16"/>
                    <a:pt x="143" y="16"/>
                  </a:cubicBezTo>
                  <a:cubicBezTo>
                    <a:pt x="127" y="0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40"/>
            <p:cNvSpPr/>
            <p:nvPr/>
          </p:nvSpPr>
          <p:spPr>
            <a:xfrm>
              <a:off x="3367907" y="1784724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7"/>
                    <a:pt x="1" y="17"/>
                    <a:pt x="1" y="32"/>
                  </a:cubicBezTo>
                  <a:cubicBezTo>
                    <a:pt x="1" y="64"/>
                    <a:pt x="1" y="80"/>
                    <a:pt x="32" y="80"/>
                  </a:cubicBezTo>
                  <a:lnTo>
                    <a:pt x="158" y="80"/>
                  </a:lnTo>
                  <a:lnTo>
                    <a:pt x="158" y="80"/>
                  </a:lnTo>
                  <a:cubicBezTo>
                    <a:pt x="174" y="80"/>
                    <a:pt x="190" y="80"/>
                    <a:pt x="190" y="49"/>
                  </a:cubicBezTo>
                  <a:cubicBezTo>
                    <a:pt x="190" y="32"/>
                    <a:pt x="174" y="17"/>
                    <a:pt x="15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40"/>
            <p:cNvSpPr/>
            <p:nvPr/>
          </p:nvSpPr>
          <p:spPr>
            <a:xfrm>
              <a:off x="3437049" y="1810803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95" y="0"/>
                  </a:moveTo>
                  <a:cubicBezTo>
                    <a:pt x="80" y="0"/>
                    <a:pt x="64" y="17"/>
                    <a:pt x="49" y="32"/>
                  </a:cubicBezTo>
                  <a:lnTo>
                    <a:pt x="49" y="63"/>
                  </a:lnTo>
                  <a:lnTo>
                    <a:pt x="32" y="63"/>
                  </a:lnTo>
                  <a:cubicBezTo>
                    <a:pt x="1" y="80"/>
                    <a:pt x="1" y="95"/>
                    <a:pt x="1" y="111"/>
                  </a:cubicBezTo>
                  <a:lnTo>
                    <a:pt x="17" y="111"/>
                  </a:lnTo>
                  <a:cubicBezTo>
                    <a:pt x="64" y="95"/>
                    <a:pt x="112" y="95"/>
                    <a:pt x="158" y="80"/>
                  </a:cubicBezTo>
                  <a:cubicBezTo>
                    <a:pt x="143" y="80"/>
                    <a:pt x="143" y="63"/>
                    <a:pt x="143" y="63"/>
                  </a:cubicBezTo>
                  <a:cubicBezTo>
                    <a:pt x="143" y="32"/>
                    <a:pt x="158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17"/>
                    <a:pt x="175" y="17"/>
                    <a:pt x="175" y="17"/>
                  </a:cubicBezTo>
                  <a:lnTo>
                    <a:pt x="175" y="0"/>
                  </a:lnTo>
                  <a:lnTo>
                    <a:pt x="158" y="0"/>
                  </a:lnTo>
                  <a:cubicBezTo>
                    <a:pt x="158" y="17"/>
                    <a:pt x="143" y="32"/>
                    <a:pt x="127" y="32"/>
                  </a:cubicBezTo>
                  <a:lnTo>
                    <a:pt x="127" y="32"/>
                  </a:lnTo>
                  <a:cubicBezTo>
                    <a:pt x="112" y="32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40"/>
            <p:cNvSpPr/>
            <p:nvPr/>
          </p:nvSpPr>
          <p:spPr>
            <a:xfrm>
              <a:off x="3285727" y="1804283"/>
              <a:ext cx="4580" cy="7060"/>
            </a:xfrm>
            <a:custGeom>
              <a:avLst/>
              <a:gdLst/>
              <a:ahLst/>
              <a:cxnLst/>
              <a:rect l="l" t="t" r="r" b="b"/>
              <a:pathLst>
                <a:path w="144" h="222" extrusionOk="0">
                  <a:moveTo>
                    <a:pt x="64" y="64"/>
                  </a:moveTo>
                  <a:lnTo>
                    <a:pt x="64" y="64"/>
                  </a:lnTo>
                  <a:lnTo>
                    <a:pt x="64" y="64"/>
                  </a:lnTo>
                  <a:close/>
                  <a:moveTo>
                    <a:pt x="49" y="1"/>
                  </a:moveTo>
                  <a:lnTo>
                    <a:pt x="49" y="16"/>
                  </a:lnTo>
                  <a:lnTo>
                    <a:pt x="17" y="16"/>
                  </a:lnTo>
                  <a:cubicBezTo>
                    <a:pt x="17" y="32"/>
                    <a:pt x="17" y="48"/>
                    <a:pt x="1" y="64"/>
                  </a:cubicBezTo>
                  <a:lnTo>
                    <a:pt x="1" y="64"/>
                  </a:lnTo>
                  <a:cubicBezTo>
                    <a:pt x="1" y="95"/>
                    <a:pt x="17" y="127"/>
                    <a:pt x="49" y="127"/>
                  </a:cubicBezTo>
                  <a:cubicBezTo>
                    <a:pt x="64" y="142"/>
                    <a:pt x="80" y="142"/>
                    <a:pt x="80" y="190"/>
                  </a:cubicBezTo>
                  <a:cubicBezTo>
                    <a:pt x="80" y="205"/>
                    <a:pt x="95" y="205"/>
                    <a:pt x="112" y="222"/>
                  </a:cubicBezTo>
                  <a:cubicBezTo>
                    <a:pt x="112" y="205"/>
                    <a:pt x="127" y="205"/>
                    <a:pt x="143" y="190"/>
                  </a:cubicBezTo>
                  <a:lnTo>
                    <a:pt x="143" y="174"/>
                  </a:lnTo>
                  <a:lnTo>
                    <a:pt x="143" y="127"/>
                  </a:lnTo>
                  <a:lnTo>
                    <a:pt x="112" y="127"/>
                  </a:lnTo>
                  <a:lnTo>
                    <a:pt x="80" y="95"/>
                  </a:lnTo>
                  <a:lnTo>
                    <a:pt x="80" y="79"/>
                  </a:lnTo>
                  <a:lnTo>
                    <a:pt x="80" y="64"/>
                  </a:lnTo>
                  <a:cubicBezTo>
                    <a:pt x="64" y="64"/>
                    <a:pt x="64" y="48"/>
                    <a:pt x="64" y="32"/>
                  </a:cubicBezTo>
                  <a:cubicBezTo>
                    <a:pt x="64" y="32"/>
                    <a:pt x="49" y="16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40"/>
            <p:cNvSpPr/>
            <p:nvPr/>
          </p:nvSpPr>
          <p:spPr>
            <a:xfrm>
              <a:off x="3287730" y="180628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40"/>
            <p:cNvSpPr/>
            <p:nvPr/>
          </p:nvSpPr>
          <p:spPr>
            <a:xfrm>
              <a:off x="3196072" y="1776709"/>
              <a:ext cx="5502" cy="8587"/>
            </a:xfrm>
            <a:custGeom>
              <a:avLst/>
              <a:gdLst/>
              <a:ahLst/>
              <a:cxnLst/>
              <a:rect l="l" t="t" r="r" b="b"/>
              <a:pathLst>
                <a:path w="173" h="270" extrusionOk="0">
                  <a:moveTo>
                    <a:pt x="126" y="1"/>
                  </a:moveTo>
                  <a:lnTo>
                    <a:pt x="126" y="1"/>
                  </a:lnTo>
                  <a:cubicBezTo>
                    <a:pt x="95" y="1"/>
                    <a:pt x="95" y="17"/>
                    <a:pt x="95" y="49"/>
                  </a:cubicBezTo>
                  <a:lnTo>
                    <a:pt x="95" y="143"/>
                  </a:lnTo>
                  <a:lnTo>
                    <a:pt x="95" y="143"/>
                  </a:lnTo>
                  <a:lnTo>
                    <a:pt x="47" y="190"/>
                  </a:lnTo>
                  <a:lnTo>
                    <a:pt x="15" y="190"/>
                  </a:lnTo>
                  <a:lnTo>
                    <a:pt x="0" y="190"/>
                  </a:lnTo>
                  <a:lnTo>
                    <a:pt x="0" y="206"/>
                  </a:lnTo>
                  <a:lnTo>
                    <a:pt x="0" y="221"/>
                  </a:lnTo>
                  <a:lnTo>
                    <a:pt x="0" y="269"/>
                  </a:lnTo>
                  <a:cubicBezTo>
                    <a:pt x="0" y="253"/>
                    <a:pt x="15" y="253"/>
                    <a:pt x="15" y="253"/>
                  </a:cubicBezTo>
                  <a:lnTo>
                    <a:pt x="110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26" y="206"/>
                  </a:lnTo>
                  <a:lnTo>
                    <a:pt x="141" y="206"/>
                  </a:lnTo>
                  <a:cubicBezTo>
                    <a:pt x="141" y="190"/>
                    <a:pt x="141" y="190"/>
                    <a:pt x="158" y="175"/>
                  </a:cubicBezTo>
                  <a:cubicBezTo>
                    <a:pt x="173" y="175"/>
                    <a:pt x="173" y="158"/>
                    <a:pt x="173" y="158"/>
                  </a:cubicBezTo>
                  <a:lnTo>
                    <a:pt x="158" y="32"/>
                  </a:ln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40"/>
            <p:cNvSpPr/>
            <p:nvPr/>
          </p:nvSpPr>
          <p:spPr>
            <a:xfrm>
              <a:off x="3034700" y="1797286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7" y="0"/>
                  </a:moveTo>
                  <a:cubicBezTo>
                    <a:pt x="47" y="15"/>
                    <a:pt x="32" y="15"/>
                    <a:pt x="32" y="15"/>
                  </a:cubicBezTo>
                  <a:lnTo>
                    <a:pt x="16" y="15"/>
                  </a:lnTo>
                  <a:lnTo>
                    <a:pt x="16" y="0"/>
                  </a:lnTo>
                  <a:lnTo>
                    <a:pt x="16" y="47"/>
                  </a:lnTo>
                  <a:lnTo>
                    <a:pt x="1" y="63"/>
                  </a:lnTo>
                  <a:lnTo>
                    <a:pt x="16" y="63"/>
                  </a:lnTo>
                  <a:cubicBezTo>
                    <a:pt x="47" y="63"/>
                    <a:pt x="64" y="47"/>
                    <a:pt x="47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40"/>
            <p:cNvSpPr/>
            <p:nvPr/>
          </p:nvSpPr>
          <p:spPr>
            <a:xfrm>
              <a:off x="3038199" y="1797286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58" y="0"/>
                  </a:moveTo>
                  <a:lnTo>
                    <a:pt x="15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15"/>
                    <a:pt x="0" y="32"/>
                    <a:pt x="0" y="47"/>
                  </a:cubicBez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158" y="79"/>
                  </a:lnTo>
                  <a:cubicBezTo>
                    <a:pt x="174" y="63"/>
                    <a:pt x="189" y="47"/>
                    <a:pt x="189" y="32"/>
                  </a:cubicBezTo>
                  <a:cubicBezTo>
                    <a:pt x="189" y="15"/>
                    <a:pt x="174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40"/>
            <p:cNvSpPr/>
            <p:nvPr/>
          </p:nvSpPr>
          <p:spPr>
            <a:xfrm>
              <a:off x="3381933" y="1764687"/>
              <a:ext cx="6583" cy="3053"/>
            </a:xfrm>
            <a:custGeom>
              <a:avLst/>
              <a:gdLst/>
              <a:ahLst/>
              <a:cxnLst/>
              <a:rect l="l" t="t" r="r" b="b"/>
              <a:pathLst>
                <a:path w="207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7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158" y="95"/>
                  </a:lnTo>
                  <a:lnTo>
                    <a:pt x="158" y="95"/>
                  </a:lnTo>
                  <a:cubicBezTo>
                    <a:pt x="175" y="95"/>
                    <a:pt x="190" y="80"/>
                    <a:pt x="206" y="64"/>
                  </a:cubicBezTo>
                  <a:cubicBezTo>
                    <a:pt x="206" y="49"/>
                    <a:pt x="190" y="32"/>
                    <a:pt x="175" y="32"/>
                  </a:cubicBez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40"/>
            <p:cNvSpPr/>
            <p:nvPr/>
          </p:nvSpPr>
          <p:spPr>
            <a:xfrm>
              <a:off x="3290275" y="1816814"/>
              <a:ext cx="9032" cy="3021"/>
            </a:xfrm>
            <a:custGeom>
              <a:avLst/>
              <a:gdLst/>
              <a:ahLst/>
              <a:cxnLst/>
              <a:rect l="l" t="t" r="r" b="b"/>
              <a:pathLst>
                <a:path w="284" h="95" extrusionOk="0">
                  <a:moveTo>
                    <a:pt x="0" y="0"/>
                  </a:moveTo>
                  <a:lnTo>
                    <a:pt x="0" y="0"/>
                  </a:lnTo>
                  <a:lnTo>
                    <a:pt x="32" y="63"/>
                  </a:lnTo>
                  <a:cubicBezTo>
                    <a:pt x="32" y="80"/>
                    <a:pt x="47" y="95"/>
                    <a:pt x="63" y="95"/>
                  </a:cubicBezTo>
                  <a:lnTo>
                    <a:pt x="63" y="95"/>
                  </a:lnTo>
                  <a:lnTo>
                    <a:pt x="189" y="80"/>
                  </a:lnTo>
                  <a:cubicBezTo>
                    <a:pt x="189" y="80"/>
                    <a:pt x="189" y="63"/>
                    <a:pt x="204" y="63"/>
                  </a:cubicBezTo>
                  <a:lnTo>
                    <a:pt x="204" y="63"/>
                  </a:lnTo>
                  <a:lnTo>
                    <a:pt x="221" y="63"/>
                  </a:lnTo>
                  <a:lnTo>
                    <a:pt x="221" y="80"/>
                  </a:lnTo>
                  <a:lnTo>
                    <a:pt x="252" y="63"/>
                  </a:lnTo>
                  <a:cubicBezTo>
                    <a:pt x="267" y="63"/>
                    <a:pt x="284" y="48"/>
                    <a:pt x="284" y="32"/>
                  </a:cubicBezTo>
                  <a:cubicBezTo>
                    <a:pt x="284" y="17"/>
                    <a:pt x="267" y="17"/>
                    <a:pt x="267" y="17"/>
                  </a:cubicBezTo>
                  <a:cubicBezTo>
                    <a:pt x="252" y="17"/>
                    <a:pt x="252" y="32"/>
                    <a:pt x="236" y="32"/>
                  </a:cubicBezTo>
                  <a:lnTo>
                    <a:pt x="236" y="48"/>
                  </a:lnTo>
                  <a:cubicBezTo>
                    <a:pt x="221" y="48"/>
                    <a:pt x="221" y="63"/>
                    <a:pt x="204" y="63"/>
                  </a:cubicBezTo>
                  <a:cubicBezTo>
                    <a:pt x="189" y="63"/>
                    <a:pt x="189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lnTo>
                    <a:pt x="126" y="48"/>
                  </a:lnTo>
                  <a:lnTo>
                    <a:pt x="110" y="48"/>
                  </a:lnTo>
                  <a:cubicBezTo>
                    <a:pt x="110" y="48"/>
                    <a:pt x="95" y="48"/>
                    <a:pt x="78" y="32"/>
                  </a:cubicBez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63" y="32"/>
                  </a:lnTo>
                  <a:cubicBezTo>
                    <a:pt x="63" y="32"/>
                    <a:pt x="47" y="48"/>
                    <a:pt x="32" y="48"/>
                  </a:cubicBezTo>
                  <a:lnTo>
                    <a:pt x="15" y="32"/>
                  </a:lnTo>
                  <a:cubicBezTo>
                    <a:pt x="0" y="32"/>
                    <a:pt x="0" y="17"/>
                    <a:pt x="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40"/>
            <p:cNvSpPr/>
            <p:nvPr/>
          </p:nvSpPr>
          <p:spPr>
            <a:xfrm>
              <a:off x="3384954" y="1778713"/>
              <a:ext cx="11035" cy="3053"/>
            </a:xfrm>
            <a:custGeom>
              <a:avLst/>
              <a:gdLst/>
              <a:ahLst/>
              <a:cxnLst/>
              <a:rect l="l" t="t" r="r" b="b"/>
              <a:pathLst>
                <a:path w="347" h="96" extrusionOk="0">
                  <a:moveTo>
                    <a:pt x="315" y="1"/>
                  </a:moveTo>
                  <a:lnTo>
                    <a:pt x="300" y="1"/>
                  </a:lnTo>
                  <a:lnTo>
                    <a:pt x="269" y="1"/>
                  </a:lnTo>
                  <a:lnTo>
                    <a:pt x="221" y="1"/>
                  </a:lnTo>
                  <a:cubicBezTo>
                    <a:pt x="221" y="17"/>
                    <a:pt x="221" y="17"/>
                    <a:pt x="206" y="17"/>
                  </a:cubicBezTo>
                  <a:lnTo>
                    <a:pt x="111" y="32"/>
                  </a:lnTo>
                  <a:lnTo>
                    <a:pt x="95" y="49"/>
                  </a:lnTo>
                  <a:cubicBezTo>
                    <a:pt x="80" y="49"/>
                    <a:pt x="63" y="32"/>
                    <a:pt x="63" y="17"/>
                  </a:cubicBezTo>
                  <a:lnTo>
                    <a:pt x="63" y="1"/>
                  </a:lnTo>
                  <a:lnTo>
                    <a:pt x="63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17" y="32"/>
                  </a:lnTo>
                  <a:cubicBezTo>
                    <a:pt x="0" y="49"/>
                    <a:pt x="17" y="80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cubicBezTo>
                    <a:pt x="48" y="95"/>
                    <a:pt x="63" y="95"/>
                    <a:pt x="80" y="80"/>
                  </a:cubicBezTo>
                  <a:lnTo>
                    <a:pt x="80" y="80"/>
                  </a:lnTo>
                  <a:lnTo>
                    <a:pt x="111" y="80"/>
                  </a:lnTo>
                  <a:lnTo>
                    <a:pt x="174" y="80"/>
                  </a:lnTo>
                  <a:lnTo>
                    <a:pt x="206" y="80"/>
                  </a:lnTo>
                  <a:lnTo>
                    <a:pt x="206" y="80"/>
                  </a:lnTo>
                  <a:cubicBezTo>
                    <a:pt x="237" y="80"/>
                    <a:pt x="252" y="64"/>
                    <a:pt x="284" y="64"/>
                  </a:cubicBezTo>
                  <a:lnTo>
                    <a:pt x="315" y="64"/>
                  </a:lnTo>
                  <a:cubicBezTo>
                    <a:pt x="315" y="64"/>
                    <a:pt x="332" y="64"/>
                    <a:pt x="332" y="49"/>
                  </a:cubicBezTo>
                  <a:cubicBezTo>
                    <a:pt x="347" y="49"/>
                    <a:pt x="347" y="32"/>
                    <a:pt x="347" y="32"/>
                  </a:cubicBezTo>
                  <a:cubicBezTo>
                    <a:pt x="347" y="17"/>
                    <a:pt x="332" y="1"/>
                    <a:pt x="3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40"/>
            <p:cNvSpPr/>
            <p:nvPr/>
          </p:nvSpPr>
          <p:spPr>
            <a:xfrm>
              <a:off x="3206567" y="1794265"/>
              <a:ext cx="2544" cy="7537"/>
            </a:xfrm>
            <a:custGeom>
              <a:avLst/>
              <a:gdLst/>
              <a:ahLst/>
              <a:cxnLst/>
              <a:rect l="l" t="t" r="r" b="b"/>
              <a:pathLst>
                <a:path w="80" h="23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7" y="32"/>
                    <a:pt x="17" y="32"/>
                    <a:pt x="0" y="32"/>
                  </a:cubicBezTo>
                  <a:lnTo>
                    <a:pt x="0" y="79"/>
                  </a:lnTo>
                  <a:lnTo>
                    <a:pt x="0" y="174"/>
                  </a:lnTo>
                  <a:lnTo>
                    <a:pt x="0" y="205"/>
                  </a:lnTo>
                  <a:cubicBezTo>
                    <a:pt x="0" y="221"/>
                    <a:pt x="17" y="237"/>
                    <a:pt x="32" y="237"/>
                  </a:cubicBezTo>
                  <a:lnTo>
                    <a:pt x="48" y="237"/>
                  </a:lnTo>
                  <a:cubicBezTo>
                    <a:pt x="63" y="237"/>
                    <a:pt x="80" y="221"/>
                    <a:pt x="80" y="205"/>
                  </a:cubicBezTo>
                  <a:lnTo>
                    <a:pt x="80" y="158"/>
                  </a:lnTo>
                  <a:cubicBezTo>
                    <a:pt x="63" y="127"/>
                    <a:pt x="63" y="95"/>
                    <a:pt x="63" y="64"/>
                  </a:cubicBezTo>
                  <a:lnTo>
                    <a:pt x="80" y="47"/>
                  </a:lnTo>
                  <a:lnTo>
                    <a:pt x="80" y="47"/>
                  </a:lnTo>
                  <a:cubicBezTo>
                    <a:pt x="63" y="47"/>
                    <a:pt x="48" y="32"/>
                    <a:pt x="48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40"/>
            <p:cNvSpPr/>
            <p:nvPr/>
          </p:nvSpPr>
          <p:spPr>
            <a:xfrm>
              <a:off x="3274214" y="1781734"/>
              <a:ext cx="6551" cy="3021"/>
            </a:xfrm>
            <a:custGeom>
              <a:avLst/>
              <a:gdLst/>
              <a:ahLst/>
              <a:cxnLst/>
              <a:rect l="l" t="t" r="r" b="b"/>
              <a:pathLst>
                <a:path w="206" h="95" extrusionOk="0">
                  <a:moveTo>
                    <a:pt x="174" y="0"/>
                  </a:moveTo>
                  <a:lnTo>
                    <a:pt x="32" y="32"/>
                  </a:lnTo>
                  <a:cubicBezTo>
                    <a:pt x="16" y="32"/>
                    <a:pt x="1" y="63"/>
                    <a:pt x="16" y="80"/>
                  </a:cubicBezTo>
                  <a:cubicBezTo>
                    <a:pt x="16" y="95"/>
                    <a:pt x="32" y="95"/>
                    <a:pt x="48" y="95"/>
                  </a:cubicBezTo>
                  <a:lnTo>
                    <a:pt x="48" y="95"/>
                  </a:lnTo>
                  <a:lnTo>
                    <a:pt x="205" y="63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40"/>
            <p:cNvSpPr/>
            <p:nvPr/>
          </p:nvSpPr>
          <p:spPr>
            <a:xfrm>
              <a:off x="3334355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221" y="1"/>
                  </a:moveTo>
                  <a:lnTo>
                    <a:pt x="205" y="1"/>
                  </a:lnTo>
                  <a:lnTo>
                    <a:pt x="205" y="1"/>
                  </a:lnTo>
                  <a:lnTo>
                    <a:pt x="79" y="17"/>
                  </a:lnTo>
                  <a:cubicBezTo>
                    <a:pt x="64" y="32"/>
                    <a:pt x="47" y="49"/>
                    <a:pt x="47" y="64"/>
                  </a:cubicBezTo>
                  <a:lnTo>
                    <a:pt x="64" y="95"/>
                  </a:lnTo>
                  <a:lnTo>
                    <a:pt x="47" y="95"/>
                  </a:lnTo>
                  <a:lnTo>
                    <a:pt x="47" y="95"/>
                  </a:lnTo>
                  <a:cubicBezTo>
                    <a:pt x="32" y="95"/>
                    <a:pt x="16" y="112"/>
                    <a:pt x="16" y="112"/>
                  </a:cubicBezTo>
                  <a:lnTo>
                    <a:pt x="1" y="143"/>
                  </a:lnTo>
                  <a:lnTo>
                    <a:pt x="95" y="158"/>
                  </a:lnTo>
                  <a:lnTo>
                    <a:pt x="127" y="127"/>
                  </a:lnTo>
                  <a:lnTo>
                    <a:pt x="127" y="127"/>
                  </a:lnTo>
                  <a:cubicBezTo>
                    <a:pt x="110" y="112"/>
                    <a:pt x="110" y="112"/>
                    <a:pt x="110" y="95"/>
                  </a:cubicBezTo>
                  <a:cubicBezTo>
                    <a:pt x="110" y="80"/>
                    <a:pt x="127" y="64"/>
                    <a:pt x="142" y="64"/>
                  </a:cubicBezTo>
                  <a:lnTo>
                    <a:pt x="205" y="49"/>
                  </a:lnTo>
                  <a:lnTo>
                    <a:pt x="205" y="49"/>
                  </a:lnTo>
                  <a:cubicBezTo>
                    <a:pt x="221" y="49"/>
                    <a:pt x="236" y="64"/>
                    <a:pt x="236" y="64"/>
                  </a:cubicBezTo>
                  <a:lnTo>
                    <a:pt x="253" y="80"/>
                  </a:lnTo>
                  <a:lnTo>
                    <a:pt x="253" y="32"/>
                  </a:lnTo>
                  <a:cubicBezTo>
                    <a:pt x="253" y="17"/>
                    <a:pt x="236" y="17"/>
                    <a:pt x="236" y="17"/>
                  </a:cubicBezTo>
                  <a:cubicBezTo>
                    <a:pt x="236" y="1"/>
                    <a:pt x="221" y="1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40"/>
            <p:cNvSpPr/>
            <p:nvPr/>
          </p:nvSpPr>
          <p:spPr>
            <a:xfrm>
              <a:off x="3130398" y="1833352"/>
              <a:ext cx="7028" cy="4039"/>
            </a:xfrm>
            <a:custGeom>
              <a:avLst/>
              <a:gdLst/>
              <a:ahLst/>
              <a:cxnLst/>
              <a:rect l="l" t="t" r="r" b="b"/>
              <a:pathLst>
                <a:path w="221" h="127" extrusionOk="0">
                  <a:moveTo>
                    <a:pt x="80" y="1"/>
                  </a:moveTo>
                  <a:lnTo>
                    <a:pt x="80" y="1"/>
                  </a:lnTo>
                  <a:lnTo>
                    <a:pt x="48" y="1"/>
                  </a:lnTo>
                  <a:lnTo>
                    <a:pt x="32" y="1"/>
                  </a:lnTo>
                  <a:cubicBezTo>
                    <a:pt x="17" y="1"/>
                    <a:pt x="0" y="16"/>
                    <a:pt x="17" y="47"/>
                  </a:cubicBezTo>
                  <a:cubicBezTo>
                    <a:pt x="17" y="64"/>
                    <a:pt x="32" y="79"/>
                    <a:pt x="48" y="79"/>
                  </a:cubicBezTo>
                  <a:lnTo>
                    <a:pt x="48" y="79"/>
                  </a:lnTo>
                  <a:lnTo>
                    <a:pt x="63" y="64"/>
                  </a:lnTo>
                  <a:lnTo>
                    <a:pt x="80" y="64"/>
                  </a:lnTo>
                  <a:cubicBezTo>
                    <a:pt x="111" y="79"/>
                    <a:pt x="126" y="79"/>
                    <a:pt x="143" y="95"/>
                  </a:cubicBezTo>
                  <a:cubicBezTo>
                    <a:pt x="158" y="110"/>
                    <a:pt x="158" y="110"/>
                    <a:pt x="174" y="110"/>
                  </a:cubicBezTo>
                  <a:lnTo>
                    <a:pt x="189" y="127"/>
                  </a:lnTo>
                  <a:cubicBezTo>
                    <a:pt x="206" y="127"/>
                    <a:pt x="206" y="110"/>
                    <a:pt x="221" y="110"/>
                  </a:cubicBezTo>
                  <a:cubicBezTo>
                    <a:pt x="221" y="79"/>
                    <a:pt x="221" y="64"/>
                    <a:pt x="206" y="64"/>
                  </a:cubicBezTo>
                  <a:cubicBezTo>
                    <a:pt x="206" y="47"/>
                    <a:pt x="189" y="47"/>
                    <a:pt x="174" y="47"/>
                  </a:cubicBezTo>
                  <a:cubicBezTo>
                    <a:pt x="158" y="32"/>
                    <a:pt x="143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40"/>
            <p:cNvSpPr/>
            <p:nvPr/>
          </p:nvSpPr>
          <p:spPr>
            <a:xfrm>
              <a:off x="3423023" y="1778236"/>
              <a:ext cx="9573" cy="12053"/>
            </a:xfrm>
            <a:custGeom>
              <a:avLst/>
              <a:gdLst/>
              <a:ahLst/>
              <a:cxnLst/>
              <a:rect l="l" t="t" r="r" b="b"/>
              <a:pathLst>
                <a:path w="301" h="379" extrusionOk="0">
                  <a:moveTo>
                    <a:pt x="190" y="173"/>
                  </a:moveTo>
                  <a:cubicBezTo>
                    <a:pt x="175" y="173"/>
                    <a:pt x="175" y="173"/>
                    <a:pt x="158" y="190"/>
                  </a:cubicBezTo>
                  <a:cubicBezTo>
                    <a:pt x="143" y="221"/>
                    <a:pt x="158" y="236"/>
                    <a:pt x="190" y="284"/>
                  </a:cubicBezTo>
                  <a:lnTo>
                    <a:pt x="158" y="299"/>
                  </a:lnTo>
                  <a:lnTo>
                    <a:pt x="158" y="299"/>
                  </a:lnTo>
                  <a:cubicBezTo>
                    <a:pt x="143" y="284"/>
                    <a:pt x="143" y="268"/>
                    <a:pt x="127" y="253"/>
                  </a:cubicBezTo>
                  <a:lnTo>
                    <a:pt x="127" y="253"/>
                  </a:lnTo>
                  <a:lnTo>
                    <a:pt x="112" y="253"/>
                  </a:lnTo>
                  <a:lnTo>
                    <a:pt x="49" y="236"/>
                  </a:lnTo>
                  <a:cubicBezTo>
                    <a:pt x="64" y="253"/>
                    <a:pt x="64" y="268"/>
                    <a:pt x="80" y="284"/>
                  </a:cubicBezTo>
                  <a:lnTo>
                    <a:pt x="112" y="284"/>
                  </a:lnTo>
                  <a:lnTo>
                    <a:pt x="112" y="284"/>
                  </a:lnTo>
                  <a:lnTo>
                    <a:pt x="112" y="284"/>
                  </a:lnTo>
                  <a:cubicBezTo>
                    <a:pt x="127" y="284"/>
                    <a:pt x="143" y="284"/>
                    <a:pt x="143" y="299"/>
                  </a:cubicBezTo>
                  <a:cubicBezTo>
                    <a:pt x="158" y="316"/>
                    <a:pt x="143" y="316"/>
                    <a:pt x="143" y="331"/>
                  </a:cubicBezTo>
                  <a:cubicBezTo>
                    <a:pt x="158" y="331"/>
                    <a:pt x="158" y="347"/>
                    <a:pt x="158" y="362"/>
                  </a:cubicBezTo>
                  <a:lnTo>
                    <a:pt x="158" y="379"/>
                  </a:lnTo>
                  <a:lnTo>
                    <a:pt x="175" y="379"/>
                  </a:lnTo>
                  <a:lnTo>
                    <a:pt x="175" y="379"/>
                  </a:lnTo>
                  <a:cubicBezTo>
                    <a:pt x="175" y="379"/>
                    <a:pt x="190" y="379"/>
                    <a:pt x="190" y="362"/>
                  </a:cubicBezTo>
                  <a:lnTo>
                    <a:pt x="253" y="316"/>
                  </a:lnTo>
                  <a:cubicBezTo>
                    <a:pt x="253" y="316"/>
                    <a:pt x="269" y="284"/>
                    <a:pt x="253" y="284"/>
                  </a:cubicBezTo>
                  <a:cubicBezTo>
                    <a:pt x="253" y="268"/>
                    <a:pt x="253" y="268"/>
                    <a:pt x="238" y="253"/>
                  </a:cubicBezTo>
                  <a:lnTo>
                    <a:pt x="284" y="221"/>
                  </a:lnTo>
                  <a:lnTo>
                    <a:pt x="284" y="221"/>
                  </a:lnTo>
                  <a:lnTo>
                    <a:pt x="301" y="190"/>
                  </a:lnTo>
                  <a:cubicBezTo>
                    <a:pt x="301" y="190"/>
                    <a:pt x="284" y="190"/>
                    <a:pt x="284" y="173"/>
                  </a:cubicBezTo>
                  <a:lnTo>
                    <a:pt x="284" y="173"/>
                  </a:lnTo>
                  <a:lnTo>
                    <a:pt x="238" y="205"/>
                  </a:lnTo>
                  <a:lnTo>
                    <a:pt x="221" y="205"/>
                  </a:lnTo>
                  <a:cubicBezTo>
                    <a:pt x="221" y="205"/>
                    <a:pt x="206" y="205"/>
                    <a:pt x="190" y="190"/>
                  </a:cubicBezTo>
                  <a:lnTo>
                    <a:pt x="190" y="173"/>
                  </a:lnTo>
                  <a:close/>
                  <a:moveTo>
                    <a:pt x="17" y="47"/>
                  </a:moveTo>
                  <a:lnTo>
                    <a:pt x="17" y="47"/>
                  </a:lnTo>
                  <a:lnTo>
                    <a:pt x="17" y="47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1" y="32"/>
                    <a:pt x="1" y="47"/>
                    <a:pt x="17" y="64"/>
                  </a:cubicBezTo>
                  <a:lnTo>
                    <a:pt x="17" y="64"/>
                  </a:lnTo>
                  <a:cubicBezTo>
                    <a:pt x="17" y="95"/>
                    <a:pt x="17" y="142"/>
                    <a:pt x="32" y="173"/>
                  </a:cubicBezTo>
                  <a:lnTo>
                    <a:pt x="95" y="173"/>
                  </a:lnTo>
                  <a:cubicBezTo>
                    <a:pt x="95" y="142"/>
                    <a:pt x="80" y="95"/>
                    <a:pt x="95" y="47"/>
                  </a:cubicBezTo>
                  <a:cubicBezTo>
                    <a:pt x="95" y="32"/>
                    <a:pt x="80" y="16"/>
                    <a:pt x="64" y="16"/>
                  </a:cubicBezTo>
                  <a:lnTo>
                    <a:pt x="64" y="16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40"/>
            <p:cNvSpPr/>
            <p:nvPr/>
          </p:nvSpPr>
          <p:spPr>
            <a:xfrm>
              <a:off x="3423564" y="177973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40"/>
            <p:cNvSpPr/>
            <p:nvPr/>
          </p:nvSpPr>
          <p:spPr>
            <a:xfrm>
              <a:off x="3440070" y="1796746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17" y="1"/>
                  </a:moveTo>
                  <a:cubicBezTo>
                    <a:pt x="0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0" y="80"/>
                    <a:pt x="17" y="96"/>
                    <a:pt x="32" y="96"/>
                  </a:cubicBezTo>
                  <a:lnTo>
                    <a:pt x="32" y="96"/>
                  </a:lnTo>
                  <a:lnTo>
                    <a:pt x="32" y="96"/>
                  </a:lnTo>
                  <a:cubicBezTo>
                    <a:pt x="17" y="80"/>
                    <a:pt x="17" y="64"/>
                    <a:pt x="32" y="49"/>
                  </a:cubicBezTo>
                  <a:cubicBezTo>
                    <a:pt x="32" y="32"/>
                    <a:pt x="48" y="32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48" y="32"/>
                  </a:lnTo>
                  <a:lnTo>
                    <a:pt x="48" y="32"/>
                  </a:lnTo>
                  <a:cubicBezTo>
                    <a:pt x="32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40"/>
            <p:cNvSpPr/>
            <p:nvPr/>
          </p:nvSpPr>
          <p:spPr>
            <a:xfrm>
              <a:off x="3332351" y="1811312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221" y="16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1" y="16"/>
                  </a:ln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16"/>
                  </a:cubicBezTo>
                  <a:cubicBezTo>
                    <a:pt x="1" y="32"/>
                    <a:pt x="1" y="47"/>
                    <a:pt x="16" y="64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7" y="64"/>
                    <a:pt x="47" y="47"/>
                    <a:pt x="64" y="47"/>
                  </a:cubicBezTo>
                  <a:lnTo>
                    <a:pt x="79" y="47"/>
                  </a:lnTo>
                  <a:lnTo>
                    <a:pt x="79" y="47"/>
                  </a:lnTo>
                  <a:cubicBezTo>
                    <a:pt x="95" y="47"/>
                    <a:pt x="110" y="79"/>
                    <a:pt x="110" y="95"/>
                  </a:cubicBezTo>
                  <a:lnTo>
                    <a:pt x="95" y="110"/>
                  </a:lnTo>
                  <a:lnTo>
                    <a:pt x="110" y="110"/>
                  </a:lnTo>
                  <a:cubicBezTo>
                    <a:pt x="127" y="110"/>
                    <a:pt x="142" y="127"/>
                    <a:pt x="142" y="142"/>
                  </a:cubicBezTo>
                  <a:cubicBezTo>
                    <a:pt x="142" y="158"/>
                    <a:pt x="142" y="158"/>
                    <a:pt x="127" y="173"/>
                  </a:cubicBezTo>
                  <a:lnTo>
                    <a:pt x="127" y="173"/>
                  </a:lnTo>
                  <a:cubicBezTo>
                    <a:pt x="142" y="173"/>
                    <a:pt x="142" y="190"/>
                    <a:pt x="142" y="190"/>
                  </a:cubicBezTo>
                  <a:lnTo>
                    <a:pt x="173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190" y="173"/>
                  </a:lnTo>
                  <a:lnTo>
                    <a:pt x="205" y="142"/>
                  </a:lnTo>
                  <a:cubicBezTo>
                    <a:pt x="190" y="142"/>
                    <a:pt x="190" y="142"/>
                    <a:pt x="190" y="127"/>
                  </a:cubicBezTo>
                  <a:lnTo>
                    <a:pt x="190" y="110"/>
                  </a:lnTo>
                  <a:cubicBezTo>
                    <a:pt x="173" y="110"/>
                    <a:pt x="173" y="95"/>
                    <a:pt x="158" y="79"/>
                  </a:cubicBezTo>
                  <a:lnTo>
                    <a:pt x="158" y="79"/>
                  </a:lnTo>
                  <a:lnTo>
                    <a:pt x="158" y="95"/>
                  </a:lnTo>
                  <a:lnTo>
                    <a:pt x="127" y="79"/>
                  </a:lnTo>
                  <a:lnTo>
                    <a:pt x="142" y="79"/>
                  </a:lnTo>
                  <a:lnTo>
                    <a:pt x="158" y="79"/>
                  </a:lnTo>
                  <a:lnTo>
                    <a:pt x="142" y="32"/>
                  </a:lnTo>
                  <a:lnTo>
                    <a:pt x="127" y="47"/>
                  </a:lnTo>
                  <a:lnTo>
                    <a:pt x="110" y="47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79" y="47"/>
                  </a:lnTo>
                  <a:cubicBezTo>
                    <a:pt x="64" y="47"/>
                    <a:pt x="47" y="32"/>
                    <a:pt x="4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40"/>
            <p:cNvSpPr/>
            <p:nvPr/>
          </p:nvSpPr>
          <p:spPr>
            <a:xfrm>
              <a:off x="3429034" y="1749167"/>
              <a:ext cx="8587" cy="4516"/>
            </a:xfrm>
            <a:custGeom>
              <a:avLst/>
              <a:gdLst/>
              <a:ahLst/>
              <a:cxnLst/>
              <a:rect l="l" t="t" r="r" b="b"/>
              <a:pathLst>
                <a:path w="270" h="142" extrusionOk="0">
                  <a:moveTo>
                    <a:pt x="221" y="1"/>
                  </a:moveTo>
                  <a:cubicBezTo>
                    <a:pt x="206" y="16"/>
                    <a:pt x="175" y="16"/>
                    <a:pt x="158" y="16"/>
                  </a:cubicBezTo>
                  <a:cubicBezTo>
                    <a:pt x="158" y="32"/>
                    <a:pt x="158" y="32"/>
                    <a:pt x="175" y="47"/>
                  </a:cubicBezTo>
                  <a:cubicBezTo>
                    <a:pt x="143" y="64"/>
                    <a:pt x="95" y="64"/>
                    <a:pt x="64" y="79"/>
                  </a:cubicBezTo>
                  <a:cubicBezTo>
                    <a:pt x="49" y="79"/>
                    <a:pt x="32" y="95"/>
                    <a:pt x="17" y="110"/>
                  </a:cubicBezTo>
                  <a:lnTo>
                    <a:pt x="1" y="110"/>
                  </a:lnTo>
                  <a:lnTo>
                    <a:pt x="1" y="110"/>
                  </a:lnTo>
                  <a:lnTo>
                    <a:pt x="64" y="127"/>
                  </a:lnTo>
                  <a:cubicBezTo>
                    <a:pt x="80" y="127"/>
                    <a:pt x="95" y="127"/>
                    <a:pt x="95" y="142"/>
                  </a:cubicBezTo>
                  <a:cubicBezTo>
                    <a:pt x="112" y="127"/>
                    <a:pt x="143" y="127"/>
                    <a:pt x="158" y="127"/>
                  </a:cubicBezTo>
                  <a:lnTo>
                    <a:pt x="175" y="110"/>
                  </a:lnTo>
                  <a:cubicBezTo>
                    <a:pt x="175" y="95"/>
                    <a:pt x="175" y="79"/>
                    <a:pt x="190" y="64"/>
                  </a:cubicBezTo>
                  <a:lnTo>
                    <a:pt x="206" y="64"/>
                  </a:lnTo>
                  <a:lnTo>
                    <a:pt x="221" y="64"/>
                  </a:lnTo>
                  <a:cubicBezTo>
                    <a:pt x="238" y="64"/>
                    <a:pt x="238" y="64"/>
                    <a:pt x="238" y="47"/>
                  </a:cubicBezTo>
                  <a:lnTo>
                    <a:pt x="253" y="47"/>
                  </a:lnTo>
                  <a:lnTo>
                    <a:pt x="253" y="64"/>
                  </a:lnTo>
                  <a:lnTo>
                    <a:pt x="269" y="64"/>
                  </a:lnTo>
                  <a:cubicBezTo>
                    <a:pt x="269" y="64"/>
                    <a:pt x="269" y="47"/>
                    <a:pt x="253" y="47"/>
                  </a:cubicBezTo>
                  <a:cubicBezTo>
                    <a:pt x="253" y="32"/>
                    <a:pt x="238" y="32"/>
                    <a:pt x="238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40"/>
            <p:cNvSpPr/>
            <p:nvPr/>
          </p:nvSpPr>
          <p:spPr>
            <a:xfrm>
              <a:off x="3277712" y="1807304"/>
              <a:ext cx="2544" cy="7060"/>
            </a:xfrm>
            <a:custGeom>
              <a:avLst/>
              <a:gdLst/>
              <a:ahLst/>
              <a:cxnLst/>
              <a:rect l="l" t="t" r="r" b="b"/>
              <a:pathLst>
                <a:path w="80" h="22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32"/>
                  </a:cubicBezTo>
                  <a:cubicBezTo>
                    <a:pt x="1" y="47"/>
                    <a:pt x="1" y="63"/>
                    <a:pt x="1" y="79"/>
                  </a:cubicBezTo>
                  <a:lnTo>
                    <a:pt x="1" y="142"/>
                  </a:lnTo>
                  <a:lnTo>
                    <a:pt x="1" y="158"/>
                  </a:lnTo>
                  <a:lnTo>
                    <a:pt x="1" y="221"/>
                  </a:lnTo>
                  <a:lnTo>
                    <a:pt x="1" y="221"/>
                  </a:lnTo>
                  <a:cubicBezTo>
                    <a:pt x="80" y="190"/>
                    <a:pt x="80" y="127"/>
                    <a:pt x="80" y="79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40"/>
            <p:cNvSpPr/>
            <p:nvPr/>
          </p:nvSpPr>
          <p:spPr>
            <a:xfrm>
              <a:off x="3120379" y="1826355"/>
              <a:ext cx="5565" cy="3498"/>
            </a:xfrm>
            <a:custGeom>
              <a:avLst/>
              <a:gdLst/>
              <a:ahLst/>
              <a:cxnLst/>
              <a:rect l="l" t="t" r="r" b="b"/>
              <a:pathLst>
                <a:path w="175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cubicBezTo>
                    <a:pt x="126" y="15"/>
                    <a:pt x="111" y="32"/>
                    <a:pt x="111" y="47"/>
                  </a:cubicBezTo>
                  <a:lnTo>
                    <a:pt x="80" y="47"/>
                  </a:lnTo>
                  <a:cubicBezTo>
                    <a:pt x="80" y="47"/>
                    <a:pt x="63" y="47"/>
                    <a:pt x="48" y="32"/>
                  </a:cubicBezTo>
                  <a:lnTo>
                    <a:pt x="48" y="15"/>
                  </a:lnTo>
                  <a:lnTo>
                    <a:pt x="17" y="32"/>
                  </a:lnTo>
                  <a:cubicBezTo>
                    <a:pt x="17" y="32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143" y="110"/>
                  </a:lnTo>
                  <a:lnTo>
                    <a:pt x="143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63"/>
                    <a:pt x="158" y="47"/>
                    <a:pt x="143" y="47"/>
                  </a:cubicBezTo>
                  <a:lnTo>
                    <a:pt x="126" y="47"/>
                  </a:lnTo>
                  <a:cubicBezTo>
                    <a:pt x="143" y="32"/>
                    <a:pt x="143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40"/>
            <p:cNvSpPr/>
            <p:nvPr/>
          </p:nvSpPr>
          <p:spPr>
            <a:xfrm>
              <a:off x="3260188" y="1773243"/>
              <a:ext cx="7060" cy="4516"/>
            </a:xfrm>
            <a:custGeom>
              <a:avLst/>
              <a:gdLst/>
              <a:ahLst/>
              <a:cxnLst/>
              <a:rect l="l" t="t" r="r" b="b"/>
              <a:pathLst>
                <a:path w="222" h="142" extrusionOk="0">
                  <a:moveTo>
                    <a:pt x="142" y="63"/>
                  </a:moveTo>
                  <a:lnTo>
                    <a:pt x="142" y="47"/>
                  </a:lnTo>
                  <a:lnTo>
                    <a:pt x="142" y="63"/>
                  </a:lnTo>
                  <a:close/>
                  <a:moveTo>
                    <a:pt x="110" y="15"/>
                  </a:move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79" y="78"/>
                  </a:lnTo>
                  <a:lnTo>
                    <a:pt x="79" y="95"/>
                  </a:lnTo>
                  <a:cubicBezTo>
                    <a:pt x="95" y="110"/>
                    <a:pt x="110" y="110"/>
                    <a:pt x="142" y="126"/>
                  </a:cubicBezTo>
                  <a:lnTo>
                    <a:pt x="173" y="126"/>
                  </a:lnTo>
                  <a:lnTo>
                    <a:pt x="173" y="141"/>
                  </a:lnTo>
                  <a:cubicBezTo>
                    <a:pt x="190" y="141"/>
                    <a:pt x="205" y="126"/>
                    <a:pt x="205" y="110"/>
                  </a:cubicBezTo>
                  <a:cubicBezTo>
                    <a:pt x="221" y="95"/>
                    <a:pt x="221" y="78"/>
                    <a:pt x="190" y="78"/>
                  </a:cubicBezTo>
                  <a:cubicBezTo>
                    <a:pt x="190" y="63"/>
                    <a:pt x="173" y="63"/>
                    <a:pt x="158" y="63"/>
                  </a:cubicBezTo>
                  <a:cubicBezTo>
                    <a:pt x="158" y="63"/>
                    <a:pt x="142" y="47"/>
                    <a:pt x="127" y="47"/>
                  </a:cubicBezTo>
                  <a:cubicBezTo>
                    <a:pt x="127" y="32"/>
                    <a:pt x="127" y="15"/>
                    <a:pt x="110" y="15"/>
                  </a:cubicBez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5"/>
                    <a:pt x="1" y="47"/>
                  </a:cubicBezTo>
                  <a:cubicBezTo>
                    <a:pt x="1" y="47"/>
                    <a:pt x="1" y="63"/>
                    <a:pt x="16" y="63"/>
                  </a:cubicBezTo>
                  <a:lnTo>
                    <a:pt x="16" y="47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40"/>
            <p:cNvSpPr/>
            <p:nvPr/>
          </p:nvSpPr>
          <p:spPr>
            <a:xfrm>
              <a:off x="3264673" y="1774706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"/>
                  </a:move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40"/>
            <p:cNvSpPr/>
            <p:nvPr/>
          </p:nvSpPr>
          <p:spPr>
            <a:xfrm>
              <a:off x="3353882" y="1814333"/>
              <a:ext cx="6042" cy="7028"/>
            </a:xfrm>
            <a:custGeom>
              <a:avLst/>
              <a:gdLst/>
              <a:ahLst/>
              <a:cxnLst/>
              <a:rect l="l" t="t" r="r" b="b"/>
              <a:pathLst>
                <a:path w="190" h="221" extrusionOk="0">
                  <a:moveTo>
                    <a:pt x="126" y="0"/>
                  </a:moveTo>
                  <a:lnTo>
                    <a:pt x="126" y="15"/>
                  </a:lnTo>
                  <a:lnTo>
                    <a:pt x="63" y="158"/>
                  </a:lnTo>
                  <a:lnTo>
                    <a:pt x="17" y="173"/>
                  </a:lnTo>
                  <a:cubicBezTo>
                    <a:pt x="0" y="189"/>
                    <a:pt x="0" y="204"/>
                    <a:pt x="0" y="221"/>
                  </a:cubicBezTo>
                  <a:lnTo>
                    <a:pt x="17" y="221"/>
                  </a:lnTo>
                  <a:lnTo>
                    <a:pt x="80" y="221"/>
                  </a:lnTo>
                  <a:lnTo>
                    <a:pt x="111" y="204"/>
                  </a:lnTo>
                  <a:cubicBezTo>
                    <a:pt x="126" y="204"/>
                    <a:pt x="126" y="189"/>
                    <a:pt x="126" y="189"/>
                  </a:cubicBezTo>
                  <a:lnTo>
                    <a:pt x="189" y="32"/>
                  </a:lnTo>
                  <a:lnTo>
                    <a:pt x="189" y="15"/>
                  </a:lnTo>
                  <a:cubicBezTo>
                    <a:pt x="189" y="32"/>
                    <a:pt x="174" y="32"/>
                    <a:pt x="158" y="32"/>
                  </a:cubicBezTo>
                  <a:lnTo>
                    <a:pt x="158" y="32"/>
                  </a:lnTo>
                  <a:cubicBezTo>
                    <a:pt x="143" y="32"/>
                    <a:pt x="126" y="15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40"/>
            <p:cNvSpPr/>
            <p:nvPr/>
          </p:nvSpPr>
          <p:spPr>
            <a:xfrm>
              <a:off x="3118376" y="1813315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6"/>
                  </a:cubicBezTo>
                  <a:lnTo>
                    <a:pt x="17" y="16"/>
                  </a:lnTo>
                  <a:cubicBezTo>
                    <a:pt x="17" y="47"/>
                    <a:pt x="0" y="64"/>
                    <a:pt x="0" y="79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2" y="110"/>
                  </a:lnTo>
                  <a:lnTo>
                    <a:pt x="17" y="127"/>
                  </a:lnTo>
                  <a:cubicBezTo>
                    <a:pt x="17" y="142"/>
                    <a:pt x="17" y="158"/>
                    <a:pt x="32" y="158"/>
                  </a:cubicBezTo>
                  <a:lnTo>
                    <a:pt x="48" y="173"/>
                  </a:lnTo>
                  <a:cubicBezTo>
                    <a:pt x="63" y="173"/>
                    <a:pt x="80" y="158"/>
                    <a:pt x="80" y="158"/>
                  </a:cubicBezTo>
                  <a:lnTo>
                    <a:pt x="80" y="142"/>
                  </a:lnTo>
                  <a:cubicBezTo>
                    <a:pt x="95" y="127"/>
                    <a:pt x="111" y="95"/>
                    <a:pt x="111" y="64"/>
                  </a:cubicBezTo>
                  <a:lnTo>
                    <a:pt x="95" y="16"/>
                  </a:lnTo>
                  <a:cubicBezTo>
                    <a:pt x="80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40"/>
            <p:cNvSpPr/>
            <p:nvPr/>
          </p:nvSpPr>
          <p:spPr>
            <a:xfrm>
              <a:off x="3105336" y="1785741"/>
              <a:ext cx="8046" cy="4548"/>
            </a:xfrm>
            <a:custGeom>
              <a:avLst/>
              <a:gdLst/>
              <a:ahLst/>
              <a:cxnLst/>
              <a:rect l="l" t="t" r="r" b="b"/>
              <a:pathLst>
                <a:path w="253" h="143" extrusionOk="0">
                  <a:moveTo>
                    <a:pt x="80" y="17"/>
                  </a:moveTo>
                  <a:lnTo>
                    <a:pt x="80" y="32"/>
                  </a:lnTo>
                  <a:lnTo>
                    <a:pt x="48" y="63"/>
                  </a:lnTo>
                  <a:lnTo>
                    <a:pt x="64" y="63"/>
                  </a:lnTo>
                  <a:cubicBezTo>
                    <a:pt x="64" y="80"/>
                    <a:pt x="64" y="80"/>
                    <a:pt x="80" y="95"/>
                  </a:cubicBezTo>
                  <a:lnTo>
                    <a:pt x="190" y="143"/>
                  </a:lnTo>
                  <a:lnTo>
                    <a:pt x="206" y="143"/>
                  </a:lnTo>
                  <a:cubicBezTo>
                    <a:pt x="221" y="143"/>
                    <a:pt x="238" y="143"/>
                    <a:pt x="238" y="126"/>
                  </a:cubicBezTo>
                  <a:cubicBezTo>
                    <a:pt x="253" y="111"/>
                    <a:pt x="238" y="95"/>
                    <a:pt x="238" y="95"/>
                  </a:cubicBezTo>
                  <a:lnTo>
                    <a:pt x="190" y="111"/>
                  </a:lnTo>
                  <a:lnTo>
                    <a:pt x="175" y="111"/>
                  </a:lnTo>
                  <a:cubicBezTo>
                    <a:pt x="175" y="111"/>
                    <a:pt x="158" y="111"/>
                    <a:pt x="158" y="95"/>
                  </a:cubicBezTo>
                  <a:lnTo>
                    <a:pt x="143" y="95"/>
                  </a:lnTo>
                  <a:lnTo>
                    <a:pt x="143" y="95"/>
                  </a:lnTo>
                  <a:cubicBezTo>
                    <a:pt x="127" y="95"/>
                    <a:pt x="112" y="95"/>
                    <a:pt x="112" y="80"/>
                  </a:cubicBezTo>
                  <a:lnTo>
                    <a:pt x="112" y="32"/>
                  </a:lnTo>
                  <a:lnTo>
                    <a:pt x="80" y="17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40"/>
            <p:cNvSpPr/>
            <p:nvPr/>
          </p:nvSpPr>
          <p:spPr>
            <a:xfrm>
              <a:off x="3438066" y="1748181"/>
              <a:ext cx="4039" cy="13039"/>
            </a:xfrm>
            <a:custGeom>
              <a:avLst/>
              <a:gdLst/>
              <a:ahLst/>
              <a:cxnLst/>
              <a:rect l="l" t="t" r="r" b="b"/>
              <a:pathLst>
                <a:path w="127" h="410" extrusionOk="0">
                  <a:moveTo>
                    <a:pt x="80" y="0"/>
                  </a:moveTo>
                  <a:cubicBezTo>
                    <a:pt x="63" y="15"/>
                    <a:pt x="32" y="15"/>
                    <a:pt x="17" y="15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17" y="110"/>
                    <a:pt x="17" y="141"/>
                    <a:pt x="17" y="189"/>
                  </a:cubicBezTo>
                  <a:cubicBezTo>
                    <a:pt x="0" y="221"/>
                    <a:pt x="0" y="252"/>
                    <a:pt x="17" y="284"/>
                  </a:cubicBezTo>
                  <a:lnTo>
                    <a:pt x="32" y="268"/>
                  </a:lnTo>
                  <a:lnTo>
                    <a:pt x="48" y="268"/>
                  </a:lnTo>
                  <a:lnTo>
                    <a:pt x="48" y="268"/>
                  </a:lnTo>
                  <a:cubicBezTo>
                    <a:pt x="48" y="268"/>
                    <a:pt x="63" y="268"/>
                    <a:pt x="80" y="284"/>
                  </a:cubicBezTo>
                  <a:cubicBezTo>
                    <a:pt x="80" y="299"/>
                    <a:pt x="80" y="315"/>
                    <a:pt x="63" y="331"/>
                  </a:cubicBezTo>
                  <a:lnTo>
                    <a:pt x="48" y="347"/>
                  </a:lnTo>
                  <a:lnTo>
                    <a:pt x="48" y="347"/>
                  </a:lnTo>
                  <a:lnTo>
                    <a:pt x="32" y="362"/>
                  </a:lnTo>
                  <a:cubicBezTo>
                    <a:pt x="17" y="378"/>
                    <a:pt x="32" y="410"/>
                    <a:pt x="48" y="410"/>
                  </a:cubicBezTo>
                  <a:lnTo>
                    <a:pt x="63" y="410"/>
                  </a:lnTo>
                  <a:cubicBezTo>
                    <a:pt x="80" y="410"/>
                    <a:pt x="80" y="410"/>
                    <a:pt x="95" y="394"/>
                  </a:cubicBezTo>
                  <a:lnTo>
                    <a:pt x="111" y="347"/>
                  </a:lnTo>
                  <a:cubicBezTo>
                    <a:pt x="126" y="347"/>
                    <a:pt x="126" y="331"/>
                    <a:pt x="111" y="315"/>
                  </a:cubicBezTo>
                  <a:cubicBezTo>
                    <a:pt x="80" y="284"/>
                    <a:pt x="80" y="236"/>
                    <a:pt x="80" y="189"/>
                  </a:cubicBezTo>
                  <a:cubicBezTo>
                    <a:pt x="80" y="141"/>
                    <a:pt x="80" y="110"/>
                    <a:pt x="63" y="78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40"/>
            <p:cNvSpPr/>
            <p:nvPr/>
          </p:nvSpPr>
          <p:spPr>
            <a:xfrm>
              <a:off x="3380470" y="1776709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126" y="1"/>
                  </a:moveTo>
                  <a:lnTo>
                    <a:pt x="126" y="1"/>
                  </a:lnTo>
                  <a:lnTo>
                    <a:pt x="110" y="1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95"/>
                  </a:lnTo>
                  <a:cubicBezTo>
                    <a:pt x="0" y="112"/>
                    <a:pt x="15" y="112"/>
                    <a:pt x="15" y="112"/>
                  </a:cubicBezTo>
                  <a:lnTo>
                    <a:pt x="32" y="112"/>
                  </a:lnTo>
                  <a:lnTo>
                    <a:pt x="141" y="64"/>
                  </a:lnTo>
                  <a:cubicBezTo>
                    <a:pt x="158" y="64"/>
                    <a:pt x="158" y="32"/>
                    <a:pt x="158" y="17"/>
                  </a:cubicBezTo>
                  <a:cubicBezTo>
                    <a:pt x="158" y="17"/>
                    <a:pt x="141" y="1"/>
                    <a:pt x="12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40"/>
            <p:cNvSpPr/>
            <p:nvPr/>
          </p:nvSpPr>
          <p:spPr>
            <a:xfrm>
              <a:off x="3384954" y="1791275"/>
              <a:ext cx="9032" cy="3498"/>
            </a:xfrm>
            <a:custGeom>
              <a:avLst/>
              <a:gdLst/>
              <a:ahLst/>
              <a:cxnLst/>
              <a:rect l="l" t="t" r="r" b="b"/>
              <a:pathLst>
                <a:path w="284" h="110" extrusionOk="0">
                  <a:moveTo>
                    <a:pt x="17" y="0"/>
                  </a:moveTo>
                  <a:cubicBezTo>
                    <a:pt x="17" y="15"/>
                    <a:pt x="0" y="15"/>
                    <a:pt x="0" y="15"/>
                  </a:cubicBezTo>
                  <a:cubicBezTo>
                    <a:pt x="17" y="15"/>
                    <a:pt x="17" y="32"/>
                    <a:pt x="17" y="32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52" y="110"/>
                    <a:pt x="269" y="95"/>
                    <a:pt x="284" y="95"/>
                  </a:cubicBezTo>
                  <a:cubicBezTo>
                    <a:pt x="284" y="63"/>
                    <a:pt x="269" y="47"/>
                    <a:pt x="252" y="47"/>
                  </a:cubicBezTo>
                  <a:lnTo>
                    <a:pt x="158" y="15"/>
                  </a:lnTo>
                  <a:cubicBezTo>
                    <a:pt x="158" y="32"/>
                    <a:pt x="158" y="32"/>
                    <a:pt x="143" y="47"/>
                  </a:cubicBezTo>
                  <a:lnTo>
                    <a:pt x="126" y="47"/>
                  </a:lnTo>
                  <a:cubicBezTo>
                    <a:pt x="111" y="47"/>
                    <a:pt x="95" y="32"/>
                    <a:pt x="95" y="15"/>
                  </a:cubicBezTo>
                  <a:lnTo>
                    <a:pt x="95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40"/>
            <p:cNvSpPr/>
            <p:nvPr/>
          </p:nvSpPr>
          <p:spPr>
            <a:xfrm>
              <a:off x="3390965" y="1801294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206" y="16"/>
                  </a:moveTo>
                  <a:lnTo>
                    <a:pt x="189" y="16"/>
                  </a:lnTo>
                  <a:lnTo>
                    <a:pt x="143" y="32"/>
                  </a:lnTo>
                  <a:lnTo>
                    <a:pt x="143" y="110"/>
                  </a:lnTo>
                  <a:cubicBezTo>
                    <a:pt x="143" y="110"/>
                    <a:pt x="158" y="110"/>
                    <a:pt x="158" y="95"/>
                  </a:cubicBezTo>
                  <a:lnTo>
                    <a:pt x="158" y="95"/>
                  </a:lnTo>
                  <a:lnTo>
                    <a:pt x="174" y="95"/>
                  </a:lnTo>
                  <a:cubicBezTo>
                    <a:pt x="174" y="95"/>
                    <a:pt x="189" y="79"/>
                    <a:pt x="206" y="79"/>
                  </a:cubicBezTo>
                  <a:lnTo>
                    <a:pt x="221" y="79"/>
                  </a:lnTo>
                  <a:cubicBezTo>
                    <a:pt x="237" y="79"/>
                    <a:pt x="237" y="63"/>
                    <a:pt x="237" y="47"/>
                  </a:cubicBezTo>
                  <a:cubicBezTo>
                    <a:pt x="237" y="32"/>
                    <a:pt x="221" y="16"/>
                    <a:pt x="206" y="16"/>
                  </a:cubicBezTo>
                  <a:close/>
                  <a:moveTo>
                    <a:pt x="32" y="0"/>
                  </a:moveTo>
                  <a:cubicBezTo>
                    <a:pt x="32" y="16"/>
                    <a:pt x="0" y="47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80" y="79"/>
                  </a:lnTo>
                  <a:lnTo>
                    <a:pt x="80" y="32"/>
                  </a:lnTo>
                  <a:cubicBezTo>
                    <a:pt x="63" y="16"/>
                    <a:pt x="80" y="16"/>
                    <a:pt x="80" y="16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40"/>
            <p:cNvSpPr/>
            <p:nvPr/>
          </p:nvSpPr>
          <p:spPr>
            <a:xfrm>
              <a:off x="3185513" y="1774229"/>
              <a:ext cx="7569" cy="6042"/>
            </a:xfrm>
            <a:custGeom>
              <a:avLst/>
              <a:gdLst/>
              <a:ahLst/>
              <a:cxnLst/>
              <a:rect l="l" t="t" r="r" b="b"/>
              <a:pathLst>
                <a:path w="238" h="190" extrusionOk="0">
                  <a:moveTo>
                    <a:pt x="158" y="95"/>
                  </a:moveTo>
                  <a:lnTo>
                    <a:pt x="158" y="95"/>
                  </a:lnTo>
                  <a:lnTo>
                    <a:pt x="158" y="95"/>
                  </a:lnTo>
                  <a:close/>
                  <a:moveTo>
                    <a:pt x="95" y="1"/>
                  </a:moveTo>
                  <a:cubicBezTo>
                    <a:pt x="64" y="1"/>
                    <a:pt x="32" y="1"/>
                    <a:pt x="1" y="16"/>
                  </a:cubicBezTo>
                  <a:lnTo>
                    <a:pt x="1" y="16"/>
                  </a:lnTo>
                  <a:cubicBezTo>
                    <a:pt x="17" y="32"/>
                    <a:pt x="32" y="47"/>
                    <a:pt x="48" y="47"/>
                  </a:cubicBezTo>
                  <a:cubicBezTo>
                    <a:pt x="80" y="79"/>
                    <a:pt x="95" y="95"/>
                    <a:pt x="111" y="127"/>
                  </a:cubicBezTo>
                  <a:cubicBezTo>
                    <a:pt x="111" y="158"/>
                    <a:pt x="143" y="158"/>
                    <a:pt x="158" y="173"/>
                  </a:cubicBezTo>
                  <a:lnTo>
                    <a:pt x="190" y="173"/>
                  </a:lnTo>
                  <a:cubicBezTo>
                    <a:pt x="190" y="190"/>
                    <a:pt x="190" y="190"/>
                    <a:pt x="206" y="190"/>
                  </a:cubicBezTo>
                  <a:cubicBezTo>
                    <a:pt x="221" y="190"/>
                    <a:pt x="221" y="173"/>
                    <a:pt x="237" y="158"/>
                  </a:cubicBezTo>
                  <a:cubicBezTo>
                    <a:pt x="237" y="142"/>
                    <a:pt x="237" y="127"/>
                    <a:pt x="221" y="110"/>
                  </a:cubicBezTo>
                  <a:lnTo>
                    <a:pt x="190" y="110"/>
                  </a:lnTo>
                  <a:lnTo>
                    <a:pt x="174" y="95"/>
                  </a:lnTo>
                  <a:cubicBezTo>
                    <a:pt x="158" y="47"/>
                    <a:pt x="127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40"/>
            <p:cNvSpPr/>
            <p:nvPr/>
          </p:nvSpPr>
          <p:spPr>
            <a:xfrm>
              <a:off x="3190538" y="177725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40"/>
            <p:cNvSpPr/>
            <p:nvPr/>
          </p:nvSpPr>
          <p:spPr>
            <a:xfrm>
              <a:off x="3042206" y="1820821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43" y="0"/>
                    <a:pt x="126" y="17"/>
                    <a:pt x="126" y="17"/>
                  </a:cubicBezTo>
                  <a:cubicBezTo>
                    <a:pt x="126" y="32"/>
                    <a:pt x="111" y="32"/>
                    <a:pt x="95" y="48"/>
                  </a:cubicBezTo>
                  <a:lnTo>
                    <a:pt x="95" y="63"/>
                  </a:lnTo>
                  <a:cubicBezTo>
                    <a:pt x="95" y="80"/>
                    <a:pt x="80" y="95"/>
                    <a:pt x="63" y="95"/>
                  </a:cubicBezTo>
                  <a:lnTo>
                    <a:pt x="0" y="95"/>
                  </a:lnTo>
                  <a:lnTo>
                    <a:pt x="0" y="111"/>
                  </a:lnTo>
                  <a:cubicBezTo>
                    <a:pt x="17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11"/>
                    <a:pt x="80" y="111"/>
                    <a:pt x="95" y="111"/>
                  </a:cubicBezTo>
                  <a:cubicBezTo>
                    <a:pt x="126" y="111"/>
                    <a:pt x="174" y="95"/>
                    <a:pt x="189" y="48"/>
                  </a:cubicBezTo>
                  <a:cubicBezTo>
                    <a:pt x="189" y="32"/>
                    <a:pt x="189" y="17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40"/>
            <p:cNvSpPr/>
            <p:nvPr/>
          </p:nvSpPr>
          <p:spPr>
            <a:xfrm>
              <a:off x="3167004" y="1793279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73" y="0"/>
                  </a:moveTo>
                  <a:lnTo>
                    <a:pt x="173" y="0"/>
                  </a:lnTo>
                  <a:lnTo>
                    <a:pt x="32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78"/>
                    <a:pt x="15" y="95"/>
                    <a:pt x="32" y="95"/>
                  </a:cubicBezTo>
                  <a:lnTo>
                    <a:pt x="32" y="95"/>
                  </a:lnTo>
                  <a:lnTo>
                    <a:pt x="63" y="78"/>
                  </a:lnTo>
                  <a:lnTo>
                    <a:pt x="63" y="78"/>
                  </a:lnTo>
                  <a:cubicBezTo>
                    <a:pt x="78" y="63"/>
                    <a:pt x="110" y="47"/>
                    <a:pt x="141" y="47"/>
                  </a:cubicBezTo>
                  <a:lnTo>
                    <a:pt x="189" y="47"/>
                  </a:lnTo>
                  <a:lnTo>
                    <a:pt x="189" y="32"/>
                  </a:lnTo>
                  <a:lnTo>
                    <a:pt x="189" y="15"/>
                  </a:lnTo>
                  <a:cubicBezTo>
                    <a:pt x="189" y="0"/>
                    <a:pt x="173" y="0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40"/>
            <p:cNvSpPr/>
            <p:nvPr/>
          </p:nvSpPr>
          <p:spPr>
            <a:xfrm>
              <a:off x="3346376" y="1812806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158" y="189"/>
                  </a:moveTo>
                  <a:lnTo>
                    <a:pt x="158" y="189"/>
                  </a:lnTo>
                  <a:lnTo>
                    <a:pt x="142" y="206"/>
                  </a:lnTo>
                  <a:lnTo>
                    <a:pt x="110" y="206"/>
                  </a:lnTo>
                  <a:lnTo>
                    <a:pt x="95" y="206"/>
                  </a:lnTo>
                  <a:lnTo>
                    <a:pt x="95" y="206"/>
                  </a:lnTo>
                  <a:lnTo>
                    <a:pt x="64" y="206"/>
                  </a:lnTo>
                  <a:lnTo>
                    <a:pt x="47" y="206"/>
                  </a:lnTo>
                  <a:lnTo>
                    <a:pt x="47" y="206"/>
                  </a:lnTo>
                  <a:cubicBezTo>
                    <a:pt x="47" y="221"/>
                    <a:pt x="47" y="237"/>
                    <a:pt x="32" y="237"/>
                  </a:cubicBezTo>
                  <a:lnTo>
                    <a:pt x="1" y="252"/>
                  </a:lnTo>
                  <a:cubicBezTo>
                    <a:pt x="16" y="252"/>
                    <a:pt x="16" y="252"/>
                    <a:pt x="16" y="269"/>
                  </a:cubicBezTo>
                  <a:lnTo>
                    <a:pt x="32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47" y="269"/>
                  </a:lnTo>
                  <a:lnTo>
                    <a:pt x="110" y="237"/>
                  </a:lnTo>
                  <a:lnTo>
                    <a:pt x="173" y="269"/>
                  </a:lnTo>
                  <a:lnTo>
                    <a:pt x="190" y="269"/>
                  </a:lnTo>
                  <a:cubicBezTo>
                    <a:pt x="205" y="269"/>
                    <a:pt x="221" y="252"/>
                    <a:pt x="221" y="252"/>
                  </a:cubicBezTo>
                  <a:cubicBezTo>
                    <a:pt x="236" y="221"/>
                    <a:pt x="221" y="206"/>
                    <a:pt x="205" y="206"/>
                  </a:cubicBezTo>
                  <a:lnTo>
                    <a:pt x="158" y="189"/>
                  </a:lnTo>
                  <a:close/>
                  <a:moveTo>
                    <a:pt x="95" y="17"/>
                  </a:moveTo>
                  <a:lnTo>
                    <a:pt x="79" y="32"/>
                  </a:lnTo>
                  <a:cubicBezTo>
                    <a:pt x="79" y="48"/>
                    <a:pt x="64" y="63"/>
                    <a:pt x="47" y="63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32" y="80"/>
                  </a:lnTo>
                  <a:cubicBezTo>
                    <a:pt x="47" y="95"/>
                    <a:pt x="47" y="111"/>
                    <a:pt x="32" y="126"/>
                  </a:cubicBezTo>
                  <a:cubicBezTo>
                    <a:pt x="32" y="126"/>
                    <a:pt x="16" y="143"/>
                    <a:pt x="1" y="143"/>
                  </a:cubicBezTo>
                  <a:lnTo>
                    <a:pt x="1" y="143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6" y="174"/>
                  </a:lnTo>
                  <a:lnTo>
                    <a:pt x="16" y="174"/>
                  </a:lnTo>
                  <a:lnTo>
                    <a:pt x="16" y="174"/>
                  </a:lnTo>
                  <a:cubicBezTo>
                    <a:pt x="16" y="158"/>
                    <a:pt x="32" y="143"/>
                    <a:pt x="47" y="143"/>
                  </a:cubicBezTo>
                  <a:lnTo>
                    <a:pt x="64" y="143"/>
                  </a:lnTo>
                  <a:cubicBezTo>
                    <a:pt x="79" y="111"/>
                    <a:pt x="79" y="80"/>
                    <a:pt x="95" y="32"/>
                  </a:cubicBezTo>
                  <a:cubicBezTo>
                    <a:pt x="110" y="32"/>
                    <a:pt x="110" y="17"/>
                    <a:pt x="95" y="17"/>
                  </a:cubicBezTo>
                  <a:close/>
                  <a:moveTo>
                    <a:pt x="32" y="0"/>
                  </a:moveTo>
                  <a:lnTo>
                    <a:pt x="16" y="0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40"/>
            <p:cNvSpPr/>
            <p:nvPr/>
          </p:nvSpPr>
          <p:spPr>
            <a:xfrm>
              <a:off x="3103842" y="1790258"/>
              <a:ext cx="7060" cy="2512"/>
            </a:xfrm>
            <a:custGeom>
              <a:avLst/>
              <a:gdLst/>
              <a:ahLst/>
              <a:cxnLst/>
              <a:rect l="l" t="t" r="r" b="b"/>
              <a:pathLst>
                <a:path w="222" h="79" extrusionOk="0">
                  <a:moveTo>
                    <a:pt x="32" y="16"/>
                  </a:moveTo>
                  <a:lnTo>
                    <a:pt x="16" y="16"/>
                  </a:lnTo>
                  <a:cubicBezTo>
                    <a:pt x="1" y="32"/>
                    <a:pt x="16" y="64"/>
                    <a:pt x="32" y="64"/>
                  </a:cubicBezTo>
                  <a:lnTo>
                    <a:pt x="32" y="79"/>
                  </a:lnTo>
                  <a:cubicBezTo>
                    <a:pt x="32" y="64"/>
                    <a:pt x="48" y="47"/>
                    <a:pt x="64" y="47"/>
                  </a:cubicBezTo>
                  <a:lnTo>
                    <a:pt x="64" y="47"/>
                  </a:lnTo>
                  <a:lnTo>
                    <a:pt x="64" y="47"/>
                  </a:lnTo>
                  <a:cubicBezTo>
                    <a:pt x="79" y="47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79"/>
                  </a:lnTo>
                  <a:lnTo>
                    <a:pt x="111" y="64"/>
                  </a:lnTo>
                  <a:cubicBezTo>
                    <a:pt x="111" y="64"/>
                    <a:pt x="127" y="64"/>
                    <a:pt x="127" y="47"/>
                  </a:cubicBezTo>
                  <a:lnTo>
                    <a:pt x="127" y="47"/>
                  </a:lnTo>
                  <a:lnTo>
                    <a:pt x="95" y="16"/>
                  </a:lnTo>
                  <a:lnTo>
                    <a:pt x="79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32" y="16"/>
                  </a:lnTo>
                  <a:close/>
                  <a:moveTo>
                    <a:pt x="190" y="1"/>
                  </a:moveTo>
                  <a:lnTo>
                    <a:pt x="190" y="1"/>
                  </a:lnTo>
                  <a:lnTo>
                    <a:pt x="174" y="16"/>
                  </a:lnTo>
                  <a:lnTo>
                    <a:pt x="174" y="47"/>
                  </a:lnTo>
                  <a:lnTo>
                    <a:pt x="174" y="47"/>
                  </a:lnTo>
                  <a:cubicBezTo>
                    <a:pt x="174" y="47"/>
                    <a:pt x="190" y="64"/>
                    <a:pt x="190" y="79"/>
                  </a:cubicBezTo>
                  <a:lnTo>
                    <a:pt x="190" y="79"/>
                  </a:lnTo>
                  <a:cubicBezTo>
                    <a:pt x="222" y="79"/>
                    <a:pt x="222" y="64"/>
                    <a:pt x="222" y="32"/>
                  </a:cubicBezTo>
                  <a:cubicBezTo>
                    <a:pt x="222" y="16"/>
                    <a:pt x="205" y="1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40"/>
            <p:cNvSpPr/>
            <p:nvPr/>
          </p:nvSpPr>
          <p:spPr>
            <a:xfrm>
              <a:off x="3397485" y="1767709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110" y="17"/>
                  </a:lnTo>
                  <a:lnTo>
                    <a:pt x="95" y="17"/>
                  </a:lnTo>
                  <a:lnTo>
                    <a:pt x="64" y="17"/>
                  </a:lnTo>
                  <a:lnTo>
                    <a:pt x="32" y="17"/>
                  </a:lnTo>
                  <a:cubicBezTo>
                    <a:pt x="16" y="32"/>
                    <a:pt x="1" y="48"/>
                    <a:pt x="16" y="63"/>
                  </a:cubicBezTo>
                  <a:cubicBezTo>
                    <a:pt x="16" y="80"/>
                    <a:pt x="32" y="95"/>
                    <a:pt x="47" y="95"/>
                  </a:cubicBezTo>
                  <a:lnTo>
                    <a:pt x="47" y="95"/>
                  </a:lnTo>
                  <a:lnTo>
                    <a:pt x="142" y="63"/>
                  </a:lnTo>
                  <a:lnTo>
                    <a:pt x="142" y="48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40"/>
            <p:cNvSpPr/>
            <p:nvPr/>
          </p:nvSpPr>
          <p:spPr>
            <a:xfrm>
              <a:off x="3263210" y="1818817"/>
              <a:ext cx="4039" cy="9573"/>
            </a:xfrm>
            <a:custGeom>
              <a:avLst/>
              <a:gdLst/>
              <a:ahLst/>
              <a:cxnLst/>
              <a:rect l="l" t="t" r="r" b="b"/>
              <a:pathLst>
                <a:path w="127" h="301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17"/>
                  </a:cubicBezTo>
                  <a:cubicBezTo>
                    <a:pt x="32" y="32"/>
                    <a:pt x="32" y="63"/>
                    <a:pt x="47" y="63"/>
                  </a:cubicBezTo>
                  <a:cubicBezTo>
                    <a:pt x="47" y="80"/>
                    <a:pt x="47" y="80"/>
                    <a:pt x="63" y="80"/>
                  </a:cubicBezTo>
                  <a:cubicBezTo>
                    <a:pt x="47" y="95"/>
                    <a:pt x="47" y="95"/>
                    <a:pt x="47" y="111"/>
                  </a:cubicBezTo>
                  <a:cubicBezTo>
                    <a:pt x="47" y="126"/>
                    <a:pt x="32" y="143"/>
                    <a:pt x="32" y="158"/>
                  </a:cubicBezTo>
                  <a:lnTo>
                    <a:pt x="32" y="174"/>
                  </a:lnTo>
                  <a:cubicBezTo>
                    <a:pt x="15" y="206"/>
                    <a:pt x="0" y="252"/>
                    <a:pt x="47" y="284"/>
                  </a:cubicBezTo>
                  <a:cubicBezTo>
                    <a:pt x="47" y="300"/>
                    <a:pt x="47" y="300"/>
                    <a:pt x="63" y="300"/>
                  </a:cubicBezTo>
                  <a:cubicBezTo>
                    <a:pt x="78" y="300"/>
                    <a:pt x="78" y="300"/>
                    <a:pt x="95" y="284"/>
                  </a:cubicBezTo>
                  <a:lnTo>
                    <a:pt x="95" y="237"/>
                  </a:lnTo>
                  <a:cubicBezTo>
                    <a:pt x="78" y="237"/>
                    <a:pt x="78" y="237"/>
                    <a:pt x="78" y="206"/>
                  </a:cubicBezTo>
                  <a:lnTo>
                    <a:pt x="78" y="206"/>
                  </a:lnTo>
                  <a:cubicBezTo>
                    <a:pt x="63" y="206"/>
                    <a:pt x="47" y="206"/>
                    <a:pt x="47" y="189"/>
                  </a:cubicBezTo>
                  <a:cubicBezTo>
                    <a:pt x="32" y="174"/>
                    <a:pt x="47" y="158"/>
                    <a:pt x="63" y="143"/>
                  </a:cubicBezTo>
                  <a:lnTo>
                    <a:pt x="95" y="126"/>
                  </a:lnTo>
                  <a:cubicBezTo>
                    <a:pt x="78" y="126"/>
                    <a:pt x="78" y="111"/>
                    <a:pt x="78" y="111"/>
                  </a:cubicBezTo>
                  <a:cubicBezTo>
                    <a:pt x="78" y="80"/>
                    <a:pt x="78" y="63"/>
                    <a:pt x="95" y="63"/>
                  </a:cubicBezTo>
                  <a:lnTo>
                    <a:pt x="126" y="63"/>
                  </a:lnTo>
                  <a:lnTo>
                    <a:pt x="126" y="48"/>
                  </a:lnTo>
                  <a:cubicBezTo>
                    <a:pt x="126" y="63"/>
                    <a:pt x="110" y="63"/>
                    <a:pt x="110" y="63"/>
                  </a:cubicBezTo>
                  <a:cubicBezTo>
                    <a:pt x="95" y="63"/>
                    <a:pt x="95" y="63"/>
                    <a:pt x="78" y="48"/>
                  </a:cubicBezTo>
                  <a:lnTo>
                    <a:pt x="78" y="17"/>
                  </a:lnTo>
                  <a:cubicBezTo>
                    <a:pt x="78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40"/>
            <p:cNvSpPr/>
            <p:nvPr/>
          </p:nvSpPr>
          <p:spPr>
            <a:xfrm>
              <a:off x="3398503" y="1786727"/>
              <a:ext cx="3021" cy="9573"/>
            </a:xfrm>
            <a:custGeom>
              <a:avLst/>
              <a:gdLst/>
              <a:ahLst/>
              <a:cxnLst/>
              <a:rect l="l" t="t" r="r" b="b"/>
              <a:pathLst>
                <a:path w="95" h="301" extrusionOk="0">
                  <a:moveTo>
                    <a:pt x="95" y="1"/>
                  </a:moveTo>
                  <a:cubicBezTo>
                    <a:pt x="78" y="17"/>
                    <a:pt x="47" y="17"/>
                    <a:pt x="32" y="17"/>
                  </a:cubicBezTo>
                  <a:lnTo>
                    <a:pt x="15" y="17"/>
                  </a:lnTo>
                  <a:lnTo>
                    <a:pt x="15" y="80"/>
                  </a:lnTo>
                  <a:lnTo>
                    <a:pt x="15" y="80"/>
                  </a:lnTo>
                  <a:lnTo>
                    <a:pt x="0" y="143"/>
                  </a:lnTo>
                  <a:cubicBezTo>
                    <a:pt x="15" y="158"/>
                    <a:pt x="15" y="158"/>
                    <a:pt x="15" y="175"/>
                  </a:cubicBezTo>
                  <a:lnTo>
                    <a:pt x="15" y="221"/>
                  </a:lnTo>
                  <a:lnTo>
                    <a:pt x="0" y="238"/>
                  </a:lnTo>
                  <a:cubicBezTo>
                    <a:pt x="15" y="238"/>
                    <a:pt x="15" y="253"/>
                    <a:pt x="15" y="269"/>
                  </a:cubicBezTo>
                  <a:lnTo>
                    <a:pt x="32" y="284"/>
                  </a:lnTo>
                  <a:lnTo>
                    <a:pt x="32" y="301"/>
                  </a:lnTo>
                  <a:lnTo>
                    <a:pt x="32" y="301"/>
                  </a:lnTo>
                  <a:cubicBezTo>
                    <a:pt x="47" y="301"/>
                    <a:pt x="63" y="284"/>
                    <a:pt x="63" y="253"/>
                  </a:cubicBezTo>
                  <a:lnTo>
                    <a:pt x="63" y="221"/>
                  </a:lnTo>
                  <a:lnTo>
                    <a:pt x="47" y="206"/>
                  </a:lnTo>
                  <a:cubicBezTo>
                    <a:pt x="32" y="206"/>
                    <a:pt x="15" y="190"/>
                    <a:pt x="32" y="175"/>
                  </a:cubicBezTo>
                  <a:cubicBezTo>
                    <a:pt x="32" y="158"/>
                    <a:pt x="47" y="143"/>
                    <a:pt x="47" y="143"/>
                  </a:cubicBezTo>
                  <a:lnTo>
                    <a:pt x="63" y="143"/>
                  </a:lnTo>
                  <a:lnTo>
                    <a:pt x="63" y="143"/>
                  </a:lnTo>
                  <a:lnTo>
                    <a:pt x="78" y="143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63" y="80"/>
                    <a:pt x="47" y="80"/>
                    <a:pt x="47" y="64"/>
                  </a:cubicBezTo>
                  <a:cubicBezTo>
                    <a:pt x="32" y="32"/>
                    <a:pt x="47" y="17"/>
                    <a:pt x="78" y="17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40"/>
            <p:cNvSpPr/>
            <p:nvPr/>
          </p:nvSpPr>
          <p:spPr>
            <a:xfrm>
              <a:off x="3429034" y="1757182"/>
              <a:ext cx="5565" cy="4548"/>
            </a:xfrm>
            <a:custGeom>
              <a:avLst/>
              <a:gdLst/>
              <a:ahLst/>
              <a:cxnLst/>
              <a:rect l="l" t="t" r="r" b="b"/>
              <a:pathLst>
                <a:path w="175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7" y="95"/>
                  </a:lnTo>
                  <a:lnTo>
                    <a:pt x="32" y="127"/>
                  </a:lnTo>
                  <a:cubicBezTo>
                    <a:pt x="49" y="127"/>
                    <a:pt x="49" y="142"/>
                    <a:pt x="64" y="142"/>
                  </a:cubicBezTo>
                  <a:lnTo>
                    <a:pt x="64" y="142"/>
                  </a:lnTo>
                  <a:lnTo>
                    <a:pt x="158" y="127"/>
                  </a:lnTo>
                  <a:lnTo>
                    <a:pt x="175" y="127"/>
                  </a:lnTo>
                  <a:lnTo>
                    <a:pt x="158" y="111"/>
                  </a:lnTo>
                  <a:lnTo>
                    <a:pt x="175" y="79"/>
                  </a:lnTo>
                  <a:cubicBezTo>
                    <a:pt x="175" y="64"/>
                    <a:pt x="158" y="64"/>
                    <a:pt x="158" y="64"/>
                  </a:cubicBezTo>
                  <a:lnTo>
                    <a:pt x="143" y="64"/>
                  </a:lnTo>
                  <a:lnTo>
                    <a:pt x="143" y="64"/>
                  </a:lnTo>
                  <a:lnTo>
                    <a:pt x="80" y="64"/>
                  </a:lnTo>
                  <a:lnTo>
                    <a:pt x="64" y="16"/>
                  </a:lnTo>
                  <a:cubicBezTo>
                    <a:pt x="49" y="16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40"/>
            <p:cNvSpPr/>
            <p:nvPr/>
          </p:nvSpPr>
          <p:spPr>
            <a:xfrm>
              <a:off x="3181029" y="1780239"/>
              <a:ext cx="5534" cy="6042"/>
            </a:xfrm>
            <a:custGeom>
              <a:avLst/>
              <a:gdLst/>
              <a:ahLst/>
              <a:cxnLst/>
              <a:rect l="l" t="t" r="r" b="b"/>
              <a:pathLst>
                <a:path w="174" h="190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95" y="1"/>
                    <a:pt x="95" y="16"/>
                    <a:pt x="95" y="16"/>
                  </a:cubicBezTo>
                  <a:cubicBezTo>
                    <a:pt x="95" y="32"/>
                    <a:pt x="95" y="47"/>
                    <a:pt x="78" y="64"/>
                  </a:cubicBezTo>
                  <a:cubicBezTo>
                    <a:pt x="63" y="64"/>
                    <a:pt x="63" y="64"/>
                    <a:pt x="47" y="79"/>
                  </a:cubicBezTo>
                  <a:cubicBezTo>
                    <a:pt x="47" y="79"/>
                    <a:pt x="32" y="79"/>
                    <a:pt x="32" y="95"/>
                  </a:cubicBezTo>
                  <a:lnTo>
                    <a:pt x="15" y="110"/>
                  </a:lnTo>
                  <a:lnTo>
                    <a:pt x="15" y="110"/>
                  </a:lnTo>
                  <a:lnTo>
                    <a:pt x="15" y="127"/>
                  </a:lnTo>
                  <a:lnTo>
                    <a:pt x="15" y="158"/>
                  </a:lnTo>
                  <a:lnTo>
                    <a:pt x="0" y="173"/>
                  </a:lnTo>
                  <a:cubicBezTo>
                    <a:pt x="0" y="190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47" y="173"/>
                    <a:pt x="47" y="173"/>
                    <a:pt x="63" y="173"/>
                  </a:cubicBezTo>
                  <a:cubicBezTo>
                    <a:pt x="63" y="173"/>
                    <a:pt x="78" y="158"/>
                    <a:pt x="95" y="158"/>
                  </a:cubicBezTo>
                  <a:cubicBezTo>
                    <a:pt x="110" y="158"/>
                    <a:pt x="142" y="142"/>
                    <a:pt x="158" y="110"/>
                  </a:cubicBezTo>
                  <a:cubicBezTo>
                    <a:pt x="173" y="79"/>
                    <a:pt x="158" y="47"/>
                    <a:pt x="142" y="16"/>
                  </a:cubicBez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40"/>
            <p:cNvSpPr/>
            <p:nvPr/>
          </p:nvSpPr>
          <p:spPr>
            <a:xfrm>
              <a:off x="3428557" y="1768218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1" y="142"/>
                  </a:lnTo>
                  <a:lnTo>
                    <a:pt x="1" y="142"/>
                  </a:lnTo>
                  <a:lnTo>
                    <a:pt x="16" y="142"/>
                  </a:lnTo>
                  <a:lnTo>
                    <a:pt x="16" y="142"/>
                  </a:lnTo>
                  <a:cubicBezTo>
                    <a:pt x="32" y="142"/>
                    <a:pt x="47" y="158"/>
                    <a:pt x="47" y="173"/>
                  </a:cubicBezTo>
                  <a:lnTo>
                    <a:pt x="47" y="173"/>
                  </a:lnTo>
                  <a:lnTo>
                    <a:pt x="79" y="190"/>
                  </a:lnTo>
                  <a:cubicBezTo>
                    <a:pt x="79" y="173"/>
                    <a:pt x="64" y="173"/>
                    <a:pt x="64" y="158"/>
                  </a:cubicBezTo>
                  <a:cubicBezTo>
                    <a:pt x="79" y="142"/>
                    <a:pt x="79" y="127"/>
                    <a:pt x="95" y="127"/>
                  </a:cubicBezTo>
                  <a:lnTo>
                    <a:pt x="110" y="127"/>
                  </a:lnTo>
                  <a:lnTo>
                    <a:pt x="110" y="127"/>
                  </a:lnTo>
                  <a:cubicBezTo>
                    <a:pt x="95" y="110"/>
                    <a:pt x="95" y="110"/>
                    <a:pt x="95" y="95"/>
                  </a:cubicBezTo>
                  <a:lnTo>
                    <a:pt x="79" y="79"/>
                  </a:lnTo>
                  <a:lnTo>
                    <a:pt x="79" y="47"/>
                  </a:lnTo>
                  <a:cubicBezTo>
                    <a:pt x="95" y="16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40"/>
            <p:cNvSpPr/>
            <p:nvPr/>
          </p:nvSpPr>
          <p:spPr>
            <a:xfrm>
              <a:off x="3384954" y="1789272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7" y="63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95" y="78"/>
                  </a:lnTo>
                  <a:cubicBezTo>
                    <a:pt x="80" y="47"/>
                    <a:pt x="8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40"/>
            <p:cNvSpPr/>
            <p:nvPr/>
          </p:nvSpPr>
          <p:spPr>
            <a:xfrm>
              <a:off x="3440579" y="1795283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142" y="0"/>
                  </a:moveTo>
                  <a:lnTo>
                    <a:pt x="16" y="15"/>
                  </a:lnTo>
                  <a:cubicBezTo>
                    <a:pt x="1" y="15"/>
                    <a:pt x="1" y="32"/>
                    <a:pt x="1" y="47"/>
                  </a:cubicBezTo>
                  <a:lnTo>
                    <a:pt x="1" y="47"/>
                  </a:lnTo>
                  <a:cubicBezTo>
                    <a:pt x="1" y="63"/>
                    <a:pt x="16" y="78"/>
                    <a:pt x="32" y="78"/>
                  </a:cubicBezTo>
                  <a:lnTo>
                    <a:pt x="32" y="78"/>
                  </a:lnTo>
                  <a:lnTo>
                    <a:pt x="47" y="78"/>
                  </a:lnTo>
                  <a:lnTo>
                    <a:pt x="110" y="63"/>
                  </a:lnTo>
                  <a:lnTo>
                    <a:pt x="127" y="47"/>
                  </a:lnTo>
                  <a:lnTo>
                    <a:pt x="142" y="47"/>
                  </a:lnTo>
                  <a:lnTo>
                    <a:pt x="158" y="47"/>
                  </a:lnTo>
                  <a:lnTo>
                    <a:pt x="190" y="47"/>
                  </a:lnTo>
                  <a:cubicBezTo>
                    <a:pt x="190" y="32"/>
                    <a:pt x="173" y="15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40"/>
            <p:cNvSpPr/>
            <p:nvPr/>
          </p:nvSpPr>
          <p:spPr>
            <a:xfrm>
              <a:off x="3378943" y="1789272"/>
              <a:ext cx="3562" cy="6042"/>
            </a:xfrm>
            <a:custGeom>
              <a:avLst/>
              <a:gdLst/>
              <a:ahLst/>
              <a:cxnLst/>
              <a:rect l="l" t="t" r="r" b="b"/>
              <a:pathLst>
                <a:path w="112" h="190" extrusionOk="0">
                  <a:moveTo>
                    <a:pt x="111" y="158"/>
                  </a:moveTo>
                  <a:lnTo>
                    <a:pt x="111" y="158"/>
                  </a:lnTo>
                  <a:cubicBezTo>
                    <a:pt x="111" y="158"/>
                    <a:pt x="111" y="173"/>
                    <a:pt x="95" y="173"/>
                  </a:cubicBezTo>
                  <a:lnTo>
                    <a:pt x="95" y="189"/>
                  </a:lnTo>
                  <a:lnTo>
                    <a:pt x="111" y="173"/>
                  </a:lnTo>
                  <a:lnTo>
                    <a:pt x="111" y="158"/>
                  </a:lnTo>
                  <a:close/>
                  <a:moveTo>
                    <a:pt x="32" y="0"/>
                  </a:moveTo>
                  <a:lnTo>
                    <a:pt x="17" y="0"/>
                  </a:lnTo>
                  <a:cubicBezTo>
                    <a:pt x="0" y="15"/>
                    <a:pt x="0" y="15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7" y="32"/>
                  </a:lnTo>
                  <a:cubicBezTo>
                    <a:pt x="32" y="32"/>
                    <a:pt x="48" y="47"/>
                    <a:pt x="32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8" y="95"/>
                    <a:pt x="63" y="110"/>
                    <a:pt x="63" y="110"/>
                  </a:cubicBezTo>
                  <a:lnTo>
                    <a:pt x="63" y="110"/>
                  </a:lnTo>
                  <a:lnTo>
                    <a:pt x="80" y="95"/>
                  </a:lnTo>
                  <a:lnTo>
                    <a:pt x="80" y="78"/>
                  </a:lnTo>
                  <a:cubicBezTo>
                    <a:pt x="80" y="63"/>
                    <a:pt x="80" y="47"/>
                    <a:pt x="63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48" y="32"/>
                    <a:pt x="32" y="15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40"/>
            <p:cNvSpPr/>
            <p:nvPr/>
          </p:nvSpPr>
          <p:spPr>
            <a:xfrm>
              <a:off x="3441597" y="1811312"/>
              <a:ext cx="7505" cy="2035"/>
            </a:xfrm>
            <a:custGeom>
              <a:avLst/>
              <a:gdLst/>
              <a:ahLst/>
              <a:cxnLst/>
              <a:rect l="l" t="t" r="r" b="b"/>
              <a:pathLst>
                <a:path w="236" h="64" extrusionOk="0">
                  <a:moveTo>
                    <a:pt x="221" y="1"/>
                  </a:moveTo>
                  <a:lnTo>
                    <a:pt x="189" y="16"/>
                  </a:lnTo>
                  <a:lnTo>
                    <a:pt x="173" y="16"/>
                  </a:lnTo>
                  <a:lnTo>
                    <a:pt x="158" y="16"/>
                  </a:lnTo>
                  <a:lnTo>
                    <a:pt x="158" y="16"/>
                  </a:lnTo>
                  <a:cubicBezTo>
                    <a:pt x="141" y="16"/>
                    <a:pt x="141" y="16"/>
                    <a:pt x="141" y="32"/>
                  </a:cubicBezTo>
                  <a:lnTo>
                    <a:pt x="126" y="16"/>
                  </a:lnTo>
                  <a:cubicBezTo>
                    <a:pt x="110" y="32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8" y="32"/>
                    <a:pt x="63" y="16"/>
                    <a:pt x="63" y="16"/>
                  </a:cubicBezTo>
                  <a:lnTo>
                    <a:pt x="47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5" y="16"/>
                    <a:pt x="0" y="16"/>
                    <a:pt x="0" y="47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15" y="64"/>
                  </a:lnTo>
                  <a:cubicBezTo>
                    <a:pt x="78" y="64"/>
                    <a:pt x="158" y="47"/>
                    <a:pt x="221" y="16"/>
                  </a:cubicBezTo>
                  <a:cubicBezTo>
                    <a:pt x="204" y="32"/>
                    <a:pt x="110" y="47"/>
                    <a:pt x="110" y="47"/>
                  </a:cubicBezTo>
                  <a:lnTo>
                    <a:pt x="141" y="32"/>
                  </a:lnTo>
                  <a:cubicBezTo>
                    <a:pt x="173" y="32"/>
                    <a:pt x="204" y="16"/>
                    <a:pt x="236" y="16"/>
                  </a:cubicBezTo>
                  <a:cubicBezTo>
                    <a:pt x="221" y="16"/>
                    <a:pt x="221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40"/>
            <p:cNvSpPr/>
            <p:nvPr/>
          </p:nvSpPr>
          <p:spPr>
            <a:xfrm>
              <a:off x="3033174" y="1802279"/>
              <a:ext cx="2035" cy="3053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64" y="1"/>
                  </a:moveTo>
                  <a:lnTo>
                    <a:pt x="49" y="1"/>
                  </a:lnTo>
                  <a:cubicBezTo>
                    <a:pt x="32" y="1"/>
                    <a:pt x="32" y="1"/>
                    <a:pt x="17" y="16"/>
                  </a:cubicBezTo>
                  <a:lnTo>
                    <a:pt x="1" y="16"/>
                  </a:lnTo>
                  <a:lnTo>
                    <a:pt x="1" y="16"/>
                  </a:lnTo>
                  <a:cubicBezTo>
                    <a:pt x="1" y="32"/>
                    <a:pt x="1" y="32"/>
                    <a:pt x="17" y="48"/>
                  </a:cubicBez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lnTo>
                    <a:pt x="32" y="79"/>
                  </a:lnTo>
                  <a:cubicBezTo>
                    <a:pt x="49" y="64"/>
                    <a:pt x="49" y="64"/>
                    <a:pt x="64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40"/>
            <p:cNvSpPr/>
            <p:nvPr/>
          </p:nvSpPr>
          <p:spPr>
            <a:xfrm>
              <a:off x="3326340" y="1768695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47" y="1"/>
                  </a:moveTo>
                  <a:cubicBezTo>
                    <a:pt x="32" y="17"/>
                    <a:pt x="16" y="32"/>
                    <a:pt x="0" y="64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0" y="112"/>
                    <a:pt x="16" y="112"/>
                    <a:pt x="16" y="112"/>
                  </a:cubicBezTo>
                  <a:lnTo>
                    <a:pt x="32" y="127"/>
                  </a:lnTo>
                  <a:cubicBezTo>
                    <a:pt x="47" y="127"/>
                    <a:pt x="63" y="112"/>
                    <a:pt x="63" y="95"/>
                  </a:cubicBezTo>
                  <a:cubicBezTo>
                    <a:pt x="79" y="64"/>
                    <a:pt x="95" y="49"/>
                    <a:pt x="95" y="49"/>
                  </a:cubicBezTo>
                  <a:lnTo>
                    <a:pt x="127" y="80"/>
                  </a:lnTo>
                  <a:cubicBezTo>
                    <a:pt x="142" y="95"/>
                    <a:pt x="142" y="95"/>
                    <a:pt x="158" y="95"/>
                  </a:cubicBezTo>
                  <a:cubicBezTo>
                    <a:pt x="158" y="95"/>
                    <a:pt x="173" y="95"/>
                    <a:pt x="173" y="80"/>
                  </a:cubicBezTo>
                  <a:cubicBezTo>
                    <a:pt x="190" y="64"/>
                    <a:pt x="190" y="49"/>
                    <a:pt x="173" y="32"/>
                  </a:cubicBezTo>
                  <a:lnTo>
                    <a:pt x="158" y="17"/>
                  </a:lnTo>
                  <a:cubicBezTo>
                    <a:pt x="158" y="32"/>
                    <a:pt x="142" y="49"/>
                    <a:pt x="142" y="49"/>
                  </a:cubicBezTo>
                  <a:lnTo>
                    <a:pt x="127" y="49"/>
                  </a:lnTo>
                  <a:cubicBezTo>
                    <a:pt x="110" y="49"/>
                    <a:pt x="110" y="49"/>
                    <a:pt x="95" y="32"/>
                  </a:cubicBezTo>
                  <a:lnTo>
                    <a:pt x="79" y="32"/>
                  </a:lnTo>
                  <a:lnTo>
                    <a:pt x="63" y="32"/>
                  </a:lnTo>
                  <a:cubicBezTo>
                    <a:pt x="47" y="32"/>
                    <a:pt x="47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40"/>
            <p:cNvSpPr/>
            <p:nvPr/>
          </p:nvSpPr>
          <p:spPr>
            <a:xfrm>
              <a:off x="3357412" y="1800785"/>
              <a:ext cx="4516" cy="8046"/>
            </a:xfrm>
            <a:custGeom>
              <a:avLst/>
              <a:gdLst/>
              <a:ahLst/>
              <a:cxnLst/>
              <a:rect l="l" t="t" r="r" b="b"/>
              <a:pathLst>
                <a:path w="142" h="253" extrusionOk="0">
                  <a:moveTo>
                    <a:pt x="78" y="0"/>
                  </a:moveTo>
                  <a:lnTo>
                    <a:pt x="78" y="0"/>
                  </a:lnTo>
                  <a:cubicBezTo>
                    <a:pt x="63" y="0"/>
                    <a:pt x="63" y="0"/>
                    <a:pt x="47" y="16"/>
                  </a:cubicBezTo>
                  <a:lnTo>
                    <a:pt x="47" y="16"/>
                  </a:lnTo>
                  <a:cubicBezTo>
                    <a:pt x="47" y="32"/>
                    <a:pt x="63" y="32"/>
                    <a:pt x="47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26" y="111"/>
                    <a:pt x="126" y="142"/>
                    <a:pt x="110" y="142"/>
                  </a:cubicBezTo>
                  <a:lnTo>
                    <a:pt x="47" y="189"/>
                  </a:lnTo>
                  <a:cubicBezTo>
                    <a:pt x="47" y="205"/>
                    <a:pt x="32" y="205"/>
                    <a:pt x="32" y="205"/>
                  </a:cubicBezTo>
                  <a:cubicBezTo>
                    <a:pt x="15" y="205"/>
                    <a:pt x="15" y="205"/>
                    <a:pt x="0" y="189"/>
                  </a:cubicBezTo>
                  <a:cubicBezTo>
                    <a:pt x="15" y="221"/>
                    <a:pt x="15" y="237"/>
                    <a:pt x="15" y="252"/>
                  </a:cubicBezTo>
                  <a:lnTo>
                    <a:pt x="15" y="252"/>
                  </a:lnTo>
                  <a:cubicBezTo>
                    <a:pt x="78" y="252"/>
                    <a:pt x="110" y="205"/>
                    <a:pt x="126" y="174"/>
                  </a:cubicBezTo>
                  <a:lnTo>
                    <a:pt x="126" y="158"/>
                  </a:lnTo>
                  <a:cubicBezTo>
                    <a:pt x="141" y="158"/>
                    <a:pt x="141" y="142"/>
                    <a:pt x="141" y="126"/>
                  </a:cubicBezTo>
                  <a:lnTo>
                    <a:pt x="110" y="63"/>
                  </a:lnTo>
                  <a:lnTo>
                    <a:pt x="110" y="48"/>
                  </a:lnTo>
                  <a:cubicBezTo>
                    <a:pt x="126" y="32"/>
                    <a:pt x="110" y="16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40"/>
            <p:cNvSpPr/>
            <p:nvPr/>
          </p:nvSpPr>
          <p:spPr>
            <a:xfrm>
              <a:off x="3040202" y="1790258"/>
              <a:ext cx="8046" cy="4516"/>
            </a:xfrm>
            <a:custGeom>
              <a:avLst/>
              <a:gdLst/>
              <a:ahLst/>
              <a:cxnLst/>
              <a:rect l="l" t="t" r="r" b="b"/>
              <a:pathLst>
                <a:path w="253" h="142" extrusionOk="0">
                  <a:moveTo>
                    <a:pt x="206" y="1"/>
                  </a:moveTo>
                  <a:cubicBezTo>
                    <a:pt x="143" y="1"/>
                    <a:pt x="63" y="16"/>
                    <a:pt x="0" y="16"/>
                  </a:cubicBezTo>
                  <a:lnTo>
                    <a:pt x="80" y="16"/>
                  </a:lnTo>
                  <a:cubicBezTo>
                    <a:pt x="95" y="16"/>
                    <a:pt x="95" y="1"/>
                    <a:pt x="111" y="1"/>
                  </a:cubicBezTo>
                  <a:lnTo>
                    <a:pt x="111" y="1"/>
                  </a:lnTo>
                  <a:lnTo>
                    <a:pt x="126" y="1"/>
                  </a:lnTo>
                  <a:cubicBezTo>
                    <a:pt x="143" y="16"/>
                    <a:pt x="158" y="32"/>
                    <a:pt x="143" y="47"/>
                  </a:cubicBezTo>
                  <a:lnTo>
                    <a:pt x="158" y="110"/>
                  </a:lnTo>
                  <a:cubicBezTo>
                    <a:pt x="158" y="127"/>
                    <a:pt x="174" y="142"/>
                    <a:pt x="189" y="142"/>
                  </a:cubicBezTo>
                  <a:lnTo>
                    <a:pt x="189" y="142"/>
                  </a:lnTo>
                  <a:lnTo>
                    <a:pt x="221" y="142"/>
                  </a:lnTo>
                  <a:cubicBezTo>
                    <a:pt x="237" y="142"/>
                    <a:pt x="252" y="127"/>
                    <a:pt x="252" y="110"/>
                  </a:cubicBezTo>
                  <a:cubicBezTo>
                    <a:pt x="252" y="95"/>
                    <a:pt x="237" y="79"/>
                    <a:pt x="221" y="7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40"/>
            <p:cNvSpPr/>
            <p:nvPr/>
          </p:nvSpPr>
          <p:spPr>
            <a:xfrm>
              <a:off x="3187517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80" y="0"/>
                  </a:moveTo>
                  <a:cubicBezTo>
                    <a:pt x="80" y="15"/>
                    <a:pt x="64" y="15"/>
                    <a:pt x="64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32" y="47"/>
                    <a:pt x="32" y="47"/>
                  </a:cubicBezTo>
                  <a:cubicBezTo>
                    <a:pt x="32" y="63"/>
                    <a:pt x="48" y="63"/>
                    <a:pt x="48" y="63"/>
                  </a:cubicBezTo>
                  <a:cubicBezTo>
                    <a:pt x="48" y="63"/>
                    <a:pt x="64" y="47"/>
                    <a:pt x="80" y="47"/>
                  </a:cubicBezTo>
                  <a:cubicBezTo>
                    <a:pt x="80" y="47"/>
                    <a:pt x="80" y="32"/>
                    <a:pt x="95" y="32"/>
                  </a:cubicBezTo>
                  <a:lnTo>
                    <a:pt x="95" y="15"/>
                  </a:lnTo>
                  <a:cubicBezTo>
                    <a:pt x="95" y="15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40"/>
            <p:cNvSpPr/>
            <p:nvPr/>
          </p:nvSpPr>
          <p:spPr>
            <a:xfrm>
              <a:off x="3262669" y="1802279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12" y="142"/>
                  </a:moveTo>
                  <a:lnTo>
                    <a:pt x="112" y="142"/>
                  </a:lnTo>
                  <a:lnTo>
                    <a:pt x="112" y="142"/>
                  </a:lnTo>
                  <a:lnTo>
                    <a:pt x="112" y="142"/>
                  </a:lnTo>
                  <a:close/>
                  <a:moveTo>
                    <a:pt x="127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64" y="48"/>
                  </a:lnTo>
                  <a:lnTo>
                    <a:pt x="64" y="48"/>
                  </a:lnTo>
                  <a:cubicBezTo>
                    <a:pt x="49" y="48"/>
                    <a:pt x="32" y="48"/>
                    <a:pt x="17" y="64"/>
                  </a:cubicBezTo>
                  <a:cubicBezTo>
                    <a:pt x="1" y="79"/>
                    <a:pt x="1" y="95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49" y="111"/>
                    <a:pt x="49" y="111"/>
                  </a:cubicBezTo>
                  <a:lnTo>
                    <a:pt x="64" y="95"/>
                  </a:lnTo>
                  <a:cubicBezTo>
                    <a:pt x="80" y="79"/>
                    <a:pt x="80" y="79"/>
                    <a:pt x="95" y="79"/>
                  </a:cubicBezTo>
                  <a:lnTo>
                    <a:pt x="95" y="79"/>
                  </a:lnTo>
                  <a:lnTo>
                    <a:pt x="112" y="79"/>
                  </a:lnTo>
                  <a:lnTo>
                    <a:pt x="127" y="95"/>
                  </a:lnTo>
                  <a:lnTo>
                    <a:pt x="143" y="79"/>
                  </a:lnTo>
                  <a:lnTo>
                    <a:pt x="158" y="79"/>
                  </a:lnTo>
                  <a:cubicBezTo>
                    <a:pt x="175" y="79"/>
                    <a:pt x="190" y="95"/>
                    <a:pt x="190" y="127"/>
                  </a:cubicBezTo>
                  <a:lnTo>
                    <a:pt x="190" y="127"/>
                  </a:lnTo>
                  <a:lnTo>
                    <a:pt x="190" y="127"/>
                  </a:lnTo>
                  <a:lnTo>
                    <a:pt x="206" y="79"/>
                  </a:lnTo>
                  <a:cubicBezTo>
                    <a:pt x="206" y="64"/>
                    <a:pt x="206" y="48"/>
                    <a:pt x="190" y="32"/>
                  </a:cubicBezTo>
                  <a:lnTo>
                    <a:pt x="14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40"/>
            <p:cNvSpPr/>
            <p:nvPr/>
          </p:nvSpPr>
          <p:spPr>
            <a:xfrm>
              <a:off x="3372932" y="1787745"/>
              <a:ext cx="5565" cy="5565"/>
            </a:xfrm>
            <a:custGeom>
              <a:avLst/>
              <a:gdLst/>
              <a:ahLst/>
              <a:cxnLst/>
              <a:rect l="l" t="t" r="r" b="b"/>
              <a:pathLst>
                <a:path w="175" h="175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0" y="143"/>
                  </a:lnTo>
                  <a:cubicBezTo>
                    <a:pt x="0" y="158"/>
                    <a:pt x="0" y="158"/>
                    <a:pt x="16" y="174"/>
                  </a:cubicBezTo>
                  <a:lnTo>
                    <a:pt x="32" y="174"/>
                  </a:lnTo>
                  <a:lnTo>
                    <a:pt x="48" y="174"/>
                  </a:lnTo>
                  <a:lnTo>
                    <a:pt x="158" y="95"/>
                  </a:lnTo>
                  <a:lnTo>
                    <a:pt x="174" y="80"/>
                  </a:lnTo>
                  <a:lnTo>
                    <a:pt x="174" y="48"/>
                  </a:lnTo>
                  <a:cubicBezTo>
                    <a:pt x="158" y="32"/>
                    <a:pt x="158" y="32"/>
                    <a:pt x="143" y="32"/>
                  </a:cubicBezTo>
                  <a:lnTo>
                    <a:pt x="126" y="32"/>
                  </a:lnTo>
                  <a:lnTo>
                    <a:pt x="80" y="63"/>
                  </a:ln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40"/>
            <p:cNvSpPr/>
            <p:nvPr/>
          </p:nvSpPr>
          <p:spPr>
            <a:xfrm>
              <a:off x="3261206" y="1804792"/>
              <a:ext cx="7505" cy="9032"/>
            </a:xfrm>
            <a:custGeom>
              <a:avLst/>
              <a:gdLst/>
              <a:ahLst/>
              <a:cxnLst/>
              <a:rect l="l" t="t" r="r" b="b"/>
              <a:pathLst>
                <a:path w="236" h="284" extrusionOk="0">
                  <a:moveTo>
                    <a:pt x="204" y="0"/>
                  </a:moveTo>
                  <a:lnTo>
                    <a:pt x="189" y="0"/>
                  </a:lnTo>
                  <a:lnTo>
                    <a:pt x="173" y="16"/>
                  </a:lnTo>
                  <a:lnTo>
                    <a:pt x="173" y="48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95"/>
                  </a:lnTo>
                  <a:lnTo>
                    <a:pt x="158" y="95"/>
                  </a:lnTo>
                  <a:lnTo>
                    <a:pt x="78" y="189"/>
                  </a:lnTo>
                  <a:lnTo>
                    <a:pt x="78" y="206"/>
                  </a:lnTo>
                  <a:cubicBezTo>
                    <a:pt x="78" y="221"/>
                    <a:pt x="63" y="237"/>
                    <a:pt x="47" y="237"/>
                  </a:cubicBezTo>
                  <a:lnTo>
                    <a:pt x="47" y="237"/>
                  </a:lnTo>
                  <a:cubicBezTo>
                    <a:pt x="15" y="237"/>
                    <a:pt x="15" y="221"/>
                    <a:pt x="15" y="206"/>
                  </a:cubicBezTo>
                  <a:lnTo>
                    <a:pt x="15" y="206"/>
                  </a:lnTo>
                  <a:cubicBezTo>
                    <a:pt x="0" y="221"/>
                    <a:pt x="0" y="237"/>
                    <a:pt x="15" y="252"/>
                  </a:cubicBezTo>
                  <a:lnTo>
                    <a:pt x="47" y="284"/>
                  </a:lnTo>
                  <a:lnTo>
                    <a:pt x="78" y="284"/>
                  </a:lnTo>
                  <a:lnTo>
                    <a:pt x="78" y="284"/>
                  </a:lnTo>
                  <a:cubicBezTo>
                    <a:pt x="95" y="284"/>
                    <a:pt x="95" y="284"/>
                    <a:pt x="95" y="269"/>
                  </a:cubicBezTo>
                  <a:lnTo>
                    <a:pt x="189" y="158"/>
                  </a:lnTo>
                  <a:lnTo>
                    <a:pt x="189" y="158"/>
                  </a:lnTo>
                  <a:lnTo>
                    <a:pt x="221" y="158"/>
                  </a:lnTo>
                  <a:cubicBezTo>
                    <a:pt x="221" y="142"/>
                    <a:pt x="236" y="142"/>
                    <a:pt x="236" y="126"/>
                  </a:cubicBezTo>
                  <a:lnTo>
                    <a:pt x="236" y="48"/>
                  </a:lnTo>
                  <a:lnTo>
                    <a:pt x="236" y="48"/>
                  </a:lnTo>
                  <a:cubicBezTo>
                    <a:pt x="236" y="16"/>
                    <a:pt x="221" y="0"/>
                    <a:pt x="20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40"/>
            <p:cNvSpPr/>
            <p:nvPr/>
          </p:nvSpPr>
          <p:spPr>
            <a:xfrm>
              <a:off x="3227590" y="1789272"/>
              <a:ext cx="2576" cy="7505"/>
            </a:xfrm>
            <a:custGeom>
              <a:avLst/>
              <a:gdLst/>
              <a:ahLst/>
              <a:cxnLst/>
              <a:rect l="l" t="t" r="r" b="b"/>
              <a:pathLst>
                <a:path w="81" h="236" extrusionOk="0">
                  <a:moveTo>
                    <a:pt x="17" y="0"/>
                  </a:moveTo>
                  <a:lnTo>
                    <a:pt x="17" y="15"/>
                  </a:lnTo>
                  <a:lnTo>
                    <a:pt x="1" y="189"/>
                  </a:lnTo>
                  <a:cubicBezTo>
                    <a:pt x="1" y="221"/>
                    <a:pt x="17" y="236"/>
                    <a:pt x="32" y="236"/>
                  </a:cubicBezTo>
                  <a:lnTo>
                    <a:pt x="32" y="236"/>
                  </a:lnTo>
                  <a:cubicBezTo>
                    <a:pt x="49" y="236"/>
                    <a:pt x="64" y="221"/>
                    <a:pt x="64" y="204"/>
                  </a:cubicBezTo>
                  <a:lnTo>
                    <a:pt x="80" y="95"/>
                  </a:lnTo>
                  <a:cubicBezTo>
                    <a:pt x="64" y="95"/>
                    <a:pt x="64" y="95"/>
                    <a:pt x="64" y="7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40"/>
            <p:cNvSpPr/>
            <p:nvPr/>
          </p:nvSpPr>
          <p:spPr>
            <a:xfrm>
              <a:off x="3413514" y="1771716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79" y="0"/>
                  </a:moveTo>
                  <a:cubicBezTo>
                    <a:pt x="64" y="17"/>
                    <a:pt x="32" y="32"/>
                    <a:pt x="1" y="48"/>
                  </a:cubicBezTo>
                  <a:lnTo>
                    <a:pt x="1" y="80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80"/>
                  </a:lnTo>
                  <a:cubicBezTo>
                    <a:pt x="64" y="80"/>
                    <a:pt x="64" y="63"/>
                    <a:pt x="79" y="48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40"/>
            <p:cNvSpPr/>
            <p:nvPr/>
          </p:nvSpPr>
          <p:spPr>
            <a:xfrm>
              <a:off x="3198553" y="1790735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32"/>
                  </a:cubicBezTo>
                  <a:cubicBezTo>
                    <a:pt x="0" y="32"/>
                    <a:pt x="17" y="32"/>
                    <a:pt x="17" y="49"/>
                  </a:cubicBezTo>
                  <a:lnTo>
                    <a:pt x="32" y="49"/>
                  </a:lnTo>
                  <a:cubicBezTo>
                    <a:pt x="48" y="49"/>
                    <a:pt x="63" y="64"/>
                    <a:pt x="63" y="80"/>
                  </a:cubicBezTo>
                  <a:cubicBezTo>
                    <a:pt x="80" y="80"/>
                    <a:pt x="80" y="95"/>
                    <a:pt x="80" y="112"/>
                  </a:cubicBezTo>
                  <a:cubicBezTo>
                    <a:pt x="80" y="143"/>
                    <a:pt x="95" y="143"/>
                    <a:pt x="111" y="143"/>
                  </a:cubicBezTo>
                  <a:lnTo>
                    <a:pt x="111" y="143"/>
                  </a:lnTo>
                  <a:lnTo>
                    <a:pt x="111" y="143"/>
                  </a:lnTo>
                  <a:cubicBezTo>
                    <a:pt x="143" y="143"/>
                    <a:pt x="158" y="127"/>
                    <a:pt x="143" y="112"/>
                  </a:cubicBezTo>
                  <a:cubicBezTo>
                    <a:pt x="143" y="32"/>
                    <a:pt x="111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40"/>
            <p:cNvSpPr/>
            <p:nvPr/>
          </p:nvSpPr>
          <p:spPr>
            <a:xfrm>
              <a:off x="3391951" y="1781257"/>
              <a:ext cx="5565" cy="4039"/>
            </a:xfrm>
            <a:custGeom>
              <a:avLst/>
              <a:gdLst/>
              <a:ahLst/>
              <a:cxnLst/>
              <a:rect l="l" t="t" r="r" b="b"/>
              <a:pathLst>
                <a:path w="175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15"/>
                    <a:pt x="1" y="32"/>
                  </a:cubicBezTo>
                  <a:lnTo>
                    <a:pt x="1" y="47"/>
                  </a:lnTo>
                  <a:lnTo>
                    <a:pt x="17" y="47"/>
                  </a:lnTo>
                  <a:cubicBezTo>
                    <a:pt x="32" y="47"/>
                    <a:pt x="32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64" y="47"/>
                    <a:pt x="64" y="63"/>
                  </a:cubicBezTo>
                  <a:cubicBezTo>
                    <a:pt x="80" y="78"/>
                    <a:pt x="64" y="95"/>
                    <a:pt x="49" y="110"/>
                  </a:cubicBezTo>
                  <a:lnTo>
                    <a:pt x="32" y="110"/>
                  </a:lnTo>
                  <a:lnTo>
                    <a:pt x="32" y="126"/>
                  </a:lnTo>
                  <a:lnTo>
                    <a:pt x="49" y="126"/>
                  </a:lnTo>
                  <a:lnTo>
                    <a:pt x="64" y="126"/>
                  </a:lnTo>
                  <a:lnTo>
                    <a:pt x="112" y="110"/>
                  </a:lnTo>
                  <a:cubicBezTo>
                    <a:pt x="112" y="95"/>
                    <a:pt x="127" y="95"/>
                    <a:pt x="127" y="95"/>
                  </a:cubicBezTo>
                  <a:lnTo>
                    <a:pt x="143" y="95"/>
                  </a:lnTo>
                  <a:lnTo>
                    <a:pt x="143" y="95"/>
                  </a:lnTo>
                  <a:lnTo>
                    <a:pt x="158" y="95"/>
                  </a:lnTo>
                  <a:cubicBezTo>
                    <a:pt x="175" y="95"/>
                    <a:pt x="175" y="78"/>
                    <a:pt x="175" y="63"/>
                  </a:cubicBezTo>
                  <a:cubicBezTo>
                    <a:pt x="175" y="47"/>
                    <a:pt x="158" y="32"/>
                    <a:pt x="143" y="32"/>
                  </a:cubicBezTo>
                  <a:lnTo>
                    <a:pt x="127" y="32"/>
                  </a:lnTo>
                  <a:lnTo>
                    <a:pt x="80" y="47"/>
                  </a:lnTo>
                  <a:lnTo>
                    <a:pt x="64" y="32"/>
                  </a:lnTo>
                  <a:lnTo>
                    <a:pt x="64" y="15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40"/>
            <p:cNvSpPr/>
            <p:nvPr/>
          </p:nvSpPr>
          <p:spPr>
            <a:xfrm>
              <a:off x="3350861" y="1782243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80" y="1"/>
                  </a:moveTo>
                  <a:lnTo>
                    <a:pt x="80" y="1"/>
                  </a:lnTo>
                  <a:lnTo>
                    <a:pt x="80" y="1"/>
                  </a:lnTo>
                  <a:lnTo>
                    <a:pt x="64" y="16"/>
                  </a:lnTo>
                  <a:lnTo>
                    <a:pt x="17" y="110"/>
                  </a:lnTo>
                  <a:cubicBezTo>
                    <a:pt x="1" y="110"/>
                    <a:pt x="1" y="127"/>
                    <a:pt x="1" y="127"/>
                  </a:cubicBezTo>
                  <a:lnTo>
                    <a:pt x="32" y="158"/>
                  </a:lnTo>
                  <a:lnTo>
                    <a:pt x="49" y="158"/>
                  </a:lnTo>
                  <a:lnTo>
                    <a:pt x="64" y="142"/>
                  </a:lnTo>
                  <a:lnTo>
                    <a:pt x="95" y="95"/>
                  </a:lnTo>
                  <a:lnTo>
                    <a:pt x="112" y="95"/>
                  </a:lnTo>
                  <a:lnTo>
                    <a:pt x="143" y="95"/>
                  </a:lnTo>
                  <a:cubicBezTo>
                    <a:pt x="143" y="79"/>
                    <a:pt x="158" y="64"/>
                    <a:pt x="143" y="47"/>
                  </a:cubicBezTo>
                  <a:lnTo>
                    <a:pt x="143" y="32"/>
                  </a:lnTo>
                  <a:lnTo>
                    <a:pt x="112" y="16"/>
                  </a:lnTo>
                  <a:cubicBezTo>
                    <a:pt x="112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40"/>
            <p:cNvSpPr/>
            <p:nvPr/>
          </p:nvSpPr>
          <p:spPr>
            <a:xfrm>
              <a:off x="3093314" y="1790258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0" y="1"/>
                  </a:moveTo>
                  <a:lnTo>
                    <a:pt x="0" y="32"/>
                  </a:lnTo>
                  <a:cubicBezTo>
                    <a:pt x="0" y="47"/>
                    <a:pt x="17" y="64"/>
                    <a:pt x="32" y="64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48" y="64"/>
                    <a:pt x="48" y="64"/>
                    <a:pt x="63" y="79"/>
                  </a:cubicBezTo>
                  <a:lnTo>
                    <a:pt x="63" y="79"/>
                  </a:lnTo>
                  <a:lnTo>
                    <a:pt x="63" y="79"/>
                  </a:lnTo>
                  <a:lnTo>
                    <a:pt x="80" y="79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111" y="79"/>
                    <a:pt x="111" y="79"/>
                  </a:cubicBezTo>
                  <a:cubicBezTo>
                    <a:pt x="111" y="64"/>
                    <a:pt x="111" y="47"/>
                    <a:pt x="95" y="47"/>
                  </a:cubicBezTo>
                  <a:lnTo>
                    <a:pt x="17" y="16"/>
                  </a:lnTo>
                  <a:cubicBezTo>
                    <a:pt x="0" y="1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40"/>
            <p:cNvSpPr/>
            <p:nvPr/>
          </p:nvSpPr>
          <p:spPr>
            <a:xfrm>
              <a:off x="3271701" y="1773720"/>
              <a:ext cx="4548" cy="1018"/>
            </a:xfrm>
            <a:custGeom>
              <a:avLst/>
              <a:gdLst/>
              <a:ahLst/>
              <a:cxnLst/>
              <a:rect l="l" t="t" r="r" b="b"/>
              <a:pathLst>
                <a:path w="143" h="32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95" y="17"/>
                    <a:pt x="80" y="17"/>
                  </a:cubicBezTo>
                  <a:lnTo>
                    <a:pt x="63" y="17"/>
                  </a:lnTo>
                  <a:cubicBezTo>
                    <a:pt x="48" y="17"/>
                    <a:pt x="48" y="17"/>
                    <a:pt x="32" y="0"/>
                  </a:cubicBezTo>
                  <a:lnTo>
                    <a:pt x="32" y="0"/>
                  </a:lnTo>
                  <a:lnTo>
                    <a:pt x="17" y="0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11" y="17"/>
                  </a:lnTo>
                  <a:lnTo>
                    <a:pt x="111" y="17"/>
                  </a:lnTo>
                  <a:cubicBezTo>
                    <a:pt x="127" y="17"/>
                    <a:pt x="127" y="32"/>
                    <a:pt x="143" y="32"/>
                  </a:cubicBezTo>
                  <a:lnTo>
                    <a:pt x="143" y="17"/>
                  </a:lnTo>
                  <a:cubicBezTo>
                    <a:pt x="127" y="0"/>
                    <a:pt x="127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40"/>
            <p:cNvSpPr/>
            <p:nvPr/>
          </p:nvSpPr>
          <p:spPr>
            <a:xfrm>
              <a:off x="3403496" y="1768695"/>
              <a:ext cx="6042" cy="3053"/>
            </a:xfrm>
            <a:custGeom>
              <a:avLst/>
              <a:gdLst/>
              <a:ahLst/>
              <a:cxnLst/>
              <a:rect l="l" t="t" r="r" b="b"/>
              <a:pathLst>
                <a:path w="190" h="96" extrusionOk="0">
                  <a:moveTo>
                    <a:pt x="110" y="1"/>
                  </a:moveTo>
                  <a:lnTo>
                    <a:pt x="110" y="17"/>
                  </a:lnTo>
                  <a:cubicBezTo>
                    <a:pt x="127" y="32"/>
                    <a:pt x="110" y="49"/>
                    <a:pt x="95" y="64"/>
                  </a:cubicBezTo>
                  <a:lnTo>
                    <a:pt x="79" y="64"/>
                  </a:lnTo>
                  <a:cubicBezTo>
                    <a:pt x="64" y="64"/>
                    <a:pt x="64" y="64"/>
                    <a:pt x="47" y="49"/>
                  </a:cubicBezTo>
                  <a:lnTo>
                    <a:pt x="47" y="32"/>
                  </a:lnTo>
                  <a:lnTo>
                    <a:pt x="16" y="32"/>
                  </a:lnTo>
                  <a:cubicBezTo>
                    <a:pt x="1" y="49"/>
                    <a:pt x="1" y="49"/>
                    <a:pt x="1" y="64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79" y="80"/>
                    <a:pt x="95" y="80"/>
                    <a:pt x="110" y="80"/>
                  </a:cubicBezTo>
                  <a:cubicBezTo>
                    <a:pt x="110" y="64"/>
                    <a:pt x="127" y="49"/>
                    <a:pt x="142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74" y="32"/>
                    <a:pt x="190" y="32"/>
                    <a:pt x="190" y="49"/>
                  </a:cubicBezTo>
                  <a:cubicBezTo>
                    <a:pt x="190" y="32"/>
                    <a:pt x="174" y="32"/>
                    <a:pt x="174" y="32"/>
                  </a:cubicBezTo>
                  <a:cubicBezTo>
                    <a:pt x="158" y="17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0"/>
            <p:cNvSpPr/>
            <p:nvPr/>
          </p:nvSpPr>
          <p:spPr>
            <a:xfrm>
              <a:off x="3410016" y="1766691"/>
              <a:ext cx="6042" cy="3562"/>
            </a:xfrm>
            <a:custGeom>
              <a:avLst/>
              <a:gdLst/>
              <a:ahLst/>
              <a:cxnLst/>
              <a:rect l="l" t="t" r="r" b="b"/>
              <a:pathLst>
                <a:path w="190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42" y="1"/>
                  </a:lnTo>
                  <a:lnTo>
                    <a:pt x="48" y="32"/>
                  </a:lnTo>
                  <a:cubicBezTo>
                    <a:pt x="48" y="49"/>
                    <a:pt x="48" y="49"/>
                    <a:pt x="32" y="64"/>
                  </a:cubicBezTo>
                  <a:lnTo>
                    <a:pt x="16" y="64"/>
                  </a:lnTo>
                  <a:lnTo>
                    <a:pt x="0" y="64"/>
                  </a:lnTo>
                  <a:lnTo>
                    <a:pt x="0" y="80"/>
                  </a:lnTo>
                  <a:cubicBezTo>
                    <a:pt x="16" y="95"/>
                    <a:pt x="32" y="112"/>
                    <a:pt x="48" y="112"/>
                  </a:cubicBezTo>
                  <a:lnTo>
                    <a:pt x="48" y="95"/>
                  </a:lnTo>
                  <a:lnTo>
                    <a:pt x="126" y="80"/>
                  </a:lnTo>
                  <a:cubicBezTo>
                    <a:pt x="126" y="64"/>
                    <a:pt x="142" y="49"/>
                    <a:pt x="158" y="49"/>
                  </a:cubicBezTo>
                  <a:lnTo>
                    <a:pt x="158" y="49"/>
                  </a:lnTo>
                  <a:lnTo>
                    <a:pt x="174" y="49"/>
                  </a:lnTo>
                  <a:lnTo>
                    <a:pt x="189" y="49"/>
                  </a:lnTo>
                  <a:lnTo>
                    <a:pt x="189" y="32"/>
                  </a:lnTo>
                  <a:cubicBezTo>
                    <a:pt x="189" y="17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0"/>
            <p:cNvSpPr/>
            <p:nvPr/>
          </p:nvSpPr>
          <p:spPr>
            <a:xfrm>
              <a:off x="3110361" y="1795283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47"/>
                  </a:moveTo>
                  <a:lnTo>
                    <a:pt x="32" y="63"/>
                  </a:lnTo>
                  <a:lnTo>
                    <a:pt x="17" y="63"/>
                  </a:ln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32" y="142"/>
                    <a:pt x="48" y="158"/>
                  </a:cubicBezTo>
                  <a:lnTo>
                    <a:pt x="63" y="158"/>
                  </a:lnTo>
                  <a:cubicBezTo>
                    <a:pt x="80" y="158"/>
                    <a:pt x="95" y="158"/>
                    <a:pt x="95" y="142"/>
                  </a:cubicBezTo>
                  <a:lnTo>
                    <a:pt x="95" y="142"/>
                  </a:lnTo>
                  <a:cubicBezTo>
                    <a:pt x="80" y="142"/>
                    <a:pt x="63" y="142"/>
                    <a:pt x="63" y="126"/>
                  </a:cubicBezTo>
                  <a:cubicBezTo>
                    <a:pt x="48" y="110"/>
                    <a:pt x="48" y="95"/>
                    <a:pt x="63" y="78"/>
                  </a:cubicBezTo>
                  <a:lnTo>
                    <a:pt x="63" y="78"/>
                  </a:lnTo>
                  <a:lnTo>
                    <a:pt x="63" y="78"/>
                  </a:lnTo>
                  <a:cubicBezTo>
                    <a:pt x="63" y="78"/>
                    <a:pt x="63" y="63"/>
                    <a:pt x="48" y="47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40"/>
            <p:cNvSpPr/>
            <p:nvPr/>
          </p:nvSpPr>
          <p:spPr>
            <a:xfrm>
              <a:off x="3268680" y="1767709"/>
              <a:ext cx="7060" cy="13580"/>
            </a:xfrm>
            <a:custGeom>
              <a:avLst/>
              <a:gdLst/>
              <a:ahLst/>
              <a:cxnLst/>
              <a:rect l="l" t="t" r="r" b="b"/>
              <a:pathLst>
                <a:path w="222" h="427" extrusionOk="0">
                  <a:moveTo>
                    <a:pt x="112" y="174"/>
                  </a:moveTo>
                  <a:cubicBezTo>
                    <a:pt x="95" y="174"/>
                    <a:pt x="95" y="174"/>
                    <a:pt x="80" y="189"/>
                  </a:cubicBezTo>
                  <a:lnTo>
                    <a:pt x="64" y="189"/>
                  </a:lnTo>
                  <a:lnTo>
                    <a:pt x="32" y="189"/>
                  </a:lnTo>
                  <a:cubicBezTo>
                    <a:pt x="32" y="206"/>
                    <a:pt x="32" y="221"/>
                    <a:pt x="17" y="237"/>
                  </a:cubicBezTo>
                  <a:cubicBezTo>
                    <a:pt x="17" y="269"/>
                    <a:pt x="17" y="284"/>
                    <a:pt x="1" y="315"/>
                  </a:cubicBezTo>
                  <a:cubicBezTo>
                    <a:pt x="1" y="315"/>
                    <a:pt x="1" y="332"/>
                    <a:pt x="17" y="347"/>
                  </a:cubicBezTo>
                  <a:lnTo>
                    <a:pt x="49" y="410"/>
                  </a:lnTo>
                  <a:cubicBezTo>
                    <a:pt x="64" y="426"/>
                    <a:pt x="64" y="426"/>
                    <a:pt x="80" y="426"/>
                  </a:cubicBezTo>
                  <a:lnTo>
                    <a:pt x="80" y="426"/>
                  </a:lnTo>
                  <a:lnTo>
                    <a:pt x="95" y="426"/>
                  </a:lnTo>
                  <a:lnTo>
                    <a:pt x="112" y="426"/>
                  </a:lnTo>
                  <a:cubicBezTo>
                    <a:pt x="95" y="410"/>
                    <a:pt x="95" y="395"/>
                    <a:pt x="112" y="395"/>
                  </a:cubicBezTo>
                  <a:cubicBezTo>
                    <a:pt x="112" y="378"/>
                    <a:pt x="127" y="363"/>
                    <a:pt x="127" y="363"/>
                  </a:cubicBezTo>
                  <a:lnTo>
                    <a:pt x="143" y="363"/>
                  </a:lnTo>
                  <a:lnTo>
                    <a:pt x="143" y="363"/>
                  </a:lnTo>
                  <a:lnTo>
                    <a:pt x="190" y="378"/>
                  </a:lnTo>
                  <a:lnTo>
                    <a:pt x="190" y="378"/>
                  </a:lnTo>
                  <a:lnTo>
                    <a:pt x="206" y="378"/>
                  </a:lnTo>
                  <a:cubicBezTo>
                    <a:pt x="222" y="363"/>
                    <a:pt x="222" y="347"/>
                    <a:pt x="222" y="347"/>
                  </a:cubicBezTo>
                  <a:lnTo>
                    <a:pt x="222" y="332"/>
                  </a:lnTo>
                  <a:cubicBezTo>
                    <a:pt x="206" y="315"/>
                    <a:pt x="206" y="315"/>
                    <a:pt x="190" y="315"/>
                  </a:cubicBezTo>
                  <a:lnTo>
                    <a:pt x="158" y="315"/>
                  </a:lnTo>
                  <a:lnTo>
                    <a:pt x="95" y="347"/>
                  </a:lnTo>
                  <a:lnTo>
                    <a:pt x="95" y="347"/>
                  </a:lnTo>
                  <a:lnTo>
                    <a:pt x="80" y="363"/>
                  </a:lnTo>
                  <a:cubicBezTo>
                    <a:pt x="80" y="363"/>
                    <a:pt x="64" y="378"/>
                    <a:pt x="49" y="378"/>
                  </a:cubicBezTo>
                  <a:cubicBezTo>
                    <a:pt x="49" y="378"/>
                    <a:pt x="32" y="378"/>
                    <a:pt x="32" y="363"/>
                  </a:cubicBezTo>
                  <a:cubicBezTo>
                    <a:pt x="17" y="347"/>
                    <a:pt x="17" y="332"/>
                    <a:pt x="32" y="315"/>
                  </a:cubicBezTo>
                  <a:lnTo>
                    <a:pt x="64" y="269"/>
                  </a:lnTo>
                  <a:lnTo>
                    <a:pt x="64" y="252"/>
                  </a:lnTo>
                  <a:cubicBezTo>
                    <a:pt x="64" y="237"/>
                    <a:pt x="80" y="221"/>
                    <a:pt x="95" y="221"/>
                  </a:cubicBezTo>
                  <a:lnTo>
                    <a:pt x="95" y="221"/>
                  </a:lnTo>
                  <a:cubicBezTo>
                    <a:pt x="95" y="206"/>
                    <a:pt x="112" y="206"/>
                    <a:pt x="112" y="189"/>
                  </a:cubicBezTo>
                  <a:lnTo>
                    <a:pt x="112" y="174"/>
                  </a:lnTo>
                  <a:lnTo>
                    <a:pt x="112" y="174"/>
                  </a:lnTo>
                  <a:close/>
                  <a:moveTo>
                    <a:pt x="143" y="0"/>
                  </a:moveTo>
                  <a:lnTo>
                    <a:pt x="143" y="0"/>
                  </a:lnTo>
                  <a:cubicBezTo>
                    <a:pt x="143" y="17"/>
                    <a:pt x="143" y="17"/>
                    <a:pt x="127" y="17"/>
                  </a:cubicBezTo>
                  <a:lnTo>
                    <a:pt x="112" y="32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5" y="80"/>
                  </a:lnTo>
                  <a:cubicBezTo>
                    <a:pt x="80" y="95"/>
                    <a:pt x="80" y="111"/>
                    <a:pt x="64" y="111"/>
                  </a:cubicBezTo>
                  <a:lnTo>
                    <a:pt x="64" y="111"/>
                  </a:lnTo>
                  <a:lnTo>
                    <a:pt x="64" y="111"/>
                  </a:lnTo>
                  <a:lnTo>
                    <a:pt x="80" y="111"/>
                  </a:lnTo>
                  <a:lnTo>
                    <a:pt x="95" y="111"/>
                  </a:lnTo>
                  <a:lnTo>
                    <a:pt x="95" y="95"/>
                  </a:lnTo>
                  <a:cubicBezTo>
                    <a:pt x="95" y="63"/>
                    <a:pt x="112" y="48"/>
                    <a:pt x="127" y="48"/>
                  </a:cubicBezTo>
                  <a:lnTo>
                    <a:pt x="127" y="48"/>
                  </a:lnTo>
                  <a:cubicBezTo>
                    <a:pt x="143" y="48"/>
                    <a:pt x="158" y="63"/>
                    <a:pt x="158" y="63"/>
                  </a:cubicBezTo>
                  <a:lnTo>
                    <a:pt x="175" y="48"/>
                  </a:lnTo>
                  <a:cubicBezTo>
                    <a:pt x="158" y="32"/>
                    <a:pt x="158" y="17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40"/>
            <p:cNvSpPr/>
            <p:nvPr/>
          </p:nvSpPr>
          <p:spPr>
            <a:xfrm>
              <a:off x="3415009" y="1754192"/>
              <a:ext cx="7569" cy="3021"/>
            </a:xfrm>
            <a:custGeom>
              <a:avLst/>
              <a:gdLst/>
              <a:ahLst/>
              <a:cxnLst/>
              <a:rect l="l" t="t" r="r" b="b"/>
              <a:pathLst>
                <a:path w="238" h="95" extrusionOk="0">
                  <a:moveTo>
                    <a:pt x="127" y="16"/>
                  </a:moveTo>
                  <a:lnTo>
                    <a:pt x="95" y="32"/>
                  </a:lnTo>
                  <a:lnTo>
                    <a:pt x="80" y="32"/>
                  </a:lnTo>
                  <a:cubicBezTo>
                    <a:pt x="64" y="32"/>
                    <a:pt x="64" y="32"/>
                    <a:pt x="48" y="16"/>
                  </a:cubicBezTo>
                  <a:lnTo>
                    <a:pt x="32" y="32"/>
                  </a:lnTo>
                  <a:cubicBezTo>
                    <a:pt x="17" y="32"/>
                    <a:pt x="1" y="47"/>
                    <a:pt x="1" y="63"/>
                  </a:cubicBezTo>
                  <a:lnTo>
                    <a:pt x="1" y="79"/>
                  </a:lnTo>
                  <a:cubicBezTo>
                    <a:pt x="17" y="79"/>
                    <a:pt x="32" y="79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lnTo>
                    <a:pt x="64" y="95"/>
                  </a:lnTo>
                  <a:lnTo>
                    <a:pt x="64" y="63"/>
                  </a:lnTo>
                  <a:cubicBezTo>
                    <a:pt x="80" y="47"/>
                    <a:pt x="80" y="47"/>
                    <a:pt x="95" y="47"/>
                  </a:cubicBezTo>
                  <a:lnTo>
                    <a:pt x="95" y="47"/>
                  </a:lnTo>
                  <a:lnTo>
                    <a:pt x="112" y="47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16"/>
                  </a:lnTo>
                  <a:close/>
                  <a:moveTo>
                    <a:pt x="238" y="0"/>
                  </a:moveTo>
                  <a:cubicBezTo>
                    <a:pt x="238" y="16"/>
                    <a:pt x="221" y="16"/>
                    <a:pt x="221" y="16"/>
                  </a:cubicBezTo>
                  <a:lnTo>
                    <a:pt x="206" y="16"/>
                  </a:lnTo>
                  <a:lnTo>
                    <a:pt x="190" y="16"/>
                  </a:lnTo>
                  <a:lnTo>
                    <a:pt x="206" y="47"/>
                  </a:lnTo>
                  <a:lnTo>
                    <a:pt x="221" y="3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0"/>
            <p:cNvSpPr/>
            <p:nvPr/>
          </p:nvSpPr>
          <p:spPr>
            <a:xfrm>
              <a:off x="3016159" y="1795760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126" y="0"/>
                  </a:move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cubicBezTo>
                    <a:pt x="0" y="48"/>
                    <a:pt x="0" y="63"/>
                    <a:pt x="16" y="63"/>
                  </a:cubicBezTo>
                  <a:cubicBezTo>
                    <a:pt x="16" y="48"/>
                    <a:pt x="32" y="48"/>
                    <a:pt x="32" y="48"/>
                  </a:cubicBezTo>
                  <a:lnTo>
                    <a:pt x="48" y="48"/>
                  </a:lnTo>
                  <a:lnTo>
                    <a:pt x="48" y="48"/>
                  </a:lnTo>
                  <a:lnTo>
                    <a:pt x="126" y="63"/>
                  </a:lnTo>
                  <a:lnTo>
                    <a:pt x="158" y="63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0"/>
            <p:cNvSpPr/>
            <p:nvPr/>
          </p:nvSpPr>
          <p:spPr>
            <a:xfrm>
              <a:off x="3415518" y="1802788"/>
              <a:ext cx="12562" cy="6551"/>
            </a:xfrm>
            <a:custGeom>
              <a:avLst/>
              <a:gdLst/>
              <a:ahLst/>
              <a:cxnLst/>
              <a:rect l="l" t="t" r="r" b="b"/>
              <a:pathLst>
                <a:path w="395" h="206" extrusionOk="0">
                  <a:moveTo>
                    <a:pt x="190" y="111"/>
                  </a:moveTo>
                  <a:lnTo>
                    <a:pt x="190" y="126"/>
                  </a:lnTo>
                  <a:cubicBezTo>
                    <a:pt x="174" y="142"/>
                    <a:pt x="174" y="158"/>
                    <a:pt x="159" y="158"/>
                  </a:cubicBezTo>
                  <a:lnTo>
                    <a:pt x="142" y="158"/>
                  </a:lnTo>
                  <a:cubicBezTo>
                    <a:pt x="142" y="142"/>
                    <a:pt x="127" y="142"/>
                    <a:pt x="127" y="142"/>
                  </a:cubicBezTo>
                  <a:lnTo>
                    <a:pt x="96" y="142"/>
                  </a:lnTo>
                  <a:cubicBezTo>
                    <a:pt x="79" y="142"/>
                    <a:pt x="79" y="126"/>
                    <a:pt x="64" y="126"/>
                  </a:cubicBezTo>
                  <a:lnTo>
                    <a:pt x="64" y="126"/>
                  </a:lnTo>
                  <a:cubicBezTo>
                    <a:pt x="64" y="142"/>
                    <a:pt x="64" y="158"/>
                    <a:pt x="48" y="158"/>
                  </a:cubicBezTo>
                  <a:lnTo>
                    <a:pt x="16" y="174"/>
                  </a:lnTo>
                  <a:lnTo>
                    <a:pt x="1" y="174"/>
                  </a:lnTo>
                  <a:cubicBezTo>
                    <a:pt x="16" y="189"/>
                    <a:pt x="32" y="205"/>
                    <a:pt x="48" y="205"/>
                  </a:cubicBezTo>
                  <a:lnTo>
                    <a:pt x="48" y="205"/>
                  </a:lnTo>
                  <a:cubicBezTo>
                    <a:pt x="111" y="205"/>
                    <a:pt x="159" y="174"/>
                    <a:pt x="205" y="142"/>
                  </a:cubicBezTo>
                  <a:lnTo>
                    <a:pt x="190" y="111"/>
                  </a:lnTo>
                  <a:lnTo>
                    <a:pt x="190" y="111"/>
                  </a:lnTo>
                  <a:close/>
                  <a:moveTo>
                    <a:pt x="363" y="0"/>
                  </a:moveTo>
                  <a:lnTo>
                    <a:pt x="285" y="0"/>
                  </a:lnTo>
                  <a:lnTo>
                    <a:pt x="285" y="32"/>
                  </a:lnTo>
                  <a:cubicBezTo>
                    <a:pt x="285" y="48"/>
                    <a:pt x="268" y="63"/>
                    <a:pt x="253" y="63"/>
                  </a:cubicBezTo>
                  <a:lnTo>
                    <a:pt x="253" y="63"/>
                  </a:lnTo>
                  <a:cubicBezTo>
                    <a:pt x="237" y="63"/>
                    <a:pt x="222" y="48"/>
                    <a:pt x="222" y="32"/>
                  </a:cubicBezTo>
                  <a:lnTo>
                    <a:pt x="222" y="32"/>
                  </a:lnTo>
                  <a:cubicBezTo>
                    <a:pt x="205" y="48"/>
                    <a:pt x="190" y="48"/>
                    <a:pt x="190" y="63"/>
                  </a:cubicBezTo>
                  <a:cubicBezTo>
                    <a:pt x="190" y="79"/>
                    <a:pt x="174" y="79"/>
                    <a:pt x="159" y="79"/>
                  </a:cubicBezTo>
                  <a:lnTo>
                    <a:pt x="159" y="79"/>
                  </a:lnTo>
                  <a:lnTo>
                    <a:pt x="159" y="79"/>
                  </a:lnTo>
                  <a:lnTo>
                    <a:pt x="159" y="79"/>
                  </a:lnTo>
                  <a:lnTo>
                    <a:pt x="174" y="95"/>
                  </a:lnTo>
                  <a:cubicBezTo>
                    <a:pt x="174" y="79"/>
                    <a:pt x="174" y="79"/>
                    <a:pt x="190" y="63"/>
                  </a:cubicBezTo>
                  <a:lnTo>
                    <a:pt x="205" y="63"/>
                  </a:lnTo>
                  <a:lnTo>
                    <a:pt x="205" y="63"/>
                  </a:lnTo>
                  <a:lnTo>
                    <a:pt x="237" y="63"/>
                  </a:lnTo>
                  <a:lnTo>
                    <a:pt x="253" y="95"/>
                  </a:lnTo>
                  <a:cubicBezTo>
                    <a:pt x="253" y="79"/>
                    <a:pt x="268" y="79"/>
                    <a:pt x="268" y="79"/>
                  </a:cubicBezTo>
                  <a:lnTo>
                    <a:pt x="316" y="126"/>
                  </a:lnTo>
                  <a:cubicBezTo>
                    <a:pt x="316" y="142"/>
                    <a:pt x="331" y="142"/>
                    <a:pt x="331" y="142"/>
                  </a:cubicBezTo>
                  <a:lnTo>
                    <a:pt x="331" y="142"/>
                  </a:lnTo>
                  <a:lnTo>
                    <a:pt x="348" y="142"/>
                  </a:lnTo>
                  <a:lnTo>
                    <a:pt x="363" y="142"/>
                  </a:lnTo>
                  <a:lnTo>
                    <a:pt x="363" y="126"/>
                  </a:lnTo>
                  <a:lnTo>
                    <a:pt x="394" y="79"/>
                  </a:lnTo>
                  <a:lnTo>
                    <a:pt x="379" y="79"/>
                  </a:lnTo>
                  <a:lnTo>
                    <a:pt x="379" y="79"/>
                  </a:lnTo>
                  <a:cubicBezTo>
                    <a:pt x="348" y="79"/>
                    <a:pt x="331" y="63"/>
                    <a:pt x="331" y="48"/>
                  </a:cubicBezTo>
                  <a:cubicBezTo>
                    <a:pt x="331" y="32"/>
                    <a:pt x="348" y="16"/>
                    <a:pt x="379" y="16"/>
                  </a:cubicBezTo>
                  <a:lnTo>
                    <a:pt x="379" y="16"/>
                  </a:lnTo>
                  <a:lnTo>
                    <a:pt x="379" y="16"/>
                  </a:lnTo>
                  <a:cubicBezTo>
                    <a:pt x="379" y="0"/>
                    <a:pt x="379" y="0"/>
                    <a:pt x="3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40"/>
            <p:cNvSpPr/>
            <p:nvPr/>
          </p:nvSpPr>
          <p:spPr>
            <a:xfrm>
              <a:off x="3325831" y="181131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lnTo>
                    <a:pt x="32" y="47"/>
                  </a:lnTo>
                  <a:cubicBezTo>
                    <a:pt x="16" y="47"/>
                    <a:pt x="16" y="47"/>
                    <a:pt x="0" y="64"/>
                  </a:cubicBezTo>
                  <a:lnTo>
                    <a:pt x="16" y="64"/>
                  </a:lnTo>
                  <a:cubicBezTo>
                    <a:pt x="32" y="64"/>
                    <a:pt x="48" y="79"/>
                    <a:pt x="32" y="95"/>
                  </a:cubicBezTo>
                  <a:lnTo>
                    <a:pt x="32" y="173"/>
                  </a:lnTo>
                  <a:lnTo>
                    <a:pt x="16" y="190"/>
                  </a:lnTo>
                  <a:lnTo>
                    <a:pt x="16" y="221"/>
                  </a:lnTo>
                  <a:lnTo>
                    <a:pt x="16" y="221"/>
                  </a:lnTo>
                  <a:cubicBezTo>
                    <a:pt x="32" y="221"/>
                    <a:pt x="32" y="221"/>
                    <a:pt x="32" y="205"/>
                  </a:cubicBezTo>
                  <a:lnTo>
                    <a:pt x="79" y="173"/>
                  </a:lnTo>
                  <a:lnTo>
                    <a:pt x="79" y="173"/>
                  </a:lnTo>
                  <a:lnTo>
                    <a:pt x="79" y="158"/>
                  </a:lnTo>
                  <a:lnTo>
                    <a:pt x="95" y="158"/>
                  </a:lnTo>
                  <a:cubicBezTo>
                    <a:pt x="111" y="142"/>
                    <a:pt x="111" y="142"/>
                    <a:pt x="111" y="127"/>
                  </a:cubicBezTo>
                  <a:lnTo>
                    <a:pt x="111" y="127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95" y="95"/>
                  </a:lnTo>
                  <a:lnTo>
                    <a:pt x="126" y="79"/>
                  </a:lnTo>
                  <a:cubicBezTo>
                    <a:pt x="126" y="64"/>
                    <a:pt x="143" y="64"/>
                    <a:pt x="143" y="64"/>
                  </a:cubicBezTo>
                  <a:lnTo>
                    <a:pt x="143" y="64"/>
                  </a:lnTo>
                  <a:lnTo>
                    <a:pt x="158" y="64"/>
                  </a:lnTo>
                  <a:cubicBezTo>
                    <a:pt x="174" y="47"/>
                    <a:pt x="174" y="32"/>
                    <a:pt x="174" y="16"/>
                  </a:cubicBezTo>
                  <a:cubicBezTo>
                    <a:pt x="158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40"/>
            <p:cNvSpPr/>
            <p:nvPr/>
          </p:nvSpPr>
          <p:spPr>
            <a:xfrm>
              <a:off x="3155459" y="1818817"/>
              <a:ext cx="6042" cy="2544"/>
            </a:xfrm>
            <a:custGeom>
              <a:avLst/>
              <a:gdLst/>
              <a:ahLst/>
              <a:cxnLst/>
              <a:rect l="l" t="t" r="r" b="b"/>
              <a:pathLst>
                <a:path w="190" h="80" extrusionOk="0">
                  <a:moveTo>
                    <a:pt x="111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80" y="0"/>
                    <a:pt x="80" y="17"/>
                    <a:pt x="63" y="17"/>
                  </a:cubicBezTo>
                  <a:lnTo>
                    <a:pt x="17" y="63"/>
                  </a:lnTo>
                  <a:lnTo>
                    <a:pt x="0" y="63"/>
                  </a:lnTo>
                  <a:cubicBezTo>
                    <a:pt x="0" y="80"/>
                    <a:pt x="17" y="80"/>
                    <a:pt x="17" y="80"/>
                  </a:cubicBezTo>
                  <a:lnTo>
                    <a:pt x="32" y="80"/>
                  </a:lnTo>
                  <a:lnTo>
                    <a:pt x="48" y="80"/>
                  </a:lnTo>
                  <a:cubicBezTo>
                    <a:pt x="63" y="80"/>
                    <a:pt x="63" y="63"/>
                    <a:pt x="80" y="63"/>
                  </a:cubicBezTo>
                  <a:lnTo>
                    <a:pt x="80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126" y="63"/>
                  </a:lnTo>
                  <a:lnTo>
                    <a:pt x="143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48"/>
                  </a:lnTo>
                  <a:cubicBezTo>
                    <a:pt x="158" y="32"/>
                    <a:pt x="174" y="32"/>
                    <a:pt x="189" y="32"/>
                  </a:cubicBezTo>
                  <a:lnTo>
                    <a:pt x="189" y="32"/>
                  </a:lnTo>
                  <a:cubicBezTo>
                    <a:pt x="189" y="17"/>
                    <a:pt x="174" y="0"/>
                    <a:pt x="158" y="0"/>
                  </a:cubicBezTo>
                  <a:lnTo>
                    <a:pt x="158" y="0"/>
                  </a:lnTo>
                  <a:lnTo>
                    <a:pt x="126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40"/>
            <p:cNvSpPr/>
            <p:nvPr/>
          </p:nvSpPr>
          <p:spPr>
            <a:xfrm>
              <a:off x="3332351" y="1797763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32" y="64"/>
                    <a:pt x="47" y="48"/>
                    <a:pt x="64" y="32"/>
                  </a:cubicBezTo>
                  <a:lnTo>
                    <a:pt x="64" y="32"/>
                  </a:lnTo>
                  <a:lnTo>
                    <a:pt x="79" y="32"/>
                  </a:lnTo>
                  <a:cubicBezTo>
                    <a:pt x="79" y="32"/>
                    <a:pt x="95" y="48"/>
                    <a:pt x="110" y="48"/>
                  </a:cubicBezTo>
                  <a:lnTo>
                    <a:pt x="127" y="95"/>
                  </a:lnTo>
                  <a:cubicBezTo>
                    <a:pt x="142" y="111"/>
                    <a:pt x="158" y="111"/>
                    <a:pt x="158" y="111"/>
                  </a:cubicBezTo>
                  <a:lnTo>
                    <a:pt x="173" y="111"/>
                  </a:lnTo>
                  <a:cubicBezTo>
                    <a:pt x="190" y="95"/>
                    <a:pt x="205" y="95"/>
                    <a:pt x="221" y="80"/>
                  </a:cubicBezTo>
                  <a:lnTo>
                    <a:pt x="221" y="80"/>
                  </a:lnTo>
                  <a:lnTo>
                    <a:pt x="221" y="80"/>
                  </a:lnTo>
                  <a:cubicBezTo>
                    <a:pt x="221" y="48"/>
                    <a:pt x="205" y="32"/>
                    <a:pt x="190" y="32"/>
                  </a:cubicBezTo>
                  <a:lnTo>
                    <a:pt x="158" y="32"/>
                  </a:lnTo>
                  <a:lnTo>
                    <a:pt x="95" y="32"/>
                  </a:lnTo>
                  <a:cubicBezTo>
                    <a:pt x="95" y="32"/>
                    <a:pt x="79" y="32"/>
                    <a:pt x="64" y="17"/>
                  </a:cubicBezTo>
                  <a:lnTo>
                    <a:pt x="47" y="17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40"/>
            <p:cNvSpPr/>
            <p:nvPr/>
          </p:nvSpPr>
          <p:spPr>
            <a:xfrm>
              <a:off x="3435045" y="1792738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32"/>
                  </a:lnTo>
                  <a:cubicBezTo>
                    <a:pt x="80" y="32"/>
                    <a:pt x="80" y="49"/>
                    <a:pt x="64" y="49"/>
                  </a:cubicBezTo>
                  <a:cubicBezTo>
                    <a:pt x="64" y="49"/>
                    <a:pt x="49" y="49"/>
                    <a:pt x="49" y="32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7" y="32"/>
                    <a:pt x="1" y="49"/>
                    <a:pt x="17" y="64"/>
                  </a:cubicBezTo>
                  <a:cubicBezTo>
                    <a:pt x="32" y="80"/>
                    <a:pt x="32" y="80"/>
                    <a:pt x="49" y="80"/>
                  </a:cubicBezTo>
                  <a:lnTo>
                    <a:pt x="64" y="80"/>
                  </a:lnTo>
                  <a:lnTo>
                    <a:pt x="95" y="64"/>
                  </a:lnTo>
                  <a:lnTo>
                    <a:pt x="127" y="80"/>
                  </a:lnTo>
                  <a:lnTo>
                    <a:pt x="143" y="80"/>
                  </a:lnTo>
                  <a:cubicBezTo>
                    <a:pt x="158" y="80"/>
                    <a:pt x="175" y="64"/>
                    <a:pt x="175" y="49"/>
                  </a:cubicBezTo>
                  <a:cubicBezTo>
                    <a:pt x="175" y="32"/>
                    <a:pt x="175" y="17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40"/>
            <p:cNvSpPr/>
            <p:nvPr/>
          </p:nvSpPr>
          <p:spPr>
            <a:xfrm>
              <a:off x="3441597" y="1790258"/>
              <a:ext cx="3021" cy="5057"/>
            </a:xfrm>
            <a:custGeom>
              <a:avLst/>
              <a:gdLst/>
              <a:ahLst/>
              <a:cxnLst/>
              <a:rect l="l" t="t" r="r" b="b"/>
              <a:pathLst>
                <a:path w="95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79"/>
                  </a:lnTo>
                  <a:lnTo>
                    <a:pt x="15" y="95"/>
                  </a:lnTo>
                  <a:cubicBezTo>
                    <a:pt x="0" y="110"/>
                    <a:pt x="0" y="127"/>
                    <a:pt x="15" y="142"/>
                  </a:cubicBezTo>
                  <a:cubicBezTo>
                    <a:pt x="15" y="158"/>
                    <a:pt x="32" y="158"/>
                    <a:pt x="32" y="158"/>
                  </a:cubicBezTo>
                  <a:lnTo>
                    <a:pt x="63" y="158"/>
                  </a:lnTo>
                  <a:lnTo>
                    <a:pt x="78" y="142"/>
                  </a:lnTo>
                  <a:cubicBezTo>
                    <a:pt x="63" y="127"/>
                    <a:pt x="63" y="110"/>
                    <a:pt x="63" y="95"/>
                  </a:cubicBezTo>
                  <a:cubicBezTo>
                    <a:pt x="47" y="95"/>
                    <a:pt x="47" y="79"/>
                    <a:pt x="47" y="64"/>
                  </a:cubicBezTo>
                  <a:cubicBezTo>
                    <a:pt x="47" y="47"/>
                    <a:pt x="63" y="32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40"/>
            <p:cNvSpPr/>
            <p:nvPr/>
          </p:nvSpPr>
          <p:spPr>
            <a:xfrm>
              <a:off x="3261683" y="1804792"/>
              <a:ext cx="5025" cy="7569"/>
            </a:xfrm>
            <a:custGeom>
              <a:avLst/>
              <a:gdLst/>
              <a:ahLst/>
              <a:cxnLst/>
              <a:rect l="l" t="t" r="r" b="b"/>
              <a:pathLst>
                <a:path w="158" h="238" extrusionOk="0">
                  <a:moveTo>
                    <a:pt x="126" y="0"/>
                  </a:moveTo>
                  <a:lnTo>
                    <a:pt x="126" y="0"/>
                  </a:lnTo>
                  <a:cubicBezTo>
                    <a:pt x="111" y="0"/>
                    <a:pt x="111" y="0"/>
                    <a:pt x="95" y="16"/>
                  </a:cubicBezTo>
                  <a:lnTo>
                    <a:pt x="80" y="32"/>
                  </a:lnTo>
                  <a:cubicBezTo>
                    <a:pt x="80" y="32"/>
                    <a:pt x="80" y="48"/>
                    <a:pt x="63" y="48"/>
                  </a:cubicBezTo>
                  <a:cubicBezTo>
                    <a:pt x="32" y="95"/>
                    <a:pt x="0" y="142"/>
                    <a:pt x="0" y="206"/>
                  </a:cubicBezTo>
                  <a:lnTo>
                    <a:pt x="0" y="206"/>
                  </a:lnTo>
                  <a:cubicBezTo>
                    <a:pt x="0" y="221"/>
                    <a:pt x="0" y="237"/>
                    <a:pt x="32" y="237"/>
                  </a:cubicBezTo>
                  <a:lnTo>
                    <a:pt x="32" y="237"/>
                  </a:lnTo>
                  <a:cubicBezTo>
                    <a:pt x="48" y="237"/>
                    <a:pt x="63" y="221"/>
                    <a:pt x="63" y="206"/>
                  </a:cubicBezTo>
                  <a:lnTo>
                    <a:pt x="63" y="189"/>
                  </a:lnTo>
                  <a:cubicBezTo>
                    <a:pt x="63" y="142"/>
                    <a:pt x="95" y="111"/>
                    <a:pt x="126" y="79"/>
                  </a:cubicBezTo>
                  <a:cubicBezTo>
                    <a:pt x="143" y="79"/>
                    <a:pt x="143" y="63"/>
                    <a:pt x="143" y="63"/>
                  </a:cubicBezTo>
                  <a:lnTo>
                    <a:pt x="143" y="63"/>
                  </a:lnTo>
                  <a:lnTo>
                    <a:pt x="158" y="48"/>
                  </a:lnTo>
                  <a:lnTo>
                    <a:pt x="158" y="16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40"/>
            <p:cNvSpPr/>
            <p:nvPr/>
          </p:nvSpPr>
          <p:spPr>
            <a:xfrm>
              <a:off x="3051747" y="1823811"/>
              <a:ext cx="7028" cy="3562"/>
            </a:xfrm>
            <a:custGeom>
              <a:avLst/>
              <a:gdLst/>
              <a:ahLst/>
              <a:cxnLst/>
              <a:rect l="l" t="t" r="r" b="b"/>
              <a:pathLst>
                <a:path w="221" h="112" extrusionOk="0">
                  <a:moveTo>
                    <a:pt x="32" y="1"/>
                  </a:moveTo>
                  <a:lnTo>
                    <a:pt x="0" y="1"/>
                  </a:lnTo>
                  <a:cubicBezTo>
                    <a:pt x="0" y="1"/>
                    <a:pt x="16" y="17"/>
                    <a:pt x="16" y="32"/>
                  </a:cubicBezTo>
                  <a:cubicBezTo>
                    <a:pt x="16" y="32"/>
                    <a:pt x="16" y="49"/>
                    <a:pt x="0" y="49"/>
                  </a:cubicBezTo>
                  <a:cubicBezTo>
                    <a:pt x="32" y="49"/>
                    <a:pt x="32" y="64"/>
                    <a:pt x="32" y="80"/>
                  </a:cubicBezTo>
                  <a:cubicBezTo>
                    <a:pt x="47" y="80"/>
                    <a:pt x="32" y="80"/>
                    <a:pt x="32" y="95"/>
                  </a:cubicBezTo>
                  <a:cubicBezTo>
                    <a:pt x="79" y="112"/>
                    <a:pt x="126" y="112"/>
                    <a:pt x="158" y="112"/>
                  </a:cubicBezTo>
                  <a:lnTo>
                    <a:pt x="205" y="112"/>
                  </a:lnTo>
                  <a:lnTo>
                    <a:pt x="205" y="95"/>
                  </a:lnTo>
                  <a:cubicBezTo>
                    <a:pt x="205" y="95"/>
                    <a:pt x="189" y="80"/>
                    <a:pt x="205" y="80"/>
                  </a:cubicBezTo>
                  <a:cubicBezTo>
                    <a:pt x="205" y="64"/>
                    <a:pt x="205" y="49"/>
                    <a:pt x="221" y="49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205" y="49"/>
                  </a:lnTo>
                  <a:lnTo>
                    <a:pt x="158" y="49"/>
                  </a:lnTo>
                  <a:lnTo>
                    <a:pt x="110" y="49"/>
                  </a:lnTo>
                  <a:lnTo>
                    <a:pt x="110" y="32"/>
                  </a:lnTo>
                  <a:cubicBezTo>
                    <a:pt x="95" y="32"/>
                    <a:pt x="95" y="32"/>
                    <a:pt x="95" y="17"/>
                  </a:cubicBez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0"/>
            <p:cNvSpPr/>
            <p:nvPr/>
          </p:nvSpPr>
          <p:spPr>
            <a:xfrm>
              <a:off x="3036704" y="1821807"/>
              <a:ext cx="8523" cy="2576"/>
            </a:xfrm>
            <a:custGeom>
              <a:avLst/>
              <a:gdLst/>
              <a:ahLst/>
              <a:cxnLst/>
              <a:rect l="l" t="t" r="r" b="b"/>
              <a:pathLst>
                <a:path w="268" h="81" extrusionOk="0">
                  <a:moveTo>
                    <a:pt x="16" y="1"/>
                  </a:moveTo>
                  <a:lnTo>
                    <a:pt x="1" y="17"/>
                  </a:lnTo>
                  <a:lnTo>
                    <a:pt x="1" y="32"/>
                  </a:lnTo>
                  <a:cubicBezTo>
                    <a:pt x="1" y="49"/>
                    <a:pt x="1" y="49"/>
                    <a:pt x="16" y="64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79" y="64"/>
                  </a:lnTo>
                  <a:cubicBezTo>
                    <a:pt x="64" y="64"/>
                    <a:pt x="47" y="64"/>
                    <a:pt x="47" y="49"/>
                  </a:cubicBezTo>
                  <a:lnTo>
                    <a:pt x="16" y="1"/>
                  </a:lnTo>
                  <a:close/>
                  <a:moveTo>
                    <a:pt x="158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110" y="17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58" y="49"/>
                  </a:lnTo>
                  <a:cubicBezTo>
                    <a:pt x="158" y="49"/>
                    <a:pt x="173" y="49"/>
                    <a:pt x="173" y="64"/>
                  </a:cubicBezTo>
                  <a:lnTo>
                    <a:pt x="236" y="64"/>
                  </a:lnTo>
                  <a:cubicBezTo>
                    <a:pt x="253" y="64"/>
                    <a:pt x="268" y="49"/>
                    <a:pt x="268" y="32"/>
                  </a:cubicBezTo>
                  <a:lnTo>
                    <a:pt x="268" y="17"/>
                  </a:lnTo>
                  <a:lnTo>
                    <a:pt x="253" y="1"/>
                  </a:lnTo>
                  <a:lnTo>
                    <a:pt x="205" y="32"/>
                  </a:lnTo>
                  <a:cubicBezTo>
                    <a:pt x="205" y="49"/>
                    <a:pt x="205" y="49"/>
                    <a:pt x="190" y="49"/>
                  </a:cubicBezTo>
                  <a:cubicBezTo>
                    <a:pt x="173" y="49"/>
                    <a:pt x="173" y="32"/>
                    <a:pt x="158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0"/>
            <p:cNvSpPr/>
            <p:nvPr/>
          </p:nvSpPr>
          <p:spPr>
            <a:xfrm>
              <a:off x="3384954" y="1782720"/>
              <a:ext cx="2035" cy="5565"/>
            </a:xfrm>
            <a:custGeom>
              <a:avLst/>
              <a:gdLst/>
              <a:ahLst/>
              <a:cxnLst/>
              <a:rect l="l" t="t" r="r" b="b"/>
              <a:pathLst>
                <a:path w="64" h="175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48" y="143"/>
                  </a:lnTo>
                  <a:cubicBezTo>
                    <a:pt x="48" y="127"/>
                    <a:pt x="48" y="112"/>
                    <a:pt x="63" y="95"/>
                  </a:cubicBezTo>
                  <a:lnTo>
                    <a:pt x="63" y="95"/>
                  </a:lnTo>
                  <a:lnTo>
                    <a:pt x="63" y="32"/>
                  </a:lnTo>
                  <a:cubicBezTo>
                    <a:pt x="63" y="17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0"/>
            <p:cNvSpPr/>
            <p:nvPr/>
          </p:nvSpPr>
          <p:spPr>
            <a:xfrm>
              <a:off x="3115895" y="1797286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95" y="0"/>
                  </a:moveTo>
                  <a:lnTo>
                    <a:pt x="47" y="0"/>
                  </a:lnTo>
                  <a:cubicBezTo>
                    <a:pt x="47" y="15"/>
                    <a:pt x="47" y="15"/>
                    <a:pt x="32" y="32"/>
                  </a:cubicBezTo>
                  <a:lnTo>
                    <a:pt x="0" y="47"/>
                  </a:lnTo>
                  <a:cubicBezTo>
                    <a:pt x="0" y="63"/>
                    <a:pt x="0" y="63"/>
                    <a:pt x="15" y="63"/>
                  </a:cubicBezTo>
                  <a:lnTo>
                    <a:pt x="15" y="63"/>
                  </a:lnTo>
                  <a:cubicBezTo>
                    <a:pt x="32" y="63"/>
                    <a:pt x="47" y="63"/>
                    <a:pt x="63" y="47"/>
                  </a:cubicBezTo>
                  <a:lnTo>
                    <a:pt x="63" y="32"/>
                  </a:lnTo>
                  <a:lnTo>
                    <a:pt x="63" y="32"/>
                  </a:lnTo>
                  <a:lnTo>
                    <a:pt x="78" y="32"/>
                  </a:lnTo>
                  <a:lnTo>
                    <a:pt x="95" y="32"/>
                  </a:lnTo>
                  <a:lnTo>
                    <a:pt x="110" y="32"/>
                  </a:lnTo>
                  <a:lnTo>
                    <a:pt x="110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0"/>
            <p:cNvSpPr/>
            <p:nvPr/>
          </p:nvSpPr>
          <p:spPr>
            <a:xfrm>
              <a:off x="3117358" y="1795760"/>
              <a:ext cx="4580" cy="2035"/>
            </a:xfrm>
            <a:custGeom>
              <a:avLst/>
              <a:gdLst/>
              <a:ahLst/>
              <a:cxnLst/>
              <a:rect l="l" t="t" r="r" b="b"/>
              <a:pathLst>
                <a:path w="144" h="64" extrusionOk="0">
                  <a:moveTo>
                    <a:pt x="64" y="0"/>
                  </a:moveTo>
                  <a:lnTo>
                    <a:pt x="1" y="32"/>
                  </a:lnTo>
                  <a:lnTo>
                    <a:pt x="1" y="32"/>
                  </a:lnTo>
                  <a:cubicBezTo>
                    <a:pt x="17" y="32"/>
                    <a:pt x="17" y="48"/>
                    <a:pt x="1" y="48"/>
                  </a:cubicBezTo>
                  <a:lnTo>
                    <a:pt x="49" y="48"/>
                  </a:lnTo>
                  <a:lnTo>
                    <a:pt x="49" y="63"/>
                  </a:lnTo>
                  <a:lnTo>
                    <a:pt x="64" y="63"/>
                  </a:lnTo>
                  <a:lnTo>
                    <a:pt x="64" y="32"/>
                  </a:lnTo>
                  <a:lnTo>
                    <a:pt x="64" y="0"/>
                  </a:lnTo>
                  <a:close/>
                  <a:moveTo>
                    <a:pt x="143" y="0"/>
                  </a:moveTo>
                  <a:lnTo>
                    <a:pt x="127" y="0"/>
                  </a:lnTo>
                  <a:lnTo>
                    <a:pt x="127" y="17"/>
                  </a:lnTo>
                  <a:lnTo>
                    <a:pt x="143" y="17"/>
                  </a:lnTo>
                  <a:lnTo>
                    <a:pt x="143" y="1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0"/>
            <p:cNvSpPr/>
            <p:nvPr/>
          </p:nvSpPr>
          <p:spPr>
            <a:xfrm>
              <a:off x="3324813" y="181331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lnTo>
                    <a:pt x="32" y="110"/>
                  </a:lnTo>
                  <a:cubicBezTo>
                    <a:pt x="32" y="110"/>
                    <a:pt x="48" y="110"/>
                    <a:pt x="48" y="127"/>
                  </a:cubicBezTo>
                  <a:lnTo>
                    <a:pt x="48" y="127"/>
                  </a:lnTo>
                  <a:lnTo>
                    <a:pt x="64" y="110"/>
                  </a:lnTo>
                  <a:lnTo>
                    <a:pt x="64" y="32"/>
                  </a:lnTo>
                  <a:cubicBezTo>
                    <a:pt x="80" y="16"/>
                    <a:pt x="64" y="1"/>
                    <a:pt x="48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40"/>
            <p:cNvSpPr/>
            <p:nvPr/>
          </p:nvSpPr>
          <p:spPr>
            <a:xfrm>
              <a:off x="3267694" y="1815319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0" y="32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lose/>
                  <a:moveTo>
                    <a:pt x="63" y="1"/>
                  </a:moveTo>
                  <a:lnTo>
                    <a:pt x="63" y="1"/>
                  </a:lnTo>
                  <a:lnTo>
                    <a:pt x="63" y="16"/>
                  </a:lnTo>
                  <a:cubicBezTo>
                    <a:pt x="63" y="16"/>
                    <a:pt x="80" y="32"/>
                    <a:pt x="63" y="47"/>
                  </a:cubicBezTo>
                  <a:lnTo>
                    <a:pt x="63" y="64"/>
                  </a:lnTo>
                  <a:lnTo>
                    <a:pt x="80" y="64"/>
                  </a:lnTo>
                  <a:lnTo>
                    <a:pt x="80" y="47"/>
                  </a:lnTo>
                  <a:cubicBezTo>
                    <a:pt x="95" y="32"/>
                    <a:pt x="95" y="16"/>
                    <a:pt x="111" y="16"/>
                  </a:cubicBezTo>
                  <a:lnTo>
                    <a:pt x="111" y="16"/>
                  </a:lnTo>
                  <a:lnTo>
                    <a:pt x="126" y="16"/>
                  </a:lnTo>
                  <a:cubicBezTo>
                    <a:pt x="143" y="32"/>
                    <a:pt x="158" y="47"/>
                    <a:pt x="143" y="64"/>
                  </a:cubicBezTo>
                  <a:lnTo>
                    <a:pt x="143" y="79"/>
                  </a:lnTo>
                  <a:lnTo>
                    <a:pt x="158" y="79"/>
                  </a:lnTo>
                  <a:lnTo>
                    <a:pt x="158" y="79"/>
                  </a:lnTo>
                  <a:cubicBezTo>
                    <a:pt x="174" y="79"/>
                    <a:pt x="189" y="64"/>
                    <a:pt x="189" y="47"/>
                  </a:cubicBezTo>
                  <a:cubicBezTo>
                    <a:pt x="189" y="32"/>
                    <a:pt x="174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40"/>
            <p:cNvSpPr/>
            <p:nvPr/>
          </p:nvSpPr>
          <p:spPr>
            <a:xfrm>
              <a:off x="3404513" y="1785741"/>
              <a:ext cx="2512" cy="1558"/>
            </a:xfrm>
            <a:custGeom>
              <a:avLst/>
              <a:gdLst/>
              <a:ahLst/>
              <a:cxnLst/>
              <a:rect l="l" t="t" r="r" b="b"/>
              <a:pathLst>
                <a:path w="79" h="49" extrusionOk="0">
                  <a:moveTo>
                    <a:pt x="32" y="0"/>
                  </a:moveTo>
                  <a:lnTo>
                    <a:pt x="32" y="0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" y="48"/>
                  </a:lnTo>
                  <a:cubicBezTo>
                    <a:pt x="15" y="32"/>
                    <a:pt x="32" y="32"/>
                    <a:pt x="32" y="32"/>
                  </a:cubicBezTo>
                  <a:lnTo>
                    <a:pt x="47" y="32"/>
                  </a:lnTo>
                  <a:lnTo>
                    <a:pt x="47" y="32"/>
                  </a:ln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0"/>
            <p:cNvSpPr/>
            <p:nvPr/>
          </p:nvSpPr>
          <p:spPr>
            <a:xfrm>
              <a:off x="3078271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32" y="1"/>
                  </a:moveTo>
                  <a:cubicBezTo>
                    <a:pt x="17" y="1"/>
                    <a:pt x="17" y="1"/>
                    <a:pt x="17" y="17"/>
                  </a:cubicBezTo>
                  <a:cubicBezTo>
                    <a:pt x="1" y="32"/>
                    <a:pt x="17" y="49"/>
                    <a:pt x="32" y="64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95"/>
                  </a:lnTo>
                  <a:cubicBezTo>
                    <a:pt x="80" y="112"/>
                    <a:pt x="80" y="112"/>
                    <a:pt x="95" y="112"/>
                  </a:cubicBezTo>
                  <a:lnTo>
                    <a:pt x="95" y="127"/>
                  </a:lnTo>
                  <a:cubicBezTo>
                    <a:pt x="95" y="112"/>
                    <a:pt x="112" y="112"/>
                    <a:pt x="112" y="112"/>
                  </a:cubicBezTo>
                  <a:lnTo>
                    <a:pt x="158" y="80"/>
                  </a:lnTo>
                  <a:lnTo>
                    <a:pt x="158" y="64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27" y="64"/>
                    <a:pt x="112" y="64"/>
                    <a:pt x="112" y="49"/>
                  </a:cubicBezTo>
                  <a:cubicBezTo>
                    <a:pt x="95" y="49"/>
                    <a:pt x="95" y="32"/>
                    <a:pt x="95" y="32"/>
                  </a:cubicBezTo>
                  <a:lnTo>
                    <a:pt x="95" y="17"/>
                  </a:lnTo>
                  <a:lnTo>
                    <a:pt x="64" y="17"/>
                  </a:lnTo>
                  <a:lnTo>
                    <a:pt x="4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0"/>
            <p:cNvSpPr/>
            <p:nvPr/>
          </p:nvSpPr>
          <p:spPr>
            <a:xfrm>
              <a:off x="3337376" y="1821330"/>
              <a:ext cx="5502" cy="1527"/>
            </a:xfrm>
            <a:custGeom>
              <a:avLst/>
              <a:gdLst/>
              <a:ahLst/>
              <a:cxnLst/>
              <a:rect l="l" t="t" r="r" b="b"/>
              <a:pathLst>
                <a:path w="173" h="48" extrusionOk="0">
                  <a:moveTo>
                    <a:pt x="141" y="1"/>
                  </a:moveTo>
                  <a:lnTo>
                    <a:pt x="126" y="1"/>
                  </a:lnTo>
                  <a:lnTo>
                    <a:pt x="126" y="1"/>
                  </a:lnTo>
                  <a:lnTo>
                    <a:pt x="0" y="47"/>
                  </a:lnTo>
                  <a:cubicBezTo>
                    <a:pt x="47" y="47"/>
                    <a:pt x="110" y="32"/>
                    <a:pt x="173" y="32"/>
                  </a:cubicBezTo>
                  <a:lnTo>
                    <a:pt x="173" y="32"/>
                  </a:lnTo>
                  <a:lnTo>
                    <a:pt x="158" y="32"/>
                  </a:lnTo>
                  <a:lnTo>
                    <a:pt x="158" y="16"/>
                  </a:lnTo>
                  <a:cubicBezTo>
                    <a:pt x="158" y="1"/>
                    <a:pt x="141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0"/>
            <p:cNvSpPr/>
            <p:nvPr/>
          </p:nvSpPr>
          <p:spPr>
            <a:xfrm>
              <a:off x="3428557" y="1807781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1" y="48"/>
                  </a:moveTo>
                  <a:lnTo>
                    <a:pt x="1" y="48"/>
                  </a:lnTo>
                  <a:lnTo>
                    <a:pt x="1" y="64"/>
                  </a:lnTo>
                  <a:lnTo>
                    <a:pt x="1" y="48"/>
                  </a:lnTo>
                  <a:close/>
                  <a:moveTo>
                    <a:pt x="95" y="1"/>
                  </a:moveTo>
                  <a:lnTo>
                    <a:pt x="95" y="1"/>
                  </a:lnTo>
                  <a:cubicBezTo>
                    <a:pt x="95" y="17"/>
                    <a:pt x="79" y="17"/>
                    <a:pt x="79" y="17"/>
                  </a:cubicBez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cubicBezTo>
                    <a:pt x="64" y="17"/>
                    <a:pt x="79" y="32"/>
                    <a:pt x="79" y="64"/>
                  </a:cubicBezTo>
                  <a:lnTo>
                    <a:pt x="64" y="64"/>
                  </a:lnTo>
                  <a:lnTo>
                    <a:pt x="79" y="80"/>
                  </a:ln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0"/>
            <p:cNvSpPr/>
            <p:nvPr/>
          </p:nvSpPr>
          <p:spPr>
            <a:xfrm>
              <a:off x="3059762" y="1827818"/>
              <a:ext cx="12053" cy="7569"/>
            </a:xfrm>
            <a:custGeom>
              <a:avLst/>
              <a:gdLst/>
              <a:ahLst/>
              <a:cxnLst/>
              <a:rect l="l" t="t" r="r" b="b"/>
              <a:pathLst>
                <a:path w="379" h="238" extrusionOk="0">
                  <a:moveTo>
                    <a:pt x="32" y="1"/>
                  </a:moveTo>
                  <a:cubicBezTo>
                    <a:pt x="47" y="17"/>
                    <a:pt x="47" y="32"/>
                    <a:pt x="47" y="49"/>
                  </a:cubicBezTo>
                  <a:cubicBezTo>
                    <a:pt x="32" y="64"/>
                    <a:pt x="16" y="64"/>
                    <a:pt x="16" y="64"/>
                  </a:cubicBezTo>
                  <a:lnTo>
                    <a:pt x="0" y="64"/>
                  </a:lnTo>
                  <a:cubicBezTo>
                    <a:pt x="16" y="64"/>
                    <a:pt x="16" y="80"/>
                    <a:pt x="16" y="80"/>
                  </a:cubicBezTo>
                  <a:lnTo>
                    <a:pt x="32" y="80"/>
                  </a:lnTo>
                  <a:lnTo>
                    <a:pt x="63" y="80"/>
                  </a:lnTo>
                  <a:lnTo>
                    <a:pt x="79" y="64"/>
                  </a:lnTo>
                  <a:lnTo>
                    <a:pt x="95" y="64"/>
                  </a:lnTo>
                  <a:cubicBezTo>
                    <a:pt x="95" y="64"/>
                    <a:pt x="95" y="80"/>
                    <a:pt x="110" y="80"/>
                  </a:cubicBezTo>
                  <a:cubicBezTo>
                    <a:pt x="110" y="64"/>
                    <a:pt x="127" y="49"/>
                    <a:pt x="142" y="49"/>
                  </a:cubicBezTo>
                  <a:lnTo>
                    <a:pt x="142" y="49"/>
                  </a:lnTo>
                  <a:lnTo>
                    <a:pt x="142" y="49"/>
                  </a:lnTo>
                  <a:cubicBezTo>
                    <a:pt x="158" y="49"/>
                    <a:pt x="173" y="64"/>
                    <a:pt x="173" y="80"/>
                  </a:cubicBezTo>
                  <a:lnTo>
                    <a:pt x="173" y="127"/>
                  </a:lnTo>
                  <a:cubicBezTo>
                    <a:pt x="236" y="143"/>
                    <a:pt x="284" y="175"/>
                    <a:pt x="316" y="221"/>
                  </a:cubicBezTo>
                  <a:cubicBezTo>
                    <a:pt x="316" y="238"/>
                    <a:pt x="331" y="238"/>
                    <a:pt x="347" y="238"/>
                  </a:cubicBezTo>
                  <a:lnTo>
                    <a:pt x="362" y="238"/>
                  </a:lnTo>
                  <a:cubicBezTo>
                    <a:pt x="379" y="238"/>
                    <a:pt x="379" y="206"/>
                    <a:pt x="379" y="190"/>
                  </a:cubicBezTo>
                  <a:cubicBezTo>
                    <a:pt x="362" y="190"/>
                    <a:pt x="362" y="175"/>
                    <a:pt x="362" y="175"/>
                  </a:cubicBezTo>
                  <a:cubicBezTo>
                    <a:pt x="299" y="143"/>
                    <a:pt x="253" y="112"/>
                    <a:pt x="205" y="80"/>
                  </a:cubicBezTo>
                  <a:lnTo>
                    <a:pt x="205" y="49"/>
                  </a:lnTo>
                  <a:lnTo>
                    <a:pt x="205" y="49"/>
                  </a:lnTo>
                  <a:lnTo>
                    <a:pt x="190" y="64"/>
                  </a:lnTo>
                  <a:cubicBezTo>
                    <a:pt x="173" y="64"/>
                    <a:pt x="173" y="64"/>
                    <a:pt x="158" y="49"/>
                  </a:cubicBezTo>
                  <a:lnTo>
                    <a:pt x="158" y="49"/>
                  </a:lnTo>
                  <a:cubicBezTo>
                    <a:pt x="142" y="49"/>
                    <a:pt x="142" y="32"/>
                    <a:pt x="142" y="32"/>
                  </a:cubicBezTo>
                  <a:lnTo>
                    <a:pt x="142" y="32"/>
                  </a:lnTo>
                  <a:lnTo>
                    <a:pt x="127" y="49"/>
                  </a:lnTo>
                  <a:cubicBezTo>
                    <a:pt x="110" y="49"/>
                    <a:pt x="110" y="32"/>
                    <a:pt x="95" y="32"/>
                  </a:cubicBezTo>
                  <a:lnTo>
                    <a:pt x="95" y="32"/>
                  </a:lnTo>
                  <a:cubicBezTo>
                    <a:pt x="79" y="17"/>
                    <a:pt x="63" y="17"/>
                    <a:pt x="63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40"/>
            <p:cNvSpPr/>
            <p:nvPr/>
          </p:nvSpPr>
          <p:spPr>
            <a:xfrm>
              <a:off x="3030184" y="1795283"/>
              <a:ext cx="6551" cy="10050"/>
            </a:xfrm>
            <a:custGeom>
              <a:avLst/>
              <a:gdLst/>
              <a:ahLst/>
              <a:cxnLst/>
              <a:rect l="l" t="t" r="r" b="b"/>
              <a:pathLst>
                <a:path w="206" h="316" extrusionOk="0">
                  <a:moveTo>
                    <a:pt x="80" y="236"/>
                  </a:moveTo>
                  <a:lnTo>
                    <a:pt x="17" y="236"/>
                  </a:lnTo>
                  <a:lnTo>
                    <a:pt x="17" y="252"/>
                  </a:lnTo>
                  <a:cubicBezTo>
                    <a:pt x="17" y="268"/>
                    <a:pt x="0" y="268"/>
                    <a:pt x="0" y="284"/>
                  </a:cubicBezTo>
                  <a:cubicBezTo>
                    <a:pt x="17" y="299"/>
                    <a:pt x="17" y="315"/>
                    <a:pt x="32" y="315"/>
                  </a:cubicBezTo>
                  <a:lnTo>
                    <a:pt x="63" y="299"/>
                  </a:lnTo>
                  <a:cubicBezTo>
                    <a:pt x="63" y="284"/>
                    <a:pt x="80" y="284"/>
                    <a:pt x="80" y="284"/>
                  </a:cubicBezTo>
                  <a:lnTo>
                    <a:pt x="80" y="284"/>
                  </a:lnTo>
                  <a:cubicBezTo>
                    <a:pt x="95" y="284"/>
                    <a:pt x="95" y="284"/>
                    <a:pt x="111" y="299"/>
                  </a:cubicBezTo>
                  <a:lnTo>
                    <a:pt x="111" y="268"/>
                  </a:lnTo>
                  <a:cubicBezTo>
                    <a:pt x="95" y="252"/>
                    <a:pt x="95" y="252"/>
                    <a:pt x="95" y="236"/>
                  </a:cubicBezTo>
                  <a:lnTo>
                    <a:pt x="80" y="236"/>
                  </a:lnTo>
                  <a:close/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95" y="32"/>
                  </a:cubicBezTo>
                  <a:lnTo>
                    <a:pt x="80" y="63"/>
                  </a:lnTo>
                  <a:cubicBezTo>
                    <a:pt x="95" y="63"/>
                    <a:pt x="111" y="78"/>
                    <a:pt x="111" y="95"/>
                  </a:cubicBezTo>
                  <a:cubicBezTo>
                    <a:pt x="111" y="110"/>
                    <a:pt x="95" y="126"/>
                    <a:pt x="80" y="126"/>
                  </a:cubicBezTo>
                  <a:lnTo>
                    <a:pt x="80" y="126"/>
                  </a:lnTo>
                  <a:lnTo>
                    <a:pt x="17" y="126"/>
                  </a:lnTo>
                  <a:cubicBezTo>
                    <a:pt x="17" y="126"/>
                    <a:pt x="17" y="142"/>
                    <a:pt x="0" y="142"/>
                  </a:cubicBezTo>
                  <a:lnTo>
                    <a:pt x="0" y="173"/>
                  </a:lnTo>
                  <a:lnTo>
                    <a:pt x="80" y="173"/>
                  </a:lnTo>
                  <a:cubicBezTo>
                    <a:pt x="95" y="158"/>
                    <a:pt x="111" y="158"/>
                    <a:pt x="126" y="142"/>
                  </a:cubicBezTo>
                  <a:cubicBezTo>
                    <a:pt x="143" y="142"/>
                    <a:pt x="143" y="142"/>
                    <a:pt x="143" y="126"/>
                  </a:cubicBezTo>
                  <a:lnTo>
                    <a:pt x="158" y="110"/>
                  </a:lnTo>
                  <a:lnTo>
                    <a:pt x="158" y="63"/>
                  </a:lnTo>
                  <a:lnTo>
                    <a:pt x="158" y="78"/>
                  </a:lnTo>
                  <a:lnTo>
                    <a:pt x="174" y="78"/>
                  </a:lnTo>
                  <a:cubicBezTo>
                    <a:pt x="174" y="78"/>
                    <a:pt x="189" y="78"/>
                    <a:pt x="189" y="63"/>
                  </a:cubicBezTo>
                  <a:cubicBezTo>
                    <a:pt x="189" y="63"/>
                    <a:pt x="206" y="63"/>
                    <a:pt x="206" y="47"/>
                  </a:cubicBezTo>
                  <a:cubicBezTo>
                    <a:pt x="206" y="32"/>
                    <a:pt x="206" y="15"/>
                    <a:pt x="189" y="0"/>
                  </a:cubicBezTo>
                  <a:lnTo>
                    <a:pt x="126" y="15"/>
                  </a:lnTo>
                  <a:lnTo>
                    <a:pt x="126" y="15"/>
                  </a:lnTo>
                  <a:cubicBezTo>
                    <a:pt x="111" y="15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40"/>
            <p:cNvSpPr/>
            <p:nvPr/>
          </p:nvSpPr>
          <p:spPr>
            <a:xfrm>
              <a:off x="3037181" y="1793756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43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32" y="17"/>
                  </a:lnTo>
                  <a:cubicBezTo>
                    <a:pt x="32" y="32"/>
                    <a:pt x="17" y="48"/>
                    <a:pt x="1" y="48"/>
                  </a:cubicBezTo>
                  <a:lnTo>
                    <a:pt x="1" y="63"/>
                  </a:lnTo>
                  <a:cubicBezTo>
                    <a:pt x="17" y="80"/>
                    <a:pt x="17" y="95"/>
                    <a:pt x="49" y="95"/>
                  </a:cubicBezTo>
                  <a:lnTo>
                    <a:pt x="49" y="95"/>
                  </a:lnTo>
                  <a:lnTo>
                    <a:pt x="127" y="95"/>
                  </a:lnTo>
                  <a:cubicBezTo>
                    <a:pt x="143" y="95"/>
                    <a:pt x="158" y="80"/>
                    <a:pt x="158" y="63"/>
                  </a:cubicBezTo>
                  <a:cubicBezTo>
                    <a:pt x="175" y="63"/>
                    <a:pt x="190" y="48"/>
                    <a:pt x="190" y="32"/>
                  </a:cubicBezTo>
                  <a:lnTo>
                    <a:pt x="190" y="32"/>
                  </a:lnTo>
                  <a:lnTo>
                    <a:pt x="190" y="32"/>
                  </a:lnTo>
                  <a:cubicBezTo>
                    <a:pt x="175" y="32"/>
                    <a:pt x="158" y="32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40"/>
            <p:cNvSpPr/>
            <p:nvPr/>
          </p:nvSpPr>
          <p:spPr>
            <a:xfrm>
              <a:off x="3379929" y="1786250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64" y="1"/>
                  </a:moveTo>
                  <a:lnTo>
                    <a:pt x="49" y="1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79"/>
                  </a:lnTo>
                  <a:lnTo>
                    <a:pt x="1" y="95"/>
                  </a:lnTo>
                  <a:cubicBezTo>
                    <a:pt x="1" y="110"/>
                    <a:pt x="17" y="127"/>
                    <a:pt x="32" y="127"/>
                  </a:cubicBezTo>
                  <a:lnTo>
                    <a:pt x="32" y="127"/>
                  </a:lnTo>
                  <a:lnTo>
                    <a:pt x="32" y="127"/>
                  </a:lnTo>
                  <a:cubicBezTo>
                    <a:pt x="49" y="110"/>
                    <a:pt x="64" y="110"/>
                    <a:pt x="64" y="9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40"/>
            <p:cNvSpPr/>
            <p:nvPr/>
          </p:nvSpPr>
          <p:spPr>
            <a:xfrm>
              <a:off x="3317785" y="1762684"/>
              <a:ext cx="6074" cy="4580"/>
            </a:xfrm>
            <a:custGeom>
              <a:avLst/>
              <a:gdLst/>
              <a:ahLst/>
              <a:cxnLst/>
              <a:rect l="l" t="t" r="r" b="b"/>
              <a:pathLst>
                <a:path w="191" h="144" extrusionOk="0">
                  <a:moveTo>
                    <a:pt x="159" y="1"/>
                  </a:moveTo>
                  <a:lnTo>
                    <a:pt x="159" y="1"/>
                  </a:lnTo>
                  <a:lnTo>
                    <a:pt x="80" y="1"/>
                  </a:lnTo>
                  <a:cubicBezTo>
                    <a:pt x="64" y="1"/>
                    <a:pt x="64" y="17"/>
                    <a:pt x="49" y="17"/>
                  </a:cubicBezTo>
                  <a:lnTo>
                    <a:pt x="1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33" y="143"/>
                  </a:lnTo>
                  <a:lnTo>
                    <a:pt x="64" y="143"/>
                  </a:lnTo>
                  <a:lnTo>
                    <a:pt x="96" y="80"/>
                  </a:lnTo>
                  <a:lnTo>
                    <a:pt x="143" y="64"/>
                  </a:lnTo>
                  <a:cubicBezTo>
                    <a:pt x="143" y="48"/>
                    <a:pt x="159" y="32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lnTo>
                    <a:pt x="190" y="32"/>
                  </a:lnTo>
                  <a:cubicBezTo>
                    <a:pt x="190" y="17"/>
                    <a:pt x="175" y="1"/>
                    <a:pt x="15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40"/>
            <p:cNvSpPr/>
            <p:nvPr/>
          </p:nvSpPr>
          <p:spPr>
            <a:xfrm>
              <a:off x="3181506" y="1799290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143" y="0"/>
                  </a:moveTo>
                  <a:lnTo>
                    <a:pt x="127" y="0"/>
                  </a:lnTo>
                  <a:cubicBezTo>
                    <a:pt x="127" y="16"/>
                    <a:pt x="111" y="16"/>
                    <a:pt x="95" y="16"/>
                  </a:cubicBezTo>
                  <a:lnTo>
                    <a:pt x="95" y="16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0" y="47"/>
                    <a:pt x="0" y="63"/>
                    <a:pt x="17" y="79"/>
                  </a:cubicBezTo>
                  <a:cubicBezTo>
                    <a:pt x="48" y="95"/>
                    <a:pt x="63" y="95"/>
                    <a:pt x="80" y="95"/>
                  </a:cubicBezTo>
                  <a:cubicBezTo>
                    <a:pt x="111" y="95"/>
                    <a:pt x="127" y="79"/>
                    <a:pt x="158" y="47"/>
                  </a:cubicBezTo>
                  <a:lnTo>
                    <a:pt x="158" y="47"/>
                  </a:lnTo>
                  <a:cubicBezTo>
                    <a:pt x="143" y="32"/>
                    <a:pt x="143" y="16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40"/>
            <p:cNvSpPr/>
            <p:nvPr/>
          </p:nvSpPr>
          <p:spPr>
            <a:xfrm>
              <a:off x="3374936" y="1766691"/>
              <a:ext cx="8046" cy="3562"/>
            </a:xfrm>
            <a:custGeom>
              <a:avLst/>
              <a:gdLst/>
              <a:ahLst/>
              <a:cxnLst/>
              <a:rect l="l" t="t" r="r" b="b"/>
              <a:pathLst>
                <a:path w="253" h="112" extrusionOk="0">
                  <a:moveTo>
                    <a:pt x="206" y="1"/>
                  </a:moveTo>
                  <a:lnTo>
                    <a:pt x="206" y="1"/>
                  </a:lnTo>
                  <a:lnTo>
                    <a:pt x="189" y="1"/>
                  </a:lnTo>
                  <a:cubicBezTo>
                    <a:pt x="158" y="32"/>
                    <a:pt x="143" y="32"/>
                    <a:pt x="111" y="32"/>
                  </a:cubicBezTo>
                  <a:cubicBezTo>
                    <a:pt x="95" y="32"/>
                    <a:pt x="80" y="32"/>
                    <a:pt x="63" y="17"/>
                  </a:cubicBezTo>
                  <a:lnTo>
                    <a:pt x="32" y="17"/>
                  </a:lnTo>
                  <a:cubicBezTo>
                    <a:pt x="32" y="17"/>
                    <a:pt x="17" y="17"/>
                    <a:pt x="17" y="32"/>
                  </a:cubicBezTo>
                  <a:cubicBezTo>
                    <a:pt x="0" y="49"/>
                    <a:pt x="0" y="80"/>
                    <a:pt x="17" y="80"/>
                  </a:cubicBezTo>
                  <a:cubicBezTo>
                    <a:pt x="48" y="95"/>
                    <a:pt x="80" y="112"/>
                    <a:pt x="111" y="112"/>
                  </a:cubicBezTo>
                  <a:cubicBezTo>
                    <a:pt x="158" y="112"/>
                    <a:pt x="189" y="95"/>
                    <a:pt x="237" y="64"/>
                  </a:cubicBezTo>
                  <a:cubicBezTo>
                    <a:pt x="252" y="49"/>
                    <a:pt x="252" y="32"/>
                    <a:pt x="237" y="17"/>
                  </a:cubicBezTo>
                  <a:cubicBezTo>
                    <a:pt x="237" y="1"/>
                    <a:pt x="221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40"/>
            <p:cNvSpPr/>
            <p:nvPr/>
          </p:nvSpPr>
          <p:spPr>
            <a:xfrm>
              <a:off x="3277235" y="1775246"/>
              <a:ext cx="6042" cy="6042"/>
            </a:xfrm>
            <a:custGeom>
              <a:avLst/>
              <a:gdLst/>
              <a:ahLst/>
              <a:cxnLst/>
              <a:rect l="l" t="t" r="r" b="b"/>
              <a:pathLst>
                <a:path w="190" h="19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47" y="158"/>
                  </a:lnTo>
                  <a:lnTo>
                    <a:pt x="63" y="141"/>
                  </a:lnTo>
                  <a:lnTo>
                    <a:pt x="79" y="126"/>
                  </a:lnTo>
                  <a:lnTo>
                    <a:pt x="95" y="126"/>
                  </a:lnTo>
                  <a:lnTo>
                    <a:pt x="110" y="141"/>
                  </a:lnTo>
                  <a:lnTo>
                    <a:pt x="142" y="189"/>
                  </a:lnTo>
                  <a:lnTo>
                    <a:pt x="173" y="158"/>
                  </a:lnTo>
                  <a:cubicBezTo>
                    <a:pt x="189" y="141"/>
                    <a:pt x="189" y="126"/>
                    <a:pt x="189" y="110"/>
                  </a:cubicBezTo>
                  <a:lnTo>
                    <a:pt x="126" y="15"/>
                  </a:lnTo>
                  <a:cubicBezTo>
                    <a:pt x="110" y="15"/>
                    <a:pt x="95" y="0"/>
                    <a:pt x="95" y="0"/>
                  </a:cubicBezTo>
                  <a:cubicBezTo>
                    <a:pt x="79" y="0"/>
                    <a:pt x="79" y="15"/>
                    <a:pt x="79" y="15"/>
                  </a:cubicBezTo>
                  <a:lnTo>
                    <a:pt x="63" y="15"/>
                  </a:lnTo>
                  <a:cubicBezTo>
                    <a:pt x="63" y="15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40"/>
            <p:cNvSpPr/>
            <p:nvPr/>
          </p:nvSpPr>
          <p:spPr>
            <a:xfrm>
              <a:off x="3066250" y="1828358"/>
              <a:ext cx="9573" cy="6042"/>
            </a:xfrm>
            <a:custGeom>
              <a:avLst/>
              <a:gdLst/>
              <a:ahLst/>
              <a:cxnLst/>
              <a:rect l="l" t="t" r="r" b="b"/>
              <a:pathLst>
                <a:path w="301" h="19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63"/>
                  </a:lnTo>
                  <a:cubicBezTo>
                    <a:pt x="49" y="95"/>
                    <a:pt x="95" y="126"/>
                    <a:pt x="158" y="158"/>
                  </a:cubicBezTo>
                  <a:cubicBezTo>
                    <a:pt x="190" y="158"/>
                    <a:pt x="221" y="173"/>
                    <a:pt x="253" y="189"/>
                  </a:cubicBezTo>
                  <a:lnTo>
                    <a:pt x="253" y="189"/>
                  </a:lnTo>
                  <a:cubicBezTo>
                    <a:pt x="269" y="189"/>
                    <a:pt x="284" y="173"/>
                    <a:pt x="284" y="158"/>
                  </a:cubicBezTo>
                  <a:cubicBezTo>
                    <a:pt x="301" y="141"/>
                    <a:pt x="284" y="126"/>
                    <a:pt x="269" y="110"/>
                  </a:cubicBezTo>
                  <a:cubicBezTo>
                    <a:pt x="175" y="95"/>
                    <a:pt x="112" y="63"/>
                    <a:pt x="49" y="15"/>
                  </a:cubicBezTo>
                  <a:cubicBezTo>
                    <a:pt x="49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40"/>
            <p:cNvSpPr/>
            <p:nvPr/>
          </p:nvSpPr>
          <p:spPr>
            <a:xfrm>
              <a:off x="3119362" y="1791275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95" y="15"/>
                  </a:moveTo>
                  <a:lnTo>
                    <a:pt x="95" y="15"/>
                  </a:lnTo>
                  <a:lnTo>
                    <a:pt x="95" y="15"/>
                  </a:lnTo>
                  <a:lnTo>
                    <a:pt x="95" y="15"/>
                  </a:lnTo>
                  <a:close/>
                  <a:moveTo>
                    <a:pt x="17" y="0"/>
                  </a:moveTo>
                  <a:cubicBezTo>
                    <a:pt x="1" y="15"/>
                    <a:pt x="1" y="32"/>
                    <a:pt x="1" y="32"/>
                  </a:cubicBezTo>
                  <a:lnTo>
                    <a:pt x="1" y="78"/>
                  </a:lnTo>
                  <a:cubicBezTo>
                    <a:pt x="17" y="78"/>
                    <a:pt x="17" y="78"/>
                    <a:pt x="17" y="95"/>
                  </a:cubicBezTo>
                  <a:cubicBezTo>
                    <a:pt x="32" y="95"/>
                    <a:pt x="32" y="110"/>
                    <a:pt x="32" y="126"/>
                  </a:cubicBez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64" y="141"/>
                  </a:lnTo>
                  <a:lnTo>
                    <a:pt x="80" y="141"/>
                  </a:lnTo>
                  <a:lnTo>
                    <a:pt x="80" y="110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32"/>
                  </a:lnTo>
                  <a:cubicBezTo>
                    <a:pt x="95" y="32"/>
                    <a:pt x="95" y="47"/>
                    <a:pt x="80" y="47"/>
                  </a:cubicBezTo>
                  <a:lnTo>
                    <a:pt x="64" y="47"/>
                  </a:lnTo>
                  <a:lnTo>
                    <a:pt x="32" y="4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40"/>
            <p:cNvSpPr/>
            <p:nvPr/>
          </p:nvSpPr>
          <p:spPr>
            <a:xfrm>
              <a:off x="3410016" y="1781734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0" y="32"/>
                  </a:lnTo>
                  <a:lnTo>
                    <a:pt x="16" y="48"/>
                  </a:lnTo>
                  <a:cubicBezTo>
                    <a:pt x="16" y="63"/>
                    <a:pt x="16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6" y="111"/>
                  </a:cubicBezTo>
                  <a:lnTo>
                    <a:pt x="16" y="111"/>
                  </a:lnTo>
                  <a:lnTo>
                    <a:pt x="111" y="63"/>
                  </a:lnTo>
                  <a:lnTo>
                    <a:pt x="126" y="32"/>
                  </a:lnTo>
                  <a:cubicBezTo>
                    <a:pt x="126" y="17"/>
                    <a:pt x="142" y="17"/>
                    <a:pt x="142" y="17"/>
                  </a:cubicBezTo>
                  <a:cubicBezTo>
                    <a:pt x="142" y="0"/>
                    <a:pt x="142" y="0"/>
                    <a:pt x="126" y="0"/>
                  </a:cubicBezTo>
                  <a:lnTo>
                    <a:pt x="126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40"/>
            <p:cNvSpPr/>
            <p:nvPr/>
          </p:nvSpPr>
          <p:spPr>
            <a:xfrm>
              <a:off x="3392969" y="1804283"/>
              <a:ext cx="8555" cy="4548"/>
            </a:xfrm>
            <a:custGeom>
              <a:avLst/>
              <a:gdLst/>
              <a:ahLst/>
              <a:cxnLst/>
              <a:rect l="l" t="t" r="r" b="b"/>
              <a:pathLst>
                <a:path w="269" h="143" extrusionOk="0">
                  <a:moveTo>
                    <a:pt x="206" y="32"/>
                  </a:moveTo>
                  <a:cubicBezTo>
                    <a:pt x="189" y="48"/>
                    <a:pt x="189" y="48"/>
                    <a:pt x="174" y="48"/>
                  </a:cubicBezTo>
                  <a:lnTo>
                    <a:pt x="143" y="64"/>
                  </a:lnTo>
                  <a:lnTo>
                    <a:pt x="174" y="79"/>
                  </a:lnTo>
                  <a:cubicBezTo>
                    <a:pt x="174" y="95"/>
                    <a:pt x="189" y="111"/>
                    <a:pt x="189" y="127"/>
                  </a:cubicBezTo>
                  <a:cubicBezTo>
                    <a:pt x="206" y="127"/>
                    <a:pt x="206" y="142"/>
                    <a:pt x="221" y="142"/>
                  </a:cubicBezTo>
                  <a:lnTo>
                    <a:pt x="237" y="142"/>
                  </a:lnTo>
                  <a:cubicBezTo>
                    <a:pt x="252" y="127"/>
                    <a:pt x="269" y="111"/>
                    <a:pt x="252" y="95"/>
                  </a:cubicBezTo>
                  <a:lnTo>
                    <a:pt x="252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21" y="48"/>
                  </a:lnTo>
                  <a:lnTo>
                    <a:pt x="206" y="32"/>
                  </a:lnTo>
                  <a:close/>
                  <a:moveTo>
                    <a:pt x="17" y="32"/>
                  </a:moveTo>
                  <a:lnTo>
                    <a:pt x="17" y="48"/>
                  </a:lnTo>
                  <a:lnTo>
                    <a:pt x="0" y="48"/>
                  </a:lnTo>
                  <a:lnTo>
                    <a:pt x="0" y="64"/>
                  </a:lnTo>
                  <a:cubicBezTo>
                    <a:pt x="17" y="64"/>
                    <a:pt x="17" y="79"/>
                    <a:pt x="32" y="79"/>
                  </a:cubicBezTo>
                  <a:lnTo>
                    <a:pt x="48" y="79"/>
                  </a:lnTo>
                  <a:lnTo>
                    <a:pt x="48" y="64"/>
                  </a:lnTo>
                  <a:lnTo>
                    <a:pt x="48" y="64"/>
                  </a:lnTo>
                  <a:cubicBezTo>
                    <a:pt x="32" y="64"/>
                    <a:pt x="17" y="48"/>
                    <a:pt x="17" y="32"/>
                  </a:cubicBezTo>
                  <a:lnTo>
                    <a:pt x="17" y="32"/>
                  </a:lnTo>
                  <a:close/>
                  <a:moveTo>
                    <a:pt x="111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95" y="16"/>
                    <a:pt x="80" y="16"/>
                    <a:pt x="80" y="16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111" y="32"/>
                  </a:lnTo>
                  <a:lnTo>
                    <a:pt x="111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40"/>
            <p:cNvSpPr/>
            <p:nvPr/>
          </p:nvSpPr>
          <p:spPr>
            <a:xfrm>
              <a:off x="3312792" y="1778713"/>
              <a:ext cx="5025" cy="4580"/>
            </a:xfrm>
            <a:custGeom>
              <a:avLst/>
              <a:gdLst/>
              <a:ahLst/>
              <a:cxnLst/>
              <a:rect l="l" t="t" r="r" b="b"/>
              <a:pathLst>
                <a:path w="158" h="144" extrusionOk="0">
                  <a:moveTo>
                    <a:pt x="80" y="112"/>
                  </a:moveTo>
                  <a:lnTo>
                    <a:pt x="80" y="112"/>
                  </a:lnTo>
                  <a:lnTo>
                    <a:pt x="80" y="112"/>
                  </a:lnTo>
                  <a:close/>
                  <a:moveTo>
                    <a:pt x="80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32" y="95"/>
                  </a:lnTo>
                  <a:cubicBezTo>
                    <a:pt x="48" y="95"/>
                    <a:pt x="48" y="112"/>
                    <a:pt x="48" y="112"/>
                  </a:cubicBezTo>
                  <a:lnTo>
                    <a:pt x="48" y="112"/>
                  </a:lnTo>
                  <a:lnTo>
                    <a:pt x="63" y="80"/>
                  </a:lnTo>
                  <a:cubicBezTo>
                    <a:pt x="80" y="95"/>
                    <a:pt x="80" y="95"/>
                    <a:pt x="80" y="112"/>
                  </a:cubicBezTo>
                  <a:lnTo>
                    <a:pt x="80" y="112"/>
                  </a:lnTo>
                  <a:cubicBezTo>
                    <a:pt x="80" y="127"/>
                    <a:pt x="95" y="143"/>
                    <a:pt x="111" y="143"/>
                  </a:cubicBezTo>
                  <a:lnTo>
                    <a:pt x="126" y="143"/>
                  </a:lnTo>
                  <a:cubicBezTo>
                    <a:pt x="143" y="143"/>
                    <a:pt x="158" y="127"/>
                    <a:pt x="143" y="95"/>
                  </a:cubicBezTo>
                  <a:lnTo>
                    <a:pt x="143" y="80"/>
                  </a:lnTo>
                  <a:cubicBezTo>
                    <a:pt x="143" y="64"/>
                    <a:pt x="126" y="49"/>
                    <a:pt x="111" y="32"/>
                  </a:cubicBezTo>
                  <a:lnTo>
                    <a:pt x="95" y="17"/>
                  </a:lnTo>
                  <a:cubicBezTo>
                    <a:pt x="95" y="1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40"/>
            <p:cNvSpPr/>
            <p:nvPr/>
          </p:nvSpPr>
          <p:spPr>
            <a:xfrm>
              <a:off x="3315304" y="178224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40"/>
            <p:cNvSpPr/>
            <p:nvPr/>
          </p:nvSpPr>
          <p:spPr>
            <a:xfrm>
              <a:off x="3455622" y="177772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40"/>
            <p:cNvSpPr/>
            <p:nvPr/>
          </p:nvSpPr>
          <p:spPr>
            <a:xfrm>
              <a:off x="3451615" y="177524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0" y="32"/>
                    <a:pt x="0" y="47"/>
                    <a:pt x="16" y="63"/>
                  </a:cubicBezTo>
                  <a:lnTo>
                    <a:pt x="16" y="78"/>
                  </a:lnTo>
                  <a:cubicBezTo>
                    <a:pt x="0" y="95"/>
                    <a:pt x="16" y="110"/>
                    <a:pt x="32" y="110"/>
                  </a:cubicBezTo>
                  <a:lnTo>
                    <a:pt x="63" y="126"/>
                  </a:lnTo>
                  <a:lnTo>
                    <a:pt x="79" y="126"/>
                  </a:lnTo>
                  <a:cubicBezTo>
                    <a:pt x="95" y="126"/>
                    <a:pt x="95" y="126"/>
                    <a:pt x="110" y="110"/>
                  </a:cubicBezTo>
                  <a:lnTo>
                    <a:pt x="126" y="95"/>
                  </a:lnTo>
                  <a:lnTo>
                    <a:pt x="126" y="78"/>
                  </a:lnTo>
                  <a:lnTo>
                    <a:pt x="126" y="78"/>
                  </a:lnTo>
                  <a:cubicBezTo>
                    <a:pt x="126" y="63"/>
                    <a:pt x="126" y="47"/>
                    <a:pt x="110" y="47"/>
                  </a:cubicBezTo>
                  <a:lnTo>
                    <a:pt x="63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40"/>
            <p:cNvSpPr/>
            <p:nvPr/>
          </p:nvSpPr>
          <p:spPr>
            <a:xfrm>
              <a:off x="3332828" y="181280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64" y="0"/>
                  </a:moveTo>
                  <a:lnTo>
                    <a:pt x="49" y="0"/>
                  </a:lnTo>
                  <a:cubicBezTo>
                    <a:pt x="32" y="0"/>
                    <a:pt x="32" y="17"/>
                    <a:pt x="17" y="32"/>
                  </a:cubicBezTo>
                  <a:lnTo>
                    <a:pt x="17" y="32"/>
                  </a:lnTo>
                  <a:lnTo>
                    <a:pt x="17" y="48"/>
                  </a:lnTo>
                  <a:cubicBezTo>
                    <a:pt x="32" y="48"/>
                    <a:pt x="32" y="48"/>
                    <a:pt x="32" y="63"/>
                  </a:cubicBezTo>
                  <a:cubicBezTo>
                    <a:pt x="32" y="80"/>
                    <a:pt x="32" y="95"/>
                    <a:pt x="17" y="95"/>
                  </a:cubicBezTo>
                  <a:lnTo>
                    <a:pt x="1" y="95"/>
                  </a:lnTo>
                  <a:lnTo>
                    <a:pt x="1" y="95"/>
                  </a:lnTo>
                  <a:cubicBezTo>
                    <a:pt x="1" y="111"/>
                    <a:pt x="1" y="111"/>
                    <a:pt x="17" y="126"/>
                  </a:cubicBezTo>
                  <a:cubicBezTo>
                    <a:pt x="17" y="111"/>
                    <a:pt x="32" y="111"/>
                    <a:pt x="49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95" y="111"/>
                    <a:pt x="95" y="126"/>
                    <a:pt x="112" y="126"/>
                  </a:cubicBezTo>
                  <a:lnTo>
                    <a:pt x="112" y="126"/>
                  </a:lnTo>
                  <a:cubicBezTo>
                    <a:pt x="127" y="111"/>
                    <a:pt x="127" y="111"/>
                    <a:pt x="127" y="95"/>
                  </a:cubicBezTo>
                  <a:cubicBezTo>
                    <a:pt x="127" y="80"/>
                    <a:pt x="112" y="63"/>
                    <a:pt x="95" y="63"/>
                  </a:cubicBezTo>
                  <a:lnTo>
                    <a:pt x="80" y="63"/>
                  </a:lnTo>
                  <a:lnTo>
                    <a:pt x="95" y="48"/>
                  </a:lnTo>
                  <a:cubicBezTo>
                    <a:pt x="95" y="32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40"/>
            <p:cNvSpPr/>
            <p:nvPr/>
          </p:nvSpPr>
          <p:spPr>
            <a:xfrm>
              <a:off x="3417012" y="176421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0"/>
                  </a:moveTo>
                  <a:lnTo>
                    <a:pt x="1" y="0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32" y="158"/>
                  </a:lnTo>
                  <a:cubicBezTo>
                    <a:pt x="49" y="173"/>
                    <a:pt x="49" y="173"/>
                    <a:pt x="49" y="190"/>
                  </a:cubicBezTo>
                  <a:lnTo>
                    <a:pt x="49" y="190"/>
                  </a:lnTo>
                  <a:lnTo>
                    <a:pt x="64" y="190"/>
                  </a:lnTo>
                  <a:lnTo>
                    <a:pt x="64" y="190"/>
                  </a:lnTo>
                  <a:cubicBezTo>
                    <a:pt x="64" y="173"/>
                    <a:pt x="80" y="173"/>
                    <a:pt x="80" y="173"/>
                  </a:cubicBezTo>
                  <a:cubicBezTo>
                    <a:pt x="95" y="158"/>
                    <a:pt x="95" y="158"/>
                    <a:pt x="95" y="142"/>
                  </a:cubicBezTo>
                  <a:lnTo>
                    <a:pt x="80" y="47"/>
                  </a:lnTo>
                  <a:lnTo>
                    <a:pt x="64" y="64"/>
                  </a:lnTo>
                  <a:lnTo>
                    <a:pt x="49" y="64"/>
                  </a:lnTo>
                  <a:cubicBezTo>
                    <a:pt x="32" y="64"/>
                    <a:pt x="17" y="64"/>
                    <a:pt x="17" y="47"/>
                  </a:cubicBezTo>
                  <a:cubicBezTo>
                    <a:pt x="1" y="32"/>
                    <a:pt x="17" y="16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40"/>
            <p:cNvSpPr/>
            <p:nvPr/>
          </p:nvSpPr>
          <p:spPr>
            <a:xfrm>
              <a:off x="3343864" y="1789272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80" y="0"/>
                  </a:moveTo>
                  <a:lnTo>
                    <a:pt x="8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47"/>
                  </a:lnTo>
                  <a:cubicBezTo>
                    <a:pt x="48" y="63"/>
                    <a:pt x="63" y="63"/>
                    <a:pt x="63" y="78"/>
                  </a:cubicBezTo>
                  <a:lnTo>
                    <a:pt x="80" y="78"/>
                  </a:lnTo>
                  <a:cubicBezTo>
                    <a:pt x="80" y="63"/>
                    <a:pt x="95" y="32"/>
                    <a:pt x="111" y="32"/>
                  </a:cubicBezTo>
                  <a:lnTo>
                    <a:pt x="111" y="32"/>
                  </a:lnTo>
                  <a:cubicBezTo>
                    <a:pt x="111" y="15"/>
                    <a:pt x="111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40"/>
            <p:cNvSpPr/>
            <p:nvPr/>
          </p:nvSpPr>
          <p:spPr>
            <a:xfrm>
              <a:off x="3415518" y="1785741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111" y="0"/>
                  </a:moveTo>
                  <a:lnTo>
                    <a:pt x="79" y="0"/>
                  </a:lnTo>
                  <a:lnTo>
                    <a:pt x="79" y="0"/>
                  </a:lnTo>
                  <a:cubicBezTo>
                    <a:pt x="79" y="17"/>
                    <a:pt x="64" y="32"/>
                    <a:pt x="64" y="32"/>
                  </a:cubicBezTo>
                  <a:lnTo>
                    <a:pt x="32" y="48"/>
                  </a:lnTo>
                  <a:lnTo>
                    <a:pt x="16" y="48"/>
                  </a:lnTo>
                  <a:lnTo>
                    <a:pt x="1" y="48"/>
                  </a:lnTo>
                  <a:lnTo>
                    <a:pt x="1" y="80"/>
                  </a:lnTo>
                  <a:lnTo>
                    <a:pt x="1" y="80"/>
                  </a:lnTo>
                  <a:cubicBezTo>
                    <a:pt x="16" y="80"/>
                    <a:pt x="16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64" y="80"/>
                  </a:lnTo>
                  <a:lnTo>
                    <a:pt x="159" y="17"/>
                  </a:lnTo>
                  <a:cubicBezTo>
                    <a:pt x="142" y="0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40"/>
            <p:cNvSpPr/>
            <p:nvPr/>
          </p:nvSpPr>
          <p:spPr>
            <a:xfrm>
              <a:off x="3446081" y="1791752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17"/>
                    <a:pt x="17" y="32"/>
                    <a:pt x="0" y="48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40"/>
            <p:cNvSpPr/>
            <p:nvPr/>
          </p:nvSpPr>
          <p:spPr>
            <a:xfrm>
              <a:off x="3190538" y="1788254"/>
              <a:ext cx="5534" cy="7537"/>
            </a:xfrm>
            <a:custGeom>
              <a:avLst/>
              <a:gdLst/>
              <a:ahLst/>
              <a:cxnLst/>
              <a:rect l="l" t="t" r="r" b="b"/>
              <a:pathLst>
                <a:path w="174" h="237" extrusionOk="0">
                  <a:moveTo>
                    <a:pt x="126" y="1"/>
                  </a:moveTo>
                  <a:lnTo>
                    <a:pt x="126" y="16"/>
                  </a:lnTo>
                  <a:cubicBezTo>
                    <a:pt x="126" y="32"/>
                    <a:pt x="111" y="47"/>
                    <a:pt x="95" y="47"/>
                  </a:cubicBezTo>
                  <a:lnTo>
                    <a:pt x="79" y="64"/>
                  </a:lnTo>
                  <a:lnTo>
                    <a:pt x="79" y="64"/>
                  </a:lnTo>
                  <a:cubicBezTo>
                    <a:pt x="79" y="79"/>
                    <a:pt x="63" y="79"/>
                    <a:pt x="48" y="79"/>
                  </a:cubicBezTo>
                  <a:lnTo>
                    <a:pt x="63" y="95"/>
                  </a:lnTo>
                  <a:cubicBezTo>
                    <a:pt x="79" y="110"/>
                    <a:pt x="79" y="127"/>
                    <a:pt x="63" y="142"/>
                  </a:cubicBezTo>
                  <a:cubicBezTo>
                    <a:pt x="48" y="142"/>
                    <a:pt x="48" y="158"/>
                    <a:pt x="32" y="158"/>
                  </a:cubicBezTo>
                  <a:lnTo>
                    <a:pt x="16" y="142"/>
                  </a:lnTo>
                  <a:lnTo>
                    <a:pt x="16" y="142"/>
                  </a:lnTo>
                  <a:cubicBezTo>
                    <a:pt x="0" y="158"/>
                    <a:pt x="0" y="173"/>
                    <a:pt x="16" y="190"/>
                  </a:cubicBezTo>
                  <a:lnTo>
                    <a:pt x="16" y="221"/>
                  </a:lnTo>
                  <a:lnTo>
                    <a:pt x="0" y="236"/>
                  </a:lnTo>
                  <a:cubicBezTo>
                    <a:pt x="16" y="221"/>
                    <a:pt x="32" y="205"/>
                    <a:pt x="48" y="205"/>
                  </a:cubicBezTo>
                  <a:lnTo>
                    <a:pt x="48" y="205"/>
                  </a:lnTo>
                  <a:lnTo>
                    <a:pt x="63" y="205"/>
                  </a:lnTo>
                  <a:lnTo>
                    <a:pt x="79" y="205"/>
                  </a:lnTo>
                  <a:lnTo>
                    <a:pt x="79" y="173"/>
                  </a:lnTo>
                  <a:cubicBezTo>
                    <a:pt x="79" y="158"/>
                    <a:pt x="79" y="158"/>
                    <a:pt x="95" y="142"/>
                  </a:cubicBezTo>
                  <a:lnTo>
                    <a:pt x="79" y="142"/>
                  </a:lnTo>
                  <a:cubicBezTo>
                    <a:pt x="79" y="110"/>
                    <a:pt x="79" y="95"/>
                    <a:pt x="95" y="95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42" y="95"/>
                    <a:pt x="142" y="95"/>
                  </a:cubicBezTo>
                  <a:cubicBezTo>
                    <a:pt x="142" y="110"/>
                    <a:pt x="158" y="110"/>
                    <a:pt x="158" y="110"/>
                  </a:cubicBezTo>
                  <a:lnTo>
                    <a:pt x="174" y="95"/>
                  </a:lnTo>
                  <a:cubicBezTo>
                    <a:pt x="158" y="79"/>
                    <a:pt x="158" y="79"/>
                    <a:pt x="158" y="64"/>
                  </a:cubicBezTo>
                  <a:lnTo>
                    <a:pt x="158" y="64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40"/>
            <p:cNvSpPr/>
            <p:nvPr/>
          </p:nvSpPr>
          <p:spPr>
            <a:xfrm>
              <a:off x="3294759" y="1823811"/>
              <a:ext cx="5025" cy="2576"/>
            </a:xfrm>
            <a:custGeom>
              <a:avLst/>
              <a:gdLst/>
              <a:ahLst/>
              <a:cxnLst/>
              <a:rect l="l" t="t" r="r" b="b"/>
              <a:pathLst>
                <a:path w="158" h="81" extrusionOk="0">
                  <a:moveTo>
                    <a:pt x="17" y="1"/>
                  </a:moveTo>
                  <a:cubicBezTo>
                    <a:pt x="32" y="17"/>
                    <a:pt x="32" y="17"/>
                    <a:pt x="32" y="32"/>
                  </a:cubicBezTo>
                  <a:cubicBezTo>
                    <a:pt x="32" y="49"/>
                    <a:pt x="17" y="64"/>
                    <a:pt x="0" y="64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80" y="80"/>
                    <a:pt x="111" y="80"/>
                    <a:pt x="158" y="64"/>
                  </a:cubicBezTo>
                  <a:cubicBezTo>
                    <a:pt x="143" y="49"/>
                    <a:pt x="126" y="49"/>
                    <a:pt x="111" y="32"/>
                  </a:cubicBezTo>
                  <a:lnTo>
                    <a:pt x="95" y="32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40"/>
            <p:cNvSpPr/>
            <p:nvPr/>
          </p:nvSpPr>
          <p:spPr>
            <a:xfrm>
              <a:off x="3113891" y="1792738"/>
              <a:ext cx="6520" cy="4039"/>
            </a:xfrm>
            <a:custGeom>
              <a:avLst/>
              <a:gdLst/>
              <a:ahLst/>
              <a:cxnLst/>
              <a:rect l="l" t="t" r="r" b="b"/>
              <a:pathLst>
                <a:path w="205" h="127" extrusionOk="0">
                  <a:moveTo>
                    <a:pt x="95" y="1"/>
                  </a:moveTo>
                  <a:lnTo>
                    <a:pt x="95" y="17"/>
                  </a:lnTo>
                  <a:cubicBezTo>
                    <a:pt x="95" y="32"/>
                    <a:pt x="78" y="49"/>
                    <a:pt x="63" y="49"/>
                  </a:cubicBezTo>
                  <a:lnTo>
                    <a:pt x="63" y="49"/>
                  </a:lnTo>
                  <a:cubicBezTo>
                    <a:pt x="47" y="49"/>
                    <a:pt x="32" y="32"/>
                    <a:pt x="32" y="32"/>
                  </a:cubicBezTo>
                  <a:cubicBezTo>
                    <a:pt x="15" y="32"/>
                    <a:pt x="15" y="49"/>
                    <a:pt x="0" y="49"/>
                  </a:cubicBezTo>
                  <a:lnTo>
                    <a:pt x="15" y="49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lnTo>
                    <a:pt x="78" y="64"/>
                  </a:lnTo>
                  <a:cubicBezTo>
                    <a:pt x="95" y="80"/>
                    <a:pt x="110" y="95"/>
                    <a:pt x="110" y="112"/>
                  </a:cubicBezTo>
                  <a:lnTo>
                    <a:pt x="110" y="127"/>
                  </a:lnTo>
                  <a:lnTo>
                    <a:pt x="173" y="95"/>
                  </a:lnTo>
                  <a:lnTo>
                    <a:pt x="204" y="95"/>
                  </a:lnTo>
                  <a:lnTo>
                    <a:pt x="204" y="80"/>
                  </a:lnTo>
                  <a:cubicBezTo>
                    <a:pt x="204" y="64"/>
                    <a:pt x="204" y="49"/>
                    <a:pt x="189" y="49"/>
                  </a:cubicBezTo>
                  <a:cubicBezTo>
                    <a:pt x="189" y="32"/>
                    <a:pt x="189" y="32"/>
                    <a:pt x="173" y="32"/>
                  </a:cubicBezTo>
                  <a:cubicBezTo>
                    <a:pt x="158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40"/>
            <p:cNvSpPr/>
            <p:nvPr/>
          </p:nvSpPr>
          <p:spPr>
            <a:xfrm>
              <a:off x="3265213" y="1807304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236" y="0"/>
                  </a:moveTo>
                  <a:lnTo>
                    <a:pt x="236" y="0"/>
                  </a:lnTo>
                  <a:lnTo>
                    <a:pt x="221" y="0"/>
                  </a:lnTo>
                  <a:cubicBezTo>
                    <a:pt x="204" y="0"/>
                    <a:pt x="173" y="16"/>
                    <a:pt x="158" y="47"/>
                  </a:cubicBezTo>
                  <a:lnTo>
                    <a:pt x="158" y="95"/>
                  </a:lnTo>
                  <a:lnTo>
                    <a:pt x="15" y="158"/>
                  </a:lnTo>
                  <a:cubicBezTo>
                    <a:pt x="0" y="173"/>
                    <a:pt x="0" y="190"/>
                    <a:pt x="0" y="205"/>
                  </a:cubicBezTo>
                  <a:cubicBezTo>
                    <a:pt x="0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05"/>
                  </a:lnTo>
                  <a:cubicBezTo>
                    <a:pt x="32" y="190"/>
                    <a:pt x="47" y="173"/>
                    <a:pt x="63" y="173"/>
                  </a:cubicBezTo>
                  <a:lnTo>
                    <a:pt x="63" y="173"/>
                  </a:lnTo>
                  <a:lnTo>
                    <a:pt x="63" y="173"/>
                  </a:lnTo>
                  <a:cubicBezTo>
                    <a:pt x="95" y="173"/>
                    <a:pt x="110" y="173"/>
                    <a:pt x="126" y="190"/>
                  </a:cubicBezTo>
                  <a:lnTo>
                    <a:pt x="204" y="158"/>
                  </a:lnTo>
                  <a:cubicBezTo>
                    <a:pt x="221" y="158"/>
                    <a:pt x="221" y="142"/>
                    <a:pt x="221" y="142"/>
                  </a:cubicBezTo>
                  <a:lnTo>
                    <a:pt x="221" y="127"/>
                  </a:lnTo>
                  <a:cubicBezTo>
                    <a:pt x="221" y="127"/>
                    <a:pt x="221" y="110"/>
                    <a:pt x="236" y="110"/>
                  </a:cubicBezTo>
                  <a:lnTo>
                    <a:pt x="221" y="110"/>
                  </a:lnTo>
                  <a:lnTo>
                    <a:pt x="221" y="79"/>
                  </a:lnTo>
                  <a:cubicBezTo>
                    <a:pt x="221" y="79"/>
                    <a:pt x="221" y="63"/>
                    <a:pt x="252" y="63"/>
                  </a:cubicBezTo>
                  <a:cubicBezTo>
                    <a:pt x="267" y="63"/>
                    <a:pt x="267" y="32"/>
                    <a:pt x="267" y="16"/>
                  </a:cubicBezTo>
                  <a:cubicBezTo>
                    <a:pt x="267" y="0"/>
                    <a:pt x="252" y="0"/>
                    <a:pt x="23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40"/>
            <p:cNvSpPr/>
            <p:nvPr/>
          </p:nvSpPr>
          <p:spPr>
            <a:xfrm>
              <a:off x="3410016" y="1768218"/>
              <a:ext cx="6551" cy="5534"/>
            </a:xfrm>
            <a:custGeom>
              <a:avLst/>
              <a:gdLst/>
              <a:ahLst/>
              <a:cxnLst/>
              <a:rect l="l" t="t" r="r" b="b"/>
              <a:pathLst>
                <a:path w="206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2" y="1"/>
                    <a:pt x="126" y="16"/>
                    <a:pt x="126" y="32"/>
                  </a:cubicBezTo>
                  <a:lnTo>
                    <a:pt x="126" y="32"/>
                  </a:lnTo>
                  <a:cubicBezTo>
                    <a:pt x="142" y="79"/>
                    <a:pt x="111" y="95"/>
                    <a:pt x="48" y="95"/>
                  </a:cubicBezTo>
                  <a:lnTo>
                    <a:pt x="32" y="110"/>
                  </a:lnTo>
                  <a:cubicBezTo>
                    <a:pt x="16" y="110"/>
                    <a:pt x="0" y="127"/>
                    <a:pt x="16" y="142"/>
                  </a:cubicBezTo>
                  <a:lnTo>
                    <a:pt x="16" y="158"/>
                  </a:lnTo>
                  <a:lnTo>
                    <a:pt x="32" y="158"/>
                  </a:lnTo>
                  <a:cubicBezTo>
                    <a:pt x="32" y="173"/>
                    <a:pt x="32" y="173"/>
                    <a:pt x="48" y="173"/>
                  </a:cubicBezTo>
                  <a:lnTo>
                    <a:pt x="48" y="173"/>
                  </a:lnTo>
                  <a:lnTo>
                    <a:pt x="63" y="173"/>
                  </a:lnTo>
                  <a:cubicBezTo>
                    <a:pt x="79" y="173"/>
                    <a:pt x="95" y="158"/>
                    <a:pt x="111" y="158"/>
                  </a:cubicBezTo>
                  <a:cubicBezTo>
                    <a:pt x="142" y="142"/>
                    <a:pt x="174" y="127"/>
                    <a:pt x="189" y="110"/>
                  </a:cubicBezTo>
                  <a:cubicBezTo>
                    <a:pt x="189" y="95"/>
                    <a:pt x="205" y="64"/>
                    <a:pt x="205" y="32"/>
                  </a:cubicBezTo>
                  <a:cubicBezTo>
                    <a:pt x="205" y="16"/>
                    <a:pt x="189" y="16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40"/>
            <p:cNvSpPr/>
            <p:nvPr/>
          </p:nvSpPr>
          <p:spPr>
            <a:xfrm>
              <a:off x="3028689" y="1806287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42" y="1"/>
                  </a:moveTo>
                  <a:lnTo>
                    <a:pt x="127" y="32"/>
                  </a:lnTo>
                  <a:lnTo>
                    <a:pt x="110" y="48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79" y="64"/>
                    <a:pt x="64" y="64"/>
                    <a:pt x="32" y="79"/>
                  </a:cubicBezTo>
                  <a:lnTo>
                    <a:pt x="16" y="95"/>
                  </a:lnTo>
                  <a:cubicBezTo>
                    <a:pt x="1" y="111"/>
                    <a:pt x="1" y="127"/>
                    <a:pt x="1" y="142"/>
                  </a:cubicBezTo>
                  <a:cubicBezTo>
                    <a:pt x="16" y="159"/>
                    <a:pt x="32" y="159"/>
                    <a:pt x="32" y="159"/>
                  </a:cubicBezTo>
                  <a:lnTo>
                    <a:pt x="47" y="159"/>
                  </a:lnTo>
                  <a:lnTo>
                    <a:pt x="64" y="142"/>
                  </a:lnTo>
                  <a:cubicBezTo>
                    <a:pt x="95" y="127"/>
                    <a:pt x="110" y="111"/>
                    <a:pt x="127" y="95"/>
                  </a:cubicBezTo>
                  <a:lnTo>
                    <a:pt x="127" y="79"/>
                  </a:lnTo>
                  <a:lnTo>
                    <a:pt x="142" y="48"/>
                  </a:lnTo>
                  <a:lnTo>
                    <a:pt x="14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40"/>
            <p:cNvSpPr/>
            <p:nvPr/>
          </p:nvSpPr>
          <p:spPr>
            <a:xfrm>
              <a:off x="3085300" y="1796269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32" y="32"/>
                  </a:lnTo>
                  <a:cubicBezTo>
                    <a:pt x="32" y="47"/>
                    <a:pt x="32" y="64"/>
                    <a:pt x="17" y="79"/>
                  </a:cubicBezTo>
                  <a:lnTo>
                    <a:pt x="0" y="79"/>
                  </a:lnTo>
                  <a:cubicBezTo>
                    <a:pt x="0" y="95"/>
                    <a:pt x="0" y="95"/>
                    <a:pt x="17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80" y="64"/>
                    <a:pt x="80" y="32"/>
                    <a:pt x="63" y="16"/>
                  </a:cubicBezTo>
                  <a:lnTo>
                    <a:pt x="63" y="16"/>
                  </a:lnTo>
                  <a:lnTo>
                    <a:pt x="63" y="16"/>
                  </a:lnTo>
                  <a:cubicBezTo>
                    <a:pt x="48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40"/>
            <p:cNvSpPr/>
            <p:nvPr/>
          </p:nvSpPr>
          <p:spPr>
            <a:xfrm>
              <a:off x="3106863" y="180027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7" y="1"/>
                  </a:moveTo>
                  <a:lnTo>
                    <a:pt x="16" y="48"/>
                  </a:lnTo>
                  <a:cubicBezTo>
                    <a:pt x="0" y="48"/>
                    <a:pt x="0" y="64"/>
                    <a:pt x="0" y="64"/>
                  </a:cubicBezTo>
                  <a:lnTo>
                    <a:pt x="32" y="111"/>
                  </a:lnTo>
                  <a:cubicBezTo>
                    <a:pt x="32" y="111"/>
                    <a:pt x="47" y="127"/>
                    <a:pt x="64" y="127"/>
                  </a:cubicBezTo>
                  <a:lnTo>
                    <a:pt x="79" y="111"/>
                  </a:lnTo>
                  <a:cubicBezTo>
                    <a:pt x="95" y="111"/>
                    <a:pt x="95" y="79"/>
                    <a:pt x="79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40"/>
            <p:cNvSpPr/>
            <p:nvPr/>
          </p:nvSpPr>
          <p:spPr>
            <a:xfrm>
              <a:off x="3417521" y="178373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42" y="0"/>
                  </a:moveTo>
                  <a:cubicBezTo>
                    <a:pt x="142" y="17"/>
                    <a:pt x="127" y="32"/>
                    <a:pt x="127" y="32"/>
                  </a:cubicBezTo>
                  <a:cubicBezTo>
                    <a:pt x="111" y="48"/>
                    <a:pt x="96" y="48"/>
                    <a:pt x="79" y="48"/>
                  </a:cubicBezTo>
                  <a:lnTo>
                    <a:pt x="111" y="63"/>
                  </a:lnTo>
                  <a:lnTo>
                    <a:pt x="96" y="80"/>
                  </a:lnTo>
                  <a:lnTo>
                    <a:pt x="1" y="143"/>
                  </a:lnTo>
                  <a:lnTo>
                    <a:pt x="16" y="143"/>
                  </a:lnTo>
                  <a:cubicBezTo>
                    <a:pt x="33" y="143"/>
                    <a:pt x="33" y="174"/>
                    <a:pt x="33" y="189"/>
                  </a:cubicBezTo>
                  <a:lnTo>
                    <a:pt x="33" y="189"/>
                  </a:lnTo>
                  <a:lnTo>
                    <a:pt x="33" y="189"/>
                  </a:lnTo>
                  <a:lnTo>
                    <a:pt x="33" y="189"/>
                  </a:lnTo>
                  <a:lnTo>
                    <a:pt x="48" y="189"/>
                  </a:lnTo>
                  <a:lnTo>
                    <a:pt x="48" y="189"/>
                  </a:lnTo>
                  <a:lnTo>
                    <a:pt x="64" y="174"/>
                  </a:lnTo>
                  <a:cubicBezTo>
                    <a:pt x="48" y="174"/>
                    <a:pt x="48" y="158"/>
                    <a:pt x="48" y="143"/>
                  </a:cubicBezTo>
                  <a:cubicBezTo>
                    <a:pt x="48" y="126"/>
                    <a:pt x="64" y="111"/>
                    <a:pt x="79" y="111"/>
                  </a:cubicBezTo>
                  <a:lnTo>
                    <a:pt x="79" y="111"/>
                  </a:lnTo>
                  <a:lnTo>
                    <a:pt x="96" y="11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90" y="95"/>
                  </a:lnTo>
                  <a:cubicBezTo>
                    <a:pt x="205" y="95"/>
                    <a:pt x="205" y="80"/>
                    <a:pt x="205" y="80"/>
                  </a:cubicBezTo>
                  <a:lnTo>
                    <a:pt x="205" y="63"/>
                  </a:lnTo>
                  <a:lnTo>
                    <a:pt x="190" y="63"/>
                  </a:lnTo>
                  <a:cubicBezTo>
                    <a:pt x="174" y="63"/>
                    <a:pt x="159" y="48"/>
                    <a:pt x="159" y="32"/>
                  </a:cubicBezTo>
                  <a:lnTo>
                    <a:pt x="15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40"/>
            <p:cNvSpPr/>
            <p:nvPr/>
          </p:nvSpPr>
          <p:spPr>
            <a:xfrm>
              <a:off x="3302296" y="1809785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8" y="1"/>
                  </a:moveTo>
                  <a:lnTo>
                    <a:pt x="78" y="1"/>
                  </a:lnTo>
                  <a:lnTo>
                    <a:pt x="63" y="1"/>
                  </a:lnTo>
                  <a:lnTo>
                    <a:pt x="15" y="32"/>
                  </a:lnTo>
                  <a:cubicBezTo>
                    <a:pt x="15" y="32"/>
                    <a:pt x="15" y="49"/>
                    <a:pt x="0" y="49"/>
                  </a:cubicBezTo>
                  <a:cubicBezTo>
                    <a:pt x="15" y="49"/>
                    <a:pt x="15" y="49"/>
                    <a:pt x="15" y="64"/>
                  </a:cubicBezTo>
                  <a:lnTo>
                    <a:pt x="15" y="80"/>
                  </a:lnTo>
                  <a:lnTo>
                    <a:pt x="15" y="95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lnTo>
                    <a:pt x="78" y="80"/>
                  </a:lnTo>
                  <a:lnTo>
                    <a:pt x="78" y="112"/>
                  </a:lnTo>
                  <a:cubicBezTo>
                    <a:pt x="78" y="127"/>
                    <a:pt x="78" y="127"/>
                    <a:pt x="95" y="127"/>
                  </a:cubicBezTo>
                  <a:lnTo>
                    <a:pt x="95" y="127"/>
                  </a:lnTo>
                  <a:lnTo>
                    <a:pt x="95" y="127"/>
                  </a:lnTo>
                  <a:cubicBezTo>
                    <a:pt x="110" y="127"/>
                    <a:pt x="126" y="112"/>
                    <a:pt x="126" y="95"/>
                  </a:cubicBezTo>
                  <a:cubicBezTo>
                    <a:pt x="141" y="80"/>
                    <a:pt x="126" y="64"/>
                    <a:pt x="110" y="64"/>
                  </a:cubicBezTo>
                  <a:lnTo>
                    <a:pt x="110" y="64"/>
                  </a:lnTo>
                  <a:cubicBezTo>
                    <a:pt x="95" y="64"/>
                    <a:pt x="95" y="64"/>
                    <a:pt x="78" y="49"/>
                  </a:cubicBezTo>
                  <a:cubicBezTo>
                    <a:pt x="63" y="32"/>
                    <a:pt x="78" y="17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40"/>
            <p:cNvSpPr/>
            <p:nvPr/>
          </p:nvSpPr>
          <p:spPr>
            <a:xfrm>
              <a:off x="3319311" y="1809785"/>
              <a:ext cx="7060" cy="7569"/>
            </a:xfrm>
            <a:custGeom>
              <a:avLst/>
              <a:gdLst/>
              <a:ahLst/>
              <a:cxnLst/>
              <a:rect l="l" t="t" r="r" b="b"/>
              <a:pathLst>
                <a:path w="222" h="238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95" y="17"/>
                  </a:cubicBezTo>
                  <a:lnTo>
                    <a:pt x="1" y="80"/>
                  </a:lnTo>
                  <a:lnTo>
                    <a:pt x="1" y="80"/>
                  </a:lnTo>
                  <a:lnTo>
                    <a:pt x="79" y="112"/>
                  </a:lnTo>
                  <a:lnTo>
                    <a:pt x="95" y="95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111" y="112"/>
                    <a:pt x="127" y="127"/>
                    <a:pt x="111" y="143"/>
                  </a:cubicBezTo>
                  <a:cubicBezTo>
                    <a:pt x="111" y="158"/>
                    <a:pt x="95" y="175"/>
                    <a:pt x="79" y="175"/>
                  </a:cubicBezTo>
                  <a:lnTo>
                    <a:pt x="79" y="175"/>
                  </a:lnTo>
                  <a:cubicBezTo>
                    <a:pt x="79" y="190"/>
                    <a:pt x="95" y="190"/>
                    <a:pt x="95" y="206"/>
                  </a:cubicBezTo>
                  <a:lnTo>
                    <a:pt x="127" y="221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205" y="221"/>
                    <a:pt x="205" y="238"/>
                    <a:pt x="221" y="238"/>
                  </a:cubicBezTo>
                  <a:cubicBezTo>
                    <a:pt x="221" y="221"/>
                    <a:pt x="205" y="221"/>
                    <a:pt x="205" y="221"/>
                  </a:cubicBezTo>
                  <a:lnTo>
                    <a:pt x="174" y="175"/>
                  </a:lnTo>
                  <a:lnTo>
                    <a:pt x="158" y="158"/>
                  </a:lnTo>
                  <a:lnTo>
                    <a:pt x="158" y="64"/>
                  </a:lnTo>
                  <a:cubicBezTo>
                    <a:pt x="158" y="49"/>
                    <a:pt x="158" y="32"/>
                    <a:pt x="142" y="17"/>
                  </a:cubicBezTo>
                  <a:lnTo>
                    <a:pt x="12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40"/>
            <p:cNvSpPr/>
            <p:nvPr/>
          </p:nvSpPr>
          <p:spPr>
            <a:xfrm>
              <a:off x="3263210" y="181379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95"/>
                  </a:lnTo>
                  <a:cubicBezTo>
                    <a:pt x="0" y="112"/>
                    <a:pt x="0" y="127"/>
                    <a:pt x="15" y="143"/>
                  </a:cubicBezTo>
                  <a:lnTo>
                    <a:pt x="32" y="143"/>
                  </a:lnTo>
                  <a:cubicBezTo>
                    <a:pt x="32" y="143"/>
                    <a:pt x="32" y="158"/>
                    <a:pt x="47" y="158"/>
                  </a:cubicBezTo>
                  <a:lnTo>
                    <a:pt x="63" y="143"/>
                  </a:lnTo>
                  <a:lnTo>
                    <a:pt x="78" y="127"/>
                  </a:lnTo>
                  <a:lnTo>
                    <a:pt x="110" y="143"/>
                  </a:lnTo>
                  <a:cubicBezTo>
                    <a:pt x="110" y="143"/>
                    <a:pt x="110" y="127"/>
                    <a:pt x="126" y="127"/>
                  </a:cubicBezTo>
                  <a:cubicBezTo>
                    <a:pt x="126" y="112"/>
                    <a:pt x="126" y="112"/>
                    <a:pt x="141" y="95"/>
                  </a:cubicBezTo>
                  <a:lnTo>
                    <a:pt x="141" y="95"/>
                  </a:lnTo>
                  <a:lnTo>
                    <a:pt x="141" y="80"/>
                  </a:lnTo>
                  <a:lnTo>
                    <a:pt x="141" y="80"/>
                  </a:lnTo>
                  <a:lnTo>
                    <a:pt x="95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49"/>
                  </a:lnTo>
                  <a:cubicBezTo>
                    <a:pt x="78" y="32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40"/>
            <p:cNvSpPr/>
            <p:nvPr/>
          </p:nvSpPr>
          <p:spPr>
            <a:xfrm>
              <a:off x="3433041" y="1803297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32" y="0"/>
                  </a:moveTo>
                  <a:lnTo>
                    <a:pt x="32" y="16"/>
                  </a:lnTo>
                  <a:lnTo>
                    <a:pt x="17" y="32"/>
                  </a:lnTo>
                  <a:lnTo>
                    <a:pt x="17" y="16"/>
                  </a:lnTo>
                  <a:lnTo>
                    <a:pt x="17" y="32"/>
                  </a:lnTo>
                  <a:cubicBezTo>
                    <a:pt x="17" y="32"/>
                    <a:pt x="17" y="47"/>
                    <a:pt x="1" y="47"/>
                  </a:cubicBezTo>
                  <a:lnTo>
                    <a:pt x="32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80" y="47"/>
                    <a:pt x="95" y="63"/>
                    <a:pt x="95" y="95"/>
                  </a:cubicBezTo>
                  <a:lnTo>
                    <a:pt x="80" y="95"/>
                  </a:lnTo>
                  <a:lnTo>
                    <a:pt x="95" y="110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95" y="79"/>
                    <a:pt x="95" y="63"/>
                    <a:pt x="127" y="47"/>
                  </a:cubicBezTo>
                  <a:lnTo>
                    <a:pt x="127" y="47"/>
                  </a:lnTo>
                  <a:cubicBezTo>
                    <a:pt x="112" y="47"/>
                    <a:pt x="112" y="47"/>
                    <a:pt x="95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40"/>
            <p:cNvSpPr/>
            <p:nvPr/>
          </p:nvSpPr>
          <p:spPr>
            <a:xfrm>
              <a:off x="3309293" y="1817323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90" y="1"/>
                  </a:moveTo>
                  <a:lnTo>
                    <a:pt x="173" y="1"/>
                  </a:lnTo>
                  <a:lnTo>
                    <a:pt x="173" y="16"/>
                  </a:lnTo>
                  <a:cubicBezTo>
                    <a:pt x="190" y="32"/>
                    <a:pt x="173" y="47"/>
                    <a:pt x="142" y="47"/>
                  </a:cubicBezTo>
                  <a:lnTo>
                    <a:pt x="142" y="47"/>
                  </a:lnTo>
                  <a:cubicBezTo>
                    <a:pt x="127" y="47"/>
                    <a:pt x="110" y="32"/>
                    <a:pt x="110" y="16"/>
                  </a:cubicBezTo>
                  <a:lnTo>
                    <a:pt x="110" y="1"/>
                  </a:lnTo>
                  <a:lnTo>
                    <a:pt x="64" y="1"/>
                  </a:lnTo>
                  <a:cubicBezTo>
                    <a:pt x="64" y="1"/>
                    <a:pt x="79" y="16"/>
                    <a:pt x="64" y="16"/>
                  </a:cubicBezTo>
                  <a:cubicBezTo>
                    <a:pt x="64" y="79"/>
                    <a:pt x="16" y="79"/>
                    <a:pt x="1" y="79"/>
                  </a:cubicBezTo>
                  <a:lnTo>
                    <a:pt x="1" y="79"/>
                  </a:lnTo>
                  <a:lnTo>
                    <a:pt x="1" y="95"/>
                  </a:lnTo>
                  <a:lnTo>
                    <a:pt x="1" y="110"/>
                  </a:lnTo>
                  <a:cubicBezTo>
                    <a:pt x="1" y="95"/>
                    <a:pt x="16" y="95"/>
                    <a:pt x="16" y="79"/>
                  </a:cubicBezTo>
                  <a:lnTo>
                    <a:pt x="32" y="79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4" y="64"/>
                    <a:pt x="64" y="64"/>
                    <a:pt x="79" y="64"/>
                  </a:cubicBezTo>
                  <a:lnTo>
                    <a:pt x="79" y="64"/>
                  </a:lnTo>
                  <a:lnTo>
                    <a:pt x="95" y="64"/>
                  </a:lnTo>
                  <a:lnTo>
                    <a:pt x="190" y="64"/>
                  </a:lnTo>
                  <a:cubicBezTo>
                    <a:pt x="190" y="47"/>
                    <a:pt x="173" y="16"/>
                    <a:pt x="19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40"/>
            <p:cNvSpPr/>
            <p:nvPr/>
          </p:nvSpPr>
          <p:spPr>
            <a:xfrm>
              <a:off x="3426045" y="1802279"/>
              <a:ext cx="8046" cy="3053"/>
            </a:xfrm>
            <a:custGeom>
              <a:avLst/>
              <a:gdLst/>
              <a:ahLst/>
              <a:cxnLst/>
              <a:rect l="l" t="t" r="r" b="b"/>
              <a:pathLst>
                <a:path w="253" h="96" extrusionOk="0">
                  <a:moveTo>
                    <a:pt x="206" y="1"/>
                  </a:moveTo>
                  <a:lnTo>
                    <a:pt x="206" y="1"/>
                  </a:lnTo>
                  <a:cubicBezTo>
                    <a:pt x="189" y="1"/>
                    <a:pt x="189" y="16"/>
                    <a:pt x="189" y="16"/>
                  </a:cubicBezTo>
                  <a:lnTo>
                    <a:pt x="143" y="16"/>
                  </a:lnTo>
                  <a:cubicBezTo>
                    <a:pt x="126" y="32"/>
                    <a:pt x="111" y="48"/>
                    <a:pt x="95" y="48"/>
                  </a:cubicBezTo>
                  <a:cubicBezTo>
                    <a:pt x="80" y="48"/>
                    <a:pt x="63" y="32"/>
                    <a:pt x="48" y="32"/>
                  </a:cubicBezTo>
                  <a:lnTo>
                    <a:pt x="48" y="32"/>
                  </a:lnTo>
                  <a:lnTo>
                    <a:pt x="48" y="32"/>
                  </a:lnTo>
                  <a:cubicBezTo>
                    <a:pt x="17" y="32"/>
                    <a:pt x="0" y="48"/>
                    <a:pt x="0" y="64"/>
                  </a:cubicBezTo>
                  <a:cubicBezTo>
                    <a:pt x="0" y="79"/>
                    <a:pt x="17" y="95"/>
                    <a:pt x="48" y="95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126" y="48"/>
                    <a:pt x="143" y="32"/>
                  </a:cubicBezTo>
                  <a:lnTo>
                    <a:pt x="158" y="32"/>
                  </a:lnTo>
                  <a:lnTo>
                    <a:pt x="174" y="32"/>
                  </a:lnTo>
                  <a:cubicBezTo>
                    <a:pt x="174" y="32"/>
                    <a:pt x="189" y="32"/>
                    <a:pt x="189" y="48"/>
                  </a:cubicBezTo>
                  <a:cubicBezTo>
                    <a:pt x="206" y="64"/>
                    <a:pt x="206" y="79"/>
                    <a:pt x="189" y="79"/>
                  </a:cubicBezTo>
                  <a:lnTo>
                    <a:pt x="189" y="79"/>
                  </a:lnTo>
                  <a:lnTo>
                    <a:pt x="206" y="79"/>
                  </a:lnTo>
                  <a:lnTo>
                    <a:pt x="221" y="79"/>
                  </a:lnTo>
                  <a:cubicBezTo>
                    <a:pt x="237" y="79"/>
                    <a:pt x="237" y="64"/>
                    <a:pt x="237" y="64"/>
                  </a:cubicBezTo>
                  <a:lnTo>
                    <a:pt x="237" y="48"/>
                  </a:lnTo>
                  <a:lnTo>
                    <a:pt x="237" y="64"/>
                  </a:lnTo>
                  <a:lnTo>
                    <a:pt x="252" y="48"/>
                  </a:lnTo>
                  <a:lnTo>
                    <a:pt x="252" y="32"/>
                  </a:lnTo>
                  <a:cubicBezTo>
                    <a:pt x="252" y="16"/>
                    <a:pt x="237" y="16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40"/>
            <p:cNvSpPr/>
            <p:nvPr/>
          </p:nvSpPr>
          <p:spPr>
            <a:xfrm>
              <a:off x="3443060" y="1798749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95" y="1"/>
                  </a:moveTo>
                  <a:cubicBezTo>
                    <a:pt x="95" y="17"/>
                    <a:pt x="80" y="17"/>
                    <a:pt x="80" y="17"/>
                  </a:cubicBezTo>
                  <a:lnTo>
                    <a:pt x="80" y="49"/>
                  </a:lnTo>
                  <a:lnTo>
                    <a:pt x="32" y="49"/>
                  </a:lnTo>
                  <a:lnTo>
                    <a:pt x="32" y="64"/>
                  </a:lnTo>
                  <a:cubicBezTo>
                    <a:pt x="32" y="64"/>
                    <a:pt x="17" y="80"/>
                    <a:pt x="1" y="80"/>
                  </a:cubicBezTo>
                  <a:lnTo>
                    <a:pt x="1" y="80"/>
                  </a:lnTo>
                  <a:lnTo>
                    <a:pt x="1" y="80"/>
                  </a:lnTo>
                  <a:cubicBezTo>
                    <a:pt x="1" y="80"/>
                    <a:pt x="1" y="96"/>
                    <a:pt x="17" y="112"/>
                  </a:cubicBezTo>
                  <a:lnTo>
                    <a:pt x="32" y="143"/>
                  </a:lnTo>
                  <a:lnTo>
                    <a:pt x="32" y="143"/>
                  </a:lnTo>
                  <a:lnTo>
                    <a:pt x="49" y="143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40"/>
            <p:cNvSpPr/>
            <p:nvPr/>
          </p:nvSpPr>
          <p:spPr>
            <a:xfrm>
              <a:off x="3443060" y="1805301"/>
              <a:ext cx="2576" cy="7060"/>
            </a:xfrm>
            <a:custGeom>
              <a:avLst/>
              <a:gdLst/>
              <a:ahLst/>
              <a:cxnLst/>
              <a:rect l="l" t="t" r="r" b="b"/>
              <a:pathLst>
                <a:path w="81" h="222" extrusionOk="0">
                  <a:moveTo>
                    <a:pt x="49" y="0"/>
                  </a:moveTo>
                  <a:lnTo>
                    <a:pt x="49" y="0"/>
                  </a:lnTo>
                  <a:lnTo>
                    <a:pt x="32" y="16"/>
                  </a:lnTo>
                  <a:cubicBezTo>
                    <a:pt x="17" y="32"/>
                    <a:pt x="1" y="32"/>
                    <a:pt x="1" y="63"/>
                  </a:cubicBezTo>
                  <a:lnTo>
                    <a:pt x="1" y="158"/>
                  </a:lnTo>
                  <a:cubicBezTo>
                    <a:pt x="1" y="173"/>
                    <a:pt x="17" y="173"/>
                    <a:pt x="17" y="190"/>
                  </a:cubicBezTo>
                  <a:lnTo>
                    <a:pt x="17" y="205"/>
                  </a:lnTo>
                  <a:cubicBezTo>
                    <a:pt x="17" y="205"/>
                    <a:pt x="32" y="221"/>
                    <a:pt x="49" y="221"/>
                  </a:cubicBezTo>
                  <a:lnTo>
                    <a:pt x="49" y="221"/>
                  </a:lnTo>
                  <a:cubicBezTo>
                    <a:pt x="64" y="221"/>
                    <a:pt x="64" y="221"/>
                    <a:pt x="80" y="205"/>
                  </a:cubicBezTo>
                  <a:lnTo>
                    <a:pt x="80" y="190"/>
                  </a:lnTo>
                  <a:lnTo>
                    <a:pt x="80" y="158"/>
                  </a:lnTo>
                  <a:lnTo>
                    <a:pt x="64" y="158"/>
                  </a:lnTo>
                  <a:lnTo>
                    <a:pt x="49" y="158"/>
                  </a:lnTo>
                  <a:cubicBezTo>
                    <a:pt x="49" y="158"/>
                    <a:pt x="32" y="158"/>
                    <a:pt x="17" y="142"/>
                  </a:cubicBezTo>
                  <a:cubicBezTo>
                    <a:pt x="17" y="126"/>
                    <a:pt x="17" y="110"/>
                    <a:pt x="32" y="95"/>
                  </a:cubicBezTo>
                  <a:lnTo>
                    <a:pt x="64" y="79"/>
                  </a:lnTo>
                  <a:cubicBezTo>
                    <a:pt x="49" y="63"/>
                    <a:pt x="32" y="47"/>
                    <a:pt x="32" y="32"/>
                  </a:cubicBezTo>
                  <a:cubicBezTo>
                    <a:pt x="49" y="16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40"/>
            <p:cNvSpPr/>
            <p:nvPr/>
          </p:nvSpPr>
          <p:spPr>
            <a:xfrm>
              <a:off x="3269221" y="1774229"/>
              <a:ext cx="7537" cy="5534"/>
            </a:xfrm>
            <a:custGeom>
              <a:avLst/>
              <a:gdLst/>
              <a:ahLst/>
              <a:cxnLst/>
              <a:rect l="l" t="t" r="r" b="b"/>
              <a:pathLst>
                <a:path w="237" h="174" extrusionOk="0">
                  <a:moveTo>
                    <a:pt x="189" y="1"/>
                  </a:moveTo>
                  <a:lnTo>
                    <a:pt x="189" y="1"/>
                  </a:lnTo>
                  <a:lnTo>
                    <a:pt x="78" y="16"/>
                  </a:lnTo>
                  <a:lnTo>
                    <a:pt x="78" y="16"/>
                  </a:lnTo>
                  <a:cubicBezTo>
                    <a:pt x="63" y="16"/>
                    <a:pt x="47" y="32"/>
                    <a:pt x="47" y="47"/>
                  </a:cubicBezTo>
                  <a:lnTo>
                    <a:pt x="47" y="64"/>
                  </a:lnTo>
                  <a:lnTo>
                    <a:pt x="15" y="110"/>
                  </a:lnTo>
                  <a:cubicBezTo>
                    <a:pt x="0" y="127"/>
                    <a:pt x="0" y="142"/>
                    <a:pt x="15" y="158"/>
                  </a:cubicBezTo>
                  <a:cubicBezTo>
                    <a:pt x="15" y="173"/>
                    <a:pt x="32" y="173"/>
                    <a:pt x="32" y="173"/>
                  </a:cubicBezTo>
                  <a:cubicBezTo>
                    <a:pt x="47" y="173"/>
                    <a:pt x="63" y="158"/>
                    <a:pt x="63" y="158"/>
                  </a:cubicBezTo>
                  <a:lnTo>
                    <a:pt x="78" y="142"/>
                  </a:lnTo>
                  <a:lnTo>
                    <a:pt x="95" y="110"/>
                  </a:lnTo>
                  <a:lnTo>
                    <a:pt x="110" y="110"/>
                  </a:lnTo>
                  <a:lnTo>
                    <a:pt x="126" y="110"/>
                  </a:lnTo>
                  <a:lnTo>
                    <a:pt x="141" y="110"/>
                  </a:lnTo>
                  <a:lnTo>
                    <a:pt x="173" y="110"/>
                  </a:lnTo>
                  <a:cubicBezTo>
                    <a:pt x="205" y="95"/>
                    <a:pt x="221" y="79"/>
                    <a:pt x="221" y="47"/>
                  </a:cubicBezTo>
                  <a:cubicBezTo>
                    <a:pt x="236" y="47"/>
                    <a:pt x="236" y="32"/>
                    <a:pt x="221" y="16"/>
                  </a:cubicBezTo>
                  <a:lnTo>
                    <a:pt x="221" y="16"/>
                  </a:lnTo>
                  <a:cubicBezTo>
                    <a:pt x="205" y="16"/>
                    <a:pt x="205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40"/>
            <p:cNvSpPr/>
            <p:nvPr/>
          </p:nvSpPr>
          <p:spPr>
            <a:xfrm>
              <a:off x="3317785" y="1766691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27" y="1"/>
                  </a:moveTo>
                  <a:lnTo>
                    <a:pt x="127" y="1"/>
                  </a:lnTo>
                  <a:cubicBezTo>
                    <a:pt x="112" y="1"/>
                    <a:pt x="96" y="1"/>
                    <a:pt x="96" y="17"/>
                  </a:cubicBezTo>
                  <a:cubicBezTo>
                    <a:pt x="64" y="17"/>
                    <a:pt x="33" y="17"/>
                    <a:pt x="17" y="49"/>
                  </a:cubicBezTo>
                  <a:cubicBezTo>
                    <a:pt x="1" y="64"/>
                    <a:pt x="1" y="95"/>
                    <a:pt x="1" y="127"/>
                  </a:cubicBezTo>
                  <a:cubicBezTo>
                    <a:pt x="17" y="95"/>
                    <a:pt x="49" y="95"/>
                    <a:pt x="64" y="95"/>
                  </a:cubicBezTo>
                  <a:lnTo>
                    <a:pt x="64" y="95"/>
                  </a:lnTo>
                  <a:lnTo>
                    <a:pt x="80" y="80"/>
                  </a:lnTo>
                  <a:cubicBezTo>
                    <a:pt x="80" y="80"/>
                    <a:pt x="96" y="64"/>
                    <a:pt x="112" y="64"/>
                  </a:cubicBezTo>
                  <a:lnTo>
                    <a:pt x="112" y="64"/>
                  </a:lnTo>
                  <a:lnTo>
                    <a:pt x="112" y="64"/>
                  </a:lnTo>
                  <a:cubicBezTo>
                    <a:pt x="127" y="64"/>
                    <a:pt x="127" y="64"/>
                    <a:pt x="143" y="80"/>
                  </a:cubicBezTo>
                  <a:lnTo>
                    <a:pt x="159" y="64"/>
                  </a:lnTo>
                  <a:lnTo>
                    <a:pt x="159" y="32"/>
                  </a:lnTo>
                  <a:cubicBezTo>
                    <a:pt x="159" y="17"/>
                    <a:pt x="143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40"/>
            <p:cNvSpPr/>
            <p:nvPr/>
          </p:nvSpPr>
          <p:spPr>
            <a:xfrm>
              <a:off x="3407503" y="1772702"/>
              <a:ext cx="3530" cy="12053"/>
            </a:xfrm>
            <a:custGeom>
              <a:avLst/>
              <a:gdLst/>
              <a:ahLst/>
              <a:cxnLst/>
              <a:rect l="l" t="t" r="r" b="b"/>
              <a:pathLst>
                <a:path w="111" h="379" extrusionOk="0">
                  <a:moveTo>
                    <a:pt x="111" y="175"/>
                  </a:moveTo>
                  <a:lnTo>
                    <a:pt x="111" y="190"/>
                  </a:lnTo>
                  <a:lnTo>
                    <a:pt x="95" y="190"/>
                  </a:lnTo>
                  <a:lnTo>
                    <a:pt x="95" y="190"/>
                  </a:lnTo>
                  <a:cubicBezTo>
                    <a:pt x="95" y="221"/>
                    <a:pt x="79" y="238"/>
                    <a:pt x="64" y="238"/>
                  </a:cubicBezTo>
                  <a:lnTo>
                    <a:pt x="64" y="238"/>
                  </a:lnTo>
                  <a:lnTo>
                    <a:pt x="32" y="221"/>
                  </a:lnTo>
                  <a:cubicBezTo>
                    <a:pt x="32" y="238"/>
                    <a:pt x="16" y="253"/>
                    <a:pt x="1" y="269"/>
                  </a:cubicBezTo>
                  <a:lnTo>
                    <a:pt x="1" y="316"/>
                  </a:lnTo>
                  <a:lnTo>
                    <a:pt x="16" y="347"/>
                  </a:lnTo>
                  <a:lnTo>
                    <a:pt x="32" y="347"/>
                  </a:lnTo>
                  <a:lnTo>
                    <a:pt x="32" y="347"/>
                  </a:lnTo>
                  <a:cubicBezTo>
                    <a:pt x="48" y="347"/>
                    <a:pt x="64" y="347"/>
                    <a:pt x="79" y="379"/>
                  </a:cubicBezTo>
                  <a:lnTo>
                    <a:pt x="79" y="379"/>
                  </a:lnTo>
                  <a:cubicBezTo>
                    <a:pt x="95" y="379"/>
                    <a:pt x="95" y="347"/>
                    <a:pt x="95" y="332"/>
                  </a:cubicBezTo>
                  <a:lnTo>
                    <a:pt x="79" y="316"/>
                  </a:lnTo>
                  <a:lnTo>
                    <a:pt x="79" y="301"/>
                  </a:lnTo>
                  <a:cubicBezTo>
                    <a:pt x="95" y="284"/>
                    <a:pt x="95" y="253"/>
                    <a:pt x="111" y="238"/>
                  </a:cubicBezTo>
                  <a:lnTo>
                    <a:pt x="111" y="238"/>
                  </a:lnTo>
                  <a:lnTo>
                    <a:pt x="111" y="206"/>
                  </a:lnTo>
                  <a:lnTo>
                    <a:pt x="111" y="175"/>
                  </a:lnTo>
                  <a:close/>
                  <a:moveTo>
                    <a:pt x="79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cubicBezTo>
                    <a:pt x="79" y="1"/>
                    <a:pt x="95" y="17"/>
                    <a:pt x="95" y="32"/>
                  </a:cubicBezTo>
                  <a:cubicBezTo>
                    <a:pt x="95" y="64"/>
                    <a:pt x="95" y="80"/>
                    <a:pt x="64" y="80"/>
                  </a:cubicBezTo>
                  <a:lnTo>
                    <a:pt x="48" y="80"/>
                  </a:lnTo>
                  <a:lnTo>
                    <a:pt x="48" y="80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95" y="112"/>
                  </a:lnTo>
                  <a:lnTo>
                    <a:pt x="111" y="112"/>
                  </a:lnTo>
                  <a:lnTo>
                    <a:pt x="111" y="64"/>
                  </a:ln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40"/>
            <p:cNvSpPr/>
            <p:nvPr/>
          </p:nvSpPr>
          <p:spPr>
            <a:xfrm>
              <a:off x="3188535" y="1799290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7"/>
                  </a:lnTo>
                  <a:lnTo>
                    <a:pt x="16" y="79"/>
                  </a:lnTo>
                  <a:cubicBezTo>
                    <a:pt x="32" y="79"/>
                    <a:pt x="48" y="95"/>
                    <a:pt x="48" y="95"/>
                  </a:cubicBezTo>
                  <a:cubicBezTo>
                    <a:pt x="63" y="95"/>
                    <a:pt x="63" y="95"/>
                    <a:pt x="63" y="79"/>
                  </a:cubicBezTo>
                  <a:lnTo>
                    <a:pt x="79" y="79"/>
                  </a:lnTo>
                  <a:cubicBezTo>
                    <a:pt x="95" y="63"/>
                    <a:pt x="111" y="47"/>
                    <a:pt x="111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47"/>
                    <a:pt x="32" y="32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40"/>
            <p:cNvSpPr/>
            <p:nvPr/>
          </p:nvSpPr>
          <p:spPr>
            <a:xfrm>
              <a:off x="3392492" y="177422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78" y="1"/>
                  </a:moveTo>
                  <a:lnTo>
                    <a:pt x="63" y="1"/>
                  </a:lnTo>
                  <a:cubicBezTo>
                    <a:pt x="47" y="16"/>
                    <a:pt x="47" y="16"/>
                    <a:pt x="32" y="16"/>
                  </a:cubicBezTo>
                  <a:lnTo>
                    <a:pt x="15" y="64"/>
                  </a:lnTo>
                  <a:lnTo>
                    <a:pt x="0" y="79"/>
                  </a:lnTo>
                  <a:lnTo>
                    <a:pt x="0" y="95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5" y="95"/>
                  </a:lnTo>
                  <a:cubicBezTo>
                    <a:pt x="32" y="79"/>
                    <a:pt x="47" y="79"/>
                    <a:pt x="78" y="79"/>
                  </a:cubicBezTo>
                  <a:lnTo>
                    <a:pt x="95" y="79"/>
                  </a:lnTo>
                  <a:lnTo>
                    <a:pt x="110" y="79"/>
                  </a:lnTo>
                  <a:cubicBezTo>
                    <a:pt x="126" y="79"/>
                    <a:pt x="141" y="79"/>
                    <a:pt x="141" y="64"/>
                  </a:cubicBezTo>
                  <a:cubicBezTo>
                    <a:pt x="158" y="47"/>
                    <a:pt x="141" y="32"/>
                    <a:pt x="126" y="16"/>
                  </a:cubicBezTo>
                  <a:cubicBezTo>
                    <a:pt x="110" y="16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40"/>
            <p:cNvSpPr/>
            <p:nvPr/>
          </p:nvSpPr>
          <p:spPr>
            <a:xfrm>
              <a:off x="3430561" y="1772225"/>
              <a:ext cx="7060" cy="8523"/>
            </a:xfrm>
            <a:custGeom>
              <a:avLst/>
              <a:gdLst/>
              <a:ahLst/>
              <a:cxnLst/>
              <a:rect l="l" t="t" r="r" b="b"/>
              <a:pathLst>
                <a:path w="222" h="268" extrusionOk="0">
                  <a:moveTo>
                    <a:pt x="221" y="205"/>
                  </a:moveTo>
                  <a:lnTo>
                    <a:pt x="205" y="205"/>
                  </a:lnTo>
                  <a:cubicBezTo>
                    <a:pt x="190" y="205"/>
                    <a:pt x="173" y="205"/>
                    <a:pt x="158" y="221"/>
                  </a:cubicBezTo>
                  <a:lnTo>
                    <a:pt x="158" y="221"/>
                  </a:lnTo>
                  <a:cubicBezTo>
                    <a:pt x="173" y="236"/>
                    <a:pt x="173" y="236"/>
                    <a:pt x="173" y="253"/>
                  </a:cubicBezTo>
                  <a:cubicBezTo>
                    <a:pt x="190" y="268"/>
                    <a:pt x="205" y="268"/>
                    <a:pt x="205" y="268"/>
                  </a:cubicBezTo>
                  <a:lnTo>
                    <a:pt x="221" y="268"/>
                  </a:lnTo>
                  <a:lnTo>
                    <a:pt x="221" y="236"/>
                  </a:lnTo>
                  <a:lnTo>
                    <a:pt x="221" y="236"/>
                  </a:lnTo>
                  <a:cubicBezTo>
                    <a:pt x="221" y="221"/>
                    <a:pt x="205" y="221"/>
                    <a:pt x="221" y="205"/>
                  </a:cubicBezTo>
                  <a:lnTo>
                    <a:pt x="221" y="205"/>
                  </a:lnTo>
                  <a:close/>
                  <a:moveTo>
                    <a:pt x="47" y="1"/>
                  </a:moveTo>
                  <a:lnTo>
                    <a:pt x="32" y="1"/>
                  </a:lnTo>
                  <a:cubicBezTo>
                    <a:pt x="16" y="1"/>
                    <a:pt x="16" y="16"/>
                    <a:pt x="1" y="32"/>
                  </a:cubicBezTo>
                  <a:cubicBezTo>
                    <a:pt x="1" y="47"/>
                    <a:pt x="16" y="47"/>
                    <a:pt x="16" y="64"/>
                  </a:cubicBezTo>
                  <a:cubicBezTo>
                    <a:pt x="16" y="64"/>
                    <a:pt x="32" y="64"/>
                    <a:pt x="32" y="79"/>
                  </a:cubicBezTo>
                  <a:lnTo>
                    <a:pt x="110" y="79"/>
                  </a:lnTo>
                  <a:lnTo>
                    <a:pt x="110" y="95"/>
                  </a:lnTo>
                  <a:cubicBezTo>
                    <a:pt x="127" y="110"/>
                    <a:pt x="127" y="142"/>
                    <a:pt x="127" y="158"/>
                  </a:cubicBezTo>
                  <a:lnTo>
                    <a:pt x="127" y="158"/>
                  </a:lnTo>
                  <a:cubicBezTo>
                    <a:pt x="158" y="142"/>
                    <a:pt x="173" y="142"/>
                    <a:pt x="190" y="142"/>
                  </a:cubicBezTo>
                  <a:lnTo>
                    <a:pt x="205" y="142"/>
                  </a:lnTo>
                  <a:lnTo>
                    <a:pt x="190" y="127"/>
                  </a:lnTo>
                  <a:lnTo>
                    <a:pt x="190" y="79"/>
                  </a:lnTo>
                  <a:cubicBezTo>
                    <a:pt x="173" y="64"/>
                    <a:pt x="173" y="64"/>
                    <a:pt x="173" y="47"/>
                  </a:cubicBezTo>
                  <a:cubicBezTo>
                    <a:pt x="173" y="32"/>
                    <a:pt x="158" y="16"/>
                    <a:pt x="142" y="16"/>
                  </a:cubicBezTo>
                  <a:lnTo>
                    <a:pt x="127" y="16"/>
                  </a:lnTo>
                  <a:lnTo>
                    <a:pt x="127" y="16"/>
                  </a:lnTo>
                  <a:cubicBezTo>
                    <a:pt x="142" y="32"/>
                    <a:pt x="127" y="47"/>
                    <a:pt x="110" y="64"/>
                  </a:cubicBezTo>
                  <a:lnTo>
                    <a:pt x="95" y="64"/>
                  </a:lnTo>
                  <a:cubicBezTo>
                    <a:pt x="79" y="64"/>
                    <a:pt x="64" y="64"/>
                    <a:pt x="64" y="47"/>
                  </a:cubicBezTo>
                  <a:cubicBezTo>
                    <a:pt x="64" y="47"/>
                    <a:pt x="64" y="32"/>
                    <a:pt x="47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40"/>
            <p:cNvSpPr/>
            <p:nvPr/>
          </p:nvSpPr>
          <p:spPr>
            <a:xfrm>
              <a:off x="3414023" y="1787268"/>
              <a:ext cx="8555" cy="5025"/>
            </a:xfrm>
            <a:custGeom>
              <a:avLst/>
              <a:gdLst/>
              <a:ahLst/>
              <a:cxnLst/>
              <a:rect l="l" t="t" r="r" b="b"/>
              <a:pathLst>
                <a:path w="269" h="158" extrusionOk="0">
                  <a:moveTo>
                    <a:pt x="189" y="0"/>
                  </a:moveTo>
                  <a:lnTo>
                    <a:pt x="189" y="0"/>
                  </a:lnTo>
                  <a:cubicBezTo>
                    <a:pt x="174" y="0"/>
                    <a:pt x="158" y="15"/>
                    <a:pt x="158" y="32"/>
                  </a:cubicBezTo>
                  <a:cubicBezTo>
                    <a:pt x="158" y="47"/>
                    <a:pt x="158" y="63"/>
                    <a:pt x="174" y="63"/>
                  </a:cubicBezTo>
                  <a:lnTo>
                    <a:pt x="158" y="78"/>
                  </a:lnTo>
                  <a:lnTo>
                    <a:pt x="158" y="78"/>
                  </a:lnTo>
                  <a:lnTo>
                    <a:pt x="158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43" y="110"/>
                  </a:lnTo>
                  <a:cubicBezTo>
                    <a:pt x="126" y="126"/>
                    <a:pt x="111" y="141"/>
                    <a:pt x="95" y="141"/>
                  </a:cubicBezTo>
                  <a:lnTo>
                    <a:pt x="95" y="141"/>
                  </a:lnTo>
                  <a:cubicBezTo>
                    <a:pt x="79" y="141"/>
                    <a:pt x="63" y="110"/>
                    <a:pt x="63" y="95"/>
                  </a:cubicBezTo>
                  <a:lnTo>
                    <a:pt x="63" y="95"/>
                  </a:lnTo>
                  <a:lnTo>
                    <a:pt x="32" y="95"/>
                  </a:lnTo>
                  <a:cubicBezTo>
                    <a:pt x="16" y="95"/>
                    <a:pt x="0" y="110"/>
                    <a:pt x="0" y="126"/>
                  </a:cubicBezTo>
                  <a:cubicBezTo>
                    <a:pt x="0" y="141"/>
                    <a:pt x="16" y="141"/>
                    <a:pt x="16" y="141"/>
                  </a:cubicBezTo>
                  <a:lnTo>
                    <a:pt x="16" y="141"/>
                  </a:lnTo>
                  <a:lnTo>
                    <a:pt x="16" y="141"/>
                  </a:lnTo>
                  <a:cubicBezTo>
                    <a:pt x="32" y="141"/>
                    <a:pt x="48" y="158"/>
                    <a:pt x="48" y="158"/>
                  </a:cubicBezTo>
                  <a:lnTo>
                    <a:pt x="79" y="158"/>
                  </a:lnTo>
                  <a:cubicBezTo>
                    <a:pt x="95" y="158"/>
                    <a:pt x="111" y="141"/>
                    <a:pt x="111" y="141"/>
                  </a:cubicBezTo>
                  <a:lnTo>
                    <a:pt x="143" y="141"/>
                  </a:lnTo>
                  <a:cubicBezTo>
                    <a:pt x="143" y="126"/>
                    <a:pt x="143" y="126"/>
                    <a:pt x="158" y="126"/>
                  </a:cubicBezTo>
                  <a:lnTo>
                    <a:pt x="158" y="126"/>
                  </a:lnTo>
                  <a:cubicBezTo>
                    <a:pt x="174" y="126"/>
                    <a:pt x="174" y="141"/>
                    <a:pt x="189" y="141"/>
                  </a:cubicBezTo>
                  <a:lnTo>
                    <a:pt x="189" y="141"/>
                  </a:lnTo>
                  <a:lnTo>
                    <a:pt x="252" y="95"/>
                  </a:lnTo>
                  <a:cubicBezTo>
                    <a:pt x="252" y="78"/>
                    <a:pt x="252" y="78"/>
                    <a:pt x="237" y="78"/>
                  </a:cubicBezTo>
                  <a:cubicBezTo>
                    <a:pt x="237" y="63"/>
                    <a:pt x="252" y="47"/>
                    <a:pt x="269" y="32"/>
                  </a:cubicBezTo>
                  <a:lnTo>
                    <a:pt x="252" y="15"/>
                  </a:lnTo>
                  <a:lnTo>
                    <a:pt x="252" y="15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40"/>
            <p:cNvSpPr/>
            <p:nvPr/>
          </p:nvSpPr>
          <p:spPr>
            <a:xfrm>
              <a:off x="3176004" y="1810803"/>
              <a:ext cx="6520" cy="7028"/>
            </a:xfrm>
            <a:custGeom>
              <a:avLst/>
              <a:gdLst/>
              <a:ahLst/>
              <a:cxnLst/>
              <a:rect l="l" t="t" r="r" b="b"/>
              <a:pathLst>
                <a:path w="205" h="221" extrusionOk="0">
                  <a:moveTo>
                    <a:pt x="110" y="0"/>
                  </a:moveTo>
                  <a:lnTo>
                    <a:pt x="110" y="0"/>
                  </a:lnTo>
                  <a:cubicBezTo>
                    <a:pt x="110" y="0"/>
                    <a:pt x="95" y="0"/>
                    <a:pt x="95" y="1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79" y="48"/>
                    <a:pt x="79" y="48"/>
                    <a:pt x="64" y="63"/>
                  </a:cubicBezTo>
                  <a:cubicBezTo>
                    <a:pt x="64" y="80"/>
                    <a:pt x="64" y="95"/>
                    <a:pt x="47" y="95"/>
                  </a:cubicBezTo>
                  <a:lnTo>
                    <a:pt x="32" y="95"/>
                  </a:lnTo>
                  <a:lnTo>
                    <a:pt x="16" y="95"/>
                  </a:lnTo>
                  <a:cubicBezTo>
                    <a:pt x="1" y="95"/>
                    <a:pt x="1" y="111"/>
                    <a:pt x="1" y="111"/>
                  </a:cubicBezTo>
                  <a:lnTo>
                    <a:pt x="16" y="189"/>
                  </a:lnTo>
                  <a:cubicBezTo>
                    <a:pt x="16" y="206"/>
                    <a:pt x="16" y="206"/>
                    <a:pt x="32" y="221"/>
                  </a:cubicBezTo>
                  <a:lnTo>
                    <a:pt x="47" y="189"/>
                  </a:lnTo>
                  <a:cubicBezTo>
                    <a:pt x="47" y="174"/>
                    <a:pt x="64" y="174"/>
                    <a:pt x="79" y="174"/>
                  </a:cubicBezTo>
                  <a:lnTo>
                    <a:pt x="79" y="174"/>
                  </a:lnTo>
                  <a:lnTo>
                    <a:pt x="95" y="174"/>
                  </a:lnTo>
                  <a:cubicBezTo>
                    <a:pt x="110" y="189"/>
                    <a:pt x="110" y="206"/>
                    <a:pt x="110" y="221"/>
                  </a:cubicBezTo>
                  <a:lnTo>
                    <a:pt x="95" y="221"/>
                  </a:lnTo>
                  <a:cubicBezTo>
                    <a:pt x="127" y="221"/>
                    <a:pt x="142" y="221"/>
                    <a:pt x="158" y="206"/>
                  </a:cubicBezTo>
                  <a:lnTo>
                    <a:pt x="158" y="206"/>
                  </a:lnTo>
                  <a:cubicBezTo>
                    <a:pt x="173" y="189"/>
                    <a:pt x="173" y="174"/>
                    <a:pt x="190" y="174"/>
                  </a:cubicBezTo>
                  <a:lnTo>
                    <a:pt x="190" y="174"/>
                  </a:lnTo>
                  <a:cubicBezTo>
                    <a:pt x="205" y="158"/>
                    <a:pt x="205" y="126"/>
                    <a:pt x="190" y="126"/>
                  </a:cubicBezTo>
                  <a:lnTo>
                    <a:pt x="173" y="126"/>
                  </a:lnTo>
                  <a:cubicBezTo>
                    <a:pt x="158" y="126"/>
                    <a:pt x="142" y="126"/>
                    <a:pt x="142" y="143"/>
                  </a:cubicBezTo>
                  <a:cubicBezTo>
                    <a:pt x="127" y="158"/>
                    <a:pt x="127" y="158"/>
                    <a:pt x="95" y="158"/>
                  </a:cubicBezTo>
                  <a:lnTo>
                    <a:pt x="79" y="158"/>
                  </a:lnTo>
                  <a:lnTo>
                    <a:pt x="79" y="126"/>
                  </a:lnTo>
                  <a:lnTo>
                    <a:pt x="142" y="63"/>
                  </a:lnTo>
                  <a:cubicBezTo>
                    <a:pt x="158" y="48"/>
                    <a:pt x="158" y="32"/>
                    <a:pt x="142" y="17"/>
                  </a:cubicBezTo>
                  <a:cubicBezTo>
                    <a:pt x="127" y="0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40"/>
            <p:cNvSpPr/>
            <p:nvPr/>
          </p:nvSpPr>
          <p:spPr>
            <a:xfrm>
              <a:off x="3345390" y="1821330"/>
              <a:ext cx="5502" cy="1049"/>
            </a:xfrm>
            <a:custGeom>
              <a:avLst/>
              <a:gdLst/>
              <a:ahLst/>
              <a:cxnLst/>
              <a:rect l="l" t="t" r="r" b="b"/>
              <a:pathLst>
                <a:path w="173" h="33" extrusionOk="0">
                  <a:moveTo>
                    <a:pt x="95" y="1"/>
                  </a:moveTo>
                  <a:lnTo>
                    <a:pt x="78" y="1"/>
                  </a:lnTo>
                  <a:lnTo>
                    <a:pt x="78" y="1"/>
                  </a:lnTo>
                  <a:lnTo>
                    <a:pt x="63" y="1"/>
                  </a:lnTo>
                  <a:cubicBezTo>
                    <a:pt x="47" y="1"/>
                    <a:pt x="15" y="16"/>
                    <a:pt x="0" y="32"/>
                  </a:cubicBezTo>
                  <a:cubicBezTo>
                    <a:pt x="63" y="32"/>
                    <a:pt x="110" y="16"/>
                    <a:pt x="173" y="16"/>
                  </a:cubicBezTo>
                  <a:cubicBezTo>
                    <a:pt x="141" y="1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40"/>
            <p:cNvSpPr/>
            <p:nvPr/>
          </p:nvSpPr>
          <p:spPr>
            <a:xfrm>
              <a:off x="3097831" y="1789272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6" y="63"/>
                  </a:lnTo>
                  <a:lnTo>
                    <a:pt x="1" y="63"/>
                  </a:lnTo>
                  <a:lnTo>
                    <a:pt x="1" y="110"/>
                  </a:lnTo>
                  <a:cubicBezTo>
                    <a:pt x="16" y="126"/>
                    <a:pt x="16" y="141"/>
                    <a:pt x="48" y="141"/>
                  </a:cubicBezTo>
                  <a:lnTo>
                    <a:pt x="48" y="141"/>
                  </a:lnTo>
                  <a:lnTo>
                    <a:pt x="95" y="141"/>
                  </a:lnTo>
                  <a:lnTo>
                    <a:pt x="95" y="126"/>
                  </a:lnTo>
                  <a:lnTo>
                    <a:pt x="127" y="126"/>
                  </a:lnTo>
                  <a:lnTo>
                    <a:pt x="127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58" y="126"/>
                  </a:lnTo>
                  <a:cubicBezTo>
                    <a:pt x="174" y="126"/>
                    <a:pt x="190" y="110"/>
                    <a:pt x="190" y="95"/>
                  </a:cubicBezTo>
                  <a:cubicBezTo>
                    <a:pt x="174" y="78"/>
                    <a:pt x="174" y="63"/>
                    <a:pt x="142" y="63"/>
                  </a:cubicBezTo>
                  <a:lnTo>
                    <a:pt x="142" y="63"/>
                  </a:lnTo>
                  <a:lnTo>
                    <a:pt x="79" y="63"/>
                  </a:lnTo>
                  <a:lnTo>
                    <a:pt x="64" y="32"/>
                  </a:lnTo>
                  <a:cubicBezTo>
                    <a:pt x="64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40"/>
            <p:cNvSpPr/>
            <p:nvPr/>
          </p:nvSpPr>
          <p:spPr>
            <a:xfrm>
              <a:off x="3015141" y="1798272"/>
              <a:ext cx="2035" cy="4039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17" y="64"/>
                  </a:moveTo>
                  <a:lnTo>
                    <a:pt x="17" y="79"/>
                  </a:lnTo>
                  <a:lnTo>
                    <a:pt x="17" y="95"/>
                  </a:lnTo>
                  <a:cubicBezTo>
                    <a:pt x="17" y="111"/>
                    <a:pt x="32" y="111"/>
                    <a:pt x="32" y="127"/>
                  </a:cubicBezTo>
                  <a:lnTo>
                    <a:pt x="64" y="111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48" y="79"/>
                  </a:lnTo>
                  <a:lnTo>
                    <a:pt x="32" y="79"/>
                  </a:lnTo>
                  <a:cubicBezTo>
                    <a:pt x="32" y="79"/>
                    <a:pt x="32" y="64"/>
                    <a:pt x="17" y="64"/>
                  </a:cubicBezTo>
                  <a:close/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ubicBezTo>
                    <a:pt x="1" y="16"/>
                    <a:pt x="17" y="16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40"/>
            <p:cNvSpPr/>
            <p:nvPr/>
          </p:nvSpPr>
          <p:spPr>
            <a:xfrm>
              <a:off x="3415009" y="1779731"/>
              <a:ext cx="7060" cy="6042"/>
            </a:xfrm>
            <a:custGeom>
              <a:avLst/>
              <a:gdLst/>
              <a:ahLst/>
              <a:cxnLst/>
              <a:rect l="l" t="t" r="r" b="b"/>
              <a:pathLst>
                <a:path w="222" h="190" extrusionOk="0">
                  <a:moveTo>
                    <a:pt x="143" y="0"/>
                  </a:moveTo>
                  <a:lnTo>
                    <a:pt x="143" y="0"/>
                  </a:lnTo>
                  <a:lnTo>
                    <a:pt x="143" y="17"/>
                  </a:lnTo>
                  <a:cubicBezTo>
                    <a:pt x="158" y="32"/>
                    <a:pt x="143" y="48"/>
                    <a:pt x="127" y="63"/>
                  </a:cubicBezTo>
                  <a:lnTo>
                    <a:pt x="143" y="111"/>
                  </a:lnTo>
                  <a:cubicBezTo>
                    <a:pt x="127" y="126"/>
                    <a:pt x="95" y="126"/>
                    <a:pt x="80" y="126"/>
                  </a:cubicBezTo>
                  <a:lnTo>
                    <a:pt x="32" y="126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1" y="174"/>
                  </a:lnTo>
                  <a:lnTo>
                    <a:pt x="32" y="158"/>
                  </a:lnTo>
                  <a:lnTo>
                    <a:pt x="48" y="158"/>
                  </a:lnTo>
                  <a:lnTo>
                    <a:pt x="48" y="158"/>
                  </a:lnTo>
                  <a:cubicBezTo>
                    <a:pt x="64" y="158"/>
                    <a:pt x="80" y="158"/>
                    <a:pt x="80" y="174"/>
                  </a:cubicBezTo>
                  <a:cubicBezTo>
                    <a:pt x="95" y="174"/>
                    <a:pt x="95" y="189"/>
                    <a:pt x="95" y="189"/>
                  </a:cubicBezTo>
                  <a:lnTo>
                    <a:pt x="95" y="189"/>
                  </a:lnTo>
                  <a:lnTo>
                    <a:pt x="127" y="189"/>
                  </a:lnTo>
                  <a:cubicBezTo>
                    <a:pt x="143" y="189"/>
                    <a:pt x="158" y="189"/>
                    <a:pt x="158" y="174"/>
                  </a:cubicBezTo>
                  <a:cubicBezTo>
                    <a:pt x="175" y="174"/>
                    <a:pt x="190" y="174"/>
                    <a:pt x="206" y="158"/>
                  </a:cubicBezTo>
                  <a:cubicBezTo>
                    <a:pt x="206" y="158"/>
                    <a:pt x="221" y="143"/>
                    <a:pt x="221" y="126"/>
                  </a:cubicBezTo>
                  <a:lnTo>
                    <a:pt x="221" y="126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75" y="17"/>
                  </a:lnTo>
                  <a:cubicBezTo>
                    <a:pt x="158" y="17"/>
                    <a:pt x="158" y="0"/>
                    <a:pt x="14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40"/>
            <p:cNvSpPr/>
            <p:nvPr/>
          </p:nvSpPr>
          <p:spPr>
            <a:xfrm>
              <a:off x="3443600" y="1793279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78" y="0"/>
                  </a:moveTo>
                  <a:cubicBezTo>
                    <a:pt x="63" y="0"/>
                    <a:pt x="47" y="15"/>
                    <a:pt x="32" y="15"/>
                  </a:cubicBezTo>
                  <a:lnTo>
                    <a:pt x="15" y="15"/>
                  </a:lnTo>
                  <a:cubicBezTo>
                    <a:pt x="15" y="15"/>
                    <a:pt x="0" y="15"/>
                    <a:pt x="0" y="0"/>
                  </a:cubicBezTo>
                  <a:cubicBezTo>
                    <a:pt x="0" y="15"/>
                    <a:pt x="0" y="32"/>
                    <a:pt x="15" y="47"/>
                  </a:cubicBezTo>
                  <a:lnTo>
                    <a:pt x="15" y="47"/>
                  </a:lnTo>
                  <a:lnTo>
                    <a:pt x="32" y="47"/>
                  </a:lnTo>
                  <a:lnTo>
                    <a:pt x="47" y="63"/>
                  </a:lnTo>
                  <a:cubicBezTo>
                    <a:pt x="78" y="78"/>
                    <a:pt x="95" y="95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110" y="126"/>
                    <a:pt x="110" y="126"/>
                    <a:pt x="110" y="141"/>
                  </a:cubicBezTo>
                  <a:lnTo>
                    <a:pt x="126" y="141"/>
                  </a:lnTo>
                  <a:cubicBezTo>
                    <a:pt x="126" y="141"/>
                    <a:pt x="141" y="141"/>
                    <a:pt x="141" y="158"/>
                  </a:cubicBezTo>
                  <a:lnTo>
                    <a:pt x="141" y="141"/>
                  </a:lnTo>
                  <a:cubicBezTo>
                    <a:pt x="158" y="110"/>
                    <a:pt x="158" y="95"/>
                    <a:pt x="158" y="63"/>
                  </a:cubicBezTo>
                  <a:lnTo>
                    <a:pt x="158" y="78"/>
                  </a:lnTo>
                  <a:lnTo>
                    <a:pt x="126" y="78"/>
                  </a:lnTo>
                  <a:lnTo>
                    <a:pt x="95" y="78"/>
                  </a:lnTo>
                  <a:cubicBezTo>
                    <a:pt x="95" y="63"/>
                    <a:pt x="78" y="47"/>
                    <a:pt x="95" y="32"/>
                  </a:cubicBezTo>
                  <a:lnTo>
                    <a:pt x="110" y="15"/>
                  </a:lnTo>
                  <a:cubicBezTo>
                    <a:pt x="95" y="15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40"/>
            <p:cNvSpPr/>
            <p:nvPr/>
          </p:nvSpPr>
          <p:spPr>
            <a:xfrm>
              <a:off x="3394972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80" y="1"/>
                  </a:moveTo>
                  <a:cubicBezTo>
                    <a:pt x="80" y="17"/>
                    <a:pt x="63" y="32"/>
                    <a:pt x="48" y="32"/>
                  </a:cubicBezTo>
                  <a:lnTo>
                    <a:pt x="0" y="49"/>
                  </a:lnTo>
                  <a:lnTo>
                    <a:pt x="0" y="64"/>
                  </a:lnTo>
                  <a:cubicBezTo>
                    <a:pt x="0" y="64"/>
                    <a:pt x="0" y="80"/>
                    <a:pt x="17" y="80"/>
                  </a:cubicBezTo>
                  <a:lnTo>
                    <a:pt x="63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40"/>
            <p:cNvSpPr/>
            <p:nvPr/>
          </p:nvSpPr>
          <p:spPr>
            <a:xfrm>
              <a:off x="3421560" y="1807304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32" y="0"/>
                  </a:moveTo>
                  <a:cubicBezTo>
                    <a:pt x="15" y="0"/>
                    <a:pt x="0" y="16"/>
                    <a:pt x="0" y="32"/>
                  </a:cubicBezTo>
                  <a:lnTo>
                    <a:pt x="15" y="95"/>
                  </a:lnTo>
                  <a:cubicBezTo>
                    <a:pt x="15" y="95"/>
                    <a:pt x="15" y="110"/>
                    <a:pt x="32" y="110"/>
                  </a:cubicBezTo>
                  <a:cubicBezTo>
                    <a:pt x="32" y="127"/>
                    <a:pt x="47" y="127"/>
                    <a:pt x="47" y="127"/>
                  </a:cubicBezTo>
                  <a:lnTo>
                    <a:pt x="63" y="110"/>
                  </a:lnTo>
                  <a:lnTo>
                    <a:pt x="78" y="127"/>
                  </a:lnTo>
                  <a:lnTo>
                    <a:pt x="110" y="127"/>
                  </a:lnTo>
                  <a:cubicBezTo>
                    <a:pt x="141" y="127"/>
                    <a:pt x="158" y="127"/>
                    <a:pt x="158" y="110"/>
                  </a:cubicBezTo>
                  <a:lnTo>
                    <a:pt x="110" y="79"/>
                  </a:lnTo>
                  <a:cubicBezTo>
                    <a:pt x="110" y="79"/>
                    <a:pt x="95" y="95"/>
                    <a:pt x="78" y="95"/>
                  </a:cubicBezTo>
                  <a:lnTo>
                    <a:pt x="63" y="95"/>
                  </a:lnTo>
                  <a:cubicBezTo>
                    <a:pt x="47" y="79"/>
                    <a:pt x="47" y="63"/>
                    <a:pt x="47" y="47"/>
                  </a:cubicBezTo>
                  <a:lnTo>
                    <a:pt x="4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40"/>
            <p:cNvSpPr/>
            <p:nvPr/>
          </p:nvSpPr>
          <p:spPr>
            <a:xfrm>
              <a:off x="3352387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4" y="78"/>
                  </a:lnTo>
                  <a:lnTo>
                    <a:pt x="95" y="32"/>
                  </a:lnTo>
                  <a:lnTo>
                    <a:pt x="95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40"/>
            <p:cNvSpPr/>
            <p:nvPr/>
          </p:nvSpPr>
          <p:spPr>
            <a:xfrm>
              <a:off x="3025700" y="1797763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32" y="0"/>
                  </a:moveTo>
                  <a:cubicBezTo>
                    <a:pt x="15" y="0"/>
                    <a:pt x="15" y="17"/>
                    <a:pt x="15" y="17"/>
                  </a:cubicBezTo>
                  <a:cubicBezTo>
                    <a:pt x="0" y="32"/>
                    <a:pt x="0" y="48"/>
                    <a:pt x="15" y="64"/>
                  </a:cubicBezTo>
                  <a:lnTo>
                    <a:pt x="32" y="80"/>
                  </a:lnTo>
                  <a:lnTo>
                    <a:pt x="32" y="111"/>
                  </a:lnTo>
                  <a:lnTo>
                    <a:pt x="32" y="127"/>
                  </a:lnTo>
                  <a:lnTo>
                    <a:pt x="32" y="127"/>
                  </a:lnTo>
                  <a:cubicBezTo>
                    <a:pt x="32" y="111"/>
                    <a:pt x="47" y="95"/>
                    <a:pt x="63" y="95"/>
                  </a:cubicBezTo>
                  <a:lnTo>
                    <a:pt x="63" y="95"/>
                  </a:lnTo>
                  <a:lnTo>
                    <a:pt x="63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4"/>
                  </a:lnTo>
                  <a:cubicBezTo>
                    <a:pt x="95" y="64"/>
                    <a:pt x="78" y="64"/>
                    <a:pt x="78" y="48"/>
                  </a:cubicBezTo>
                  <a:cubicBezTo>
                    <a:pt x="63" y="32"/>
                    <a:pt x="63" y="32"/>
                    <a:pt x="63" y="17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40"/>
            <p:cNvSpPr/>
            <p:nvPr/>
          </p:nvSpPr>
          <p:spPr>
            <a:xfrm>
              <a:off x="3025700" y="1822348"/>
              <a:ext cx="1495" cy="1495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15" y="0"/>
                  </a:moveTo>
                  <a:lnTo>
                    <a:pt x="15" y="15"/>
                  </a:lnTo>
                  <a:cubicBezTo>
                    <a:pt x="0" y="15"/>
                    <a:pt x="15" y="15"/>
                    <a:pt x="15" y="32"/>
                  </a:cubicBezTo>
                  <a:lnTo>
                    <a:pt x="15" y="32"/>
                  </a:lnTo>
                  <a:cubicBezTo>
                    <a:pt x="15" y="32"/>
                    <a:pt x="32" y="47"/>
                    <a:pt x="47" y="47"/>
                  </a:cubicBezTo>
                  <a:cubicBezTo>
                    <a:pt x="32" y="32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40"/>
            <p:cNvSpPr/>
            <p:nvPr/>
          </p:nvSpPr>
          <p:spPr>
            <a:xfrm>
              <a:off x="3026177" y="1818817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95" y="0"/>
                  </a:moveTo>
                  <a:lnTo>
                    <a:pt x="95" y="0"/>
                  </a:lnTo>
                  <a:lnTo>
                    <a:pt x="63" y="0"/>
                  </a:lnTo>
                  <a:cubicBezTo>
                    <a:pt x="32" y="48"/>
                    <a:pt x="0" y="80"/>
                    <a:pt x="0" y="111"/>
                  </a:cubicBezTo>
                  <a:cubicBezTo>
                    <a:pt x="0" y="111"/>
                    <a:pt x="17" y="143"/>
                    <a:pt x="32" y="158"/>
                  </a:cubicBezTo>
                  <a:cubicBezTo>
                    <a:pt x="48" y="174"/>
                    <a:pt x="63" y="174"/>
                    <a:pt x="80" y="189"/>
                  </a:cubicBezTo>
                  <a:cubicBezTo>
                    <a:pt x="95" y="189"/>
                    <a:pt x="95" y="206"/>
                    <a:pt x="111" y="206"/>
                  </a:cubicBezTo>
                  <a:lnTo>
                    <a:pt x="111" y="174"/>
                  </a:lnTo>
                  <a:lnTo>
                    <a:pt x="95" y="174"/>
                  </a:lnTo>
                  <a:lnTo>
                    <a:pt x="80" y="174"/>
                  </a:lnTo>
                  <a:lnTo>
                    <a:pt x="63" y="174"/>
                  </a:lnTo>
                  <a:cubicBezTo>
                    <a:pt x="48" y="174"/>
                    <a:pt x="32" y="158"/>
                    <a:pt x="32" y="143"/>
                  </a:cubicBezTo>
                  <a:cubicBezTo>
                    <a:pt x="48" y="111"/>
                    <a:pt x="48" y="95"/>
                    <a:pt x="63" y="95"/>
                  </a:cubicBezTo>
                  <a:cubicBezTo>
                    <a:pt x="80" y="95"/>
                    <a:pt x="80" y="95"/>
                    <a:pt x="80" y="80"/>
                  </a:cubicBezTo>
                  <a:cubicBezTo>
                    <a:pt x="95" y="80"/>
                    <a:pt x="111" y="63"/>
                    <a:pt x="111" y="63"/>
                  </a:cubicBezTo>
                  <a:cubicBezTo>
                    <a:pt x="126" y="48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40"/>
            <p:cNvSpPr/>
            <p:nvPr/>
          </p:nvSpPr>
          <p:spPr>
            <a:xfrm>
              <a:off x="3408012" y="1795283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79" y="0"/>
                  </a:moveTo>
                  <a:lnTo>
                    <a:pt x="79" y="15"/>
                  </a:lnTo>
                  <a:cubicBezTo>
                    <a:pt x="79" y="15"/>
                    <a:pt x="63" y="32"/>
                    <a:pt x="48" y="32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0" y="32"/>
                  </a:lnTo>
                  <a:cubicBezTo>
                    <a:pt x="0" y="47"/>
                    <a:pt x="0" y="63"/>
                    <a:pt x="16" y="63"/>
                  </a:cubicBezTo>
                  <a:cubicBezTo>
                    <a:pt x="16" y="78"/>
                    <a:pt x="32" y="95"/>
                    <a:pt x="32" y="110"/>
                  </a:cubicBezTo>
                  <a:cubicBezTo>
                    <a:pt x="48" y="142"/>
                    <a:pt x="79" y="173"/>
                    <a:pt x="126" y="173"/>
                  </a:cubicBezTo>
                  <a:lnTo>
                    <a:pt x="142" y="173"/>
                  </a:lnTo>
                  <a:lnTo>
                    <a:pt x="142" y="158"/>
                  </a:lnTo>
                  <a:lnTo>
                    <a:pt x="142" y="110"/>
                  </a:lnTo>
                  <a:lnTo>
                    <a:pt x="142" y="110"/>
                  </a:lnTo>
                  <a:cubicBezTo>
                    <a:pt x="126" y="110"/>
                    <a:pt x="111" y="95"/>
                    <a:pt x="95" y="78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63"/>
                    <a:pt x="111" y="63"/>
                    <a:pt x="111" y="47"/>
                  </a:cubicBezTo>
                  <a:lnTo>
                    <a:pt x="95" y="47"/>
                  </a:lnTo>
                  <a:cubicBezTo>
                    <a:pt x="95" y="32"/>
                    <a:pt x="95" y="15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40"/>
            <p:cNvSpPr/>
            <p:nvPr/>
          </p:nvSpPr>
          <p:spPr>
            <a:xfrm>
              <a:off x="3373918" y="1777250"/>
              <a:ext cx="3053" cy="3498"/>
            </a:xfrm>
            <a:custGeom>
              <a:avLst/>
              <a:gdLst/>
              <a:ahLst/>
              <a:cxnLst/>
              <a:rect l="l" t="t" r="r" b="b"/>
              <a:pathLst>
                <a:path w="96" h="110" extrusionOk="0">
                  <a:moveTo>
                    <a:pt x="49" y="0"/>
                  </a:moveTo>
                  <a:cubicBezTo>
                    <a:pt x="49" y="15"/>
                    <a:pt x="32" y="15"/>
                    <a:pt x="17" y="15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7" y="95"/>
                  </a:lnTo>
                  <a:cubicBezTo>
                    <a:pt x="32" y="110"/>
                    <a:pt x="32" y="110"/>
                    <a:pt x="49" y="110"/>
                  </a:cubicBezTo>
                  <a:lnTo>
                    <a:pt x="64" y="110"/>
                  </a:lnTo>
                  <a:cubicBezTo>
                    <a:pt x="80" y="110"/>
                    <a:pt x="95" y="78"/>
                    <a:pt x="80" y="63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40"/>
            <p:cNvSpPr/>
            <p:nvPr/>
          </p:nvSpPr>
          <p:spPr>
            <a:xfrm>
              <a:off x="3203069" y="1804283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11"/>
                  </a:moveTo>
                  <a:lnTo>
                    <a:pt x="79" y="111"/>
                  </a:lnTo>
                  <a:lnTo>
                    <a:pt x="79" y="111"/>
                  </a:lnTo>
                  <a:close/>
                  <a:moveTo>
                    <a:pt x="64" y="48"/>
                  </a:moveTo>
                  <a:lnTo>
                    <a:pt x="64" y="48"/>
                  </a:lnTo>
                  <a:lnTo>
                    <a:pt x="64" y="48"/>
                  </a:lnTo>
                  <a:close/>
                  <a:moveTo>
                    <a:pt x="47" y="1"/>
                  </a:moveTo>
                  <a:cubicBezTo>
                    <a:pt x="32" y="16"/>
                    <a:pt x="32" y="16"/>
                    <a:pt x="16" y="16"/>
                  </a:cubicBezTo>
                  <a:lnTo>
                    <a:pt x="16" y="16"/>
                  </a:lnTo>
                  <a:cubicBezTo>
                    <a:pt x="16" y="16"/>
                    <a:pt x="1" y="16"/>
                    <a:pt x="1" y="32"/>
                  </a:cubicBezTo>
                  <a:cubicBezTo>
                    <a:pt x="1" y="48"/>
                    <a:pt x="1" y="79"/>
                    <a:pt x="16" y="95"/>
                  </a:cubicBezTo>
                  <a:cubicBezTo>
                    <a:pt x="32" y="111"/>
                    <a:pt x="47" y="111"/>
                    <a:pt x="79" y="111"/>
                  </a:cubicBezTo>
                  <a:lnTo>
                    <a:pt x="79" y="111"/>
                  </a:lnTo>
                  <a:cubicBezTo>
                    <a:pt x="95" y="127"/>
                    <a:pt x="95" y="127"/>
                    <a:pt x="110" y="127"/>
                  </a:cubicBezTo>
                  <a:cubicBezTo>
                    <a:pt x="110" y="127"/>
                    <a:pt x="127" y="127"/>
                    <a:pt x="127" y="111"/>
                  </a:cubicBezTo>
                  <a:cubicBezTo>
                    <a:pt x="142" y="111"/>
                    <a:pt x="142" y="79"/>
                    <a:pt x="127" y="64"/>
                  </a:cubicBezTo>
                  <a:cubicBezTo>
                    <a:pt x="110" y="48"/>
                    <a:pt x="95" y="48"/>
                    <a:pt x="79" y="48"/>
                  </a:cubicBezTo>
                  <a:lnTo>
                    <a:pt x="79" y="48"/>
                  </a:lnTo>
                  <a:lnTo>
                    <a:pt x="79" y="48"/>
                  </a:lnTo>
                  <a:cubicBezTo>
                    <a:pt x="79" y="32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40"/>
            <p:cNvSpPr/>
            <p:nvPr/>
          </p:nvSpPr>
          <p:spPr>
            <a:xfrm>
              <a:off x="3205073" y="18057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40"/>
            <p:cNvSpPr/>
            <p:nvPr/>
          </p:nvSpPr>
          <p:spPr>
            <a:xfrm>
              <a:off x="3205550" y="180778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40"/>
            <p:cNvSpPr/>
            <p:nvPr/>
          </p:nvSpPr>
          <p:spPr>
            <a:xfrm>
              <a:off x="3176481" y="1803774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7"/>
                    <a:pt x="17" y="17"/>
                    <a:pt x="17" y="17"/>
                  </a:cubicBezTo>
                  <a:lnTo>
                    <a:pt x="1" y="17"/>
                  </a:lnTo>
                  <a:lnTo>
                    <a:pt x="1" y="32"/>
                  </a:lnTo>
                  <a:cubicBezTo>
                    <a:pt x="17" y="48"/>
                    <a:pt x="17" y="48"/>
                    <a:pt x="17" y="64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12" y="95"/>
                  </a:lnTo>
                  <a:lnTo>
                    <a:pt x="112" y="95"/>
                  </a:lnTo>
                  <a:cubicBezTo>
                    <a:pt x="95" y="95"/>
                    <a:pt x="80" y="80"/>
                    <a:pt x="80" y="64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40"/>
            <p:cNvSpPr/>
            <p:nvPr/>
          </p:nvSpPr>
          <p:spPr>
            <a:xfrm>
              <a:off x="3395958" y="1762684"/>
              <a:ext cx="6583" cy="5565"/>
            </a:xfrm>
            <a:custGeom>
              <a:avLst/>
              <a:gdLst/>
              <a:ahLst/>
              <a:cxnLst/>
              <a:rect l="l" t="t" r="r" b="b"/>
              <a:pathLst>
                <a:path w="207" h="175" extrusionOk="0">
                  <a:moveTo>
                    <a:pt x="112" y="1"/>
                  </a:moveTo>
                  <a:lnTo>
                    <a:pt x="64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7" y="64"/>
                  </a:lnTo>
                  <a:cubicBezTo>
                    <a:pt x="1" y="80"/>
                    <a:pt x="1" y="95"/>
                    <a:pt x="17" y="112"/>
                  </a:cubicBezTo>
                  <a:lnTo>
                    <a:pt x="32" y="112"/>
                  </a:lnTo>
                  <a:cubicBezTo>
                    <a:pt x="49" y="112"/>
                    <a:pt x="64" y="112"/>
                    <a:pt x="64" y="95"/>
                  </a:cubicBezTo>
                  <a:lnTo>
                    <a:pt x="80" y="80"/>
                  </a:lnTo>
                  <a:lnTo>
                    <a:pt x="127" y="112"/>
                  </a:lnTo>
                  <a:lnTo>
                    <a:pt x="112" y="127"/>
                  </a:lnTo>
                  <a:cubicBezTo>
                    <a:pt x="112" y="127"/>
                    <a:pt x="95" y="158"/>
                    <a:pt x="112" y="175"/>
                  </a:cubicBezTo>
                  <a:lnTo>
                    <a:pt x="112" y="175"/>
                  </a:lnTo>
                  <a:lnTo>
                    <a:pt x="143" y="175"/>
                  </a:lnTo>
                  <a:lnTo>
                    <a:pt x="158" y="175"/>
                  </a:lnTo>
                  <a:lnTo>
                    <a:pt x="175" y="158"/>
                  </a:lnTo>
                  <a:lnTo>
                    <a:pt x="175" y="143"/>
                  </a:lnTo>
                  <a:cubicBezTo>
                    <a:pt x="158" y="127"/>
                    <a:pt x="175" y="112"/>
                    <a:pt x="190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8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40"/>
            <p:cNvSpPr/>
            <p:nvPr/>
          </p:nvSpPr>
          <p:spPr>
            <a:xfrm>
              <a:off x="3317785" y="1768695"/>
              <a:ext cx="8078" cy="5057"/>
            </a:xfrm>
            <a:custGeom>
              <a:avLst/>
              <a:gdLst/>
              <a:ahLst/>
              <a:cxnLst/>
              <a:rect l="l" t="t" r="r" b="b"/>
              <a:pathLst>
                <a:path w="254" h="159" extrusionOk="0">
                  <a:moveTo>
                    <a:pt x="112" y="1"/>
                  </a:moveTo>
                  <a:lnTo>
                    <a:pt x="112" y="1"/>
                  </a:lnTo>
                  <a:lnTo>
                    <a:pt x="112" y="1"/>
                  </a:lnTo>
                  <a:cubicBezTo>
                    <a:pt x="96" y="1"/>
                    <a:pt x="80" y="17"/>
                    <a:pt x="80" y="17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49" y="32"/>
                    <a:pt x="17" y="32"/>
                    <a:pt x="1" y="64"/>
                  </a:cubicBezTo>
                  <a:lnTo>
                    <a:pt x="1" y="64"/>
                  </a:lnTo>
                  <a:lnTo>
                    <a:pt x="1" y="95"/>
                  </a:lnTo>
                  <a:lnTo>
                    <a:pt x="17" y="143"/>
                  </a:lnTo>
                  <a:cubicBezTo>
                    <a:pt x="17" y="158"/>
                    <a:pt x="33" y="158"/>
                    <a:pt x="33" y="158"/>
                  </a:cubicBezTo>
                  <a:lnTo>
                    <a:pt x="33" y="143"/>
                  </a:lnTo>
                  <a:cubicBezTo>
                    <a:pt x="33" y="127"/>
                    <a:pt x="49" y="112"/>
                    <a:pt x="64" y="112"/>
                  </a:cubicBezTo>
                  <a:lnTo>
                    <a:pt x="64" y="112"/>
                  </a:lnTo>
                  <a:lnTo>
                    <a:pt x="80" y="112"/>
                  </a:lnTo>
                  <a:lnTo>
                    <a:pt x="96" y="127"/>
                  </a:lnTo>
                  <a:lnTo>
                    <a:pt x="112" y="127"/>
                  </a:lnTo>
                  <a:lnTo>
                    <a:pt x="112" y="127"/>
                  </a:lnTo>
                  <a:lnTo>
                    <a:pt x="143" y="158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27"/>
                    <a:pt x="143" y="112"/>
                    <a:pt x="159" y="112"/>
                  </a:cubicBezTo>
                  <a:lnTo>
                    <a:pt x="175" y="112"/>
                  </a:lnTo>
                  <a:lnTo>
                    <a:pt x="175" y="112"/>
                  </a:lnTo>
                  <a:cubicBezTo>
                    <a:pt x="190" y="112"/>
                    <a:pt x="206" y="127"/>
                    <a:pt x="206" y="143"/>
                  </a:cubicBezTo>
                  <a:lnTo>
                    <a:pt x="206" y="143"/>
                  </a:lnTo>
                  <a:lnTo>
                    <a:pt x="206" y="143"/>
                  </a:lnTo>
                  <a:lnTo>
                    <a:pt x="238" y="143"/>
                  </a:lnTo>
                  <a:cubicBezTo>
                    <a:pt x="253" y="143"/>
                    <a:pt x="253" y="127"/>
                    <a:pt x="253" y="112"/>
                  </a:cubicBezTo>
                  <a:lnTo>
                    <a:pt x="238" y="112"/>
                  </a:lnTo>
                  <a:lnTo>
                    <a:pt x="238" y="112"/>
                  </a:lnTo>
                  <a:cubicBezTo>
                    <a:pt x="206" y="112"/>
                    <a:pt x="206" y="95"/>
                    <a:pt x="206" y="80"/>
                  </a:cubicBezTo>
                  <a:lnTo>
                    <a:pt x="190" y="80"/>
                  </a:lnTo>
                  <a:cubicBezTo>
                    <a:pt x="175" y="95"/>
                    <a:pt x="159" y="95"/>
                    <a:pt x="143" y="95"/>
                  </a:cubicBezTo>
                  <a:lnTo>
                    <a:pt x="112" y="95"/>
                  </a:lnTo>
                  <a:lnTo>
                    <a:pt x="112" y="95"/>
                  </a:lnTo>
                  <a:cubicBezTo>
                    <a:pt x="127" y="95"/>
                    <a:pt x="127" y="95"/>
                    <a:pt x="127" y="80"/>
                  </a:cubicBezTo>
                  <a:cubicBezTo>
                    <a:pt x="143" y="80"/>
                    <a:pt x="159" y="49"/>
                    <a:pt x="143" y="32"/>
                  </a:cubicBez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40"/>
            <p:cNvSpPr/>
            <p:nvPr/>
          </p:nvSpPr>
          <p:spPr>
            <a:xfrm>
              <a:off x="3245654" y="1797763"/>
              <a:ext cx="2544" cy="4548"/>
            </a:xfrm>
            <a:custGeom>
              <a:avLst/>
              <a:gdLst/>
              <a:ahLst/>
              <a:cxnLst/>
              <a:rect l="l" t="t" r="r" b="b"/>
              <a:pathLst>
                <a:path w="80" h="143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32" y="17"/>
                    <a:pt x="32" y="32"/>
                    <a:pt x="17" y="48"/>
                  </a:cubicBezTo>
                  <a:lnTo>
                    <a:pt x="0" y="64"/>
                  </a:lnTo>
                  <a:lnTo>
                    <a:pt x="0" y="80"/>
                  </a:lnTo>
                  <a:lnTo>
                    <a:pt x="0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8" y="127"/>
                    <a:pt x="63" y="127"/>
                    <a:pt x="63" y="143"/>
                  </a:cubicBezTo>
                  <a:cubicBezTo>
                    <a:pt x="80" y="143"/>
                    <a:pt x="80" y="127"/>
                    <a:pt x="80" y="127"/>
                  </a:cubicBezTo>
                  <a:lnTo>
                    <a:pt x="63" y="32"/>
                  </a:lnTo>
                  <a:cubicBezTo>
                    <a:pt x="63" y="17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40"/>
            <p:cNvSpPr/>
            <p:nvPr/>
          </p:nvSpPr>
          <p:spPr>
            <a:xfrm>
              <a:off x="3432055" y="1776232"/>
              <a:ext cx="8046" cy="5534"/>
            </a:xfrm>
            <a:custGeom>
              <a:avLst/>
              <a:gdLst/>
              <a:ahLst/>
              <a:cxnLst/>
              <a:rect l="l" t="t" r="r" b="b"/>
              <a:pathLst>
                <a:path w="253" h="174" extrusionOk="0">
                  <a:moveTo>
                    <a:pt x="174" y="1"/>
                  </a:moveTo>
                  <a:lnTo>
                    <a:pt x="158" y="1"/>
                  </a:lnTo>
                  <a:lnTo>
                    <a:pt x="158" y="16"/>
                  </a:lnTo>
                  <a:lnTo>
                    <a:pt x="143" y="16"/>
                  </a:lnTo>
                  <a:cubicBezTo>
                    <a:pt x="126" y="16"/>
                    <a:pt x="111" y="16"/>
                    <a:pt x="80" y="32"/>
                  </a:cubicBezTo>
                  <a:lnTo>
                    <a:pt x="63" y="32"/>
                  </a:lnTo>
                  <a:cubicBezTo>
                    <a:pt x="48" y="47"/>
                    <a:pt x="32" y="47"/>
                    <a:pt x="17" y="47"/>
                  </a:cubicBezTo>
                  <a:lnTo>
                    <a:pt x="0" y="64"/>
                  </a:lnTo>
                  <a:lnTo>
                    <a:pt x="0" y="95"/>
                  </a:lnTo>
                  <a:lnTo>
                    <a:pt x="32" y="158"/>
                  </a:lnTo>
                  <a:cubicBezTo>
                    <a:pt x="48" y="173"/>
                    <a:pt x="48" y="173"/>
                    <a:pt x="63" y="173"/>
                  </a:cubicBezTo>
                  <a:lnTo>
                    <a:pt x="80" y="173"/>
                  </a:lnTo>
                  <a:cubicBezTo>
                    <a:pt x="95" y="158"/>
                    <a:pt x="111" y="142"/>
                    <a:pt x="95" y="127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1" y="95"/>
                  </a:lnTo>
                  <a:cubicBezTo>
                    <a:pt x="126" y="79"/>
                    <a:pt x="143" y="79"/>
                    <a:pt x="158" y="79"/>
                  </a:cubicBezTo>
                  <a:lnTo>
                    <a:pt x="174" y="79"/>
                  </a:lnTo>
                  <a:lnTo>
                    <a:pt x="174" y="79"/>
                  </a:lnTo>
                  <a:cubicBezTo>
                    <a:pt x="158" y="95"/>
                    <a:pt x="174" y="95"/>
                    <a:pt x="174" y="110"/>
                  </a:cubicBezTo>
                  <a:cubicBezTo>
                    <a:pt x="174" y="95"/>
                    <a:pt x="189" y="95"/>
                    <a:pt x="206" y="95"/>
                  </a:cubicBezTo>
                  <a:lnTo>
                    <a:pt x="206" y="95"/>
                  </a:lnTo>
                  <a:lnTo>
                    <a:pt x="206" y="95"/>
                  </a:lnTo>
                  <a:lnTo>
                    <a:pt x="237" y="95"/>
                  </a:lnTo>
                  <a:cubicBezTo>
                    <a:pt x="252" y="64"/>
                    <a:pt x="237" y="32"/>
                    <a:pt x="221" y="32"/>
                  </a:cubicBezTo>
                  <a:cubicBezTo>
                    <a:pt x="221" y="16"/>
                    <a:pt x="206" y="1"/>
                    <a:pt x="17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40"/>
            <p:cNvSpPr/>
            <p:nvPr/>
          </p:nvSpPr>
          <p:spPr>
            <a:xfrm>
              <a:off x="3400506" y="1811789"/>
              <a:ext cx="5502" cy="6583"/>
            </a:xfrm>
            <a:custGeom>
              <a:avLst/>
              <a:gdLst/>
              <a:ahLst/>
              <a:cxnLst/>
              <a:rect l="l" t="t" r="r" b="b"/>
              <a:pathLst>
                <a:path w="173" h="207" extrusionOk="0">
                  <a:moveTo>
                    <a:pt x="141" y="1"/>
                  </a:moveTo>
                  <a:lnTo>
                    <a:pt x="141" y="1"/>
                  </a:lnTo>
                  <a:lnTo>
                    <a:pt x="63" y="1"/>
                  </a:lnTo>
                  <a:cubicBezTo>
                    <a:pt x="78" y="17"/>
                    <a:pt x="95" y="32"/>
                    <a:pt x="78" y="32"/>
                  </a:cubicBezTo>
                  <a:cubicBezTo>
                    <a:pt x="78" y="49"/>
                    <a:pt x="63" y="64"/>
                    <a:pt x="47" y="64"/>
                  </a:cubicBez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15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63" y="95"/>
                    <a:pt x="78" y="112"/>
                    <a:pt x="78" y="143"/>
                  </a:cubicBezTo>
                  <a:cubicBezTo>
                    <a:pt x="78" y="158"/>
                    <a:pt x="63" y="175"/>
                    <a:pt x="47" y="175"/>
                  </a:cubicBezTo>
                  <a:lnTo>
                    <a:pt x="0" y="175"/>
                  </a:lnTo>
                  <a:lnTo>
                    <a:pt x="0" y="175"/>
                  </a:lnTo>
                  <a:lnTo>
                    <a:pt x="0" y="206"/>
                  </a:lnTo>
                  <a:cubicBezTo>
                    <a:pt x="15" y="206"/>
                    <a:pt x="32" y="206"/>
                    <a:pt x="63" y="190"/>
                  </a:cubicBezTo>
                  <a:lnTo>
                    <a:pt x="63" y="190"/>
                  </a:lnTo>
                  <a:lnTo>
                    <a:pt x="95" y="64"/>
                  </a:lnTo>
                  <a:lnTo>
                    <a:pt x="141" y="64"/>
                  </a:lnTo>
                  <a:lnTo>
                    <a:pt x="141" y="49"/>
                  </a:lnTo>
                  <a:lnTo>
                    <a:pt x="173" y="49"/>
                  </a:lnTo>
                  <a:lnTo>
                    <a:pt x="173" y="49"/>
                  </a:lnTo>
                  <a:lnTo>
                    <a:pt x="173" y="32"/>
                  </a:lnTo>
                  <a:cubicBezTo>
                    <a:pt x="173" y="17"/>
                    <a:pt x="158" y="1"/>
                    <a:pt x="14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40"/>
            <p:cNvSpPr/>
            <p:nvPr/>
          </p:nvSpPr>
          <p:spPr>
            <a:xfrm>
              <a:off x="3413514" y="1769712"/>
              <a:ext cx="7537" cy="8555"/>
            </a:xfrm>
            <a:custGeom>
              <a:avLst/>
              <a:gdLst/>
              <a:ahLst/>
              <a:cxnLst/>
              <a:rect l="l" t="t" r="r" b="b"/>
              <a:pathLst>
                <a:path w="237" h="269" extrusionOk="0">
                  <a:moveTo>
                    <a:pt x="205" y="0"/>
                  </a:moveTo>
                  <a:lnTo>
                    <a:pt x="205" y="0"/>
                  </a:lnTo>
                  <a:lnTo>
                    <a:pt x="190" y="0"/>
                  </a:lnTo>
                  <a:cubicBezTo>
                    <a:pt x="190" y="0"/>
                    <a:pt x="174" y="0"/>
                    <a:pt x="174" y="17"/>
                  </a:cubicBezTo>
                  <a:lnTo>
                    <a:pt x="174" y="32"/>
                  </a:lnTo>
                  <a:lnTo>
                    <a:pt x="159" y="48"/>
                  </a:lnTo>
                  <a:lnTo>
                    <a:pt x="174" y="48"/>
                  </a:lnTo>
                  <a:cubicBezTo>
                    <a:pt x="190" y="48"/>
                    <a:pt x="205" y="63"/>
                    <a:pt x="205" y="95"/>
                  </a:cubicBezTo>
                  <a:cubicBezTo>
                    <a:pt x="205" y="111"/>
                    <a:pt x="190" y="111"/>
                    <a:pt x="174" y="111"/>
                  </a:cubicBezTo>
                  <a:lnTo>
                    <a:pt x="159" y="111"/>
                  </a:lnTo>
                  <a:lnTo>
                    <a:pt x="159" y="111"/>
                  </a:lnTo>
                  <a:lnTo>
                    <a:pt x="142" y="189"/>
                  </a:lnTo>
                  <a:lnTo>
                    <a:pt x="95" y="158"/>
                  </a:lnTo>
                  <a:lnTo>
                    <a:pt x="79" y="158"/>
                  </a:lnTo>
                  <a:lnTo>
                    <a:pt x="64" y="158"/>
                  </a:lnTo>
                  <a:lnTo>
                    <a:pt x="64" y="158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1" y="174"/>
                  </a:lnTo>
                  <a:cubicBezTo>
                    <a:pt x="16" y="189"/>
                    <a:pt x="16" y="189"/>
                    <a:pt x="16" y="206"/>
                  </a:cubicBezTo>
                  <a:lnTo>
                    <a:pt x="16" y="237"/>
                  </a:lnTo>
                  <a:lnTo>
                    <a:pt x="64" y="221"/>
                  </a:lnTo>
                  <a:lnTo>
                    <a:pt x="111" y="237"/>
                  </a:lnTo>
                  <a:lnTo>
                    <a:pt x="127" y="237"/>
                  </a:lnTo>
                  <a:lnTo>
                    <a:pt x="127" y="237"/>
                  </a:lnTo>
                  <a:cubicBezTo>
                    <a:pt x="142" y="237"/>
                    <a:pt x="159" y="237"/>
                    <a:pt x="159" y="252"/>
                  </a:cubicBezTo>
                  <a:lnTo>
                    <a:pt x="174" y="269"/>
                  </a:lnTo>
                  <a:lnTo>
                    <a:pt x="174" y="269"/>
                  </a:lnTo>
                  <a:lnTo>
                    <a:pt x="190" y="269"/>
                  </a:lnTo>
                  <a:cubicBezTo>
                    <a:pt x="190" y="252"/>
                    <a:pt x="205" y="252"/>
                    <a:pt x="205" y="237"/>
                  </a:cubicBezTo>
                  <a:lnTo>
                    <a:pt x="205" y="206"/>
                  </a:lnTo>
                  <a:lnTo>
                    <a:pt x="190" y="221"/>
                  </a:lnTo>
                  <a:lnTo>
                    <a:pt x="190" y="221"/>
                  </a:lnTo>
                  <a:cubicBezTo>
                    <a:pt x="174" y="221"/>
                    <a:pt x="159" y="206"/>
                    <a:pt x="159" y="189"/>
                  </a:cubicBezTo>
                  <a:cubicBezTo>
                    <a:pt x="159" y="158"/>
                    <a:pt x="174" y="143"/>
                    <a:pt x="190" y="143"/>
                  </a:cubicBezTo>
                  <a:lnTo>
                    <a:pt x="222" y="143"/>
                  </a:lnTo>
                  <a:lnTo>
                    <a:pt x="222" y="111"/>
                  </a:lnTo>
                  <a:lnTo>
                    <a:pt x="222" y="80"/>
                  </a:lnTo>
                  <a:lnTo>
                    <a:pt x="237" y="80"/>
                  </a:lnTo>
                  <a:lnTo>
                    <a:pt x="237" y="32"/>
                  </a:lnTo>
                  <a:cubicBezTo>
                    <a:pt x="237" y="17"/>
                    <a:pt x="222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40"/>
            <p:cNvSpPr/>
            <p:nvPr/>
          </p:nvSpPr>
          <p:spPr>
            <a:xfrm>
              <a:off x="3168467" y="1794742"/>
              <a:ext cx="7569" cy="5565"/>
            </a:xfrm>
            <a:custGeom>
              <a:avLst/>
              <a:gdLst/>
              <a:ahLst/>
              <a:cxnLst/>
              <a:rect l="l" t="t" r="r" b="b"/>
              <a:pathLst>
                <a:path w="238" h="175" extrusionOk="0">
                  <a:moveTo>
                    <a:pt x="190" y="143"/>
                  </a:moveTo>
                  <a:lnTo>
                    <a:pt x="190" y="159"/>
                  </a:lnTo>
                  <a:cubicBezTo>
                    <a:pt x="206" y="159"/>
                    <a:pt x="206" y="175"/>
                    <a:pt x="190" y="175"/>
                  </a:cubicBezTo>
                  <a:lnTo>
                    <a:pt x="221" y="159"/>
                  </a:lnTo>
                  <a:lnTo>
                    <a:pt x="206" y="159"/>
                  </a:lnTo>
                  <a:cubicBezTo>
                    <a:pt x="206" y="159"/>
                    <a:pt x="190" y="159"/>
                    <a:pt x="190" y="143"/>
                  </a:cubicBezTo>
                  <a:close/>
                  <a:moveTo>
                    <a:pt x="143" y="1"/>
                  </a:moveTo>
                  <a:lnTo>
                    <a:pt x="95" y="1"/>
                  </a:lnTo>
                  <a:cubicBezTo>
                    <a:pt x="64" y="1"/>
                    <a:pt x="32" y="17"/>
                    <a:pt x="17" y="32"/>
                  </a:cubicBezTo>
                  <a:lnTo>
                    <a:pt x="17" y="32"/>
                  </a:lnTo>
                  <a:cubicBezTo>
                    <a:pt x="1" y="49"/>
                    <a:pt x="1" y="80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4" y="95"/>
                  </a:lnTo>
                  <a:cubicBezTo>
                    <a:pt x="80" y="80"/>
                    <a:pt x="80" y="64"/>
                    <a:pt x="158" y="64"/>
                  </a:cubicBezTo>
                  <a:lnTo>
                    <a:pt x="158" y="95"/>
                  </a:lnTo>
                  <a:cubicBezTo>
                    <a:pt x="158" y="95"/>
                    <a:pt x="158" y="112"/>
                    <a:pt x="175" y="112"/>
                  </a:cubicBezTo>
                  <a:lnTo>
                    <a:pt x="158" y="112"/>
                  </a:lnTo>
                  <a:cubicBezTo>
                    <a:pt x="158" y="127"/>
                    <a:pt x="143" y="127"/>
                    <a:pt x="143" y="143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5" y="127"/>
                    <a:pt x="175" y="127"/>
                    <a:pt x="190" y="143"/>
                  </a:cubicBezTo>
                  <a:cubicBezTo>
                    <a:pt x="175" y="127"/>
                    <a:pt x="175" y="112"/>
                    <a:pt x="190" y="112"/>
                  </a:cubicBezTo>
                  <a:cubicBezTo>
                    <a:pt x="190" y="95"/>
                    <a:pt x="206" y="95"/>
                    <a:pt x="206" y="95"/>
                  </a:cubicBezTo>
                  <a:lnTo>
                    <a:pt x="221" y="95"/>
                  </a:lnTo>
                  <a:lnTo>
                    <a:pt x="221" y="95"/>
                  </a:lnTo>
                  <a:lnTo>
                    <a:pt x="238" y="95"/>
                  </a:lnTo>
                  <a:cubicBezTo>
                    <a:pt x="238" y="80"/>
                    <a:pt x="238" y="80"/>
                    <a:pt x="221" y="80"/>
                  </a:cubicBezTo>
                  <a:lnTo>
                    <a:pt x="221" y="64"/>
                  </a:lnTo>
                  <a:lnTo>
                    <a:pt x="190" y="64"/>
                  </a:lnTo>
                  <a:lnTo>
                    <a:pt x="190" y="64"/>
                  </a:lnTo>
                  <a:cubicBezTo>
                    <a:pt x="175" y="64"/>
                    <a:pt x="175" y="64"/>
                    <a:pt x="158" y="4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40"/>
            <p:cNvSpPr/>
            <p:nvPr/>
          </p:nvSpPr>
          <p:spPr>
            <a:xfrm>
              <a:off x="3376463" y="1773720"/>
              <a:ext cx="4039" cy="6551"/>
            </a:xfrm>
            <a:custGeom>
              <a:avLst/>
              <a:gdLst/>
              <a:ahLst/>
              <a:cxnLst/>
              <a:rect l="l" t="t" r="r" b="b"/>
              <a:pathLst>
                <a:path w="127" h="206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7"/>
                    <a:pt x="0" y="32"/>
                    <a:pt x="15" y="48"/>
                  </a:cubicBezTo>
                  <a:lnTo>
                    <a:pt x="47" y="95"/>
                  </a:lnTo>
                  <a:lnTo>
                    <a:pt x="47" y="95"/>
                  </a:lnTo>
                  <a:lnTo>
                    <a:pt x="63" y="174"/>
                  </a:lnTo>
                  <a:cubicBezTo>
                    <a:pt x="63" y="189"/>
                    <a:pt x="78" y="206"/>
                    <a:pt x="95" y="206"/>
                  </a:cubicBezTo>
                  <a:lnTo>
                    <a:pt x="110" y="206"/>
                  </a:lnTo>
                  <a:lnTo>
                    <a:pt x="126" y="189"/>
                  </a:lnTo>
                  <a:lnTo>
                    <a:pt x="126" y="158"/>
                  </a:lnTo>
                  <a:lnTo>
                    <a:pt x="126" y="143"/>
                  </a:lnTo>
                  <a:lnTo>
                    <a:pt x="126" y="111"/>
                  </a:lnTo>
                  <a:lnTo>
                    <a:pt x="126" y="111"/>
                  </a:lnTo>
                  <a:cubicBezTo>
                    <a:pt x="110" y="95"/>
                    <a:pt x="110" y="80"/>
                    <a:pt x="110" y="80"/>
                  </a:cubicBezTo>
                  <a:lnTo>
                    <a:pt x="110" y="48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40"/>
            <p:cNvSpPr/>
            <p:nvPr/>
          </p:nvSpPr>
          <p:spPr>
            <a:xfrm>
              <a:off x="3208094" y="1793756"/>
              <a:ext cx="5025" cy="2035"/>
            </a:xfrm>
            <a:custGeom>
              <a:avLst/>
              <a:gdLst/>
              <a:ahLst/>
              <a:cxnLst/>
              <a:rect l="l" t="t" r="r" b="b"/>
              <a:pathLst>
                <a:path w="158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7"/>
                  </a:cubicBezTo>
                  <a:lnTo>
                    <a:pt x="0" y="32"/>
                  </a:lnTo>
                  <a:cubicBezTo>
                    <a:pt x="0" y="48"/>
                    <a:pt x="15" y="63"/>
                    <a:pt x="32" y="63"/>
                  </a:cubicBezTo>
                  <a:lnTo>
                    <a:pt x="32" y="63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cubicBezTo>
                    <a:pt x="158" y="17"/>
                    <a:pt x="158" y="0"/>
                    <a:pt x="126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40"/>
            <p:cNvSpPr/>
            <p:nvPr/>
          </p:nvSpPr>
          <p:spPr>
            <a:xfrm>
              <a:off x="3265690" y="1820344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126" y="0"/>
                  </a:moveTo>
                  <a:lnTo>
                    <a:pt x="126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80" y="0"/>
                  </a:lnTo>
                  <a:lnTo>
                    <a:pt x="48" y="15"/>
                  </a:lnTo>
                  <a:lnTo>
                    <a:pt x="17" y="15"/>
                  </a:lnTo>
                  <a:cubicBezTo>
                    <a:pt x="0" y="15"/>
                    <a:pt x="0" y="32"/>
                    <a:pt x="0" y="63"/>
                  </a:cubicBezTo>
                  <a:cubicBezTo>
                    <a:pt x="0" y="63"/>
                    <a:pt x="0" y="78"/>
                    <a:pt x="17" y="78"/>
                  </a:cubicBezTo>
                  <a:lnTo>
                    <a:pt x="32" y="78"/>
                  </a:lnTo>
                  <a:cubicBezTo>
                    <a:pt x="32" y="63"/>
                    <a:pt x="48" y="63"/>
                    <a:pt x="48" y="63"/>
                  </a:cubicBezTo>
                  <a:lnTo>
                    <a:pt x="48" y="63"/>
                  </a:lnTo>
                  <a:cubicBezTo>
                    <a:pt x="63" y="63"/>
                    <a:pt x="63" y="63"/>
                    <a:pt x="80" y="78"/>
                  </a:cubicBezTo>
                  <a:lnTo>
                    <a:pt x="126" y="63"/>
                  </a:lnTo>
                  <a:cubicBezTo>
                    <a:pt x="143" y="63"/>
                    <a:pt x="158" y="47"/>
                    <a:pt x="158" y="32"/>
                  </a:cubicBezTo>
                  <a:cubicBezTo>
                    <a:pt x="158" y="15"/>
                    <a:pt x="143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40"/>
            <p:cNvSpPr/>
            <p:nvPr/>
          </p:nvSpPr>
          <p:spPr>
            <a:xfrm>
              <a:off x="3034191" y="1822348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80" y="0"/>
                  </a:moveTo>
                  <a:lnTo>
                    <a:pt x="32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32" y="110"/>
                  </a:lnTo>
                  <a:cubicBezTo>
                    <a:pt x="48" y="110"/>
                    <a:pt x="63" y="95"/>
                    <a:pt x="63" y="78"/>
                  </a:cubicBezTo>
                  <a:lnTo>
                    <a:pt x="80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40"/>
            <p:cNvSpPr/>
            <p:nvPr/>
          </p:nvSpPr>
          <p:spPr>
            <a:xfrm>
              <a:off x="3170470" y="1809785"/>
              <a:ext cx="5565" cy="2576"/>
            </a:xfrm>
            <a:custGeom>
              <a:avLst/>
              <a:gdLst/>
              <a:ahLst/>
              <a:cxnLst/>
              <a:rect l="l" t="t" r="r" b="b"/>
              <a:pathLst>
                <a:path w="175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32"/>
                  </a:cubicBezTo>
                  <a:cubicBezTo>
                    <a:pt x="1" y="49"/>
                    <a:pt x="17" y="64"/>
                    <a:pt x="32" y="64"/>
                  </a:cubicBezTo>
                  <a:lnTo>
                    <a:pt x="127" y="80"/>
                  </a:lnTo>
                  <a:lnTo>
                    <a:pt x="127" y="80"/>
                  </a:lnTo>
                  <a:cubicBezTo>
                    <a:pt x="143" y="80"/>
                    <a:pt x="158" y="64"/>
                    <a:pt x="158" y="49"/>
                  </a:cubicBezTo>
                  <a:cubicBezTo>
                    <a:pt x="175" y="32"/>
                    <a:pt x="158" y="17"/>
                    <a:pt x="127" y="17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40"/>
            <p:cNvSpPr/>
            <p:nvPr/>
          </p:nvSpPr>
          <p:spPr>
            <a:xfrm>
              <a:off x="3274723" y="1765196"/>
              <a:ext cx="2035" cy="2067"/>
            </a:xfrm>
            <a:custGeom>
              <a:avLst/>
              <a:gdLst/>
              <a:ahLst/>
              <a:cxnLst/>
              <a:rect l="l" t="t" r="r" b="b"/>
              <a:pathLst>
                <a:path w="64" h="65" extrusionOk="0">
                  <a:moveTo>
                    <a:pt x="32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16"/>
                    <a:pt x="16" y="33"/>
                  </a:cubicBezTo>
                  <a:cubicBezTo>
                    <a:pt x="16" y="48"/>
                    <a:pt x="16" y="48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48"/>
                    <a:pt x="63" y="33"/>
                  </a:cubicBezTo>
                  <a:cubicBezTo>
                    <a:pt x="63" y="16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40"/>
            <p:cNvSpPr/>
            <p:nvPr/>
          </p:nvSpPr>
          <p:spPr>
            <a:xfrm>
              <a:off x="3271224" y="1765196"/>
              <a:ext cx="8523" cy="7060"/>
            </a:xfrm>
            <a:custGeom>
              <a:avLst/>
              <a:gdLst/>
              <a:ahLst/>
              <a:cxnLst/>
              <a:rect l="l" t="t" r="r" b="b"/>
              <a:pathLst>
                <a:path w="268" h="222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15" y="33"/>
                  </a:lnTo>
                  <a:cubicBezTo>
                    <a:pt x="15" y="33"/>
                    <a:pt x="0" y="33"/>
                    <a:pt x="0" y="48"/>
                  </a:cubicBezTo>
                  <a:lnTo>
                    <a:pt x="15" y="48"/>
                  </a:lnTo>
                  <a:cubicBezTo>
                    <a:pt x="15" y="33"/>
                    <a:pt x="32" y="33"/>
                    <a:pt x="32" y="33"/>
                  </a:cubicBezTo>
                  <a:lnTo>
                    <a:pt x="32" y="33"/>
                  </a:lnTo>
                  <a:cubicBezTo>
                    <a:pt x="47" y="33"/>
                    <a:pt x="63" y="48"/>
                    <a:pt x="63" y="64"/>
                  </a:cubicBezTo>
                  <a:lnTo>
                    <a:pt x="63" y="79"/>
                  </a:lnTo>
                  <a:lnTo>
                    <a:pt x="63" y="79"/>
                  </a:lnTo>
                  <a:cubicBezTo>
                    <a:pt x="78" y="96"/>
                    <a:pt x="78" y="111"/>
                    <a:pt x="95" y="127"/>
                  </a:cubicBezTo>
                  <a:cubicBezTo>
                    <a:pt x="110" y="174"/>
                    <a:pt x="142" y="205"/>
                    <a:pt x="205" y="222"/>
                  </a:cubicBezTo>
                  <a:lnTo>
                    <a:pt x="221" y="222"/>
                  </a:lnTo>
                  <a:lnTo>
                    <a:pt x="236" y="222"/>
                  </a:lnTo>
                  <a:lnTo>
                    <a:pt x="252" y="205"/>
                  </a:lnTo>
                  <a:lnTo>
                    <a:pt x="268" y="159"/>
                  </a:lnTo>
                  <a:cubicBezTo>
                    <a:pt x="268" y="142"/>
                    <a:pt x="268" y="127"/>
                    <a:pt x="252" y="111"/>
                  </a:cubicBezTo>
                  <a:lnTo>
                    <a:pt x="236" y="111"/>
                  </a:lnTo>
                  <a:cubicBezTo>
                    <a:pt x="221" y="111"/>
                    <a:pt x="205" y="111"/>
                    <a:pt x="205" y="127"/>
                  </a:cubicBezTo>
                  <a:lnTo>
                    <a:pt x="205" y="142"/>
                  </a:lnTo>
                  <a:cubicBezTo>
                    <a:pt x="158" y="127"/>
                    <a:pt x="142" y="96"/>
                    <a:pt x="142" y="64"/>
                  </a:cubicBezTo>
                  <a:cubicBezTo>
                    <a:pt x="126" y="48"/>
                    <a:pt x="126" y="48"/>
                    <a:pt x="126" y="33"/>
                  </a:cubicBezTo>
                  <a:cubicBezTo>
                    <a:pt x="126" y="16"/>
                    <a:pt x="126" y="1"/>
                    <a:pt x="110" y="1"/>
                  </a:cubicBez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40"/>
            <p:cNvSpPr/>
            <p:nvPr/>
          </p:nvSpPr>
          <p:spPr>
            <a:xfrm>
              <a:off x="3393955" y="1790735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95" y="49"/>
                  </a:lnTo>
                  <a:cubicBezTo>
                    <a:pt x="95" y="64"/>
                    <a:pt x="80" y="80"/>
                    <a:pt x="64" y="80"/>
                  </a:cubicBezTo>
                  <a:lnTo>
                    <a:pt x="64" y="80"/>
                  </a:lnTo>
                  <a:lnTo>
                    <a:pt x="49" y="80"/>
                  </a:lnTo>
                  <a:lnTo>
                    <a:pt x="32" y="95"/>
                  </a:lnTo>
                  <a:lnTo>
                    <a:pt x="17" y="80"/>
                  </a:lnTo>
                  <a:lnTo>
                    <a:pt x="17" y="95"/>
                  </a:lnTo>
                  <a:cubicBezTo>
                    <a:pt x="1" y="95"/>
                    <a:pt x="1" y="112"/>
                    <a:pt x="17" y="127"/>
                  </a:cubicBezTo>
                  <a:lnTo>
                    <a:pt x="17" y="127"/>
                  </a:lnTo>
                  <a:lnTo>
                    <a:pt x="32" y="143"/>
                  </a:lnTo>
                  <a:lnTo>
                    <a:pt x="49" y="143"/>
                  </a:lnTo>
                  <a:cubicBezTo>
                    <a:pt x="49" y="143"/>
                    <a:pt x="64" y="143"/>
                    <a:pt x="64" y="127"/>
                  </a:cubicBezTo>
                  <a:lnTo>
                    <a:pt x="80" y="112"/>
                  </a:lnTo>
                  <a:lnTo>
                    <a:pt x="95" y="112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27" y="112"/>
                  </a:lnTo>
                  <a:lnTo>
                    <a:pt x="127" y="112"/>
                  </a:lnTo>
                  <a:lnTo>
                    <a:pt x="143" y="112"/>
                  </a:lnTo>
                  <a:lnTo>
                    <a:pt x="158" y="95"/>
                  </a:lnTo>
                  <a:lnTo>
                    <a:pt x="158" y="49"/>
                  </a:lnTo>
                  <a:cubicBezTo>
                    <a:pt x="158" y="32"/>
                    <a:pt x="158" y="32"/>
                    <a:pt x="143" y="17"/>
                  </a:cubicBezTo>
                  <a:lnTo>
                    <a:pt x="127" y="1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40"/>
            <p:cNvSpPr/>
            <p:nvPr/>
          </p:nvSpPr>
          <p:spPr>
            <a:xfrm>
              <a:off x="3119362" y="1795760"/>
              <a:ext cx="4039" cy="5057"/>
            </a:xfrm>
            <a:custGeom>
              <a:avLst/>
              <a:gdLst/>
              <a:ahLst/>
              <a:cxnLst/>
              <a:rect l="l" t="t" r="r" b="b"/>
              <a:pathLst>
                <a:path w="127" h="15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" y="0"/>
                  </a:lnTo>
                  <a:lnTo>
                    <a:pt x="1" y="32"/>
                  </a:lnTo>
                  <a:lnTo>
                    <a:pt x="1" y="63"/>
                  </a:lnTo>
                  <a:lnTo>
                    <a:pt x="1" y="8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7" y="127"/>
                  </a:lnTo>
                  <a:cubicBezTo>
                    <a:pt x="32" y="127"/>
                    <a:pt x="49" y="143"/>
                    <a:pt x="49" y="158"/>
                  </a:cubicBezTo>
                  <a:lnTo>
                    <a:pt x="49" y="158"/>
                  </a:lnTo>
                  <a:lnTo>
                    <a:pt x="49" y="158"/>
                  </a:lnTo>
                  <a:lnTo>
                    <a:pt x="64" y="158"/>
                  </a:lnTo>
                  <a:lnTo>
                    <a:pt x="64" y="158"/>
                  </a:lnTo>
                  <a:cubicBezTo>
                    <a:pt x="80" y="158"/>
                    <a:pt x="112" y="143"/>
                    <a:pt x="112" y="127"/>
                  </a:cubicBezTo>
                  <a:cubicBezTo>
                    <a:pt x="127" y="111"/>
                    <a:pt x="127" y="80"/>
                    <a:pt x="112" y="48"/>
                  </a:cubicBezTo>
                  <a:cubicBezTo>
                    <a:pt x="95" y="32"/>
                    <a:pt x="95" y="17"/>
                    <a:pt x="80" y="17"/>
                  </a:cubicBezTo>
                  <a:lnTo>
                    <a:pt x="80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40"/>
            <p:cNvSpPr/>
            <p:nvPr/>
          </p:nvSpPr>
          <p:spPr>
            <a:xfrm>
              <a:off x="3103842" y="1799290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cubicBezTo>
                    <a:pt x="79" y="0"/>
                    <a:pt x="48" y="16"/>
                    <a:pt x="16" y="16"/>
                  </a:cubicBezTo>
                  <a:lnTo>
                    <a:pt x="1" y="16"/>
                  </a:lnTo>
                  <a:lnTo>
                    <a:pt x="48" y="79"/>
                  </a:lnTo>
                  <a:cubicBezTo>
                    <a:pt x="48" y="95"/>
                    <a:pt x="64" y="95"/>
                    <a:pt x="79" y="95"/>
                  </a:cubicBezTo>
                  <a:lnTo>
                    <a:pt x="79" y="95"/>
                  </a:lnTo>
                  <a:lnTo>
                    <a:pt x="95" y="95"/>
                  </a:lnTo>
                  <a:cubicBezTo>
                    <a:pt x="95" y="95"/>
                    <a:pt x="95" y="79"/>
                    <a:pt x="111" y="79"/>
                  </a:cubicBezTo>
                  <a:lnTo>
                    <a:pt x="142" y="32"/>
                  </a:lnTo>
                  <a:lnTo>
                    <a:pt x="142" y="16"/>
                  </a:lnTo>
                  <a:lnTo>
                    <a:pt x="142" y="16"/>
                  </a:lnTo>
                  <a:lnTo>
                    <a:pt x="111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40"/>
            <p:cNvSpPr/>
            <p:nvPr/>
          </p:nvSpPr>
          <p:spPr>
            <a:xfrm>
              <a:off x="3435045" y="1789272"/>
              <a:ext cx="6583" cy="5025"/>
            </a:xfrm>
            <a:custGeom>
              <a:avLst/>
              <a:gdLst/>
              <a:ahLst/>
              <a:cxnLst/>
              <a:rect l="l" t="t" r="r" b="b"/>
              <a:pathLst>
                <a:path w="207" h="158" extrusionOk="0">
                  <a:moveTo>
                    <a:pt x="64" y="15"/>
                  </a:moveTo>
                  <a:lnTo>
                    <a:pt x="49" y="15"/>
                  </a:lnTo>
                  <a:lnTo>
                    <a:pt x="49" y="15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1" y="110"/>
                  </a:lnTo>
                  <a:lnTo>
                    <a:pt x="32" y="126"/>
                  </a:lnTo>
                  <a:lnTo>
                    <a:pt x="49" y="141"/>
                  </a:lnTo>
                  <a:cubicBezTo>
                    <a:pt x="49" y="158"/>
                    <a:pt x="64" y="158"/>
                    <a:pt x="64" y="158"/>
                  </a:cubicBezTo>
                  <a:cubicBezTo>
                    <a:pt x="80" y="158"/>
                    <a:pt x="80" y="141"/>
                    <a:pt x="95" y="141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80" y="110"/>
                  </a:lnTo>
                  <a:cubicBezTo>
                    <a:pt x="64" y="110"/>
                    <a:pt x="49" y="95"/>
                    <a:pt x="49" y="78"/>
                  </a:cubicBezTo>
                  <a:cubicBezTo>
                    <a:pt x="49" y="63"/>
                    <a:pt x="64" y="47"/>
                    <a:pt x="80" y="32"/>
                  </a:cubicBezTo>
                  <a:cubicBezTo>
                    <a:pt x="64" y="32"/>
                    <a:pt x="64" y="32"/>
                    <a:pt x="64" y="15"/>
                  </a:cubicBezTo>
                  <a:close/>
                  <a:moveTo>
                    <a:pt x="158" y="0"/>
                  </a:moveTo>
                  <a:lnTo>
                    <a:pt x="143" y="0"/>
                  </a:lnTo>
                  <a:lnTo>
                    <a:pt x="127" y="0"/>
                  </a:lnTo>
                  <a:lnTo>
                    <a:pt x="127" y="15"/>
                  </a:lnTo>
                  <a:cubicBezTo>
                    <a:pt x="127" y="15"/>
                    <a:pt x="127" y="32"/>
                    <a:pt x="112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75" y="32"/>
                    <a:pt x="190" y="47"/>
                    <a:pt x="190" y="63"/>
                  </a:cubicBezTo>
                  <a:lnTo>
                    <a:pt x="190" y="63"/>
                  </a:lnTo>
                  <a:cubicBezTo>
                    <a:pt x="206" y="63"/>
                    <a:pt x="206" y="47"/>
                    <a:pt x="206" y="32"/>
                  </a:cubicBezTo>
                  <a:cubicBezTo>
                    <a:pt x="206" y="15"/>
                    <a:pt x="190" y="0"/>
                    <a:pt x="17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40"/>
            <p:cNvSpPr/>
            <p:nvPr/>
          </p:nvSpPr>
          <p:spPr>
            <a:xfrm>
              <a:off x="3301756" y="1818817"/>
              <a:ext cx="7060" cy="3562"/>
            </a:xfrm>
            <a:custGeom>
              <a:avLst/>
              <a:gdLst/>
              <a:ahLst/>
              <a:cxnLst/>
              <a:rect l="l" t="t" r="r" b="b"/>
              <a:pathLst>
                <a:path w="222" h="11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17"/>
                    <a:pt x="17" y="17"/>
                  </a:cubicBezTo>
                  <a:cubicBezTo>
                    <a:pt x="1" y="48"/>
                    <a:pt x="17" y="63"/>
                    <a:pt x="32" y="63"/>
                  </a:cubicBezTo>
                  <a:lnTo>
                    <a:pt x="158" y="111"/>
                  </a:lnTo>
                  <a:lnTo>
                    <a:pt x="175" y="111"/>
                  </a:lnTo>
                  <a:cubicBezTo>
                    <a:pt x="190" y="111"/>
                    <a:pt x="206" y="95"/>
                    <a:pt x="206" y="80"/>
                  </a:cubicBezTo>
                  <a:cubicBezTo>
                    <a:pt x="221" y="63"/>
                    <a:pt x="206" y="48"/>
                    <a:pt x="190" y="48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3" y="32"/>
                    <a:pt x="127" y="32"/>
                    <a:pt x="127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40"/>
            <p:cNvSpPr/>
            <p:nvPr/>
          </p:nvSpPr>
          <p:spPr>
            <a:xfrm>
              <a:off x="3421560" y="1787268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158" y="0"/>
                  </a:moveTo>
                  <a:lnTo>
                    <a:pt x="158" y="0"/>
                  </a:lnTo>
                  <a:lnTo>
                    <a:pt x="158" y="0"/>
                  </a:lnTo>
                  <a:lnTo>
                    <a:pt x="126" y="0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5" y="47"/>
                    <a:pt x="0" y="63"/>
                    <a:pt x="0" y="78"/>
                  </a:cubicBezTo>
                  <a:cubicBezTo>
                    <a:pt x="15" y="78"/>
                    <a:pt x="15" y="78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141" y="78"/>
                  </a:lnTo>
                  <a:lnTo>
                    <a:pt x="141" y="63"/>
                  </a:lnTo>
                  <a:cubicBezTo>
                    <a:pt x="141" y="47"/>
                    <a:pt x="158" y="32"/>
                    <a:pt x="173" y="32"/>
                  </a:cubicBezTo>
                  <a:lnTo>
                    <a:pt x="173" y="32"/>
                  </a:lnTo>
                  <a:lnTo>
                    <a:pt x="189" y="32"/>
                  </a:lnTo>
                  <a:lnTo>
                    <a:pt x="189" y="47"/>
                  </a:lnTo>
                  <a:cubicBezTo>
                    <a:pt x="189" y="32"/>
                    <a:pt x="204" y="32"/>
                    <a:pt x="189" y="15"/>
                  </a:cubicBezTo>
                  <a:cubicBezTo>
                    <a:pt x="189" y="0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40"/>
            <p:cNvSpPr/>
            <p:nvPr/>
          </p:nvSpPr>
          <p:spPr>
            <a:xfrm>
              <a:off x="3085809" y="1790735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79" y="1"/>
                  </a:moveTo>
                  <a:lnTo>
                    <a:pt x="79" y="1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" y="17"/>
                  </a:lnTo>
                  <a:lnTo>
                    <a:pt x="1" y="32"/>
                  </a:lnTo>
                  <a:lnTo>
                    <a:pt x="1" y="49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1" y="64"/>
                    <a:pt x="16" y="80"/>
                    <a:pt x="16" y="80"/>
                  </a:cubicBezTo>
                  <a:lnTo>
                    <a:pt x="16" y="80"/>
                  </a:lnTo>
                  <a:lnTo>
                    <a:pt x="32" y="80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lnTo>
                    <a:pt x="79" y="64"/>
                  </a:lnTo>
                  <a:lnTo>
                    <a:pt x="95" y="17"/>
                  </a:lnTo>
                  <a:lnTo>
                    <a:pt x="95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40"/>
            <p:cNvSpPr/>
            <p:nvPr/>
          </p:nvSpPr>
          <p:spPr>
            <a:xfrm>
              <a:off x="3033174" y="1793279"/>
              <a:ext cx="5057" cy="2512"/>
            </a:xfrm>
            <a:custGeom>
              <a:avLst/>
              <a:gdLst/>
              <a:ahLst/>
              <a:cxnLst/>
              <a:rect l="l" t="t" r="r" b="b"/>
              <a:pathLst>
                <a:path w="159" h="79" extrusionOk="0">
                  <a:moveTo>
                    <a:pt x="112" y="0"/>
                  </a:moveTo>
                  <a:lnTo>
                    <a:pt x="11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5"/>
                    <a:pt x="1" y="32"/>
                  </a:cubicBezTo>
                  <a:cubicBezTo>
                    <a:pt x="1" y="47"/>
                    <a:pt x="1" y="63"/>
                    <a:pt x="17" y="63"/>
                  </a:cubicBezTo>
                  <a:cubicBezTo>
                    <a:pt x="17" y="63"/>
                    <a:pt x="17" y="78"/>
                    <a:pt x="32" y="78"/>
                  </a:cubicBezTo>
                  <a:lnTo>
                    <a:pt x="32" y="78"/>
                  </a:lnTo>
                  <a:lnTo>
                    <a:pt x="95" y="63"/>
                  </a:lnTo>
                  <a:lnTo>
                    <a:pt x="112" y="63"/>
                  </a:lnTo>
                  <a:lnTo>
                    <a:pt x="127" y="63"/>
                  </a:lnTo>
                  <a:cubicBezTo>
                    <a:pt x="143" y="63"/>
                    <a:pt x="158" y="47"/>
                    <a:pt x="158" y="32"/>
                  </a:cubicBezTo>
                  <a:lnTo>
                    <a:pt x="143" y="32"/>
                  </a:lnTo>
                  <a:cubicBezTo>
                    <a:pt x="143" y="15"/>
                    <a:pt x="127" y="0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40"/>
            <p:cNvSpPr/>
            <p:nvPr/>
          </p:nvSpPr>
          <p:spPr>
            <a:xfrm>
              <a:off x="3393478" y="1789749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95" y="0"/>
                  </a:moveTo>
                  <a:lnTo>
                    <a:pt x="95" y="17"/>
                  </a:lnTo>
                  <a:lnTo>
                    <a:pt x="95" y="17"/>
                  </a:lnTo>
                  <a:lnTo>
                    <a:pt x="95" y="0"/>
                  </a:lnTo>
                  <a:close/>
                  <a:moveTo>
                    <a:pt x="16" y="0"/>
                  </a:moveTo>
                  <a:cubicBezTo>
                    <a:pt x="16" y="0"/>
                    <a:pt x="16" y="17"/>
                    <a:pt x="1" y="32"/>
                  </a:cubicBezTo>
                  <a:cubicBezTo>
                    <a:pt x="1" y="48"/>
                    <a:pt x="1" y="80"/>
                    <a:pt x="16" y="95"/>
                  </a:cubicBezTo>
                  <a:cubicBezTo>
                    <a:pt x="16" y="111"/>
                    <a:pt x="32" y="111"/>
                    <a:pt x="32" y="111"/>
                  </a:cubicBezTo>
                  <a:lnTo>
                    <a:pt x="47" y="126"/>
                  </a:lnTo>
                  <a:lnTo>
                    <a:pt x="64" y="111"/>
                  </a:lnTo>
                  <a:cubicBezTo>
                    <a:pt x="47" y="111"/>
                    <a:pt x="47" y="95"/>
                    <a:pt x="32" y="80"/>
                  </a:cubicBezTo>
                  <a:lnTo>
                    <a:pt x="32" y="17"/>
                  </a:lnTo>
                  <a:cubicBezTo>
                    <a:pt x="32" y="17"/>
                    <a:pt x="16" y="17"/>
                    <a:pt x="16" y="0"/>
                  </a:cubicBezTo>
                  <a:close/>
                  <a:moveTo>
                    <a:pt x="95" y="0"/>
                  </a:move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40"/>
            <p:cNvSpPr/>
            <p:nvPr/>
          </p:nvSpPr>
          <p:spPr>
            <a:xfrm>
              <a:off x="3266199" y="1812806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lnTo>
                    <a:pt x="1" y="48"/>
                  </a:ln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32" y="80"/>
                  </a:lnTo>
                  <a:lnTo>
                    <a:pt x="32" y="95"/>
                  </a:lnTo>
                  <a:cubicBezTo>
                    <a:pt x="32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47" y="126"/>
                  </a:lnTo>
                  <a:lnTo>
                    <a:pt x="47" y="111"/>
                  </a:lnTo>
                  <a:cubicBezTo>
                    <a:pt x="64" y="95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cubicBezTo>
                    <a:pt x="95" y="95"/>
                    <a:pt x="95" y="95"/>
                    <a:pt x="110" y="95"/>
                  </a:cubicBezTo>
                  <a:lnTo>
                    <a:pt x="110" y="80"/>
                  </a:lnTo>
                  <a:lnTo>
                    <a:pt x="110" y="80"/>
                  </a:lnTo>
                  <a:cubicBezTo>
                    <a:pt x="110" y="63"/>
                    <a:pt x="110" y="32"/>
                    <a:pt x="95" y="17"/>
                  </a:cubicBezTo>
                  <a:cubicBezTo>
                    <a:pt x="79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40"/>
            <p:cNvSpPr/>
            <p:nvPr/>
          </p:nvSpPr>
          <p:spPr>
            <a:xfrm>
              <a:off x="3267217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40"/>
            <p:cNvSpPr/>
            <p:nvPr/>
          </p:nvSpPr>
          <p:spPr>
            <a:xfrm>
              <a:off x="3109344" y="1786727"/>
              <a:ext cx="6042" cy="8587"/>
            </a:xfrm>
            <a:custGeom>
              <a:avLst/>
              <a:gdLst/>
              <a:ahLst/>
              <a:cxnLst/>
              <a:rect l="l" t="t" r="r" b="b"/>
              <a:pathLst>
                <a:path w="190" h="270" extrusionOk="0">
                  <a:moveTo>
                    <a:pt x="143" y="1"/>
                  </a:moveTo>
                  <a:lnTo>
                    <a:pt x="143" y="1"/>
                  </a:lnTo>
                  <a:lnTo>
                    <a:pt x="143" y="1"/>
                  </a:lnTo>
                  <a:lnTo>
                    <a:pt x="143" y="17"/>
                  </a:lnTo>
                  <a:cubicBezTo>
                    <a:pt x="158" y="32"/>
                    <a:pt x="143" y="49"/>
                    <a:pt x="127" y="49"/>
                  </a:cubicBezTo>
                  <a:lnTo>
                    <a:pt x="112" y="64"/>
                  </a:lnTo>
                  <a:lnTo>
                    <a:pt x="127" y="158"/>
                  </a:lnTo>
                  <a:cubicBezTo>
                    <a:pt x="95" y="190"/>
                    <a:pt x="80" y="206"/>
                    <a:pt x="49" y="206"/>
                  </a:cubicBezTo>
                  <a:cubicBezTo>
                    <a:pt x="32" y="206"/>
                    <a:pt x="17" y="190"/>
                    <a:pt x="17" y="190"/>
                  </a:cubicBezTo>
                  <a:lnTo>
                    <a:pt x="1" y="206"/>
                  </a:lnTo>
                  <a:cubicBezTo>
                    <a:pt x="1" y="206"/>
                    <a:pt x="17" y="221"/>
                    <a:pt x="17" y="253"/>
                  </a:cubicBezTo>
                  <a:lnTo>
                    <a:pt x="32" y="269"/>
                  </a:lnTo>
                  <a:lnTo>
                    <a:pt x="32" y="269"/>
                  </a:lnTo>
                  <a:lnTo>
                    <a:pt x="49" y="269"/>
                  </a:lnTo>
                  <a:lnTo>
                    <a:pt x="95" y="253"/>
                  </a:lnTo>
                  <a:lnTo>
                    <a:pt x="112" y="253"/>
                  </a:lnTo>
                  <a:lnTo>
                    <a:pt x="112" y="253"/>
                  </a:lnTo>
                  <a:lnTo>
                    <a:pt x="127" y="253"/>
                  </a:lnTo>
                  <a:lnTo>
                    <a:pt x="143" y="238"/>
                  </a:lnTo>
                  <a:cubicBezTo>
                    <a:pt x="158" y="238"/>
                    <a:pt x="158" y="221"/>
                    <a:pt x="175" y="221"/>
                  </a:cubicBezTo>
                  <a:lnTo>
                    <a:pt x="175" y="206"/>
                  </a:lnTo>
                  <a:lnTo>
                    <a:pt x="175" y="175"/>
                  </a:lnTo>
                  <a:cubicBezTo>
                    <a:pt x="158" y="158"/>
                    <a:pt x="175" y="143"/>
                    <a:pt x="190" y="143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40"/>
            <p:cNvSpPr/>
            <p:nvPr/>
          </p:nvSpPr>
          <p:spPr>
            <a:xfrm>
              <a:off x="3298766" y="181080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63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63"/>
                    <a:pt x="111" y="63"/>
                    <a:pt x="126" y="48"/>
                  </a:cubicBezTo>
                  <a:lnTo>
                    <a:pt x="126" y="32"/>
                  </a:lnTo>
                  <a:cubicBezTo>
                    <a:pt x="126" y="17"/>
                    <a:pt x="126" y="17"/>
                    <a:pt x="111" y="17"/>
                  </a:cubicBezTo>
                  <a:cubicBezTo>
                    <a:pt x="111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40"/>
            <p:cNvSpPr/>
            <p:nvPr/>
          </p:nvSpPr>
          <p:spPr>
            <a:xfrm>
              <a:off x="3325322" y="1814333"/>
              <a:ext cx="10558" cy="9032"/>
            </a:xfrm>
            <a:custGeom>
              <a:avLst/>
              <a:gdLst/>
              <a:ahLst/>
              <a:cxnLst/>
              <a:rect l="l" t="t" r="r" b="b"/>
              <a:pathLst>
                <a:path w="332" h="284" extrusionOk="0">
                  <a:moveTo>
                    <a:pt x="205" y="78"/>
                  </a:moveTo>
                  <a:lnTo>
                    <a:pt x="205" y="78"/>
                  </a:lnTo>
                  <a:lnTo>
                    <a:pt x="190" y="78"/>
                  </a:lnTo>
                  <a:cubicBezTo>
                    <a:pt x="190" y="95"/>
                    <a:pt x="174" y="95"/>
                    <a:pt x="174" y="95"/>
                  </a:cubicBezTo>
                  <a:cubicBezTo>
                    <a:pt x="174" y="95"/>
                    <a:pt x="174" y="110"/>
                    <a:pt x="159" y="110"/>
                  </a:cubicBezTo>
                  <a:lnTo>
                    <a:pt x="142" y="126"/>
                  </a:lnTo>
                  <a:lnTo>
                    <a:pt x="159" y="173"/>
                  </a:lnTo>
                  <a:cubicBezTo>
                    <a:pt x="159" y="173"/>
                    <a:pt x="174" y="189"/>
                    <a:pt x="190" y="189"/>
                  </a:cubicBezTo>
                  <a:lnTo>
                    <a:pt x="253" y="221"/>
                  </a:lnTo>
                  <a:lnTo>
                    <a:pt x="253" y="252"/>
                  </a:lnTo>
                  <a:lnTo>
                    <a:pt x="32" y="221"/>
                  </a:lnTo>
                  <a:lnTo>
                    <a:pt x="32" y="221"/>
                  </a:lnTo>
                  <a:cubicBezTo>
                    <a:pt x="16" y="221"/>
                    <a:pt x="1" y="221"/>
                    <a:pt x="1" y="236"/>
                  </a:cubicBezTo>
                  <a:cubicBezTo>
                    <a:pt x="1" y="252"/>
                    <a:pt x="1" y="284"/>
                    <a:pt x="32" y="284"/>
                  </a:cubicBezTo>
                  <a:lnTo>
                    <a:pt x="79" y="284"/>
                  </a:lnTo>
                  <a:cubicBezTo>
                    <a:pt x="174" y="284"/>
                    <a:pt x="253" y="284"/>
                    <a:pt x="331" y="267"/>
                  </a:cubicBezTo>
                  <a:lnTo>
                    <a:pt x="316" y="204"/>
                  </a:lnTo>
                  <a:lnTo>
                    <a:pt x="300" y="204"/>
                  </a:lnTo>
                  <a:cubicBezTo>
                    <a:pt x="300" y="221"/>
                    <a:pt x="285" y="221"/>
                    <a:pt x="285" y="221"/>
                  </a:cubicBezTo>
                  <a:cubicBezTo>
                    <a:pt x="268" y="221"/>
                    <a:pt x="253" y="204"/>
                    <a:pt x="253" y="204"/>
                  </a:cubicBezTo>
                  <a:cubicBezTo>
                    <a:pt x="237" y="189"/>
                    <a:pt x="253" y="158"/>
                    <a:pt x="268" y="158"/>
                  </a:cubicBezTo>
                  <a:lnTo>
                    <a:pt x="268" y="158"/>
                  </a:lnTo>
                  <a:lnTo>
                    <a:pt x="253" y="141"/>
                  </a:lnTo>
                  <a:lnTo>
                    <a:pt x="237" y="158"/>
                  </a:lnTo>
                  <a:lnTo>
                    <a:pt x="222" y="158"/>
                  </a:lnTo>
                  <a:cubicBezTo>
                    <a:pt x="205" y="158"/>
                    <a:pt x="205" y="141"/>
                    <a:pt x="190" y="126"/>
                  </a:cubicBezTo>
                  <a:cubicBezTo>
                    <a:pt x="190" y="110"/>
                    <a:pt x="205" y="95"/>
                    <a:pt x="205" y="95"/>
                  </a:cubicBezTo>
                  <a:lnTo>
                    <a:pt x="205" y="78"/>
                  </a:lnTo>
                  <a:close/>
                  <a:moveTo>
                    <a:pt x="127" y="0"/>
                  </a:moveTo>
                  <a:lnTo>
                    <a:pt x="127" y="15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7" y="47"/>
                  </a:lnTo>
                  <a:lnTo>
                    <a:pt x="127" y="47"/>
                  </a:lnTo>
                  <a:cubicBezTo>
                    <a:pt x="142" y="47"/>
                    <a:pt x="142" y="32"/>
                    <a:pt x="142" y="32"/>
                  </a:cubicBezTo>
                  <a:lnTo>
                    <a:pt x="159" y="32"/>
                  </a:lnTo>
                  <a:cubicBezTo>
                    <a:pt x="142" y="32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40"/>
            <p:cNvSpPr/>
            <p:nvPr/>
          </p:nvSpPr>
          <p:spPr>
            <a:xfrm>
              <a:off x="3167004" y="1800785"/>
              <a:ext cx="7505" cy="5534"/>
            </a:xfrm>
            <a:custGeom>
              <a:avLst/>
              <a:gdLst/>
              <a:ahLst/>
              <a:cxnLst/>
              <a:rect l="l" t="t" r="r" b="b"/>
              <a:pathLst>
                <a:path w="236" h="174" extrusionOk="0">
                  <a:moveTo>
                    <a:pt x="221" y="111"/>
                  </a:moveTo>
                  <a:lnTo>
                    <a:pt x="126" y="126"/>
                  </a:lnTo>
                  <a:lnTo>
                    <a:pt x="126" y="126"/>
                  </a:lnTo>
                  <a:lnTo>
                    <a:pt x="110" y="126"/>
                  </a:lnTo>
                  <a:lnTo>
                    <a:pt x="78" y="126"/>
                  </a:lnTo>
                  <a:lnTo>
                    <a:pt x="78" y="142"/>
                  </a:lnTo>
                  <a:cubicBezTo>
                    <a:pt x="95" y="142"/>
                    <a:pt x="95" y="158"/>
                    <a:pt x="95" y="158"/>
                  </a:cubicBezTo>
                  <a:cubicBezTo>
                    <a:pt x="110" y="174"/>
                    <a:pt x="110" y="174"/>
                    <a:pt x="126" y="174"/>
                  </a:cubicBezTo>
                  <a:lnTo>
                    <a:pt x="126" y="174"/>
                  </a:lnTo>
                  <a:lnTo>
                    <a:pt x="204" y="142"/>
                  </a:lnTo>
                  <a:cubicBezTo>
                    <a:pt x="221" y="142"/>
                    <a:pt x="221" y="126"/>
                    <a:pt x="221" y="126"/>
                  </a:cubicBezTo>
                  <a:lnTo>
                    <a:pt x="221" y="111"/>
                  </a:lnTo>
                  <a:close/>
                  <a:moveTo>
                    <a:pt x="78" y="16"/>
                  </a:moveTo>
                  <a:lnTo>
                    <a:pt x="78" y="16"/>
                  </a:lnTo>
                  <a:cubicBezTo>
                    <a:pt x="63" y="16"/>
                    <a:pt x="63" y="32"/>
                    <a:pt x="47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32" y="16"/>
                  </a:cubicBezTo>
                  <a:cubicBezTo>
                    <a:pt x="15" y="32"/>
                    <a:pt x="0" y="48"/>
                    <a:pt x="0" y="63"/>
                  </a:cubicBezTo>
                  <a:lnTo>
                    <a:pt x="15" y="79"/>
                  </a:lnTo>
                  <a:lnTo>
                    <a:pt x="32" y="79"/>
                  </a:lnTo>
                  <a:lnTo>
                    <a:pt x="95" y="63"/>
                  </a:lnTo>
                  <a:lnTo>
                    <a:pt x="95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41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10" y="48"/>
                    <a:pt x="110" y="32"/>
                    <a:pt x="95" y="32"/>
                  </a:cubicBezTo>
                  <a:lnTo>
                    <a:pt x="78" y="16"/>
                  </a:lnTo>
                  <a:close/>
                  <a:moveTo>
                    <a:pt x="236" y="0"/>
                  </a:moveTo>
                  <a:lnTo>
                    <a:pt x="221" y="0"/>
                  </a:lnTo>
                  <a:lnTo>
                    <a:pt x="158" y="32"/>
                  </a:lnTo>
                  <a:lnTo>
                    <a:pt x="158" y="48"/>
                  </a:lnTo>
                  <a:lnTo>
                    <a:pt x="236" y="48"/>
                  </a:lnTo>
                  <a:lnTo>
                    <a:pt x="236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40"/>
            <p:cNvSpPr/>
            <p:nvPr/>
          </p:nvSpPr>
          <p:spPr>
            <a:xfrm>
              <a:off x="3442074" y="1778236"/>
              <a:ext cx="4548" cy="6520"/>
            </a:xfrm>
            <a:custGeom>
              <a:avLst/>
              <a:gdLst/>
              <a:ahLst/>
              <a:cxnLst/>
              <a:rect l="l" t="t" r="r" b="b"/>
              <a:pathLst>
                <a:path w="143" h="205" extrusionOk="0">
                  <a:moveTo>
                    <a:pt x="48" y="1"/>
                  </a:moveTo>
                  <a:lnTo>
                    <a:pt x="32" y="32"/>
                  </a:lnTo>
                  <a:cubicBezTo>
                    <a:pt x="32" y="32"/>
                    <a:pt x="17" y="47"/>
                    <a:pt x="0" y="47"/>
                  </a:cubicBez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7" y="110"/>
                  </a:cubicBezTo>
                  <a:lnTo>
                    <a:pt x="17" y="127"/>
                  </a:lnTo>
                  <a:cubicBezTo>
                    <a:pt x="17" y="142"/>
                    <a:pt x="32" y="158"/>
                    <a:pt x="32" y="158"/>
                  </a:cubicBezTo>
                  <a:lnTo>
                    <a:pt x="48" y="142"/>
                  </a:lnTo>
                  <a:lnTo>
                    <a:pt x="63" y="142"/>
                  </a:lnTo>
                  <a:lnTo>
                    <a:pt x="63" y="142"/>
                  </a:lnTo>
                  <a:cubicBezTo>
                    <a:pt x="80" y="158"/>
                    <a:pt x="95" y="173"/>
                    <a:pt x="95" y="190"/>
                  </a:cubicBezTo>
                  <a:lnTo>
                    <a:pt x="95" y="190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cubicBezTo>
                    <a:pt x="143" y="205"/>
                    <a:pt x="143" y="173"/>
                    <a:pt x="143" y="158"/>
                  </a:cubicBezTo>
                  <a:cubicBezTo>
                    <a:pt x="143" y="142"/>
                    <a:pt x="126" y="127"/>
                    <a:pt x="111" y="127"/>
                  </a:cubicBezTo>
                  <a:lnTo>
                    <a:pt x="111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10"/>
                  </a:lnTo>
                  <a:cubicBezTo>
                    <a:pt x="95" y="95"/>
                    <a:pt x="95" y="79"/>
                    <a:pt x="80" y="47"/>
                  </a:cubicBezTo>
                  <a:lnTo>
                    <a:pt x="80" y="32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40"/>
            <p:cNvSpPr/>
            <p:nvPr/>
          </p:nvSpPr>
          <p:spPr>
            <a:xfrm>
              <a:off x="3318326" y="1778713"/>
              <a:ext cx="5534" cy="9064"/>
            </a:xfrm>
            <a:custGeom>
              <a:avLst/>
              <a:gdLst/>
              <a:ahLst/>
              <a:cxnLst/>
              <a:rect l="l" t="t" r="r" b="b"/>
              <a:pathLst>
                <a:path w="174" h="285" extrusionOk="0">
                  <a:moveTo>
                    <a:pt x="95" y="1"/>
                  </a:moveTo>
                  <a:lnTo>
                    <a:pt x="79" y="17"/>
                  </a:lnTo>
                  <a:cubicBezTo>
                    <a:pt x="95" y="32"/>
                    <a:pt x="79" y="49"/>
                    <a:pt x="63" y="49"/>
                  </a:cubicBezTo>
                  <a:lnTo>
                    <a:pt x="47" y="49"/>
                  </a:lnTo>
                  <a:lnTo>
                    <a:pt x="47" y="49"/>
                  </a:lnTo>
                  <a:lnTo>
                    <a:pt x="0" y="190"/>
                  </a:lnTo>
                  <a:cubicBezTo>
                    <a:pt x="0" y="206"/>
                    <a:pt x="0" y="221"/>
                    <a:pt x="16" y="221"/>
                  </a:cubicBezTo>
                  <a:cubicBezTo>
                    <a:pt x="16" y="238"/>
                    <a:pt x="32" y="238"/>
                    <a:pt x="32" y="238"/>
                  </a:cubicBezTo>
                  <a:lnTo>
                    <a:pt x="32" y="238"/>
                  </a:lnTo>
                  <a:lnTo>
                    <a:pt x="32" y="238"/>
                  </a:lnTo>
                  <a:cubicBezTo>
                    <a:pt x="47" y="253"/>
                    <a:pt x="47" y="269"/>
                    <a:pt x="79" y="284"/>
                  </a:cubicBezTo>
                  <a:lnTo>
                    <a:pt x="95" y="284"/>
                  </a:lnTo>
                  <a:cubicBezTo>
                    <a:pt x="110" y="284"/>
                    <a:pt x="126" y="284"/>
                    <a:pt x="126" y="269"/>
                  </a:cubicBezTo>
                  <a:lnTo>
                    <a:pt x="126" y="238"/>
                  </a:lnTo>
                  <a:lnTo>
                    <a:pt x="142" y="238"/>
                  </a:lnTo>
                  <a:cubicBezTo>
                    <a:pt x="173" y="238"/>
                    <a:pt x="173" y="221"/>
                    <a:pt x="173" y="206"/>
                  </a:cubicBezTo>
                  <a:lnTo>
                    <a:pt x="173" y="175"/>
                  </a:lnTo>
                  <a:lnTo>
                    <a:pt x="173" y="158"/>
                  </a:lnTo>
                  <a:cubicBezTo>
                    <a:pt x="158" y="143"/>
                    <a:pt x="158" y="143"/>
                    <a:pt x="142" y="143"/>
                  </a:cubicBezTo>
                  <a:lnTo>
                    <a:pt x="142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95" y="143"/>
                  </a:lnTo>
                  <a:lnTo>
                    <a:pt x="110" y="32"/>
                  </a:lnTo>
                  <a:cubicBezTo>
                    <a:pt x="126" y="17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40"/>
            <p:cNvSpPr/>
            <p:nvPr/>
          </p:nvSpPr>
          <p:spPr>
            <a:xfrm>
              <a:off x="3421020" y="1804792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16"/>
                    <a:pt x="1" y="16"/>
                    <a:pt x="1" y="32"/>
                  </a:cubicBezTo>
                  <a:cubicBezTo>
                    <a:pt x="17" y="32"/>
                    <a:pt x="17" y="48"/>
                    <a:pt x="17" y="48"/>
                  </a:cubicBezTo>
                  <a:lnTo>
                    <a:pt x="17" y="48"/>
                  </a:lnTo>
                  <a:lnTo>
                    <a:pt x="32" y="79"/>
                  </a:lnTo>
                  <a:lnTo>
                    <a:pt x="49" y="79"/>
                  </a:lnTo>
                  <a:lnTo>
                    <a:pt x="64" y="111"/>
                  </a:lnTo>
                  <a:lnTo>
                    <a:pt x="64" y="126"/>
                  </a:lnTo>
                  <a:cubicBezTo>
                    <a:pt x="64" y="142"/>
                    <a:pt x="64" y="158"/>
                    <a:pt x="80" y="174"/>
                  </a:cubicBezTo>
                  <a:lnTo>
                    <a:pt x="95" y="174"/>
                  </a:lnTo>
                  <a:cubicBezTo>
                    <a:pt x="112" y="174"/>
                    <a:pt x="127" y="158"/>
                    <a:pt x="127" y="158"/>
                  </a:cubicBezTo>
                  <a:lnTo>
                    <a:pt x="127" y="158"/>
                  </a:lnTo>
                  <a:lnTo>
                    <a:pt x="143" y="126"/>
                  </a:lnTo>
                  <a:lnTo>
                    <a:pt x="143" y="79"/>
                  </a:lnTo>
                  <a:lnTo>
                    <a:pt x="80" y="3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40"/>
            <p:cNvSpPr/>
            <p:nvPr/>
          </p:nvSpPr>
          <p:spPr>
            <a:xfrm>
              <a:off x="3404991" y="1788731"/>
              <a:ext cx="6551" cy="7569"/>
            </a:xfrm>
            <a:custGeom>
              <a:avLst/>
              <a:gdLst/>
              <a:ahLst/>
              <a:cxnLst/>
              <a:rect l="l" t="t" r="r" b="b"/>
              <a:pathLst>
                <a:path w="206" h="238" extrusionOk="0">
                  <a:moveTo>
                    <a:pt x="32" y="1"/>
                  </a:moveTo>
                  <a:lnTo>
                    <a:pt x="0" y="32"/>
                  </a:lnTo>
                  <a:lnTo>
                    <a:pt x="0" y="49"/>
                  </a:lnTo>
                  <a:lnTo>
                    <a:pt x="17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32"/>
                    <a:pt x="63" y="49"/>
                  </a:cubicBezTo>
                  <a:cubicBezTo>
                    <a:pt x="80" y="64"/>
                    <a:pt x="63" y="80"/>
                    <a:pt x="48" y="95"/>
                  </a:cubicBezTo>
                  <a:cubicBezTo>
                    <a:pt x="32" y="95"/>
                    <a:pt x="32" y="112"/>
                    <a:pt x="32" y="112"/>
                  </a:cubicBezTo>
                  <a:lnTo>
                    <a:pt x="32" y="127"/>
                  </a:lnTo>
                  <a:lnTo>
                    <a:pt x="48" y="143"/>
                  </a:lnTo>
                  <a:lnTo>
                    <a:pt x="63" y="143"/>
                  </a:lnTo>
                  <a:lnTo>
                    <a:pt x="127" y="158"/>
                  </a:lnTo>
                  <a:lnTo>
                    <a:pt x="127" y="158"/>
                  </a:lnTo>
                  <a:cubicBezTo>
                    <a:pt x="127" y="175"/>
                    <a:pt x="143" y="175"/>
                    <a:pt x="143" y="190"/>
                  </a:cubicBezTo>
                  <a:cubicBezTo>
                    <a:pt x="143" y="206"/>
                    <a:pt x="143" y="221"/>
                    <a:pt x="127" y="238"/>
                  </a:cubicBezTo>
                  <a:lnTo>
                    <a:pt x="127" y="238"/>
                  </a:lnTo>
                  <a:lnTo>
                    <a:pt x="143" y="238"/>
                  </a:lnTo>
                  <a:cubicBezTo>
                    <a:pt x="158" y="238"/>
                    <a:pt x="174" y="221"/>
                    <a:pt x="174" y="221"/>
                  </a:cubicBezTo>
                  <a:lnTo>
                    <a:pt x="174" y="206"/>
                  </a:lnTo>
                  <a:lnTo>
                    <a:pt x="190" y="175"/>
                  </a:lnTo>
                  <a:cubicBezTo>
                    <a:pt x="190" y="158"/>
                    <a:pt x="174" y="158"/>
                    <a:pt x="174" y="143"/>
                  </a:cubicBezTo>
                  <a:cubicBezTo>
                    <a:pt x="174" y="127"/>
                    <a:pt x="190" y="112"/>
                    <a:pt x="206" y="112"/>
                  </a:cubicBezTo>
                  <a:cubicBezTo>
                    <a:pt x="206" y="95"/>
                    <a:pt x="190" y="95"/>
                    <a:pt x="190" y="95"/>
                  </a:cubicBezTo>
                  <a:lnTo>
                    <a:pt x="95" y="80"/>
                  </a:ln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40"/>
            <p:cNvSpPr/>
            <p:nvPr/>
          </p:nvSpPr>
          <p:spPr>
            <a:xfrm>
              <a:off x="3085300" y="1808799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cubicBezTo>
                    <a:pt x="17" y="0"/>
                    <a:pt x="32" y="16"/>
                    <a:pt x="32" y="32"/>
                  </a:cubicBezTo>
                  <a:cubicBezTo>
                    <a:pt x="48" y="32"/>
                    <a:pt x="48" y="48"/>
                    <a:pt x="48" y="48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95" y="48"/>
                  </a:lnTo>
                  <a:cubicBezTo>
                    <a:pt x="95" y="32"/>
                    <a:pt x="111" y="32"/>
                    <a:pt x="111" y="32"/>
                  </a:cubicBezTo>
                  <a:lnTo>
                    <a:pt x="111" y="32"/>
                  </a:lnTo>
                  <a:cubicBezTo>
                    <a:pt x="95" y="16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40"/>
            <p:cNvSpPr/>
            <p:nvPr/>
          </p:nvSpPr>
          <p:spPr>
            <a:xfrm>
              <a:off x="3096336" y="1784247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58" y="1"/>
                  </a:moveTo>
                  <a:cubicBezTo>
                    <a:pt x="111" y="1"/>
                    <a:pt x="79" y="16"/>
                    <a:pt x="32" y="16"/>
                  </a:cubicBezTo>
                  <a:lnTo>
                    <a:pt x="16" y="47"/>
                  </a:lnTo>
                  <a:cubicBezTo>
                    <a:pt x="0" y="64"/>
                    <a:pt x="0" y="79"/>
                    <a:pt x="16" y="95"/>
                  </a:cubicBezTo>
                  <a:cubicBezTo>
                    <a:pt x="16" y="95"/>
                    <a:pt x="32" y="95"/>
                    <a:pt x="32" y="110"/>
                  </a:cubicBezTo>
                  <a:lnTo>
                    <a:pt x="111" y="64"/>
                  </a:lnTo>
                  <a:lnTo>
                    <a:pt x="126" y="64"/>
                  </a:lnTo>
                  <a:lnTo>
                    <a:pt x="126" y="64"/>
                  </a:lnTo>
                  <a:cubicBezTo>
                    <a:pt x="142" y="64"/>
                    <a:pt x="158" y="64"/>
                    <a:pt x="158" y="79"/>
                  </a:cubicBezTo>
                  <a:cubicBezTo>
                    <a:pt x="174" y="95"/>
                    <a:pt x="158" y="110"/>
                    <a:pt x="158" y="127"/>
                  </a:cubicBezTo>
                  <a:lnTo>
                    <a:pt x="158" y="127"/>
                  </a:lnTo>
                  <a:lnTo>
                    <a:pt x="158" y="127"/>
                  </a:lnTo>
                  <a:cubicBezTo>
                    <a:pt x="174" y="127"/>
                    <a:pt x="189" y="110"/>
                    <a:pt x="189" y="95"/>
                  </a:cubicBezTo>
                  <a:cubicBezTo>
                    <a:pt x="205" y="47"/>
                    <a:pt x="189" y="16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40"/>
            <p:cNvSpPr/>
            <p:nvPr/>
          </p:nvSpPr>
          <p:spPr>
            <a:xfrm>
              <a:off x="3400506" y="1804792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48"/>
                  </a:lnTo>
                  <a:cubicBezTo>
                    <a:pt x="0" y="48"/>
                    <a:pt x="0" y="63"/>
                    <a:pt x="15" y="63"/>
                  </a:cubicBezTo>
                  <a:lnTo>
                    <a:pt x="15" y="63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6" y="95"/>
                    <a:pt x="141" y="79"/>
                  </a:cubicBezTo>
                  <a:cubicBezTo>
                    <a:pt x="141" y="63"/>
                    <a:pt x="126" y="48"/>
                    <a:pt x="110" y="32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40"/>
            <p:cNvSpPr/>
            <p:nvPr/>
          </p:nvSpPr>
          <p:spPr>
            <a:xfrm>
              <a:off x="3020166" y="1794265"/>
              <a:ext cx="6551" cy="7537"/>
            </a:xfrm>
            <a:custGeom>
              <a:avLst/>
              <a:gdLst/>
              <a:ahLst/>
              <a:cxnLst/>
              <a:rect l="l" t="t" r="r" b="b"/>
              <a:pathLst>
                <a:path w="206" h="237" extrusionOk="0">
                  <a:moveTo>
                    <a:pt x="111" y="158"/>
                  </a:moveTo>
                  <a:lnTo>
                    <a:pt x="95" y="158"/>
                  </a:lnTo>
                  <a:lnTo>
                    <a:pt x="95" y="158"/>
                  </a:lnTo>
                  <a:cubicBezTo>
                    <a:pt x="111" y="158"/>
                    <a:pt x="111" y="174"/>
                    <a:pt x="111" y="174"/>
                  </a:cubicBezTo>
                  <a:cubicBezTo>
                    <a:pt x="126" y="190"/>
                    <a:pt x="111" y="221"/>
                    <a:pt x="95" y="221"/>
                  </a:cubicBezTo>
                  <a:lnTo>
                    <a:pt x="80" y="221"/>
                  </a:lnTo>
                  <a:lnTo>
                    <a:pt x="80" y="237"/>
                  </a:lnTo>
                  <a:lnTo>
                    <a:pt x="95" y="237"/>
                  </a:lnTo>
                  <a:lnTo>
                    <a:pt x="95" y="237"/>
                  </a:lnTo>
                  <a:lnTo>
                    <a:pt x="174" y="237"/>
                  </a:lnTo>
                  <a:cubicBezTo>
                    <a:pt x="189" y="237"/>
                    <a:pt x="206" y="205"/>
                    <a:pt x="206" y="190"/>
                  </a:cubicBezTo>
                  <a:cubicBezTo>
                    <a:pt x="189" y="174"/>
                    <a:pt x="189" y="158"/>
                    <a:pt x="158" y="158"/>
                  </a:cubicBezTo>
                  <a:lnTo>
                    <a:pt x="158" y="158"/>
                  </a:lnTo>
                  <a:lnTo>
                    <a:pt x="126" y="174"/>
                  </a:lnTo>
                  <a:lnTo>
                    <a:pt x="111" y="158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6"/>
                    <a:pt x="0" y="47"/>
                  </a:cubicBezTo>
                  <a:lnTo>
                    <a:pt x="0" y="47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7"/>
                    <a:pt x="48" y="127"/>
                    <a:pt x="48" y="142"/>
                  </a:cubicBezTo>
                  <a:lnTo>
                    <a:pt x="48" y="158"/>
                  </a:lnTo>
                  <a:lnTo>
                    <a:pt x="48" y="174"/>
                  </a:lnTo>
                  <a:cubicBezTo>
                    <a:pt x="48" y="158"/>
                    <a:pt x="63" y="158"/>
                    <a:pt x="63" y="158"/>
                  </a:cubicBezTo>
                  <a:lnTo>
                    <a:pt x="80" y="158"/>
                  </a:lnTo>
                  <a:cubicBezTo>
                    <a:pt x="63" y="158"/>
                    <a:pt x="63" y="158"/>
                    <a:pt x="63" y="142"/>
                  </a:cubicBezTo>
                  <a:cubicBezTo>
                    <a:pt x="48" y="127"/>
                    <a:pt x="48" y="110"/>
                    <a:pt x="63" y="95"/>
                  </a:cubicBezTo>
                  <a:lnTo>
                    <a:pt x="63" y="95"/>
                  </a:lnTo>
                  <a:cubicBezTo>
                    <a:pt x="48" y="95"/>
                    <a:pt x="32" y="79"/>
                    <a:pt x="32" y="64"/>
                  </a:cubicBezTo>
                  <a:cubicBezTo>
                    <a:pt x="32" y="64"/>
                    <a:pt x="32" y="47"/>
                    <a:pt x="48" y="32"/>
                  </a:cubicBez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40"/>
            <p:cNvSpPr/>
            <p:nvPr/>
          </p:nvSpPr>
          <p:spPr>
            <a:xfrm>
              <a:off x="3095318" y="1786250"/>
              <a:ext cx="6551" cy="3053"/>
            </a:xfrm>
            <a:custGeom>
              <a:avLst/>
              <a:gdLst/>
              <a:ahLst/>
              <a:cxnLst/>
              <a:rect l="l" t="t" r="r" b="b"/>
              <a:pathLst>
                <a:path w="206" h="96" extrusionOk="0">
                  <a:moveTo>
                    <a:pt x="158" y="1"/>
                  </a:moveTo>
                  <a:lnTo>
                    <a:pt x="158" y="1"/>
                  </a:lnTo>
                  <a:lnTo>
                    <a:pt x="143" y="1"/>
                  </a:lnTo>
                  <a:lnTo>
                    <a:pt x="64" y="47"/>
                  </a:lnTo>
                  <a:lnTo>
                    <a:pt x="17" y="64"/>
                  </a:lnTo>
                  <a:lnTo>
                    <a:pt x="0" y="95"/>
                  </a:lnTo>
                  <a:lnTo>
                    <a:pt x="32" y="95"/>
                  </a:lnTo>
                  <a:lnTo>
                    <a:pt x="48" y="79"/>
                  </a:lnTo>
                  <a:cubicBezTo>
                    <a:pt x="48" y="64"/>
                    <a:pt x="64" y="47"/>
                    <a:pt x="80" y="47"/>
                  </a:cubicBezTo>
                  <a:lnTo>
                    <a:pt x="95" y="47"/>
                  </a:lnTo>
                  <a:cubicBezTo>
                    <a:pt x="111" y="64"/>
                    <a:pt x="111" y="79"/>
                    <a:pt x="111" y="95"/>
                  </a:cubicBezTo>
                  <a:lnTo>
                    <a:pt x="174" y="64"/>
                  </a:lnTo>
                  <a:lnTo>
                    <a:pt x="190" y="64"/>
                  </a:lnTo>
                  <a:cubicBezTo>
                    <a:pt x="190" y="47"/>
                    <a:pt x="206" y="32"/>
                    <a:pt x="190" y="16"/>
                  </a:cubicBezTo>
                  <a:cubicBezTo>
                    <a:pt x="190" y="1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40"/>
            <p:cNvSpPr/>
            <p:nvPr/>
          </p:nvSpPr>
          <p:spPr>
            <a:xfrm>
              <a:off x="3057758" y="183134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32"/>
                  </a:cubicBezTo>
                  <a:lnTo>
                    <a:pt x="16" y="79"/>
                  </a:lnTo>
                  <a:cubicBezTo>
                    <a:pt x="16" y="95"/>
                    <a:pt x="16" y="95"/>
                    <a:pt x="32" y="110"/>
                  </a:cubicBezTo>
                  <a:lnTo>
                    <a:pt x="47" y="110"/>
                  </a:lnTo>
                  <a:lnTo>
                    <a:pt x="63" y="127"/>
                  </a:lnTo>
                  <a:cubicBezTo>
                    <a:pt x="79" y="127"/>
                    <a:pt x="79" y="127"/>
                    <a:pt x="79" y="110"/>
                  </a:cubicBezTo>
                  <a:cubicBezTo>
                    <a:pt x="95" y="110"/>
                    <a:pt x="95" y="110"/>
                    <a:pt x="95" y="95"/>
                  </a:cubicBezTo>
                  <a:lnTo>
                    <a:pt x="110" y="64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79" y="16"/>
                  </a:lnTo>
                  <a:lnTo>
                    <a:pt x="63" y="16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40"/>
            <p:cNvSpPr/>
            <p:nvPr/>
          </p:nvSpPr>
          <p:spPr>
            <a:xfrm>
              <a:off x="3106863" y="1791752"/>
              <a:ext cx="3530" cy="8046"/>
            </a:xfrm>
            <a:custGeom>
              <a:avLst/>
              <a:gdLst/>
              <a:ahLst/>
              <a:cxnLst/>
              <a:rect l="l" t="t" r="r" b="b"/>
              <a:pathLst>
                <a:path w="111" h="253" extrusionOk="0">
                  <a:moveTo>
                    <a:pt x="79" y="0"/>
                  </a:moveTo>
                  <a:cubicBezTo>
                    <a:pt x="64" y="0"/>
                    <a:pt x="64" y="17"/>
                    <a:pt x="47" y="17"/>
                  </a:cubicBezTo>
                  <a:cubicBezTo>
                    <a:pt x="47" y="17"/>
                    <a:pt x="32" y="17"/>
                    <a:pt x="32" y="0"/>
                  </a:cubicBezTo>
                  <a:cubicBezTo>
                    <a:pt x="32" y="17"/>
                    <a:pt x="16" y="17"/>
                    <a:pt x="16" y="17"/>
                  </a:cubicBezTo>
                  <a:lnTo>
                    <a:pt x="16" y="32"/>
                  </a:lnTo>
                  <a:cubicBezTo>
                    <a:pt x="32" y="48"/>
                    <a:pt x="47" y="48"/>
                    <a:pt x="47" y="63"/>
                  </a:cubicBezTo>
                  <a:cubicBezTo>
                    <a:pt x="47" y="80"/>
                    <a:pt x="47" y="95"/>
                    <a:pt x="32" y="95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16" y="126"/>
                  </a:lnTo>
                  <a:lnTo>
                    <a:pt x="16" y="158"/>
                  </a:lnTo>
                  <a:lnTo>
                    <a:pt x="16" y="158"/>
                  </a:lnTo>
                  <a:cubicBezTo>
                    <a:pt x="16" y="174"/>
                    <a:pt x="32" y="174"/>
                    <a:pt x="32" y="189"/>
                  </a:cubicBezTo>
                  <a:cubicBezTo>
                    <a:pt x="47" y="206"/>
                    <a:pt x="32" y="221"/>
                    <a:pt x="16" y="237"/>
                  </a:cubicBezTo>
                  <a:lnTo>
                    <a:pt x="0" y="237"/>
                  </a:lnTo>
                  <a:lnTo>
                    <a:pt x="16" y="253"/>
                  </a:lnTo>
                  <a:lnTo>
                    <a:pt x="47" y="253"/>
                  </a:lnTo>
                  <a:lnTo>
                    <a:pt x="47" y="253"/>
                  </a:lnTo>
                  <a:lnTo>
                    <a:pt x="64" y="253"/>
                  </a:lnTo>
                  <a:lnTo>
                    <a:pt x="110" y="206"/>
                  </a:lnTo>
                  <a:lnTo>
                    <a:pt x="110" y="174"/>
                  </a:lnTo>
                  <a:cubicBezTo>
                    <a:pt x="110" y="158"/>
                    <a:pt x="95" y="158"/>
                    <a:pt x="95" y="143"/>
                  </a:cubicBezTo>
                  <a:cubicBezTo>
                    <a:pt x="95" y="126"/>
                    <a:pt x="95" y="126"/>
                    <a:pt x="110" y="111"/>
                  </a:cubicBezTo>
                  <a:lnTo>
                    <a:pt x="110" y="111"/>
                  </a:lnTo>
                  <a:lnTo>
                    <a:pt x="95" y="95"/>
                  </a:lnTo>
                  <a:cubicBezTo>
                    <a:pt x="95" y="63"/>
                    <a:pt x="79" y="48"/>
                    <a:pt x="79" y="48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95" y="17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40"/>
            <p:cNvSpPr/>
            <p:nvPr/>
          </p:nvSpPr>
          <p:spPr>
            <a:xfrm>
              <a:off x="3342369" y="1818340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64" y="32"/>
                  </a:lnTo>
                  <a:lnTo>
                    <a:pt x="79" y="32"/>
                  </a:lnTo>
                  <a:cubicBezTo>
                    <a:pt x="79" y="47"/>
                    <a:pt x="79" y="78"/>
                    <a:pt x="64" y="78"/>
                  </a:cubicBezTo>
                  <a:cubicBezTo>
                    <a:pt x="64" y="95"/>
                    <a:pt x="47" y="95"/>
                    <a:pt x="47" y="95"/>
                  </a:cubicBezTo>
                  <a:cubicBezTo>
                    <a:pt x="32" y="95"/>
                    <a:pt x="16" y="78"/>
                    <a:pt x="16" y="78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16" y="126"/>
                  </a:lnTo>
                  <a:lnTo>
                    <a:pt x="64" y="126"/>
                  </a:lnTo>
                  <a:lnTo>
                    <a:pt x="64" y="95"/>
                  </a:lnTo>
                  <a:lnTo>
                    <a:pt x="127" y="78"/>
                  </a:lnTo>
                  <a:lnTo>
                    <a:pt x="158" y="63"/>
                  </a:lnTo>
                  <a:cubicBezTo>
                    <a:pt x="173" y="63"/>
                    <a:pt x="173" y="47"/>
                    <a:pt x="173" y="32"/>
                  </a:cubicBezTo>
                  <a:cubicBezTo>
                    <a:pt x="158" y="32"/>
                    <a:pt x="142" y="32"/>
                    <a:pt x="142" y="0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40"/>
            <p:cNvSpPr/>
            <p:nvPr/>
          </p:nvSpPr>
          <p:spPr>
            <a:xfrm>
              <a:off x="3180488" y="1796269"/>
              <a:ext cx="2576" cy="1527"/>
            </a:xfrm>
            <a:custGeom>
              <a:avLst/>
              <a:gdLst/>
              <a:ahLst/>
              <a:cxnLst/>
              <a:rect l="l" t="t" r="r" b="b"/>
              <a:pathLst>
                <a:path w="81" h="48" extrusionOk="0">
                  <a:moveTo>
                    <a:pt x="80" y="1"/>
                  </a:moveTo>
                  <a:cubicBezTo>
                    <a:pt x="64" y="1"/>
                    <a:pt x="32" y="16"/>
                    <a:pt x="17" y="16"/>
                  </a:cubicBezTo>
                  <a:cubicBezTo>
                    <a:pt x="17" y="32"/>
                    <a:pt x="1" y="47"/>
                    <a:pt x="1" y="47"/>
                  </a:cubicBezTo>
                  <a:lnTo>
                    <a:pt x="17" y="47"/>
                  </a:lnTo>
                  <a:lnTo>
                    <a:pt x="49" y="47"/>
                  </a:lnTo>
                  <a:lnTo>
                    <a:pt x="64" y="47"/>
                  </a:lnTo>
                  <a:lnTo>
                    <a:pt x="80" y="47"/>
                  </a:ln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40"/>
            <p:cNvSpPr/>
            <p:nvPr/>
          </p:nvSpPr>
          <p:spPr>
            <a:xfrm>
              <a:off x="3100852" y="1796269"/>
              <a:ext cx="7537" cy="3530"/>
            </a:xfrm>
            <a:custGeom>
              <a:avLst/>
              <a:gdLst/>
              <a:ahLst/>
              <a:cxnLst/>
              <a:rect l="l" t="t" r="r" b="b"/>
              <a:pathLst>
                <a:path w="237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6"/>
                  </a:lnTo>
                  <a:lnTo>
                    <a:pt x="0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32" y="95"/>
                    <a:pt x="63" y="111"/>
                    <a:pt x="95" y="111"/>
                  </a:cubicBezTo>
                  <a:lnTo>
                    <a:pt x="110" y="111"/>
                  </a:lnTo>
                  <a:cubicBezTo>
                    <a:pt x="142" y="111"/>
                    <a:pt x="173" y="95"/>
                    <a:pt x="189" y="95"/>
                  </a:cubicBezTo>
                  <a:lnTo>
                    <a:pt x="205" y="95"/>
                  </a:lnTo>
                  <a:cubicBezTo>
                    <a:pt x="221" y="79"/>
                    <a:pt x="236" y="64"/>
                    <a:pt x="221" y="47"/>
                  </a:cubicBezTo>
                  <a:cubicBezTo>
                    <a:pt x="221" y="32"/>
                    <a:pt x="205" y="32"/>
                    <a:pt x="205" y="16"/>
                  </a:cubicBezTo>
                  <a:cubicBezTo>
                    <a:pt x="189" y="32"/>
                    <a:pt x="189" y="47"/>
                    <a:pt x="173" y="47"/>
                  </a:cubicBezTo>
                  <a:lnTo>
                    <a:pt x="173" y="47"/>
                  </a:lnTo>
                  <a:lnTo>
                    <a:pt x="110" y="47"/>
                  </a:lnTo>
                  <a:lnTo>
                    <a:pt x="95" y="32"/>
                  </a:lnTo>
                  <a:cubicBezTo>
                    <a:pt x="79" y="32"/>
                    <a:pt x="79" y="32"/>
                    <a:pt x="63" y="16"/>
                  </a:cubicBezTo>
                  <a:lnTo>
                    <a:pt x="63" y="16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40"/>
            <p:cNvSpPr/>
            <p:nvPr/>
          </p:nvSpPr>
          <p:spPr>
            <a:xfrm>
              <a:off x="3089816" y="1804283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64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32" y="16"/>
                  </a:cubicBezTo>
                  <a:cubicBezTo>
                    <a:pt x="32" y="32"/>
                    <a:pt x="32" y="48"/>
                    <a:pt x="47" y="64"/>
                  </a:cubicBezTo>
                  <a:lnTo>
                    <a:pt x="16" y="111"/>
                  </a:lnTo>
                  <a:cubicBezTo>
                    <a:pt x="1" y="127"/>
                    <a:pt x="16" y="142"/>
                    <a:pt x="32" y="158"/>
                  </a:cubicBezTo>
                  <a:lnTo>
                    <a:pt x="47" y="158"/>
                  </a:lnTo>
                  <a:cubicBezTo>
                    <a:pt x="64" y="158"/>
                    <a:pt x="64" y="158"/>
                    <a:pt x="79" y="142"/>
                  </a:cubicBezTo>
                  <a:lnTo>
                    <a:pt x="127" y="48"/>
                  </a:lnTo>
                  <a:cubicBezTo>
                    <a:pt x="142" y="48"/>
                    <a:pt x="142" y="32"/>
                    <a:pt x="127" y="16"/>
                  </a:cubicBezTo>
                  <a:lnTo>
                    <a:pt x="110" y="1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40"/>
            <p:cNvSpPr/>
            <p:nvPr/>
          </p:nvSpPr>
          <p:spPr>
            <a:xfrm>
              <a:off x="3367430" y="1768218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6"/>
                    <a:pt x="0" y="47"/>
                  </a:cubicBezTo>
                  <a:lnTo>
                    <a:pt x="16" y="95"/>
                  </a:lnTo>
                  <a:cubicBezTo>
                    <a:pt x="16" y="110"/>
                    <a:pt x="16" y="127"/>
                    <a:pt x="32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79" y="95"/>
                  </a:lnTo>
                  <a:cubicBezTo>
                    <a:pt x="95" y="95"/>
                    <a:pt x="95" y="64"/>
                    <a:pt x="79" y="47"/>
                  </a:cubicBezTo>
                  <a:lnTo>
                    <a:pt x="79" y="47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40"/>
            <p:cNvSpPr/>
            <p:nvPr/>
          </p:nvSpPr>
          <p:spPr>
            <a:xfrm>
              <a:off x="3332828" y="1771716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" y="48"/>
                  </a:lnTo>
                  <a:cubicBezTo>
                    <a:pt x="1" y="48"/>
                    <a:pt x="17" y="48"/>
                    <a:pt x="17" y="63"/>
                  </a:cubicBezTo>
                  <a:cubicBezTo>
                    <a:pt x="32" y="63"/>
                    <a:pt x="32" y="80"/>
                    <a:pt x="32" y="80"/>
                  </a:cubicBezTo>
                  <a:lnTo>
                    <a:pt x="32" y="111"/>
                  </a:lnTo>
                  <a:lnTo>
                    <a:pt x="32" y="126"/>
                  </a:lnTo>
                  <a:lnTo>
                    <a:pt x="95" y="111"/>
                  </a:lnTo>
                  <a:cubicBezTo>
                    <a:pt x="112" y="111"/>
                    <a:pt x="127" y="95"/>
                    <a:pt x="127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80" y="80"/>
                    <a:pt x="64" y="63"/>
                    <a:pt x="49" y="48"/>
                  </a:cubicBezTo>
                  <a:cubicBezTo>
                    <a:pt x="49" y="32"/>
                    <a:pt x="64" y="32"/>
                    <a:pt x="64" y="17"/>
                  </a:cubicBezTo>
                  <a:lnTo>
                    <a:pt x="64" y="17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40"/>
            <p:cNvSpPr/>
            <p:nvPr/>
          </p:nvSpPr>
          <p:spPr>
            <a:xfrm>
              <a:off x="3322333" y="1772225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0" y="1"/>
                    <a:pt x="0" y="16"/>
                    <a:pt x="0" y="47"/>
                  </a:cubicBezTo>
                  <a:lnTo>
                    <a:pt x="0" y="47"/>
                  </a:lnTo>
                  <a:lnTo>
                    <a:pt x="16" y="110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63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40"/>
            <p:cNvSpPr/>
            <p:nvPr/>
          </p:nvSpPr>
          <p:spPr>
            <a:xfrm>
              <a:off x="3322810" y="1778713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27" y="1"/>
                  </a:moveTo>
                  <a:lnTo>
                    <a:pt x="95" y="17"/>
                  </a:lnTo>
                  <a:cubicBezTo>
                    <a:pt x="80" y="32"/>
                    <a:pt x="80" y="32"/>
                    <a:pt x="64" y="32"/>
                  </a:cubicBezTo>
                  <a:lnTo>
                    <a:pt x="48" y="17"/>
                  </a:lnTo>
                  <a:lnTo>
                    <a:pt x="3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27" y="80"/>
                  </a:lnTo>
                  <a:lnTo>
                    <a:pt x="127" y="32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40"/>
            <p:cNvSpPr/>
            <p:nvPr/>
          </p:nvSpPr>
          <p:spPr>
            <a:xfrm>
              <a:off x="3245654" y="1805778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1"/>
                  </a:moveTo>
                  <a:cubicBezTo>
                    <a:pt x="63" y="17"/>
                    <a:pt x="48" y="32"/>
                    <a:pt x="17" y="32"/>
                  </a:cubicBezTo>
                  <a:lnTo>
                    <a:pt x="17" y="32"/>
                  </a:lnTo>
                  <a:lnTo>
                    <a:pt x="17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64"/>
                  </a:lnTo>
                  <a:lnTo>
                    <a:pt x="48" y="111"/>
                  </a:lnTo>
                  <a:cubicBezTo>
                    <a:pt x="48" y="127"/>
                    <a:pt x="63" y="127"/>
                    <a:pt x="63" y="127"/>
                  </a:cubicBezTo>
                  <a:lnTo>
                    <a:pt x="95" y="127"/>
                  </a:lnTo>
                  <a:cubicBezTo>
                    <a:pt x="111" y="111"/>
                    <a:pt x="111" y="95"/>
                    <a:pt x="95" y="80"/>
                  </a:cubicBezTo>
                  <a:lnTo>
                    <a:pt x="80" y="64"/>
                  </a:lnTo>
                  <a:cubicBezTo>
                    <a:pt x="95" y="48"/>
                    <a:pt x="95" y="48"/>
                    <a:pt x="95" y="32"/>
                  </a:cubicBezTo>
                  <a:cubicBezTo>
                    <a:pt x="95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40"/>
            <p:cNvSpPr/>
            <p:nvPr/>
          </p:nvSpPr>
          <p:spPr>
            <a:xfrm>
              <a:off x="3031711" y="1819803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32" y="49"/>
                  </a:cubicBezTo>
                  <a:lnTo>
                    <a:pt x="0" y="95"/>
                  </a:lnTo>
                  <a:lnTo>
                    <a:pt x="0" y="112"/>
                  </a:lnTo>
                  <a:cubicBezTo>
                    <a:pt x="15" y="127"/>
                    <a:pt x="15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63" y="127"/>
                    <a:pt x="63" y="112"/>
                  </a:cubicBezTo>
                  <a:lnTo>
                    <a:pt x="63" y="95"/>
                  </a:lnTo>
                  <a:cubicBezTo>
                    <a:pt x="47" y="95"/>
                    <a:pt x="63" y="64"/>
                    <a:pt x="78" y="49"/>
                  </a:cubicBezTo>
                  <a:lnTo>
                    <a:pt x="95" y="32"/>
                  </a:lnTo>
                  <a:cubicBezTo>
                    <a:pt x="95" y="17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40"/>
            <p:cNvSpPr/>
            <p:nvPr/>
          </p:nvSpPr>
          <p:spPr>
            <a:xfrm>
              <a:off x="3419557" y="1792261"/>
              <a:ext cx="5502" cy="4516"/>
            </a:xfrm>
            <a:custGeom>
              <a:avLst/>
              <a:gdLst/>
              <a:ahLst/>
              <a:cxnLst/>
              <a:rect l="l" t="t" r="r" b="b"/>
              <a:pathLst>
                <a:path w="173" h="142" extrusionOk="0">
                  <a:moveTo>
                    <a:pt x="110" y="1"/>
                  </a:moveTo>
                  <a:cubicBezTo>
                    <a:pt x="95" y="16"/>
                    <a:pt x="95" y="16"/>
                    <a:pt x="95" y="32"/>
                  </a:cubicBezTo>
                  <a:lnTo>
                    <a:pt x="95" y="64"/>
                  </a:lnTo>
                  <a:cubicBezTo>
                    <a:pt x="95" y="64"/>
                    <a:pt x="78" y="64"/>
                    <a:pt x="78" y="79"/>
                  </a:cubicBezTo>
                  <a:lnTo>
                    <a:pt x="78" y="79"/>
                  </a:lnTo>
                  <a:cubicBezTo>
                    <a:pt x="63" y="64"/>
                    <a:pt x="63" y="47"/>
                    <a:pt x="47" y="47"/>
                  </a:cubicBezTo>
                  <a:lnTo>
                    <a:pt x="32" y="47"/>
                  </a:lnTo>
                  <a:cubicBezTo>
                    <a:pt x="15" y="64"/>
                    <a:pt x="0" y="79"/>
                    <a:pt x="15" y="95"/>
                  </a:cubicBezTo>
                  <a:cubicBezTo>
                    <a:pt x="15" y="110"/>
                    <a:pt x="32" y="142"/>
                    <a:pt x="63" y="142"/>
                  </a:cubicBezTo>
                  <a:lnTo>
                    <a:pt x="63" y="142"/>
                  </a:lnTo>
                  <a:lnTo>
                    <a:pt x="63" y="142"/>
                  </a:lnTo>
                  <a:cubicBezTo>
                    <a:pt x="63" y="127"/>
                    <a:pt x="78" y="127"/>
                    <a:pt x="95" y="110"/>
                  </a:cubicBezTo>
                  <a:lnTo>
                    <a:pt x="95" y="110"/>
                  </a:lnTo>
                  <a:lnTo>
                    <a:pt x="95" y="110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79"/>
                  </a:lnTo>
                  <a:cubicBezTo>
                    <a:pt x="141" y="64"/>
                    <a:pt x="141" y="47"/>
                    <a:pt x="158" y="47"/>
                  </a:cubicBezTo>
                  <a:lnTo>
                    <a:pt x="173" y="47"/>
                  </a:lnTo>
                  <a:lnTo>
                    <a:pt x="173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40"/>
            <p:cNvSpPr/>
            <p:nvPr/>
          </p:nvSpPr>
          <p:spPr>
            <a:xfrm>
              <a:off x="3419016" y="1810803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95"/>
                  </a:lnTo>
                  <a:lnTo>
                    <a:pt x="112" y="63"/>
                  </a:lnTo>
                  <a:lnTo>
                    <a:pt x="112" y="48"/>
                  </a:lnTo>
                  <a:cubicBezTo>
                    <a:pt x="127" y="32"/>
                    <a:pt x="127" y="32"/>
                    <a:pt x="143" y="32"/>
                  </a:cubicBezTo>
                  <a:lnTo>
                    <a:pt x="143" y="32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40"/>
            <p:cNvSpPr/>
            <p:nvPr/>
          </p:nvSpPr>
          <p:spPr>
            <a:xfrm>
              <a:off x="3081293" y="181232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17" y="32"/>
                  </a:lnTo>
                  <a:cubicBezTo>
                    <a:pt x="17" y="32"/>
                    <a:pt x="0" y="32"/>
                    <a:pt x="0" y="47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17" y="63"/>
                  </a:lnTo>
                  <a:cubicBezTo>
                    <a:pt x="17" y="63"/>
                    <a:pt x="32" y="63"/>
                    <a:pt x="48" y="78"/>
                  </a:cubicBezTo>
                  <a:lnTo>
                    <a:pt x="48" y="95"/>
                  </a:lnTo>
                  <a:lnTo>
                    <a:pt x="48" y="78"/>
                  </a:lnTo>
                  <a:lnTo>
                    <a:pt x="126" y="47"/>
                  </a:lnTo>
                  <a:lnTo>
                    <a:pt x="80" y="15"/>
                  </a:lnTo>
                  <a:cubicBezTo>
                    <a:pt x="80" y="15"/>
                    <a:pt x="63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40"/>
            <p:cNvSpPr/>
            <p:nvPr/>
          </p:nvSpPr>
          <p:spPr>
            <a:xfrm>
              <a:off x="3136917" y="1831825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" y="80"/>
                    <a:pt x="32" y="95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80"/>
                    <a:pt x="127" y="64"/>
                  </a:cubicBezTo>
                  <a:cubicBezTo>
                    <a:pt x="142" y="49"/>
                    <a:pt x="127" y="32"/>
                    <a:pt x="110" y="32"/>
                  </a:cubicBezTo>
                  <a:lnTo>
                    <a:pt x="95" y="17"/>
                  </a:lnTo>
                  <a:cubicBezTo>
                    <a:pt x="79" y="17"/>
                    <a:pt x="79" y="32"/>
                    <a:pt x="64" y="32"/>
                  </a:cubicBez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40"/>
            <p:cNvSpPr/>
            <p:nvPr/>
          </p:nvSpPr>
          <p:spPr>
            <a:xfrm>
              <a:off x="3096336" y="1793279"/>
              <a:ext cx="6551" cy="4039"/>
            </a:xfrm>
            <a:custGeom>
              <a:avLst/>
              <a:gdLst/>
              <a:ahLst/>
              <a:cxnLst/>
              <a:rect l="l" t="t" r="r" b="b"/>
              <a:pathLst>
                <a:path w="206" h="127" extrusionOk="0">
                  <a:moveTo>
                    <a:pt x="174" y="0"/>
                  </a:moveTo>
                  <a:lnTo>
                    <a:pt x="174" y="0"/>
                  </a:lnTo>
                  <a:lnTo>
                    <a:pt x="142" y="0"/>
                  </a:lnTo>
                  <a:lnTo>
                    <a:pt x="142" y="15"/>
                  </a:lnTo>
                  <a:lnTo>
                    <a:pt x="111" y="47"/>
                  </a:lnTo>
                  <a:lnTo>
                    <a:pt x="16" y="3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11" y="126"/>
                  </a:lnTo>
                  <a:lnTo>
                    <a:pt x="126" y="126"/>
                  </a:lnTo>
                  <a:cubicBezTo>
                    <a:pt x="126" y="126"/>
                    <a:pt x="142" y="126"/>
                    <a:pt x="142" y="110"/>
                  </a:cubicBezTo>
                  <a:lnTo>
                    <a:pt x="158" y="110"/>
                  </a:lnTo>
                  <a:lnTo>
                    <a:pt x="158" y="95"/>
                  </a:lnTo>
                  <a:lnTo>
                    <a:pt x="174" y="78"/>
                  </a:lnTo>
                  <a:lnTo>
                    <a:pt x="174" y="78"/>
                  </a:lnTo>
                  <a:cubicBezTo>
                    <a:pt x="158" y="63"/>
                    <a:pt x="158" y="47"/>
                    <a:pt x="158" y="32"/>
                  </a:cubicBezTo>
                  <a:cubicBezTo>
                    <a:pt x="174" y="32"/>
                    <a:pt x="174" y="15"/>
                    <a:pt x="189" y="15"/>
                  </a:cubicBezTo>
                  <a:lnTo>
                    <a:pt x="205" y="32"/>
                  </a:lnTo>
                  <a:cubicBezTo>
                    <a:pt x="205" y="15"/>
                    <a:pt x="205" y="15"/>
                    <a:pt x="189" y="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40"/>
            <p:cNvSpPr/>
            <p:nvPr/>
          </p:nvSpPr>
          <p:spPr>
            <a:xfrm>
              <a:off x="3248167" y="1821807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lnTo>
                    <a:pt x="16" y="112"/>
                  </a:lnTo>
                  <a:lnTo>
                    <a:pt x="16" y="112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6" y="127"/>
                  </a:lnTo>
                  <a:cubicBezTo>
                    <a:pt x="32" y="112"/>
                    <a:pt x="32" y="112"/>
                    <a:pt x="47" y="112"/>
                  </a:cubicBezTo>
                  <a:lnTo>
                    <a:pt x="64" y="112"/>
                  </a:lnTo>
                  <a:cubicBezTo>
                    <a:pt x="79" y="112"/>
                    <a:pt x="79" y="127"/>
                    <a:pt x="79" y="127"/>
                  </a:cubicBezTo>
                  <a:lnTo>
                    <a:pt x="79" y="112"/>
                  </a:lnTo>
                  <a:lnTo>
                    <a:pt x="79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40"/>
            <p:cNvSpPr/>
            <p:nvPr/>
          </p:nvSpPr>
          <p:spPr>
            <a:xfrm>
              <a:off x="3121906" y="1790735"/>
              <a:ext cx="3021" cy="4580"/>
            </a:xfrm>
            <a:custGeom>
              <a:avLst/>
              <a:gdLst/>
              <a:ahLst/>
              <a:cxnLst/>
              <a:rect l="l" t="t" r="r" b="b"/>
              <a:pathLst>
                <a:path w="95" h="144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15" y="1"/>
                    <a:pt x="15" y="17"/>
                  </a:cubicBezTo>
                  <a:lnTo>
                    <a:pt x="15" y="32"/>
                  </a:lnTo>
                  <a:lnTo>
                    <a:pt x="15" y="32"/>
                  </a:lnTo>
                  <a:lnTo>
                    <a:pt x="15" y="49"/>
                  </a:lnTo>
                  <a:lnTo>
                    <a:pt x="0" y="112"/>
                  </a:lnTo>
                  <a:lnTo>
                    <a:pt x="0" y="112"/>
                  </a:lnTo>
                  <a:cubicBezTo>
                    <a:pt x="0" y="127"/>
                    <a:pt x="15" y="143"/>
                    <a:pt x="32" y="143"/>
                  </a:cubicBezTo>
                  <a:lnTo>
                    <a:pt x="47" y="143"/>
                  </a:lnTo>
                  <a:cubicBezTo>
                    <a:pt x="63" y="143"/>
                    <a:pt x="78" y="143"/>
                    <a:pt x="78" y="127"/>
                  </a:cubicBezTo>
                  <a:lnTo>
                    <a:pt x="95" y="32"/>
                  </a:lnTo>
                  <a:cubicBezTo>
                    <a:pt x="95" y="17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40"/>
            <p:cNvSpPr/>
            <p:nvPr/>
          </p:nvSpPr>
          <p:spPr>
            <a:xfrm>
              <a:off x="3376940" y="1781734"/>
              <a:ext cx="7028" cy="4548"/>
            </a:xfrm>
            <a:custGeom>
              <a:avLst/>
              <a:gdLst/>
              <a:ahLst/>
              <a:cxnLst/>
              <a:rect l="l" t="t" r="r" b="b"/>
              <a:pathLst>
                <a:path w="221" h="143" extrusionOk="0">
                  <a:moveTo>
                    <a:pt x="174" y="0"/>
                  </a:moveTo>
                  <a:lnTo>
                    <a:pt x="174" y="0"/>
                  </a:lnTo>
                  <a:cubicBezTo>
                    <a:pt x="158" y="0"/>
                    <a:pt x="158" y="17"/>
                    <a:pt x="143" y="17"/>
                  </a:cubicBezTo>
                  <a:lnTo>
                    <a:pt x="126" y="80"/>
                  </a:lnTo>
                  <a:lnTo>
                    <a:pt x="48" y="63"/>
                  </a:lnTo>
                  <a:cubicBezTo>
                    <a:pt x="48" y="80"/>
                    <a:pt x="32" y="80"/>
                    <a:pt x="32" y="80"/>
                  </a:cubicBezTo>
                  <a:cubicBezTo>
                    <a:pt x="32" y="95"/>
                    <a:pt x="17" y="95"/>
                    <a:pt x="17" y="95"/>
                  </a:cubicBez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0" y="126"/>
                    <a:pt x="32" y="126"/>
                  </a:cubicBezTo>
                  <a:lnTo>
                    <a:pt x="95" y="143"/>
                  </a:lnTo>
                  <a:lnTo>
                    <a:pt x="126" y="143"/>
                  </a:lnTo>
                  <a:lnTo>
                    <a:pt x="143" y="143"/>
                  </a:lnTo>
                  <a:lnTo>
                    <a:pt x="158" y="143"/>
                  </a:lnTo>
                  <a:cubicBezTo>
                    <a:pt x="158" y="143"/>
                    <a:pt x="174" y="143"/>
                    <a:pt x="174" y="126"/>
                  </a:cubicBezTo>
                  <a:lnTo>
                    <a:pt x="206" y="48"/>
                  </a:lnTo>
                  <a:cubicBezTo>
                    <a:pt x="221" y="32"/>
                    <a:pt x="206" y="17"/>
                    <a:pt x="18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40"/>
            <p:cNvSpPr/>
            <p:nvPr/>
          </p:nvSpPr>
          <p:spPr>
            <a:xfrm>
              <a:off x="3212101" y="1814333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78" y="0"/>
                  </a:moveTo>
                  <a:lnTo>
                    <a:pt x="78" y="0"/>
                  </a:lnTo>
                  <a:lnTo>
                    <a:pt x="63" y="0"/>
                  </a:lnTo>
                  <a:lnTo>
                    <a:pt x="15" y="15"/>
                  </a:lnTo>
                  <a:cubicBezTo>
                    <a:pt x="0" y="32"/>
                    <a:pt x="0" y="47"/>
                    <a:pt x="15" y="63"/>
                  </a:cubicBezTo>
                  <a:cubicBezTo>
                    <a:pt x="15" y="78"/>
                    <a:pt x="32" y="78"/>
                    <a:pt x="32" y="78"/>
                  </a:cubicBezTo>
                  <a:lnTo>
                    <a:pt x="63" y="78"/>
                  </a:lnTo>
                  <a:lnTo>
                    <a:pt x="78" y="63"/>
                  </a:lnTo>
                  <a:lnTo>
                    <a:pt x="95" y="78"/>
                  </a:lnTo>
                  <a:cubicBezTo>
                    <a:pt x="110" y="95"/>
                    <a:pt x="110" y="95"/>
                    <a:pt x="126" y="95"/>
                  </a:cubicBezTo>
                  <a:lnTo>
                    <a:pt x="141" y="78"/>
                  </a:lnTo>
                  <a:cubicBezTo>
                    <a:pt x="158" y="63"/>
                    <a:pt x="158" y="32"/>
                    <a:pt x="141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40"/>
            <p:cNvSpPr/>
            <p:nvPr/>
          </p:nvSpPr>
          <p:spPr>
            <a:xfrm>
              <a:off x="3436063" y="1804792"/>
              <a:ext cx="6551" cy="2544"/>
            </a:xfrm>
            <a:custGeom>
              <a:avLst/>
              <a:gdLst/>
              <a:ahLst/>
              <a:cxnLst/>
              <a:rect l="l" t="t" r="r" b="b"/>
              <a:pathLst>
                <a:path w="206" h="80" extrusionOk="0">
                  <a:moveTo>
                    <a:pt x="174" y="0"/>
                  </a:moveTo>
                  <a:lnTo>
                    <a:pt x="174" y="0"/>
                  </a:lnTo>
                  <a:lnTo>
                    <a:pt x="111" y="16"/>
                  </a:lnTo>
                  <a:lnTo>
                    <a:pt x="111" y="16"/>
                  </a:lnTo>
                  <a:cubicBezTo>
                    <a:pt x="95" y="16"/>
                    <a:pt x="95" y="16"/>
                    <a:pt x="80" y="0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0" y="48"/>
                  </a:lnTo>
                  <a:cubicBezTo>
                    <a:pt x="0" y="63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63"/>
                    <a:pt x="32" y="48"/>
                    <a:pt x="48" y="32"/>
                  </a:cubicBez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8"/>
                  </a:cubicBezTo>
                  <a:lnTo>
                    <a:pt x="111" y="63"/>
                  </a:lnTo>
                  <a:lnTo>
                    <a:pt x="174" y="63"/>
                  </a:lnTo>
                  <a:cubicBezTo>
                    <a:pt x="189" y="63"/>
                    <a:pt x="206" y="48"/>
                    <a:pt x="206" y="16"/>
                  </a:cubicBezTo>
                  <a:cubicBezTo>
                    <a:pt x="206" y="16"/>
                    <a:pt x="189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40"/>
            <p:cNvSpPr/>
            <p:nvPr/>
          </p:nvSpPr>
          <p:spPr>
            <a:xfrm>
              <a:off x="3434568" y="1797286"/>
              <a:ext cx="5057" cy="7028"/>
            </a:xfrm>
            <a:custGeom>
              <a:avLst/>
              <a:gdLst/>
              <a:ahLst/>
              <a:cxnLst/>
              <a:rect l="l" t="t" r="r" b="b"/>
              <a:pathLst>
                <a:path w="159" h="221" extrusionOk="0">
                  <a:moveTo>
                    <a:pt x="64" y="0"/>
                  </a:move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lnTo>
                    <a:pt x="1" y="63"/>
                  </a:lnTo>
                  <a:cubicBezTo>
                    <a:pt x="1" y="95"/>
                    <a:pt x="16" y="110"/>
                    <a:pt x="32" y="110"/>
                  </a:cubicBezTo>
                  <a:lnTo>
                    <a:pt x="47" y="110"/>
                  </a:lnTo>
                  <a:cubicBezTo>
                    <a:pt x="47" y="110"/>
                    <a:pt x="64" y="110"/>
                    <a:pt x="64" y="95"/>
                  </a:cubicBezTo>
                  <a:lnTo>
                    <a:pt x="95" y="142"/>
                  </a:lnTo>
                  <a:lnTo>
                    <a:pt x="79" y="173"/>
                  </a:lnTo>
                  <a:cubicBezTo>
                    <a:pt x="79" y="205"/>
                    <a:pt x="95" y="221"/>
                    <a:pt x="110" y="221"/>
                  </a:cubicBezTo>
                  <a:lnTo>
                    <a:pt x="110" y="221"/>
                  </a:lnTo>
                  <a:lnTo>
                    <a:pt x="127" y="221"/>
                  </a:lnTo>
                  <a:cubicBezTo>
                    <a:pt x="127" y="205"/>
                    <a:pt x="127" y="189"/>
                    <a:pt x="142" y="189"/>
                  </a:cubicBezTo>
                  <a:lnTo>
                    <a:pt x="158" y="173"/>
                  </a:lnTo>
                  <a:lnTo>
                    <a:pt x="158" y="142"/>
                  </a:lnTo>
                  <a:lnTo>
                    <a:pt x="158" y="126"/>
                  </a:lnTo>
                  <a:lnTo>
                    <a:pt x="110" y="32"/>
                  </a:lnTo>
                  <a:lnTo>
                    <a:pt x="95" y="1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40"/>
            <p:cNvSpPr/>
            <p:nvPr/>
          </p:nvSpPr>
          <p:spPr>
            <a:xfrm>
              <a:off x="3048726" y="1804283"/>
              <a:ext cx="3530" cy="6042"/>
            </a:xfrm>
            <a:custGeom>
              <a:avLst/>
              <a:gdLst/>
              <a:ahLst/>
              <a:cxnLst/>
              <a:rect l="l" t="t" r="r" b="b"/>
              <a:pathLst>
                <a:path w="111" h="190" extrusionOk="0">
                  <a:moveTo>
                    <a:pt x="32" y="1"/>
                  </a:moveTo>
                  <a:lnTo>
                    <a:pt x="16" y="64"/>
                  </a:lnTo>
                  <a:cubicBezTo>
                    <a:pt x="16" y="79"/>
                    <a:pt x="16" y="95"/>
                    <a:pt x="32" y="95"/>
                  </a:cubicBezTo>
                  <a:cubicBezTo>
                    <a:pt x="32" y="111"/>
                    <a:pt x="47" y="111"/>
                    <a:pt x="47" y="127"/>
                  </a:cubicBezTo>
                  <a:lnTo>
                    <a:pt x="32" y="127"/>
                  </a:lnTo>
                  <a:cubicBezTo>
                    <a:pt x="16" y="127"/>
                    <a:pt x="1" y="142"/>
                    <a:pt x="1" y="174"/>
                  </a:cubicBezTo>
                  <a:cubicBezTo>
                    <a:pt x="1" y="190"/>
                    <a:pt x="16" y="190"/>
                    <a:pt x="32" y="190"/>
                  </a:cubicBezTo>
                  <a:lnTo>
                    <a:pt x="47" y="190"/>
                  </a:lnTo>
                  <a:cubicBezTo>
                    <a:pt x="64" y="190"/>
                    <a:pt x="95" y="174"/>
                    <a:pt x="111" y="142"/>
                  </a:cubicBezTo>
                  <a:lnTo>
                    <a:pt x="111" y="111"/>
                  </a:lnTo>
                  <a:lnTo>
                    <a:pt x="111" y="111"/>
                  </a:lnTo>
                  <a:lnTo>
                    <a:pt x="95" y="111"/>
                  </a:lnTo>
                  <a:cubicBezTo>
                    <a:pt x="79" y="95"/>
                    <a:pt x="64" y="79"/>
                    <a:pt x="79" y="64"/>
                  </a:cubicBezTo>
                  <a:lnTo>
                    <a:pt x="79" y="64"/>
                  </a:lnTo>
                  <a:lnTo>
                    <a:pt x="79" y="48"/>
                  </a:lnTo>
                  <a:lnTo>
                    <a:pt x="79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40"/>
            <p:cNvSpPr/>
            <p:nvPr/>
          </p:nvSpPr>
          <p:spPr>
            <a:xfrm>
              <a:off x="3106863" y="1811789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64" y="1"/>
                    <a:pt x="47" y="17"/>
                    <a:pt x="47" y="32"/>
                  </a:cubicBezTo>
                  <a:lnTo>
                    <a:pt x="32" y="32"/>
                  </a:lnTo>
                  <a:cubicBezTo>
                    <a:pt x="16" y="32"/>
                    <a:pt x="0" y="64"/>
                    <a:pt x="16" y="80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80"/>
                    <a:pt x="64" y="80"/>
                    <a:pt x="79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80"/>
                    <a:pt x="110" y="80"/>
                    <a:pt x="127" y="80"/>
                  </a:cubicBezTo>
                  <a:cubicBezTo>
                    <a:pt x="127" y="80"/>
                    <a:pt x="142" y="80"/>
                    <a:pt x="142" y="64"/>
                  </a:cubicBezTo>
                  <a:cubicBezTo>
                    <a:pt x="158" y="49"/>
                    <a:pt x="158" y="32"/>
                    <a:pt x="142" y="17"/>
                  </a:cubicBezTo>
                  <a:cubicBezTo>
                    <a:pt x="127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40"/>
            <p:cNvSpPr/>
            <p:nvPr/>
          </p:nvSpPr>
          <p:spPr>
            <a:xfrm>
              <a:off x="3432055" y="1761189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80" y="1"/>
                  </a:moveTo>
                  <a:cubicBezTo>
                    <a:pt x="63" y="16"/>
                    <a:pt x="48" y="16"/>
                    <a:pt x="32" y="32"/>
                  </a:cubicBezTo>
                  <a:cubicBezTo>
                    <a:pt x="17" y="32"/>
                    <a:pt x="0" y="48"/>
                    <a:pt x="17" y="64"/>
                  </a:cubicBezTo>
                  <a:cubicBezTo>
                    <a:pt x="17" y="79"/>
                    <a:pt x="32" y="95"/>
                    <a:pt x="48" y="95"/>
                  </a:cubicBezTo>
                  <a:cubicBezTo>
                    <a:pt x="48" y="95"/>
                    <a:pt x="63" y="95"/>
                    <a:pt x="63" y="79"/>
                  </a:cubicBezTo>
                  <a:lnTo>
                    <a:pt x="95" y="79"/>
                  </a:lnTo>
                  <a:lnTo>
                    <a:pt x="111" y="79"/>
                  </a:lnTo>
                  <a:cubicBezTo>
                    <a:pt x="111" y="95"/>
                    <a:pt x="126" y="95"/>
                    <a:pt x="126" y="95"/>
                  </a:cubicBezTo>
                  <a:cubicBezTo>
                    <a:pt x="126" y="95"/>
                    <a:pt x="143" y="79"/>
                    <a:pt x="158" y="79"/>
                  </a:cubicBezTo>
                  <a:lnTo>
                    <a:pt x="158" y="79"/>
                  </a:lnTo>
                  <a:lnTo>
                    <a:pt x="174" y="79"/>
                  </a:lnTo>
                  <a:lnTo>
                    <a:pt x="174" y="48"/>
                  </a:lnTo>
                  <a:cubicBezTo>
                    <a:pt x="158" y="32"/>
                    <a:pt x="143" y="16"/>
                    <a:pt x="126" y="16"/>
                  </a:cubicBezTo>
                  <a:lnTo>
                    <a:pt x="126" y="16"/>
                  </a:lnTo>
                  <a:lnTo>
                    <a:pt x="111" y="16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40"/>
            <p:cNvSpPr/>
            <p:nvPr/>
          </p:nvSpPr>
          <p:spPr>
            <a:xfrm>
              <a:off x="3309293" y="1819803"/>
              <a:ext cx="4039" cy="4580"/>
            </a:xfrm>
            <a:custGeom>
              <a:avLst/>
              <a:gdLst/>
              <a:ahLst/>
              <a:cxnLst/>
              <a:rect l="l" t="t" r="r" b="b"/>
              <a:pathLst>
                <a:path w="127" h="144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6" y="17"/>
                    <a:pt x="1" y="17"/>
                    <a:pt x="1" y="32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4"/>
                  </a:lnTo>
                  <a:cubicBezTo>
                    <a:pt x="64" y="64"/>
                    <a:pt x="79" y="64"/>
                    <a:pt x="79" y="80"/>
                  </a:cubicBezTo>
                  <a:cubicBezTo>
                    <a:pt x="95" y="112"/>
                    <a:pt x="79" y="127"/>
                    <a:pt x="64" y="127"/>
                  </a:cubicBezTo>
                  <a:lnTo>
                    <a:pt x="47" y="127"/>
                  </a:lnTo>
                  <a:lnTo>
                    <a:pt x="64" y="127"/>
                  </a:lnTo>
                  <a:cubicBezTo>
                    <a:pt x="64" y="143"/>
                    <a:pt x="79" y="143"/>
                    <a:pt x="79" y="143"/>
                  </a:cubicBezTo>
                  <a:lnTo>
                    <a:pt x="110" y="143"/>
                  </a:lnTo>
                  <a:cubicBezTo>
                    <a:pt x="127" y="127"/>
                    <a:pt x="127" y="112"/>
                    <a:pt x="110" y="95"/>
                  </a:cubicBezTo>
                  <a:lnTo>
                    <a:pt x="110" y="80"/>
                  </a:lnTo>
                  <a:lnTo>
                    <a:pt x="95" y="80"/>
                  </a:lnTo>
                  <a:lnTo>
                    <a:pt x="47" y="49"/>
                  </a:lnTo>
                  <a:cubicBezTo>
                    <a:pt x="47" y="32"/>
                    <a:pt x="32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40"/>
            <p:cNvSpPr/>
            <p:nvPr/>
          </p:nvSpPr>
          <p:spPr>
            <a:xfrm>
              <a:off x="3041729" y="1819326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1"/>
                  </a:moveTo>
                  <a:lnTo>
                    <a:pt x="95" y="1"/>
                  </a:lnTo>
                  <a:cubicBezTo>
                    <a:pt x="95" y="1"/>
                    <a:pt x="78" y="1"/>
                    <a:pt x="78" y="16"/>
                  </a:cubicBezTo>
                  <a:lnTo>
                    <a:pt x="15" y="64"/>
                  </a:lnTo>
                  <a:cubicBezTo>
                    <a:pt x="0" y="64"/>
                    <a:pt x="0" y="64"/>
                    <a:pt x="0" y="79"/>
                  </a:cubicBezTo>
                  <a:lnTo>
                    <a:pt x="0" y="110"/>
                  </a:lnTo>
                  <a:cubicBezTo>
                    <a:pt x="15" y="110"/>
                    <a:pt x="15" y="127"/>
                    <a:pt x="32" y="127"/>
                  </a:cubicBezTo>
                  <a:cubicBezTo>
                    <a:pt x="47" y="127"/>
                    <a:pt x="47" y="127"/>
                    <a:pt x="47" y="110"/>
                  </a:cubicBezTo>
                  <a:lnTo>
                    <a:pt x="95" y="79"/>
                  </a:lnTo>
                  <a:lnTo>
                    <a:pt x="126" y="64"/>
                  </a:lnTo>
                  <a:cubicBezTo>
                    <a:pt x="141" y="47"/>
                    <a:pt x="141" y="32"/>
                    <a:pt x="126" y="16"/>
                  </a:cubicBez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40"/>
            <p:cNvSpPr/>
            <p:nvPr/>
          </p:nvSpPr>
          <p:spPr>
            <a:xfrm>
              <a:off x="3267694" y="1765705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43" y="95"/>
                  </a:moveTo>
                  <a:lnTo>
                    <a:pt x="95" y="126"/>
                  </a:lnTo>
                  <a:cubicBezTo>
                    <a:pt x="95" y="126"/>
                    <a:pt x="95" y="143"/>
                    <a:pt x="80" y="158"/>
                  </a:cubicBezTo>
                  <a:lnTo>
                    <a:pt x="80" y="174"/>
                  </a:lnTo>
                  <a:lnTo>
                    <a:pt x="95" y="174"/>
                  </a:lnTo>
                  <a:lnTo>
                    <a:pt x="95" y="174"/>
                  </a:lnTo>
                  <a:lnTo>
                    <a:pt x="95" y="174"/>
                  </a:lnTo>
                  <a:cubicBezTo>
                    <a:pt x="111" y="174"/>
                    <a:pt x="111" y="158"/>
                    <a:pt x="126" y="143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43" y="95"/>
                  </a:lnTo>
                  <a:close/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cubicBezTo>
                    <a:pt x="0" y="32"/>
                    <a:pt x="0" y="63"/>
                    <a:pt x="17" y="80"/>
                  </a:cubicBezTo>
                  <a:lnTo>
                    <a:pt x="32" y="111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32" y="80"/>
                    <a:pt x="48" y="63"/>
                  </a:cubicBezTo>
                  <a:lnTo>
                    <a:pt x="111" y="32"/>
                  </a:lnTo>
                  <a:lnTo>
                    <a:pt x="111" y="17"/>
                  </a:lnTo>
                  <a:lnTo>
                    <a:pt x="95" y="17"/>
                  </a:ln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40"/>
            <p:cNvSpPr/>
            <p:nvPr/>
          </p:nvSpPr>
          <p:spPr>
            <a:xfrm>
              <a:off x="3183510" y="1831825"/>
              <a:ext cx="5057" cy="2576"/>
            </a:xfrm>
            <a:custGeom>
              <a:avLst/>
              <a:gdLst/>
              <a:ahLst/>
              <a:cxnLst/>
              <a:rect l="l" t="t" r="r" b="b"/>
              <a:pathLst>
                <a:path w="159" h="81" extrusionOk="0"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49"/>
                  </a:cubicBezTo>
                  <a:cubicBezTo>
                    <a:pt x="0" y="64"/>
                    <a:pt x="17" y="80"/>
                    <a:pt x="48" y="80"/>
                  </a:cubicBezTo>
                  <a:lnTo>
                    <a:pt x="48" y="80"/>
                  </a:lnTo>
                  <a:lnTo>
                    <a:pt x="127" y="64"/>
                  </a:lnTo>
                  <a:cubicBezTo>
                    <a:pt x="143" y="64"/>
                    <a:pt x="158" y="49"/>
                    <a:pt x="158" y="32"/>
                  </a:cubicBezTo>
                  <a:cubicBezTo>
                    <a:pt x="143" y="17"/>
                    <a:pt x="143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40"/>
            <p:cNvSpPr/>
            <p:nvPr/>
          </p:nvSpPr>
          <p:spPr>
            <a:xfrm>
              <a:off x="3021693" y="1792261"/>
              <a:ext cx="4516" cy="7060"/>
            </a:xfrm>
            <a:custGeom>
              <a:avLst/>
              <a:gdLst/>
              <a:ahLst/>
              <a:cxnLst/>
              <a:rect l="l" t="t" r="r" b="b"/>
              <a:pathLst>
                <a:path w="142" h="222" extrusionOk="0">
                  <a:moveTo>
                    <a:pt x="110" y="1"/>
                  </a:moveTo>
                  <a:lnTo>
                    <a:pt x="63" y="1"/>
                  </a:lnTo>
                  <a:lnTo>
                    <a:pt x="63" y="32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79"/>
                  </a:cubicBezTo>
                  <a:lnTo>
                    <a:pt x="95" y="110"/>
                  </a:lnTo>
                  <a:cubicBezTo>
                    <a:pt x="110" y="110"/>
                    <a:pt x="126" y="127"/>
                    <a:pt x="110" y="142"/>
                  </a:cubicBezTo>
                  <a:cubicBezTo>
                    <a:pt x="110" y="158"/>
                    <a:pt x="95" y="173"/>
                    <a:pt x="78" y="173"/>
                  </a:cubicBezTo>
                  <a:lnTo>
                    <a:pt x="78" y="173"/>
                  </a:lnTo>
                  <a:lnTo>
                    <a:pt x="15" y="158"/>
                  </a:lnTo>
                  <a:cubicBezTo>
                    <a:pt x="0" y="173"/>
                    <a:pt x="0" y="190"/>
                    <a:pt x="15" y="205"/>
                  </a:cubicBezTo>
                  <a:cubicBezTo>
                    <a:pt x="15" y="221"/>
                    <a:pt x="15" y="221"/>
                    <a:pt x="32" y="221"/>
                  </a:cubicBezTo>
                  <a:lnTo>
                    <a:pt x="32" y="221"/>
                  </a:lnTo>
                  <a:lnTo>
                    <a:pt x="32" y="221"/>
                  </a:lnTo>
                  <a:lnTo>
                    <a:pt x="47" y="221"/>
                  </a:lnTo>
                  <a:lnTo>
                    <a:pt x="47" y="221"/>
                  </a:lnTo>
                  <a:lnTo>
                    <a:pt x="63" y="221"/>
                  </a:lnTo>
                  <a:cubicBezTo>
                    <a:pt x="141" y="173"/>
                    <a:pt x="141" y="95"/>
                    <a:pt x="141" y="32"/>
                  </a:cubicBezTo>
                  <a:cubicBezTo>
                    <a:pt x="126" y="32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40"/>
            <p:cNvSpPr/>
            <p:nvPr/>
          </p:nvSpPr>
          <p:spPr>
            <a:xfrm>
              <a:off x="3120888" y="1812329"/>
              <a:ext cx="4516" cy="5502"/>
            </a:xfrm>
            <a:custGeom>
              <a:avLst/>
              <a:gdLst/>
              <a:ahLst/>
              <a:cxnLst/>
              <a:rect l="l" t="t" r="r" b="b"/>
              <a:pathLst>
                <a:path w="142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16" y="47"/>
                  </a:lnTo>
                  <a:lnTo>
                    <a:pt x="32" y="95"/>
                  </a:lnTo>
                  <a:lnTo>
                    <a:pt x="64" y="158"/>
                  </a:lnTo>
                  <a:cubicBezTo>
                    <a:pt x="64" y="158"/>
                    <a:pt x="79" y="158"/>
                    <a:pt x="79" y="173"/>
                  </a:cubicBezTo>
                  <a:lnTo>
                    <a:pt x="79" y="173"/>
                  </a:lnTo>
                  <a:lnTo>
                    <a:pt x="95" y="173"/>
                  </a:lnTo>
                  <a:lnTo>
                    <a:pt x="110" y="173"/>
                  </a:lnTo>
                  <a:cubicBezTo>
                    <a:pt x="127" y="158"/>
                    <a:pt x="142" y="141"/>
                    <a:pt x="127" y="126"/>
                  </a:cubicBezTo>
                  <a:lnTo>
                    <a:pt x="64" y="15"/>
                  </a:lnTo>
                  <a:cubicBezTo>
                    <a:pt x="64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40"/>
            <p:cNvSpPr/>
            <p:nvPr/>
          </p:nvSpPr>
          <p:spPr>
            <a:xfrm>
              <a:off x="3321824" y="1816814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0" y="17"/>
                    <a:pt x="0" y="48"/>
                  </a:cubicBezTo>
                  <a:lnTo>
                    <a:pt x="0" y="48"/>
                  </a:lnTo>
                  <a:cubicBezTo>
                    <a:pt x="16" y="48"/>
                    <a:pt x="32" y="63"/>
                    <a:pt x="32" y="63"/>
                  </a:cubicBezTo>
                  <a:cubicBezTo>
                    <a:pt x="32" y="63"/>
                    <a:pt x="32" y="80"/>
                    <a:pt x="48" y="80"/>
                  </a:cubicBezTo>
                  <a:lnTo>
                    <a:pt x="111" y="80"/>
                  </a:lnTo>
                  <a:cubicBezTo>
                    <a:pt x="126" y="80"/>
                    <a:pt x="142" y="63"/>
                    <a:pt x="142" y="48"/>
                  </a:cubicBezTo>
                  <a:lnTo>
                    <a:pt x="142" y="48"/>
                  </a:lnTo>
                  <a:lnTo>
                    <a:pt x="142" y="17"/>
                  </a:lnTo>
                  <a:lnTo>
                    <a:pt x="142" y="17"/>
                  </a:lnTo>
                  <a:cubicBezTo>
                    <a:pt x="126" y="17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40"/>
            <p:cNvSpPr/>
            <p:nvPr/>
          </p:nvSpPr>
          <p:spPr>
            <a:xfrm>
              <a:off x="3416026" y="175218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32" y="32"/>
                  </a:lnTo>
                  <a:cubicBezTo>
                    <a:pt x="16" y="47"/>
                    <a:pt x="0" y="63"/>
                    <a:pt x="16" y="79"/>
                  </a:cubicBezTo>
                  <a:lnTo>
                    <a:pt x="16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95" y="79"/>
                  </a:lnTo>
                  <a:lnTo>
                    <a:pt x="11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43" y="63"/>
                  </a:lnTo>
                  <a:cubicBezTo>
                    <a:pt x="126" y="47"/>
                    <a:pt x="143" y="32"/>
                    <a:pt x="143" y="32"/>
                  </a:cubicBezTo>
                  <a:lnTo>
                    <a:pt x="143" y="15"/>
                  </a:lnTo>
                  <a:cubicBezTo>
                    <a:pt x="143" y="15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40"/>
            <p:cNvSpPr/>
            <p:nvPr/>
          </p:nvSpPr>
          <p:spPr>
            <a:xfrm>
              <a:off x="3199539" y="1799290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6"/>
                  </a:cubicBezTo>
                  <a:lnTo>
                    <a:pt x="1" y="95"/>
                  </a:lnTo>
                  <a:cubicBezTo>
                    <a:pt x="1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9" y="126"/>
                    <a:pt x="64" y="126"/>
                    <a:pt x="80" y="95"/>
                  </a:cubicBezTo>
                  <a:lnTo>
                    <a:pt x="80" y="32"/>
                  </a:lnTo>
                  <a:cubicBezTo>
                    <a:pt x="80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40"/>
            <p:cNvSpPr/>
            <p:nvPr/>
          </p:nvSpPr>
          <p:spPr>
            <a:xfrm>
              <a:off x="3356872" y="1755178"/>
              <a:ext cx="6583" cy="2035"/>
            </a:xfrm>
            <a:custGeom>
              <a:avLst/>
              <a:gdLst/>
              <a:ahLst/>
              <a:cxnLst/>
              <a:rect l="l" t="t" r="r" b="b"/>
              <a:pathLst>
                <a:path w="207" h="64" extrusionOk="0">
                  <a:moveTo>
                    <a:pt x="206" y="1"/>
                  </a:moveTo>
                  <a:cubicBezTo>
                    <a:pt x="143" y="16"/>
                    <a:pt x="80" y="16"/>
                    <a:pt x="1" y="32"/>
                  </a:cubicBezTo>
                  <a:lnTo>
                    <a:pt x="80" y="64"/>
                  </a:lnTo>
                  <a:lnTo>
                    <a:pt x="95" y="64"/>
                  </a:lnTo>
                  <a:lnTo>
                    <a:pt x="127" y="64"/>
                  </a:lnTo>
                  <a:lnTo>
                    <a:pt x="190" y="32"/>
                  </a:lnTo>
                  <a:cubicBezTo>
                    <a:pt x="190" y="16"/>
                    <a:pt x="206" y="16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40"/>
            <p:cNvSpPr/>
            <p:nvPr/>
          </p:nvSpPr>
          <p:spPr>
            <a:xfrm>
              <a:off x="3371438" y="178023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158" y="110"/>
                  </a:moveTo>
                  <a:lnTo>
                    <a:pt x="158" y="110"/>
                  </a:lnTo>
                  <a:lnTo>
                    <a:pt x="158" y="110"/>
                  </a:lnTo>
                  <a:lnTo>
                    <a:pt x="158" y="110"/>
                  </a:lnTo>
                  <a:close/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47" y="1"/>
                    <a:pt x="32" y="16"/>
                  </a:cubicBezTo>
                  <a:lnTo>
                    <a:pt x="16" y="47"/>
                  </a:lnTo>
                  <a:cubicBezTo>
                    <a:pt x="0" y="47"/>
                    <a:pt x="0" y="64"/>
                    <a:pt x="16" y="79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79" y="95"/>
                  </a:lnTo>
                  <a:cubicBezTo>
                    <a:pt x="79" y="95"/>
                    <a:pt x="79" y="79"/>
                    <a:pt x="95" y="64"/>
                  </a:cubicBezTo>
                  <a:lnTo>
                    <a:pt x="110" y="47"/>
                  </a:lnTo>
                  <a:lnTo>
                    <a:pt x="127" y="47"/>
                  </a:lnTo>
                  <a:lnTo>
                    <a:pt x="142" y="64"/>
                  </a:lnTo>
                  <a:lnTo>
                    <a:pt x="142" y="47"/>
                  </a:lnTo>
                  <a:lnTo>
                    <a:pt x="142" y="32"/>
                  </a:lnTo>
                  <a:lnTo>
                    <a:pt x="95" y="32"/>
                  </a:lnTo>
                  <a:cubicBezTo>
                    <a:pt x="95" y="16"/>
                    <a:pt x="95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40"/>
            <p:cNvSpPr/>
            <p:nvPr/>
          </p:nvSpPr>
          <p:spPr>
            <a:xfrm>
              <a:off x="3412528" y="1793756"/>
              <a:ext cx="5534" cy="8555"/>
            </a:xfrm>
            <a:custGeom>
              <a:avLst/>
              <a:gdLst/>
              <a:ahLst/>
              <a:cxnLst/>
              <a:rect l="l" t="t" r="r" b="b"/>
              <a:pathLst>
                <a:path w="174" h="269" extrusionOk="0">
                  <a:moveTo>
                    <a:pt x="173" y="0"/>
                  </a:moveTo>
                  <a:lnTo>
                    <a:pt x="158" y="17"/>
                  </a:lnTo>
                  <a:cubicBezTo>
                    <a:pt x="158" y="48"/>
                    <a:pt x="142" y="63"/>
                    <a:pt x="126" y="63"/>
                  </a:cubicBezTo>
                  <a:lnTo>
                    <a:pt x="110" y="48"/>
                  </a:lnTo>
                  <a:lnTo>
                    <a:pt x="95" y="63"/>
                  </a:lnTo>
                  <a:cubicBezTo>
                    <a:pt x="63" y="80"/>
                    <a:pt x="32" y="80"/>
                    <a:pt x="0" y="126"/>
                  </a:cubicBezTo>
                  <a:lnTo>
                    <a:pt x="0" y="158"/>
                  </a:lnTo>
                  <a:lnTo>
                    <a:pt x="0" y="206"/>
                  </a:lnTo>
                  <a:lnTo>
                    <a:pt x="0" y="221"/>
                  </a:lnTo>
                  <a:cubicBezTo>
                    <a:pt x="16" y="221"/>
                    <a:pt x="16" y="237"/>
                    <a:pt x="16" y="237"/>
                  </a:cubicBezTo>
                  <a:lnTo>
                    <a:pt x="110" y="269"/>
                  </a:lnTo>
                  <a:lnTo>
                    <a:pt x="126" y="269"/>
                  </a:lnTo>
                  <a:lnTo>
                    <a:pt x="126" y="253"/>
                  </a:lnTo>
                  <a:cubicBezTo>
                    <a:pt x="126" y="237"/>
                    <a:pt x="126" y="221"/>
                    <a:pt x="158" y="221"/>
                  </a:cubicBez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cubicBezTo>
                    <a:pt x="158" y="221"/>
                    <a:pt x="158" y="206"/>
                    <a:pt x="142" y="206"/>
                  </a:cubicBezTo>
                  <a:lnTo>
                    <a:pt x="95" y="190"/>
                  </a:lnTo>
                  <a:lnTo>
                    <a:pt x="79" y="190"/>
                  </a:lnTo>
                  <a:lnTo>
                    <a:pt x="79" y="190"/>
                  </a:lnTo>
                  <a:cubicBezTo>
                    <a:pt x="63" y="190"/>
                    <a:pt x="63" y="190"/>
                    <a:pt x="47" y="174"/>
                  </a:cubicBezTo>
                  <a:lnTo>
                    <a:pt x="32" y="143"/>
                  </a:lnTo>
                  <a:cubicBezTo>
                    <a:pt x="16" y="126"/>
                    <a:pt x="32" y="95"/>
                    <a:pt x="47" y="95"/>
                  </a:cubicBezTo>
                  <a:lnTo>
                    <a:pt x="63" y="80"/>
                  </a:lnTo>
                  <a:lnTo>
                    <a:pt x="79" y="95"/>
                  </a:lnTo>
                  <a:cubicBezTo>
                    <a:pt x="79" y="80"/>
                    <a:pt x="95" y="80"/>
                    <a:pt x="95" y="80"/>
                  </a:cubicBezTo>
                  <a:lnTo>
                    <a:pt x="95" y="80"/>
                  </a:lnTo>
                  <a:lnTo>
                    <a:pt x="110" y="80"/>
                  </a:lnTo>
                  <a:cubicBezTo>
                    <a:pt x="126" y="95"/>
                    <a:pt x="142" y="111"/>
                    <a:pt x="142" y="126"/>
                  </a:cubicBezTo>
                  <a:lnTo>
                    <a:pt x="126" y="126"/>
                  </a:lnTo>
                  <a:lnTo>
                    <a:pt x="142" y="126"/>
                  </a:lnTo>
                  <a:cubicBezTo>
                    <a:pt x="158" y="126"/>
                    <a:pt x="158" y="111"/>
                    <a:pt x="173" y="95"/>
                  </a:cubicBezTo>
                  <a:lnTo>
                    <a:pt x="17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40"/>
            <p:cNvSpPr/>
            <p:nvPr/>
          </p:nvSpPr>
          <p:spPr>
            <a:xfrm>
              <a:off x="3159466" y="1811789"/>
              <a:ext cx="4548" cy="2035"/>
            </a:xfrm>
            <a:custGeom>
              <a:avLst/>
              <a:gdLst/>
              <a:ahLst/>
              <a:cxnLst/>
              <a:rect l="l" t="t" r="r" b="b"/>
              <a:pathLst>
                <a:path w="143" h="64" extrusionOk="0">
                  <a:moveTo>
                    <a:pt x="32" y="49"/>
                  </a:moveTo>
                  <a:lnTo>
                    <a:pt x="17" y="64"/>
                  </a:lnTo>
                  <a:lnTo>
                    <a:pt x="17" y="64"/>
                  </a:lnTo>
                  <a:lnTo>
                    <a:pt x="0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2" y="49"/>
                  </a:lnTo>
                  <a:close/>
                  <a:moveTo>
                    <a:pt x="111" y="1"/>
                  </a:moveTo>
                  <a:lnTo>
                    <a:pt x="111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48" y="1"/>
                    <a:pt x="48" y="17"/>
                    <a:pt x="48" y="17"/>
                  </a:cubicBezTo>
                  <a:lnTo>
                    <a:pt x="48" y="32"/>
                  </a:lnTo>
                  <a:lnTo>
                    <a:pt x="48" y="32"/>
                  </a:lnTo>
                  <a:lnTo>
                    <a:pt x="63" y="32"/>
                  </a:lnTo>
                  <a:lnTo>
                    <a:pt x="63" y="32"/>
                  </a:lnTo>
                  <a:cubicBezTo>
                    <a:pt x="80" y="32"/>
                    <a:pt x="80" y="32"/>
                    <a:pt x="95" y="49"/>
                  </a:cubicBezTo>
                  <a:cubicBezTo>
                    <a:pt x="95" y="49"/>
                    <a:pt x="111" y="49"/>
                    <a:pt x="111" y="64"/>
                  </a:cubicBezTo>
                  <a:cubicBezTo>
                    <a:pt x="111" y="49"/>
                    <a:pt x="126" y="49"/>
                    <a:pt x="126" y="32"/>
                  </a:cubicBez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cubicBezTo>
                    <a:pt x="143" y="17"/>
                    <a:pt x="126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40"/>
            <p:cNvSpPr/>
            <p:nvPr/>
          </p:nvSpPr>
          <p:spPr>
            <a:xfrm>
              <a:off x="3086286" y="1812806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95" y="0"/>
                  </a:moveTo>
                  <a:lnTo>
                    <a:pt x="80" y="0"/>
                  </a:lnTo>
                  <a:lnTo>
                    <a:pt x="80" y="17"/>
                  </a:lnTo>
                  <a:cubicBezTo>
                    <a:pt x="80" y="17"/>
                    <a:pt x="64" y="32"/>
                    <a:pt x="49" y="32"/>
                  </a:cubicBezTo>
                  <a:lnTo>
                    <a:pt x="49" y="17"/>
                  </a:lnTo>
                  <a:lnTo>
                    <a:pt x="32" y="17"/>
                  </a:lnTo>
                  <a:cubicBezTo>
                    <a:pt x="32" y="32"/>
                    <a:pt x="17" y="32"/>
                    <a:pt x="17" y="32"/>
                  </a:cubicBezTo>
                  <a:lnTo>
                    <a:pt x="1" y="32"/>
                  </a:lnTo>
                  <a:lnTo>
                    <a:pt x="1" y="32"/>
                  </a:lnTo>
                  <a:lnTo>
                    <a:pt x="17" y="48"/>
                  </a:lnTo>
                  <a:cubicBezTo>
                    <a:pt x="17" y="63"/>
                    <a:pt x="32" y="63"/>
                    <a:pt x="49" y="63"/>
                  </a:cubicBezTo>
                  <a:lnTo>
                    <a:pt x="49" y="63"/>
                  </a:lnTo>
                  <a:cubicBezTo>
                    <a:pt x="64" y="63"/>
                    <a:pt x="64" y="63"/>
                    <a:pt x="80" y="48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40"/>
            <p:cNvSpPr/>
            <p:nvPr/>
          </p:nvSpPr>
          <p:spPr>
            <a:xfrm>
              <a:off x="3427571" y="1804792"/>
              <a:ext cx="8523" cy="3530"/>
            </a:xfrm>
            <a:custGeom>
              <a:avLst/>
              <a:gdLst/>
              <a:ahLst/>
              <a:cxnLst/>
              <a:rect l="l" t="t" r="r" b="b"/>
              <a:pathLst>
                <a:path w="268" h="111" extrusionOk="0">
                  <a:moveTo>
                    <a:pt x="47" y="16"/>
                  </a:moveTo>
                  <a:lnTo>
                    <a:pt x="47" y="16"/>
                  </a:lnTo>
                  <a:cubicBezTo>
                    <a:pt x="32" y="16"/>
                    <a:pt x="15" y="48"/>
                    <a:pt x="0" y="63"/>
                  </a:cubicBezTo>
                  <a:lnTo>
                    <a:pt x="0" y="63"/>
                  </a:lnTo>
                  <a:lnTo>
                    <a:pt x="47" y="79"/>
                  </a:lnTo>
                  <a:cubicBezTo>
                    <a:pt x="47" y="79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78" y="95"/>
                  </a:lnTo>
                  <a:cubicBezTo>
                    <a:pt x="63" y="79"/>
                    <a:pt x="47" y="48"/>
                    <a:pt x="47" y="32"/>
                  </a:cubicBezTo>
                  <a:lnTo>
                    <a:pt x="47" y="16"/>
                  </a:lnTo>
                  <a:close/>
                  <a:moveTo>
                    <a:pt x="221" y="0"/>
                  </a:moveTo>
                  <a:lnTo>
                    <a:pt x="221" y="0"/>
                  </a:lnTo>
                  <a:lnTo>
                    <a:pt x="204" y="0"/>
                  </a:lnTo>
                  <a:lnTo>
                    <a:pt x="173" y="0"/>
                  </a:lnTo>
                  <a:lnTo>
                    <a:pt x="158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41" y="16"/>
                  </a:lnTo>
                  <a:cubicBezTo>
                    <a:pt x="126" y="16"/>
                    <a:pt x="110" y="32"/>
                    <a:pt x="110" y="32"/>
                  </a:cubicBezTo>
                  <a:cubicBezTo>
                    <a:pt x="110" y="32"/>
                    <a:pt x="110" y="48"/>
                    <a:pt x="126" y="48"/>
                  </a:cubicBezTo>
                  <a:lnTo>
                    <a:pt x="126" y="63"/>
                  </a:lnTo>
                  <a:cubicBezTo>
                    <a:pt x="141" y="48"/>
                    <a:pt x="141" y="48"/>
                    <a:pt x="158" y="48"/>
                  </a:cubicBezTo>
                  <a:lnTo>
                    <a:pt x="173" y="48"/>
                  </a:lnTo>
                  <a:lnTo>
                    <a:pt x="189" y="48"/>
                  </a:lnTo>
                  <a:cubicBezTo>
                    <a:pt x="204" y="48"/>
                    <a:pt x="221" y="48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36" y="79"/>
                    <a:pt x="252" y="63"/>
                    <a:pt x="252" y="48"/>
                  </a:cubicBezTo>
                  <a:lnTo>
                    <a:pt x="267" y="48"/>
                  </a:lnTo>
                  <a:cubicBezTo>
                    <a:pt x="267" y="16"/>
                    <a:pt x="252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40"/>
            <p:cNvSpPr/>
            <p:nvPr/>
          </p:nvSpPr>
          <p:spPr>
            <a:xfrm>
              <a:off x="3379452" y="1753174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110" y="1"/>
                  </a:moveTo>
                  <a:lnTo>
                    <a:pt x="110" y="1"/>
                  </a:lnTo>
                  <a:lnTo>
                    <a:pt x="79" y="1"/>
                  </a:lnTo>
                  <a:lnTo>
                    <a:pt x="16" y="79"/>
                  </a:lnTo>
                  <a:cubicBezTo>
                    <a:pt x="1" y="95"/>
                    <a:pt x="1" y="111"/>
                    <a:pt x="16" y="127"/>
                  </a:cubicBezTo>
                  <a:lnTo>
                    <a:pt x="32" y="127"/>
                  </a:lnTo>
                  <a:lnTo>
                    <a:pt x="64" y="127"/>
                  </a:lnTo>
                  <a:lnTo>
                    <a:pt x="127" y="48"/>
                  </a:lnTo>
                  <a:cubicBezTo>
                    <a:pt x="142" y="48"/>
                    <a:pt x="142" y="16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40"/>
            <p:cNvSpPr/>
            <p:nvPr/>
          </p:nvSpPr>
          <p:spPr>
            <a:xfrm>
              <a:off x="3384477" y="180428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78" y="1"/>
                    <a:pt x="63" y="16"/>
                    <a:pt x="63" y="32"/>
                  </a:cubicBezTo>
                  <a:lnTo>
                    <a:pt x="47" y="32"/>
                  </a:lnTo>
                  <a:cubicBezTo>
                    <a:pt x="47" y="32"/>
                    <a:pt x="32" y="32"/>
                    <a:pt x="15" y="48"/>
                  </a:cubicBezTo>
                  <a:cubicBezTo>
                    <a:pt x="0" y="48"/>
                    <a:pt x="0" y="79"/>
                    <a:pt x="15" y="95"/>
                  </a:cubicBezTo>
                  <a:lnTo>
                    <a:pt x="47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lnTo>
                    <a:pt x="110" y="95"/>
                  </a:lnTo>
                  <a:cubicBezTo>
                    <a:pt x="110" y="79"/>
                    <a:pt x="110" y="79"/>
                    <a:pt x="126" y="79"/>
                  </a:cubicBezTo>
                  <a:cubicBezTo>
                    <a:pt x="110" y="79"/>
                    <a:pt x="126" y="64"/>
                    <a:pt x="126" y="64"/>
                  </a:cubicBezTo>
                  <a:lnTo>
                    <a:pt x="126" y="48"/>
                  </a:lnTo>
                  <a:lnTo>
                    <a:pt x="126" y="32"/>
                  </a:lnTo>
                  <a:cubicBezTo>
                    <a:pt x="126" y="16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40"/>
            <p:cNvSpPr/>
            <p:nvPr/>
          </p:nvSpPr>
          <p:spPr>
            <a:xfrm>
              <a:off x="3026686" y="1799767"/>
              <a:ext cx="11067" cy="6042"/>
            </a:xfrm>
            <a:custGeom>
              <a:avLst/>
              <a:gdLst/>
              <a:ahLst/>
              <a:cxnLst/>
              <a:rect l="l" t="t" r="r" b="b"/>
              <a:pathLst>
                <a:path w="348" h="190" extrusionOk="0">
                  <a:moveTo>
                    <a:pt x="316" y="1"/>
                  </a:moveTo>
                  <a:lnTo>
                    <a:pt x="299" y="1"/>
                  </a:lnTo>
                  <a:cubicBezTo>
                    <a:pt x="284" y="17"/>
                    <a:pt x="268" y="17"/>
                    <a:pt x="253" y="17"/>
                  </a:cubicBezTo>
                  <a:cubicBezTo>
                    <a:pt x="221" y="17"/>
                    <a:pt x="205" y="17"/>
                    <a:pt x="190" y="32"/>
                  </a:cubicBezTo>
                  <a:lnTo>
                    <a:pt x="110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cubicBezTo>
                    <a:pt x="16" y="32"/>
                    <a:pt x="1" y="48"/>
                    <a:pt x="1" y="64"/>
                  </a:cubicBezTo>
                  <a:lnTo>
                    <a:pt x="1" y="64"/>
                  </a:lnTo>
                  <a:cubicBezTo>
                    <a:pt x="1" y="80"/>
                    <a:pt x="16" y="95"/>
                    <a:pt x="32" y="95"/>
                  </a:cubicBezTo>
                  <a:lnTo>
                    <a:pt x="47" y="95"/>
                  </a:lnTo>
                  <a:cubicBezTo>
                    <a:pt x="64" y="95"/>
                    <a:pt x="79" y="111"/>
                    <a:pt x="95" y="111"/>
                  </a:cubicBezTo>
                  <a:lnTo>
                    <a:pt x="110" y="111"/>
                  </a:lnTo>
                  <a:lnTo>
                    <a:pt x="127" y="95"/>
                  </a:lnTo>
                  <a:lnTo>
                    <a:pt x="190" y="95"/>
                  </a:lnTo>
                  <a:lnTo>
                    <a:pt x="221" y="95"/>
                  </a:lnTo>
                  <a:cubicBezTo>
                    <a:pt x="236" y="80"/>
                    <a:pt x="236" y="80"/>
                    <a:pt x="253" y="80"/>
                  </a:cubicBezTo>
                  <a:lnTo>
                    <a:pt x="268" y="80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68" y="143"/>
                  </a:lnTo>
                  <a:lnTo>
                    <a:pt x="284" y="143"/>
                  </a:lnTo>
                  <a:cubicBezTo>
                    <a:pt x="299" y="143"/>
                    <a:pt x="316" y="174"/>
                    <a:pt x="299" y="190"/>
                  </a:cubicBezTo>
                  <a:cubicBezTo>
                    <a:pt x="316" y="190"/>
                    <a:pt x="331" y="174"/>
                    <a:pt x="331" y="158"/>
                  </a:cubicBezTo>
                  <a:lnTo>
                    <a:pt x="331" y="143"/>
                  </a:lnTo>
                  <a:lnTo>
                    <a:pt x="331" y="127"/>
                  </a:lnTo>
                  <a:lnTo>
                    <a:pt x="331" y="111"/>
                  </a:lnTo>
                  <a:cubicBezTo>
                    <a:pt x="316" y="111"/>
                    <a:pt x="316" y="95"/>
                    <a:pt x="316" y="80"/>
                  </a:cubicBezTo>
                  <a:cubicBezTo>
                    <a:pt x="331" y="64"/>
                    <a:pt x="331" y="64"/>
                    <a:pt x="347" y="64"/>
                  </a:cubicBezTo>
                  <a:lnTo>
                    <a:pt x="347" y="48"/>
                  </a:lnTo>
                  <a:cubicBezTo>
                    <a:pt x="347" y="32"/>
                    <a:pt x="347" y="17"/>
                    <a:pt x="33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40"/>
            <p:cNvSpPr/>
            <p:nvPr/>
          </p:nvSpPr>
          <p:spPr>
            <a:xfrm>
              <a:off x="3289734" y="1823811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158" y="1"/>
                  </a:moveTo>
                  <a:lnTo>
                    <a:pt x="158" y="1"/>
                  </a:lnTo>
                  <a:lnTo>
                    <a:pt x="32" y="17"/>
                  </a:lnTo>
                  <a:cubicBezTo>
                    <a:pt x="17" y="17"/>
                    <a:pt x="1" y="32"/>
                    <a:pt x="1" y="49"/>
                  </a:cubicBezTo>
                  <a:cubicBezTo>
                    <a:pt x="1" y="64"/>
                    <a:pt x="17" y="80"/>
                    <a:pt x="32" y="80"/>
                  </a:cubicBezTo>
                  <a:lnTo>
                    <a:pt x="32" y="80"/>
                  </a:lnTo>
                  <a:lnTo>
                    <a:pt x="158" y="64"/>
                  </a:lnTo>
                  <a:lnTo>
                    <a:pt x="158" y="64"/>
                  </a:lnTo>
                  <a:cubicBezTo>
                    <a:pt x="175" y="64"/>
                    <a:pt x="190" y="49"/>
                    <a:pt x="190" y="32"/>
                  </a:cubicBezTo>
                  <a:cubicBezTo>
                    <a:pt x="190" y="17"/>
                    <a:pt x="190" y="17"/>
                    <a:pt x="17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40"/>
            <p:cNvSpPr/>
            <p:nvPr/>
          </p:nvSpPr>
          <p:spPr>
            <a:xfrm>
              <a:off x="3101329" y="1792738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1" y="1"/>
                  </a:moveTo>
                  <a:lnTo>
                    <a:pt x="95" y="1"/>
                  </a:lnTo>
                  <a:cubicBezTo>
                    <a:pt x="95" y="1"/>
                    <a:pt x="80" y="1"/>
                    <a:pt x="80" y="17"/>
                  </a:cubicBezTo>
                  <a:cubicBezTo>
                    <a:pt x="64" y="17"/>
                    <a:pt x="64" y="32"/>
                    <a:pt x="80" y="49"/>
                  </a:cubicBez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32" y="32"/>
                  </a:lnTo>
                  <a:cubicBezTo>
                    <a:pt x="17" y="32"/>
                    <a:pt x="17" y="49"/>
                    <a:pt x="1" y="49"/>
                  </a:cubicBezTo>
                  <a:cubicBezTo>
                    <a:pt x="1" y="64"/>
                    <a:pt x="1" y="80"/>
                    <a:pt x="17" y="95"/>
                  </a:cubicBezTo>
                  <a:lnTo>
                    <a:pt x="17" y="95"/>
                  </a:lnTo>
                  <a:cubicBezTo>
                    <a:pt x="17" y="112"/>
                    <a:pt x="17" y="112"/>
                    <a:pt x="32" y="112"/>
                  </a:cubicBezTo>
                  <a:cubicBezTo>
                    <a:pt x="32" y="112"/>
                    <a:pt x="48" y="112"/>
                    <a:pt x="48" y="127"/>
                  </a:cubicBezTo>
                  <a:lnTo>
                    <a:pt x="64" y="127"/>
                  </a:lnTo>
                  <a:lnTo>
                    <a:pt x="64" y="127"/>
                  </a:lnTo>
                  <a:lnTo>
                    <a:pt x="64" y="112"/>
                  </a:lnTo>
                  <a:cubicBezTo>
                    <a:pt x="64" y="95"/>
                    <a:pt x="80" y="95"/>
                    <a:pt x="95" y="80"/>
                  </a:cubicBezTo>
                  <a:lnTo>
                    <a:pt x="95" y="80"/>
                  </a:lnTo>
                  <a:lnTo>
                    <a:pt x="158" y="95"/>
                  </a:lnTo>
                  <a:lnTo>
                    <a:pt x="158" y="80"/>
                  </a:lnTo>
                  <a:lnTo>
                    <a:pt x="143" y="80"/>
                  </a:lnTo>
                  <a:lnTo>
                    <a:pt x="143" y="80"/>
                  </a:lnTo>
                  <a:cubicBezTo>
                    <a:pt x="127" y="80"/>
                    <a:pt x="111" y="80"/>
                    <a:pt x="111" y="64"/>
                  </a:cubicBezTo>
                  <a:cubicBezTo>
                    <a:pt x="95" y="64"/>
                    <a:pt x="95" y="49"/>
                    <a:pt x="95" y="49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40"/>
            <p:cNvSpPr/>
            <p:nvPr/>
          </p:nvSpPr>
          <p:spPr>
            <a:xfrm>
              <a:off x="3157971" y="1821330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32"/>
                  </a:lnTo>
                  <a:cubicBezTo>
                    <a:pt x="64" y="47"/>
                    <a:pt x="47" y="64"/>
                    <a:pt x="32" y="79"/>
                  </a:cubicBezTo>
                  <a:lnTo>
                    <a:pt x="16" y="79"/>
                  </a:lnTo>
                  <a:lnTo>
                    <a:pt x="1" y="79"/>
                  </a:lnTo>
                  <a:lnTo>
                    <a:pt x="16" y="95"/>
                  </a:lnTo>
                  <a:lnTo>
                    <a:pt x="1" y="95"/>
                  </a:lnTo>
                  <a:cubicBezTo>
                    <a:pt x="1" y="110"/>
                    <a:pt x="1" y="142"/>
                    <a:pt x="16" y="142"/>
                  </a:cubicBezTo>
                  <a:lnTo>
                    <a:pt x="32" y="142"/>
                  </a:lnTo>
                  <a:cubicBezTo>
                    <a:pt x="47" y="142"/>
                    <a:pt x="64" y="142"/>
                    <a:pt x="64" y="127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40"/>
            <p:cNvSpPr/>
            <p:nvPr/>
          </p:nvSpPr>
          <p:spPr>
            <a:xfrm>
              <a:off x="3307767" y="1821807"/>
              <a:ext cx="4580" cy="2576"/>
            </a:xfrm>
            <a:custGeom>
              <a:avLst/>
              <a:gdLst/>
              <a:ahLst/>
              <a:cxnLst/>
              <a:rect l="l" t="t" r="r" b="b"/>
              <a:pathLst>
                <a:path w="144" h="81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64" y="1"/>
                  </a:lnTo>
                  <a:lnTo>
                    <a:pt x="17" y="17"/>
                  </a:lnTo>
                  <a:lnTo>
                    <a:pt x="1" y="17"/>
                  </a:lnTo>
                  <a:cubicBezTo>
                    <a:pt x="17" y="17"/>
                    <a:pt x="32" y="32"/>
                    <a:pt x="32" y="49"/>
                  </a:cubicBezTo>
                  <a:cubicBezTo>
                    <a:pt x="32" y="64"/>
                    <a:pt x="17" y="80"/>
                    <a:pt x="17" y="80"/>
                  </a:cubicBezTo>
                  <a:lnTo>
                    <a:pt x="17" y="80"/>
                  </a:lnTo>
                  <a:lnTo>
                    <a:pt x="32" y="80"/>
                  </a:lnTo>
                  <a:lnTo>
                    <a:pt x="95" y="64"/>
                  </a:lnTo>
                  <a:lnTo>
                    <a:pt x="112" y="64"/>
                  </a:lnTo>
                  <a:cubicBezTo>
                    <a:pt x="127" y="64"/>
                    <a:pt x="143" y="49"/>
                    <a:pt x="127" y="17"/>
                  </a:cubicBezTo>
                  <a:cubicBezTo>
                    <a:pt x="127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40"/>
            <p:cNvSpPr/>
            <p:nvPr/>
          </p:nvSpPr>
          <p:spPr>
            <a:xfrm>
              <a:off x="3228607" y="179776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0"/>
                  </a:moveTo>
                  <a:lnTo>
                    <a:pt x="64" y="0"/>
                  </a:lnTo>
                  <a:lnTo>
                    <a:pt x="64" y="0"/>
                  </a:lnTo>
                  <a:cubicBezTo>
                    <a:pt x="64" y="0"/>
                    <a:pt x="32" y="0"/>
                    <a:pt x="17" y="32"/>
                  </a:cubicBezTo>
                  <a:cubicBezTo>
                    <a:pt x="0" y="48"/>
                    <a:pt x="17" y="80"/>
                    <a:pt x="17" y="95"/>
                  </a:cubicBezTo>
                  <a:lnTo>
                    <a:pt x="17" y="95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80" y="80"/>
                  </a:lnTo>
                  <a:lnTo>
                    <a:pt x="95" y="80"/>
                  </a:lnTo>
                  <a:cubicBezTo>
                    <a:pt x="95" y="64"/>
                    <a:pt x="80" y="64"/>
                    <a:pt x="80" y="64"/>
                  </a:cubicBezTo>
                  <a:cubicBezTo>
                    <a:pt x="95" y="64"/>
                    <a:pt x="111" y="48"/>
                    <a:pt x="111" y="32"/>
                  </a:cubicBez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40"/>
            <p:cNvSpPr/>
            <p:nvPr/>
          </p:nvSpPr>
          <p:spPr>
            <a:xfrm>
              <a:off x="3157463" y="1799767"/>
              <a:ext cx="7569" cy="7060"/>
            </a:xfrm>
            <a:custGeom>
              <a:avLst/>
              <a:gdLst/>
              <a:ahLst/>
              <a:cxnLst/>
              <a:rect l="l" t="t" r="r" b="b"/>
              <a:pathLst>
                <a:path w="238" h="222" extrusionOk="0">
                  <a:moveTo>
                    <a:pt x="221" y="1"/>
                  </a:moveTo>
                  <a:lnTo>
                    <a:pt x="174" y="17"/>
                  </a:lnTo>
                  <a:lnTo>
                    <a:pt x="158" y="17"/>
                  </a:lnTo>
                  <a:lnTo>
                    <a:pt x="126" y="17"/>
                  </a:lnTo>
                  <a:cubicBezTo>
                    <a:pt x="95" y="32"/>
                    <a:pt x="48" y="64"/>
                    <a:pt x="48" y="143"/>
                  </a:cubicBezTo>
                  <a:lnTo>
                    <a:pt x="32" y="143"/>
                  </a:lnTo>
                  <a:cubicBezTo>
                    <a:pt x="32" y="158"/>
                    <a:pt x="17" y="158"/>
                    <a:pt x="17" y="158"/>
                  </a:cubicBezTo>
                  <a:cubicBezTo>
                    <a:pt x="0" y="174"/>
                    <a:pt x="0" y="190"/>
                    <a:pt x="17" y="206"/>
                  </a:cubicBezTo>
                  <a:cubicBezTo>
                    <a:pt x="17" y="221"/>
                    <a:pt x="32" y="221"/>
                    <a:pt x="32" y="221"/>
                  </a:cubicBezTo>
                  <a:lnTo>
                    <a:pt x="48" y="221"/>
                  </a:lnTo>
                  <a:lnTo>
                    <a:pt x="48" y="221"/>
                  </a:lnTo>
                  <a:cubicBezTo>
                    <a:pt x="48" y="206"/>
                    <a:pt x="48" y="206"/>
                    <a:pt x="32" y="206"/>
                  </a:cubicBezTo>
                  <a:cubicBezTo>
                    <a:pt x="32" y="190"/>
                    <a:pt x="32" y="158"/>
                    <a:pt x="48" y="158"/>
                  </a:cubicBezTo>
                  <a:lnTo>
                    <a:pt x="63" y="158"/>
                  </a:lnTo>
                  <a:lnTo>
                    <a:pt x="63" y="158"/>
                  </a:lnTo>
                  <a:cubicBezTo>
                    <a:pt x="80" y="158"/>
                    <a:pt x="95" y="158"/>
                    <a:pt x="95" y="174"/>
                  </a:cubicBezTo>
                  <a:lnTo>
                    <a:pt x="111" y="174"/>
                  </a:lnTo>
                  <a:cubicBezTo>
                    <a:pt x="111" y="174"/>
                    <a:pt x="126" y="158"/>
                    <a:pt x="126" y="143"/>
                  </a:cubicBezTo>
                  <a:cubicBezTo>
                    <a:pt x="111" y="95"/>
                    <a:pt x="143" y="80"/>
                    <a:pt x="189" y="64"/>
                  </a:cubicBezTo>
                  <a:cubicBezTo>
                    <a:pt x="189" y="48"/>
                    <a:pt x="206" y="48"/>
                    <a:pt x="206" y="48"/>
                  </a:cubicBezTo>
                  <a:cubicBezTo>
                    <a:pt x="221" y="32"/>
                    <a:pt x="237" y="17"/>
                    <a:pt x="22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40"/>
            <p:cNvSpPr/>
            <p:nvPr/>
          </p:nvSpPr>
          <p:spPr>
            <a:xfrm>
              <a:off x="3303759" y="1779731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80"/>
                  </a:cubicBezTo>
                  <a:cubicBezTo>
                    <a:pt x="17" y="95"/>
                    <a:pt x="17" y="111"/>
                    <a:pt x="1" y="111"/>
                  </a:cubicBezTo>
                  <a:lnTo>
                    <a:pt x="17" y="111"/>
                  </a:lnTo>
                  <a:lnTo>
                    <a:pt x="49" y="111"/>
                  </a:lnTo>
                  <a:lnTo>
                    <a:pt x="80" y="63"/>
                  </a:lnTo>
                  <a:lnTo>
                    <a:pt x="112" y="95"/>
                  </a:lnTo>
                  <a:lnTo>
                    <a:pt x="127" y="95"/>
                  </a:lnTo>
                  <a:cubicBezTo>
                    <a:pt x="143" y="95"/>
                    <a:pt x="143" y="80"/>
                    <a:pt x="158" y="80"/>
                  </a:cubicBezTo>
                  <a:cubicBezTo>
                    <a:pt x="158" y="63"/>
                    <a:pt x="158" y="32"/>
                    <a:pt x="143" y="32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40"/>
            <p:cNvSpPr/>
            <p:nvPr/>
          </p:nvSpPr>
          <p:spPr>
            <a:xfrm>
              <a:off x="3173015" y="1791752"/>
              <a:ext cx="8523" cy="5025"/>
            </a:xfrm>
            <a:custGeom>
              <a:avLst/>
              <a:gdLst/>
              <a:ahLst/>
              <a:cxnLst/>
              <a:rect l="l" t="t" r="r" b="b"/>
              <a:pathLst>
                <a:path w="268" h="158" extrusionOk="0">
                  <a:moveTo>
                    <a:pt x="252" y="0"/>
                  </a:moveTo>
                  <a:lnTo>
                    <a:pt x="252" y="17"/>
                  </a:lnTo>
                  <a:lnTo>
                    <a:pt x="173" y="17"/>
                  </a:lnTo>
                  <a:lnTo>
                    <a:pt x="173" y="63"/>
                  </a:lnTo>
                  <a:cubicBezTo>
                    <a:pt x="158" y="63"/>
                    <a:pt x="141" y="80"/>
                    <a:pt x="141" y="80"/>
                  </a:cubicBezTo>
                  <a:cubicBezTo>
                    <a:pt x="126" y="80"/>
                    <a:pt x="126" y="63"/>
                    <a:pt x="110" y="63"/>
                  </a:cubicBezTo>
                  <a:cubicBezTo>
                    <a:pt x="110" y="48"/>
                    <a:pt x="95" y="32"/>
                    <a:pt x="110" y="17"/>
                  </a:cubicBezTo>
                  <a:lnTo>
                    <a:pt x="95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32"/>
                  </a:lnTo>
                  <a:lnTo>
                    <a:pt x="32" y="32"/>
                  </a:lnTo>
                  <a:cubicBezTo>
                    <a:pt x="15" y="48"/>
                    <a:pt x="0" y="48"/>
                    <a:pt x="0" y="63"/>
                  </a:cubicBezTo>
                  <a:lnTo>
                    <a:pt x="0" y="63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143"/>
                  </a:lnTo>
                  <a:cubicBezTo>
                    <a:pt x="32" y="158"/>
                    <a:pt x="32" y="158"/>
                    <a:pt x="47" y="158"/>
                  </a:cubicBezTo>
                  <a:lnTo>
                    <a:pt x="47" y="158"/>
                  </a:lnTo>
                  <a:lnTo>
                    <a:pt x="78" y="158"/>
                  </a:lnTo>
                  <a:lnTo>
                    <a:pt x="78" y="143"/>
                  </a:lnTo>
                  <a:lnTo>
                    <a:pt x="78" y="143"/>
                  </a:lnTo>
                  <a:cubicBezTo>
                    <a:pt x="47" y="143"/>
                    <a:pt x="47" y="126"/>
                    <a:pt x="47" y="111"/>
                  </a:cubicBezTo>
                  <a:cubicBezTo>
                    <a:pt x="47" y="95"/>
                    <a:pt x="63" y="80"/>
                    <a:pt x="78" y="80"/>
                  </a:cubicBezTo>
                  <a:lnTo>
                    <a:pt x="78" y="80"/>
                  </a:lnTo>
                  <a:cubicBezTo>
                    <a:pt x="110" y="80"/>
                    <a:pt x="126" y="80"/>
                    <a:pt x="141" y="95"/>
                  </a:cubicBezTo>
                  <a:lnTo>
                    <a:pt x="252" y="80"/>
                  </a:lnTo>
                  <a:lnTo>
                    <a:pt x="236" y="80"/>
                  </a:lnTo>
                  <a:cubicBezTo>
                    <a:pt x="236" y="63"/>
                    <a:pt x="236" y="32"/>
                    <a:pt x="267" y="17"/>
                  </a:cubicBezTo>
                  <a:cubicBezTo>
                    <a:pt x="267" y="0"/>
                    <a:pt x="252" y="0"/>
                    <a:pt x="25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40"/>
            <p:cNvSpPr/>
            <p:nvPr/>
          </p:nvSpPr>
          <p:spPr>
            <a:xfrm>
              <a:off x="3184019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95" y="1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32"/>
                    <a:pt x="1" y="47"/>
                    <a:pt x="1" y="79"/>
                  </a:cubicBezTo>
                  <a:cubicBezTo>
                    <a:pt x="16" y="64"/>
                    <a:pt x="32" y="64"/>
                    <a:pt x="48" y="64"/>
                  </a:cubicBezTo>
                  <a:lnTo>
                    <a:pt x="64" y="64"/>
                  </a:lnTo>
                  <a:cubicBezTo>
                    <a:pt x="64" y="47"/>
                    <a:pt x="79" y="47"/>
                    <a:pt x="79" y="32"/>
                  </a:cubicBezTo>
                  <a:cubicBezTo>
                    <a:pt x="95" y="32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40"/>
            <p:cNvSpPr/>
            <p:nvPr/>
          </p:nvSpPr>
          <p:spPr>
            <a:xfrm>
              <a:off x="3180488" y="1791752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222" y="63"/>
                  </a:move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32" y="17"/>
                  </a:lnTo>
                  <a:cubicBezTo>
                    <a:pt x="1" y="32"/>
                    <a:pt x="1" y="63"/>
                    <a:pt x="1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32" y="80"/>
                    <a:pt x="64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95" y="32"/>
                    <a:pt x="112" y="32"/>
                    <a:pt x="127" y="32"/>
                  </a:cubicBezTo>
                  <a:lnTo>
                    <a:pt x="127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59" y="32"/>
                  </a:lnTo>
                  <a:lnTo>
                    <a:pt x="159" y="32"/>
                  </a:lnTo>
                  <a:cubicBezTo>
                    <a:pt x="175" y="32"/>
                    <a:pt x="190" y="32"/>
                    <a:pt x="190" y="48"/>
                  </a:cubicBezTo>
                  <a:lnTo>
                    <a:pt x="206" y="80"/>
                  </a:lnTo>
                  <a:lnTo>
                    <a:pt x="206" y="80"/>
                  </a:lnTo>
                  <a:cubicBezTo>
                    <a:pt x="206" y="80"/>
                    <a:pt x="206" y="63"/>
                    <a:pt x="222" y="63"/>
                  </a:cubicBezTo>
                  <a:lnTo>
                    <a:pt x="222" y="80"/>
                  </a:lnTo>
                  <a:lnTo>
                    <a:pt x="269" y="63"/>
                  </a:lnTo>
                  <a:lnTo>
                    <a:pt x="269" y="63"/>
                  </a:lnTo>
                  <a:lnTo>
                    <a:pt x="269" y="63"/>
                  </a:lnTo>
                  <a:cubicBezTo>
                    <a:pt x="269" y="63"/>
                    <a:pt x="285" y="63"/>
                    <a:pt x="285" y="80"/>
                  </a:cubicBezTo>
                  <a:cubicBezTo>
                    <a:pt x="285" y="48"/>
                    <a:pt x="285" y="32"/>
                    <a:pt x="253" y="17"/>
                  </a:cubicBezTo>
                  <a:cubicBezTo>
                    <a:pt x="253" y="0"/>
                    <a:pt x="238" y="0"/>
                    <a:pt x="222" y="0"/>
                  </a:cubicBezTo>
                  <a:lnTo>
                    <a:pt x="190" y="0"/>
                  </a:lnTo>
                  <a:lnTo>
                    <a:pt x="175" y="17"/>
                  </a:lnTo>
                  <a:lnTo>
                    <a:pt x="159" y="17"/>
                  </a:lnTo>
                  <a:cubicBezTo>
                    <a:pt x="143" y="17"/>
                    <a:pt x="127" y="17"/>
                    <a:pt x="112" y="32"/>
                  </a:cubicBezTo>
                  <a:lnTo>
                    <a:pt x="80" y="3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40"/>
            <p:cNvSpPr/>
            <p:nvPr/>
          </p:nvSpPr>
          <p:spPr>
            <a:xfrm>
              <a:off x="3187517" y="179375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40"/>
            <p:cNvSpPr/>
            <p:nvPr/>
          </p:nvSpPr>
          <p:spPr>
            <a:xfrm>
              <a:off x="3395958" y="1794265"/>
              <a:ext cx="6583" cy="4516"/>
            </a:xfrm>
            <a:custGeom>
              <a:avLst/>
              <a:gdLst/>
              <a:ahLst/>
              <a:cxnLst/>
              <a:rect l="l" t="t" r="r" b="b"/>
              <a:pathLst>
                <a:path w="207" h="142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6"/>
                    <a:pt x="17" y="16"/>
                    <a:pt x="17" y="32"/>
                  </a:cubicBezTo>
                  <a:lnTo>
                    <a:pt x="1" y="95"/>
                  </a:lnTo>
                  <a:cubicBezTo>
                    <a:pt x="1" y="110"/>
                    <a:pt x="1" y="110"/>
                    <a:pt x="17" y="127"/>
                  </a:cubicBezTo>
                  <a:cubicBezTo>
                    <a:pt x="17" y="127"/>
                    <a:pt x="32" y="142"/>
                    <a:pt x="49" y="142"/>
                  </a:cubicBezTo>
                  <a:lnTo>
                    <a:pt x="49" y="14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95" y="142"/>
                  </a:lnTo>
                  <a:lnTo>
                    <a:pt x="112" y="142"/>
                  </a:lnTo>
                  <a:lnTo>
                    <a:pt x="112" y="142"/>
                  </a:lnTo>
                  <a:lnTo>
                    <a:pt x="112" y="127"/>
                  </a:lnTo>
                  <a:cubicBezTo>
                    <a:pt x="127" y="127"/>
                    <a:pt x="127" y="110"/>
                    <a:pt x="143" y="110"/>
                  </a:cubicBezTo>
                  <a:lnTo>
                    <a:pt x="143" y="110"/>
                  </a:lnTo>
                  <a:cubicBezTo>
                    <a:pt x="143" y="110"/>
                    <a:pt x="158" y="110"/>
                    <a:pt x="158" y="127"/>
                  </a:cubicBezTo>
                  <a:lnTo>
                    <a:pt x="175" y="127"/>
                  </a:lnTo>
                  <a:lnTo>
                    <a:pt x="175" y="127"/>
                  </a:lnTo>
                  <a:cubicBezTo>
                    <a:pt x="190" y="110"/>
                    <a:pt x="206" y="95"/>
                    <a:pt x="190" y="79"/>
                  </a:cubicBezTo>
                  <a:cubicBezTo>
                    <a:pt x="175" y="64"/>
                    <a:pt x="175" y="64"/>
                    <a:pt x="158" y="64"/>
                  </a:cubicBezTo>
                  <a:lnTo>
                    <a:pt x="143" y="64"/>
                  </a:lnTo>
                  <a:cubicBezTo>
                    <a:pt x="127" y="79"/>
                    <a:pt x="112" y="79"/>
                    <a:pt x="112" y="79"/>
                  </a:cubicBezTo>
                  <a:lnTo>
                    <a:pt x="112" y="47"/>
                  </a:lnTo>
                  <a:lnTo>
                    <a:pt x="95" y="32"/>
                  </a:ln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40"/>
            <p:cNvSpPr/>
            <p:nvPr/>
          </p:nvSpPr>
          <p:spPr>
            <a:xfrm>
              <a:off x="3021693" y="1807304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78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5" y="63"/>
                  </a:lnTo>
                  <a:lnTo>
                    <a:pt x="63" y="63"/>
                  </a:lnTo>
                  <a:cubicBezTo>
                    <a:pt x="78" y="32"/>
                    <a:pt x="78" y="16"/>
                    <a:pt x="7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40"/>
            <p:cNvSpPr/>
            <p:nvPr/>
          </p:nvSpPr>
          <p:spPr>
            <a:xfrm>
              <a:off x="3111888" y="1794742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110" y="1"/>
                  </a:moveTo>
                  <a:lnTo>
                    <a:pt x="95" y="1"/>
                  </a:lnTo>
                  <a:lnTo>
                    <a:pt x="78" y="1"/>
                  </a:lnTo>
                  <a:cubicBezTo>
                    <a:pt x="78" y="1"/>
                    <a:pt x="63" y="1"/>
                    <a:pt x="63" y="17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cubicBezTo>
                    <a:pt x="95" y="17"/>
                    <a:pt x="95" y="32"/>
                    <a:pt x="95" y="49"/>
                  </a:cubicBezTo>
                  <a:lnTo>
                    <a:pt x="95" y="112"/>
                  </a:lnTo>
                  <a:cubicBezTo>
                    <a:pt x="78" y="127"/>
                    <a:pt x="63" y="143"/>
                    <a:pt x="47" y="143"/>
                  </a:cubicBezTo>
                  <a:lnTo>
                    <a:pt x="47" y="143"/>
                  </a:lnTo>
                  <a:cubicBezTo>
                    <a:pt x="32" y="143"/>
                    <a:pt x="15" y="127"/>
                    <a:pt x="15" y="95"/>
                  </a:cubicBezTo>
                  <a:cubicBezTo>
                    <a:pt x="0" y="112"/>
                    <a:pt x="0" y="127"/>
                    <a:pt x="15" y="143"/>
                  </a:cubicBezTo>
                  <a:cubicBezTo>
                    <a:pt x="15" y="159"/>
                    <a:pt x="32" y="159"/>
                    <a:pt x="47" y="159"/>
                  </a:cubicBezTo>
                  <a:lnTo>
                    <a:pt x="47" y="159"/>
                  </a:lnTo>
                  <a:lnTo>
                    <a:pt x="63" y="159"/>
                  </a:lnTo>
                  <a:lnTo>
                    <a:pt x="126" y="127"/>
                  </a:lnTo>
                  <a:lnTo>
                    <a:pt x="158" y="112"/>
                  </a:lnTo>
                  <a:cubicBezTo>
                    <a:pt x="173" y="95"/>
                    <a:pt x="173" y="95"/>
                    <a:pt x="173" y="80"/>
                  </a:cubicBezTo>
                  <a:cubicBezTo>
                    <a:pt x="189" y="80"/>
                    <a:pt x="189" y="64"/>
                    <a:pt x="173" y="64"/>
                  </a:cubicBezTo>
                  <a:lnTo>
                    <a:pt x="173" y="64"/>
                  </a:lnTo>
                  <a:lnTo>
                    <a:pt x="173" y="49"/>
                  </a:lnTo>
                  <a:cubicBezTo>
                    <a:pt x="173" y="32"/>
                    <a:pt x="158" y="17"/>
                    <a:pt x="141" y="1"/>
                  </a:cubicBezTo>
                  <a:lnTo>
                    <a:pt x="126" y="1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40"/>
            <p:cNvSpPr/>
            <p:nvPr/>
          </p:nvSpPr>
          <p:spPr>
            <a:xfrm>
              <a:off x="3016159" y="1797286"/>
              <a:ext cx="5565" cy="2512"/>
            </a:xfrm>
            <a:custGeom>
              <a:avLst/>
              <a:gdLst/>
              <a:ahLst/>
              <a:cxnLst/>
              <a:rect l="l" t="t" r="r" b="b"/>
              <a:pathLst>
                <a:path w="175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8" y="32"/>
                  </a:lnTo>
                  <a:cubicBezTo>
                    <a:pt x="63" y="32"/>
                    <a:pt x="95" y="32"/>
                    <a:pt x="111" y="63"/>
                  </a:cubicBezTo>
                  <a:cubicBezTo>
                    <a:pt x="126" y="79"/>
                    <a:pt x="126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lnTo>
                    <a:pt x="174" y="63"/>
                  </a:lnTo>
                  <a:lnTo>
                    <a:pt x="174" y="47"/>
                  </a:lnTo>
                  <a:cubicBezTo>
                    <a:pt x="174" y="32"/>
                    <a:pt x="158" y="32"/>
                    <a:pt x="158" y="15"/>
                  </a:cubicBezTo>
                  <a:lnTo>
                    <a:pt x="143" y="15"/>
                  </a:lnTo>
                  <a:lnTo>
                    <a:pt x="126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40"/>
            <p:cNvSpPr/>
            <p:nvPr/>
          </p:nvSpPr>
          <p:spPr>
            <a:xfrm>
              <a:off x="3104350" y="1787745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32" y="63"/>
                  </a:lnTo>
                  <a:cubicBezTo>
                    <a:pt x="32" y="63"/>
                    <a:pt x="16" y="80"/>
                    <a:pt x="0" y="80"/>
                  </a:cubicBezTo>
                  <a:lnTo>
                    <a:pt x="0" y="80"/>
                  </a:lnTo>
                  <a:lnTo>
                    <a:pt x="16" y="80"/>
                  </a:lnTo>
                  <a:lnTo>
                    <a:pt x="16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80"/>
                  </a:lnTo>
                  <a:cubicBezTo>
                    <a:pt x="48" y="80"/>
                    <a:pt x="48" y="48"/>
                    <a:pt x="63" y="32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111" y="32"/>
                  </a:lnTo>
                  <a:lnTo>
                    <a:pt x="111" y="32"/>
                  </a:lnTo>
                  <a:cubicBezTo>
                    <a:pt x="95" y="17"/>
                    <a:pt x="95" y="17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40"/>
            <p:cNvSpPr/>
            <p:nvPr/>
          </p:nvSpPr>
          <p:spPr>
            <a:xfrm>
              <a:off x="3399488" y="1797286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" y="126"/>
                  </a:moveTo>
                  <a:lnTo>
                    <a:pt x="1" y="126"/>
                  </a:lnTo>
                  <a:lnTo>
                    <a:pt x="1" y="126"/>
                  </a:lnTo>
                  <a:lnTo>
                    <a:pt x="1" y="126"/>
                  </a:lnTo>
                  <a:close/>
                  <a:moveTo>
                    <a:pt x="142" y="0"/>
                  </a:moveTo>
                  <a:cubicBezTo>
                    <a:pt x="127" y="0"/>
                    <a:pt x="110" y="0"/>
                    <a:pt x="110" y="15"/>
                  </a:cubicBezTo>
                  <a:cubicBezTo>
                    <a:pt x="110" y="47"/>
                    <a:pt x="95" y="63"/>
                    <a:pt x="79" y="63"/>
                  </a:cubicBezTo>
                  <a:cubicBezTo>
                    <a:pt x="79" y="79"/>
                    <a:pt x="79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95" y="110"/>
                    <a:pt x="110" y="110"/>
                    <a:pt x="110" y="126"/>
                  </a:cubicBezTo>
                  <a:cubicBezTo>
                    <a:pt x="142" y="110"/>
                    <a:pt x="158" y="79"/>
                    <a:pt x="173" y="32"/>
                  </a:cubicBezTo>
                  <a:cubicBezTo>
                    <a:pt x="190" y="32"/>
                    <a:pt x="173" y="15"/>
                    <a:pt x="173" y="0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40"/>
            <p:cNvSpPr/>
            <p:nvPr/>
          </p:nvSpPr>
          <p:spPr>
            <a:xfrm>
              <a:off x="3015141" y="1798272"/>
              <a:ext cx="9064" cy="3530"/>
            </a:xfrm>
            <a:custGeom>
              <a:avLst/>
              <a:gdLst/>
              <a:ahLst/>
              <a:cxnLst/>
              <a:rect l="l" t="t" r="r" b="b"/>
              <a:pathLst>
                <a:path w="285" h="111" extrusionOk="0">
                  <a:moveTo>
                    <a:pt x="80" y="64"/>
                  </a:moveTo>
                  <a:lnTo>
                    <a:pt x="80" y="64"/>
                  </a:lnTo>
                  <a:lnTo>
                    <a:pt x="80" y="64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6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48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lnTo>
                    <a:pt x="48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112" y="95"/>
                  </a:lnTo>
                  <a:cubicBezTo>
                    <a:pt x="127" y="95"/>
                    <a:pt x="127" y="111"/>
                    <a:pt x="127" y="111"/>
                  </a:cubicBezTo>
                  <a:lnTo>
                    <a:pt x="175" y="111"/>
                  </a:lnTo>
                  <a:lnTo>
                    <a:pt x="238" y="111"/>
                  </a:lnTo>
                  <a:lnTo>
                    <a:pt x="238" y="95"/>
                  </a:lnTo>
                  <a:lnTo>
                    <a:pt x="253" y="95"/>
                  </a:lnTo>
                  <a:cubicBezTo>
                    <a:pt x="269" y="95"/>
                    <a:pt x="284" y="64"/>
                    <a:pt x="269" y="48"/>
                  </a:cubicBezTo>
                  <a:cubicBezTo>
                    <a:pt x="269" y="48"/>
                    <a:pt x="269" y="32"/>
                    <a:pt x="253" y="32"/>
                  </a:cubicBezTo>
                  <a:lnTo>
                    <a:pt x="238" y="32"/>
                  </a:lnTo>
                  <a:lnTo>
                    <a:pt x="238" y="32"/>
                  </a:lnTo>
                  <a:lnTo>
                    <a:pt x="238" y="32"/>
                  </a:lnTo>
                  <a:lnTo>
                    <a:pt x="221" y="32"/>
                  </a:lnTo>
                  <a:cubicBezTo>
                    <a:pt x="221" y="32"/>
                    <a:pt x="206" y="32"/>
                    <a:pt x="206" y="48"/>
                  </a:cubicBezTo>
                  <a:lnTo>
                    <a:pt x="190" y="48"/>
                  </a:lnTo>
                  <a:lnTo>
                    <a:pt x="175" y="48"/>
                  </a:lnTo>
                  <a:cubicBezTo>
                    <a:pt x="158" y="48"/>
                    <a:pt x="158" y="48"/>
                    <a:pt x="143" y="32"/>
                  </a:cubicBezTo>
                  <a:cubicBezTo>
                    <a:pt x="127" y="1"/>
                    <a:pt x="95" y="1"/>
                    <a:pt x="80" y="1"/>
                  </a:cubicBezTo>
                  <a:lnTo>
                    <a:pt x="64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40"/>
            <p:cNvSpPr/>
            <p:nvPr/>
          </p:nvSpPr>
          <p:spPr>
            <a:xfrm>
              <a:off x="3017654" y="180027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40"/>
            <p:cNvSpPr/>
            <p:nvPr/>
          </p:nvSpPr>
          <p:spPr>
            <a:xfrm>
              <a:off x="3407503" y="1783738"/>
              <a:ext cx="2544" cy="5565"/>
            </a:xfrm>
            <a:custGeom>
              <a:avLst/>
              <a:gdLst/>
              <a:ahLst/>
              <a:cxnLst/>
              <a:rect l="l" t="t" r="r" b="b"/>
              <a:pathLst>
                <a:path w="80" h="175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0"/>
                    <a:pt x="1" y="17"/>
                    <a:pt x="1" y="32"/>
                  </a:cubicBezTo>
                  <a:lnTo>
                    <a:pt x="16" y="95"/>
                  </a:lnTo>
                  <a:lnTo>
                    <a:pt x="32" y="111"/>
                  </a:lnTo>
                  <a:cubicBezTo>
                    <a:pt x="48" y="111"/>
                    <a:pt x="64" y="126"/>
                    <a:pt x="64" y="143"/>
                  </a:cubicBezTo>
                  <a:cubicBezTo>
                    <a:pt x="64" y="158"/>
                    <a:pt x="48" y="158"/>
                    <a:pt x="48" y="174"/>
                  </a:cubicBezTo>
                  <a:lnTo>
                    <a:pt x="48" y="174"/>
                  </a:lnTo>
                  <a:lnTo>
                    <a:pt x="48" y="174"/>
                  </a:lnTo>
                  <a:cubicBezTo>
                    <a:pt x="64" y="174"/>
                    <a:pt x="79" y="158"/>
                    <a:pt x="79" y="126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40"/>
            <p:cNvSpPr/>
            <p:nvPr/>
          </p:nvSpPr>
          <p:spPr>
            <a:xfrm>
              <a:off x="3398980" y="1772225"/>
              <a:ext cx="6551" cy="5057"/>
            </a:xfrm>
            <a:custGeom>
              <a:avLst/>
              <a:gdLst/>
              <a:ahLst/>
              <a:cxnLst/>
              <a:rect l="l" t="t" r="r" b="b"/>
              <a:pathLst>
                <a:path w="206" h="159" extrusionOk="0">
                  <a:moveTo>
                    <a:pt x="158" y="1"/>
                  </a:moveTo>
                  <a:lnTo>
                    <a:pt x="143" y="1"/>
                  </a:lnTo>
                  <a:lnTo>
                    <a:pt x="48" y="16"/>
                  </a:lnTo>
                  <a:cubicBezTo>
                    <a:pt x="32" y="16"/>
                    <a:pt x="17" y="32"/>
                    <a:pt x="17" y="47"/>
                  </a:cubicBezTo>
                  <a:cubicBezTo>
                    <a:pt x="17" y="64"/>
                    <a:pt x="32" y="79"/>
                    <a:pt x="32" y="79"/>
                  </a:cubicBezTo>
                  <a:lnTo>
                    <a:pt x="32" y="64"/>
                  </a:lnTo>
                  <a:cubicBezTo>
                    <a:pt x="48" y="47"/>
                    <a:pt x="48" y="47"/>
                    <a:pt x="63" y="47"/>
                  </a:cubicBezTo>
                  <a:lnTo>
                    <a:pt x="63" y="47"/>
                  </a:lnTo>
                  <a:lnTo>
                    <a:pt x="80" y="47"/>
                  </a:lnTo>
                  <a:lnTo>
                    <a:pt x="143" y="64"/>
                  </a:lnTo>
                  <a:cubicBezTo>
                    <a:pt x="158" y="79"/>
                    <a:pt x="174" y="95"/>
                    <a:pt x="158" y="110"/>
                  </a:cubicBezTo>
                  <a:cubicBezTo>
                    <a:pt x="158" y="127"/>
                    <a:pt x="143" y="142"/>
                    <a:pt x="126" y="142"/>
                  </a:cubicBezTo>
                  <a:lnTo>
                    <a:pt x="111" y="127"/>
                  </a:lnTo>
                  <a:lnTo>
                    <a:pt x="48" y="110"/>
                  </a:lnTo>
                  <a:cubicBezTo>
                    <a:pt x="48" y="110"/>
                    <a:pt x="48" y="95"/>
                    <a:pt x="32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0" y="110"/>
                    <a:pt x="0" y="127"/>
                  </a:cubicBezTo>
                  <a:cubicBezTo>
                    <a:pt x="0" y="142"/>
                    <a:pt x="17" y="158"/>
                    <a:pt x="32" y="158"/>
                  </a:cubicBezTo>
                  <a:lnTo>
                    <a:pt x="48" y="158"/>
                  </a:lnTo>
                  <a:cubicBezTo>
                    <a:pt x="111" y="158"/>
                    <a:pt x="174" y="142"/>
                    <a:pt x="189" y="110"/>
                  </a:cubicBezTo>
                  <a:lnTo>
                    <a:pt x="189" y="110"/>
                  </a:lnTo>
                  <a:lnTo>
                    <a:pt x="189" y="110"/>
                  </a:lnTo>
                  <a:cubicBezTo>
                    <a:pt x="174" y="110"/>
                    <a:pt x="158" y="79"/>
                    <a:pt x="174" y="64"/>
                  </a:cubicBezTo>
                  <a:cubicBezTo>
                    <a:pt x="174" y="47"/>
                    <a:pt x="189" y="47"/>
                    <a:pt x="206" y="47"/>
                  </a:cubicBezTo>
                  <a:lnTo>
                    <a:pt x="206" y="47"/>
                  </a:lnTo>
                  <a:lnTo>
                    <a:pt x="206" y="47"/>
                  </a:lnTo>
                  <a:lnTo>
                    <a:pt x="206" y="47"/>
                  </a:lnTo>
                  <a:lnTo>
                    <a:pt x="174" y="16"/>
                  </a:lnTo>
                  <a:cubicBezTo>
                    <a:pt x="174" y="1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40"/>
            <p:cNvSpPr/>
            <p:nvPr/>
          </p:nvSpPr>
          <p:spPr>
            <a:xfrm>
              <a:off x="3293741" y="1819326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32" y="64"/>
                  </a:moveTo>
                  <a:cubicBezTo>
                    <a:pt x="17" y="64"/>
                    <a:pt x="1" y="64"/>
                    <a:pt x="1" y="79"/>
                  </a:cubicBezTo>
                  <a:cubicBezTo>
                    <a:pt x="1" y="110"/>
                    <a:pt x="17" y="127"/>
                    <a:pt x="32" y="127"/>
                  </a:cubicBezTo>
                  <a:lnTo>
                    <a:pt x="64" y="127"/>
                  </a:lnTo>
                  <a:cubicBezTo>
                    <a:pt x="80" y="127"/>
                    <a:pt x="95" y="127"/>
                    <a:pt x="112" y="110"/>
                  </a:cubicBezTo>
                  <a:lnTo>
                    <a:pt x="112" y="110"/>
                  </a:lnTo>
                  <a:cubicBezTo>
                    <a:pt x="95" y="110"/>
                    <a:pt x="95" y="127"/>
                    <a:pt x="80" y="127"/>
                  </a:cubicBezTo>
                  <a:lnTo>
                    <a:pt x="64" y="127"/>
                  </a:lnTo>
                  <a:cubicBezTo>
                    <a:pt x="49" y="110"/>
                    <a:pt x="49" y="95"/>
                    <a:pt x="49" y="79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32" y="64"/>
                  </a:lnTo>
                  <a:close/>
                  <a:moveTo>
                    <a:pt x="127" y="1"/>
                  </a:moveTo>
                  <a:lnTo>
                    <a:pt x="127" y="32"/>
                  </a:lnTo>
                  <a:lnTo>
                    <a:pt x="127" y="47"/>
                  </a:lnTo>
                  <a:cubicBezTo>
                    <a:pt x="127" y="47"/>
                    <a:pt x="127" y="32"/>
                    <a:pt x="143" y="32"/>
                  </a:cubicBezTo>
                  <a:lnTo>
                    <a:pt x="143" y="32"/>
                  </a:lnTo>
                  <a:lnTo>
                    <a:pt x="158" y="47"/>
                  </a:lnTo>
                  <a:cubicBezTo>
                    <a:pt x="158" y="32"/>
                    <a:pt x="158" y="32"/>
                    <a:pt x="175" y="32"/>
                  </a:cubicBezTo>
                  <a:lnTo>
                    <a:pt x="175" y="32"/>
                  </a:lnTo>
                  <a:cubicBezTo>
                    <a:pt x="175" y="32"/>
                    <a:pt x="190" y="32"/>
                    <a:pt x="190" y="47"/>
                  </a:cubicBezTo>
                  <a:cubicBezTo>
                    <a:pt x="206" y="64"/>
                    <a:pt x="206" y="79"/>
                    <a:pt x="206" y="79"/>
                  </a:cubicBezTo>
                  <a:lnTo>
                    <a:pt x="206" y="79"/>
                  </a:lnTo>
                  <a:cubicBezTo>
                    <a:pt x="221" y="47"/>
                    <a:pt x="206" y="32"/>
                    <a:pt x="190" y="32"/>
                  </a:cubicBezTo>
                  <a:lnTo>
                    <a:pt x="143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40"/>
            <p:cNvSpPr/>
            <p:nvPr/>
          </p:nvSpPr>
          <p:spPr>
            <a:xfrm>
              <a:off x="3404991" y="1776232"/>
              <a:ext cx="5565" cy="5534"/>
            </a:xfrm>
            <a:custGeom>
              <a:avLst/>
              <a:gdLst/>
              <a:ahLst/>
              <a:cxnLst/>
              <a:rect l="l" t="t" r="r" b="b"/>
              <a:pathLst>
                <a:path w="175" h="174" extrusionOk="0">
                  <a:moveTo>
                    <a:pt x="32" y="47"/>
                  </a:moveTo>
                  <a:lnTo>
                    <a:pt x="32" y="47"/>
                  </a:lnTo>
                  <a:cubicBezTo>
                    <a:pt x="17" y="47"/>
                    <a:pt x="0" y="64"/>
                    <a:pt x="0" y="79"/>
                  </a:cubicBezTo>
                  <a:lnTo>
                    <a:pt x="0" y="142"/>
                  </a:lnTo>
                  <a:cubicBezTo>
                    <a:pt x="0" y="158"/>
                    <a:pt x="17" y="173"/>
                    <a:pt x="32" y="173"/>
                  </a:cubicBezTo>
                  <a:lnTo>
                    <a:pt x="32" y="173"/>
                  </a:lnTo>
                  <a:cubicBezTo>
                    <a:pt x="48" y="173"/>
                    <a:pt x="63" y="158"/>
                    <a:pt x="63" y="142"/>
                  </a:cubicBezTo>
                  <a:lnTo>
                    <a:pt x="63" y="95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63" y="79"/>
                  </a:lnTo>
                  <a:cubicBezTo>
                    <a:pt x="48" y="79"/>
                    <a:pt x="32" y="64"/>
                    <a:pt x="32" y="47"/>
                  </a:cubicBezTo>
                  <a:lnTo>
                    <a:pt x="32" y="47"/>
                  </a:lnTo>
                  <a:close/>
                  <a:moveTo>
                    <a:pt x="127" y="1"/>
                  </a:moveTo>
                  <a:lnTo>
                    <a:pt x="127" y="1"/>
                  </a:lnTo>
                  <a:lnTo>
                    <a:pt x="111" y="1"/>
                  </a:lnTo>
                  <a:lnTo>
                    <a:pt x="95" y="1"/>
                  </a:lnTo>
                  <a:lnTo>
                    <a:pt x="95" y="3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143" y="47"/>
                  </a:lnTo>
                  <a:cubicBezTo>
                    <a:pt x="143" y="32"/>
                    <a:pt x="143" y="16"/>
                    <a:pt x="158" y="16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40"/>
            <p:cNvSpPr/>
            <p:nvPr/>
          </p:nvSpPr>
          <p:spPr>
            <a:xfrm>
              <a:off x="3254177" y="176869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lnTo>
                    <a:pt x="64" y="1"/>
                  </a:lnTo>
                  <a:cubicBezTo>
                    <a:pt x="32" y="1"/>
                    <a:pt x="16" y="17"/>
                    <a:pt x="32" y="32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6" y="112"/>
                  </a:cubicBezTo>
                  <a:cubicBezTo>
                    <a:pt x="16" y="127"/>
                    <a:pt x="32" y="127"/>
                    <a:pt x="47" y="127"/>
                  </a:cubicBezTo>
                  <a:lnTo>
                    <a:pt x="64" y="127"/>
                  </a:lnTo>
                  <a:lnTo>
                    <a:pt x="79" y="112"/>
                  </a:lnTo>
                  <a:cubicBezTo>
                    <a:pt x="95" y="112"/>
                    <a:pt x="95" y="95"/>
                    <a:pt x="95" y="80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40"/>
            <p:cNvSpPr/>
            <p:nvPr/>
          </p:nvSpPr>
          <p:spPr>
            <a:xfrm>
              <a:off x="3026177" y="1793279"/>
              <a:ext cx="5025" cy="3021"/>
            </a:xfrm>
            <a:custGeom>
              <a:avLst/>
              <a:gdLst/>
              <a:ahLst/>
              <a:cxnLst/>
              <a:rect l="l" t="t" r="r" b="b"/>
              <a:pathLst>
                <a:path w="158" h="95" extrusionOk="0">
                  <a:moveTo>
                    <a:pt x="95" y="0"/>
                  </a:moveTo>
                  <a:lnTo>
                    <a:pt x="80" y="0"/>
                  </a:lnTo>
                  <a:cubicBezTo>
                    <a:pt x="63" y="0"/>
                    <a:pt x="48" y="15"/>
                    <a:pt x="48" y="32"/>
                  </a:cubicBezTo>
                  <a:lnTo>
                    <a:pt x="32" y="32"/>
                  </a:lnTo>
                  <a:cubicBezTo>
                    <a:pt x="17" y="47"/>
                    <a:pt x="0" y="63"/>
                    <a:pt x="17" y="78"/>
                  </a:cubicBezTo>
                  <a:lnTo>
                    <a:pt x="17" y="95"/>
                  </a:lnTo>
                  <a:lnTo>
                    <a:pt x="32" y="95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78"/>
                    <a:pt x="95" y="78"/>
                  </a:cubicBezTo>
                  <a:lnTo>
                    <a:pt x="95" y="78"/>
                  </a:lnTo>
                  <a:lnTo>
                    <a:pt x="111" y="78"/>
                  </a:lnTo>
                  <a:lnTo>
                    <a:pt x="143" y="78"/>
                  </a:lnTo>
                  <a:cubicBezTo>
                    <a:pt x="143" y="63"/>
                    <a:pt x="158" y="47"/>
                    <a:pt x="143" y="32"/>
                  </a:cubicBezTo>
                  <a:cubicBezTo>
                    <a:pt x="126" y="15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40"/>
            <p:cNvSpPr/>
            <p:nvPr/>
          </p:nvSpPr>
          <p:spPr>
            <a:xfrm>
              <a:off x="3049203" y="1823811"/>
              <a:ext cx="4071" cy="3562"/>
            </a:xfrm>
            <a:custGeom>
              <a:avLst/>
              <a:gdLst/>
              <a:ahLst/>
              <a:cxnLst/>
              <a:rect l="l" t="t" r="r" b="b"/>
              <a:pathLst>
                <a:path w="128" h="112" extrusionOk="0">
                  <a:moveTo>
                    <a:pt x="80" y="1"/>
                  </a:moveTo>
                  <a:cubicBezTo>
                    <a:pt x="64" y="1"/>
                    <a:pt x="49" y="1"/>
                    <a:pt x="32" y="17"/>
                  </a:cubicBezTo>
                  <a:lnTo>
                    <a:pt x="32" y="17"/>
                  </a:lnTo>
                  <a:lnTo>
                    <a:pt x="17" y="17"/>
                  </a:lnTo>
                  <a:lnTo>
                    <a:pt x="17" y="32"/>
                  </a:lnTo>
                  <a:cubicBezTo>
                    <a:pt x="17" y="49"/>
                    <a:pt x="1" y="80"/>
                    <a:pt x="32" y="95"/>
                  </a:cubicBezTo>
                  <a:cubicBezTo>
                    <a:pt x="32" y="112"/>
                    <a:pt x="64" y="112"/>
                    <a:pt x="80" y="112"/>
                  </a:cubicBezTo>
                  <a:lnTo>
                    <a:pt x="96" y="112"/>
                  </a:lnTo>
                  <a:lnTo>
                    <a:pt x="112" y="95"/>
                  </a:lnTo>
                  <a:cubicBezTo>
                    <a:pt x="112" y="80"/>
                    <a:pt x="127" y="80"/>
                    <a:pt x="112" y="80"/>
                  </a:cubicBezTo>
                  <a:cubicBezTo>
                    <a:pt x="112" y="64"/>
                    <a:pt x="112" y="49"/>
                    <a:pt x="80" y="49"/>
                  </a:cubicBezTo>
                  <a:cubicBezTo>
                    <a:pt x="96" y="49"/>
                    <a:pt x="96" y="32"/>
                    <a:pt x="96" y="32"/>
                  </a:cubicBezTo>
                  <a:cubicBezTo>
                    <a:pt x="96" y="17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40"/>
            <p:cNvSpPr/>
            <p:nvPr/>
          </p:nvSpPr>
          <p:spPr>
            <a:xfrm>
              <a:off x="3346376" y="1790258"/>
              <a:ext cx="4039" cy="1527"/>
            </a:xfrm>
            <a:custGeom>
              <a:avLst/>
              <a:gdLst/>
              <a:ahLst/>
              <a:cxnLst/>
              <a:rect l="l" t="t" r="r" b="b"/>
              <a:pathLst>
                <a:path w="127" h="48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1" y="32"/>
                    <a:pt x="1" y="47"/>
                  </a:cubicBezTo>
                  <a:lnTo>
                    <a:pt x="79" y="32"/>
                  </a:lnTo>
                  <a:lnTo>
                    <a:pt x="79" y="32"/>
                  </a:lnTo>
                  <a:cubicBezTo>
                    <a:pt x="95" y="32"/>
                    <a:pt x="110" y="47"/>
                    <a:pt x="110" y="47"/>
                  </a:cubicBezTo>
                  <a:cubicBezTo>
                    <a:pt x="127" y="32"/>
                    <a:pt x="110" y="16"/>
                    <a:pt x="95" y="16"/>
                  </a:cubicBezTo>
                  <a:cubicBezTo>
                    <a:pt x="95" y="1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40"/>
            <p:cNvSpPr/>
            <p:nvPr/>
          </p:nvSpPr>
          <p:spPr>
            <a:xfrm>
              <a:off x="3391474" y="1798749"/>
              <a:ext cx="7060" cy="3053"/>
            </a:xfrm>
            <a:custGeom>
              <a:avLst/>
              <a:gdLst/>
              <a:ahLst/>
              <a:cxnLst/>
              <a:rect l="l" t="t" r="r" b="b"/>
              <a:pathLst>
                <a:path w="222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3"/>
                  </a:cubicBezTo>
                  <a:lnTo>
                    <a:pt x="16" y="49"/>
                  </a:lnTo>
                  <a:lnTo>
                    <a:pt x="16" y="80"/>
                  </a:lnTo>
                  <a:lnTo>
                    <a:pt x="32" y="80"/>
                  </a:lnTo>
                  <a:cubicBezTo>
                    <a:pt x="32" y="80"/>
                    <a:pt x="47" y="80"/>
                    <a:pt x="64" y="96"/>
                  </a:cubicBez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cubicBezTo>
                    <a:pt x="110" y="80"/>
                    <a:pt x="110" y="80"/>
                    <a:pt x="127" y="96"/>
                  </a:cubicBezTo>
                  <a:cubicBezTo>
                    <a:pt x="158" y="96"/>
                    <a:pt x="173" y="80"/>
                    <a:pt x="205" y="80"/>
                  </a:cubicBezTo>
                  <a:cubicBezTo>
                    <a:pt x="205" y="64"/>
                    <a:pt x="221" y="64"/>
                    <a:pt x="221" y="64"/>
                  </a:cubicBezTo>
                  <a:lnTo>
                    <a:pt x="221" y="64"/>
                  </a:lnTo>
                  <a:cubicBezTo>
                    <a:pt x="205" y="49"/>
                    <a:pt x="190" y="33"/>
                    <a:pt x="205" y="17"/>
                  </a:cubicBezTo>
                  <a:cubicBezTo>
                    <a:pt x="205" y="1"/>
                    <a:pt x="221" y="1"/>
                    <a:pt x="221" y="1"/>
                  </a:cubicBezTo>
                  <a:lnTo>
                    <a:pt x="221" y="1"/>
                  </a:lnTo>
                  <a:lnTo>
                    <a:pt x="190" y="1"/>
                  </a:lnTo>
                  <a:lnTo>
                    <a:pt x="190" y="1"/>
                  </a:lnTo>
                  <a:cubicBezTo>
                    <a:pt x="158" y="17"/>
                    <a:pt x="127" y="17"/>
                    <a:pt x="110" y="33"/>
                  </a:cubicBezTo>
                  <a:lnTo>
                    <a:pt x="110" y="1"/>
                  </a:lnTo>
                  <a:lnTo>
                    <a:pt x="110" y="1"/>
                  </a:lnTo>
                  <a:lnTo>
                    <a:pt x="110" y="1"/>
                  </a:lnTo>
                  <a:cubicBezTo>
                    <a:pt x="95" y="17"/>
                    <a:pt x="95" y="17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40"/>
            <p:cNvSpPr/>
            <p:nvPr/>
          </p:nvSpPr>
          <p:spPr>
            <a:xfrm>
              <a:off x="3306304" y="1814333"/>
              <a:ext cx="6520" cy="2035"/>
            </a:xfrm>
            <a:custGeom>
              <a:avLst/>
              <a:gdLst/>
              <a:ahLst/>
              <a:cxnLst/>
              <a:rect l="l" t="t" r="r" b="b"/>
              <a:pathLst>
                <a:path w="205" h="64" extrusionOk="0">
                  <a:moveTo>
                    <a:pt x="158" y="15"/>
                  </a:moveTo>
                  <a:lnTo>
                    <a:pt x="158" y="32"/>
                  </a:lnTo>
                  <a:lnTo>
                    <a:pt x="126" y="32"/>
                  </a:lnTo>
                  <a:cubicBezTo>
                    <a:pt x="141" y="47"/>
                    <a:pt x="141" y="47"/>
                    <a:pt x="141" y="63"/>
                  </a:cubicBezTo>
                  <a:lnTo>
                    <a:pt x="189" y="47"/>
                  </a:lnTo>
                  <a:lnTo>
                    <a:pt x="204" y="47"/>
                  </a:lnTo>
                  <a:lnTo>
                    <a:pt x="204" y="32"/>
                  </a:lnTo>
                  <a:lnTo>
                    <a:pt x="189" y="32"/>
                  </a:lnTo>
                  <a:cubicBezTo>
                    <a:pt x="173" y="15"/>
                    <a:pt x="173" y="15"/>
                    <a:pt x="158" y="15"/>
                  </a:cubicBezTo>
                  <a:close/>
                  <a:moveTo>
                    <a:pt x="95" y="0"/>
                  </a:moveTo>
                  <a:lnTo>
                    <a:pt x="32" y="0"/>
                  </a:lnTo>
                  <a:cubicBezTo>
                    <a:pt x="0" y="0"/>
                    <a:pt x="0" y="15"/>
                    <a:pt x="0" y="32"/>
                  </a:cubicBezTo>
                  <a:lnTo>
                    <a:pt x="0" y="32"/>
                  </a:lnTo>
                  <a:cubicBezTo>
                    <a:pt x="0" y="32"/>
                    <a:pt x="15" y="32"/>
                    <a:pt x="15" y="47"/>
                  </a:cubicBezTo>
                  <a:lnTo>
                    <a:pt x="47" y="47"/>
                  </a:lnTo>
                  <a:lnTo>
                    <a:pt x="78" y="32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40"/>
            <p:cNvSpPr/>
            <p:nvPr/>
          </p:nvSpPr>
          <p:spPr>
            <a:xfrm>
              <a:off x="3323319" y="1765705"/>
              <a:ext cx="3053" cy="6551"/>
            </a:xfrm>
            <a:custGeom>
              <a:avLst/>
              <a:gdLst/>
              <a:ahLst/>
              <a:cxnLst/>
              <a:rect l="l" t="t" r="r" b="b"/>
              <a:pathLst>
                <a:path w="96" h="206" extrusionOk="0">
                  <a:moveTo>
                    <a:pt x="79" y="0"/>
                  </a:moveTo>
                  <a:cubicBezTo>
                    <a:pt x="79" y="17"/>
                    <a:pt x="79" y="17"/>
                    <a:pt x="64" y="17"/>
                  </a:cubicBezTo>
                  <a:lnTo>
                    <a:pt x="64" y="17"/>
                  </a:lnTo>
                  <a:lnTo>
                    <a:pt x="48" y="17"/>
                  </a:lnTo>
                  <a:lnTo>
                    <a:pt x="48" y="17"/>
                  </a:lnTo>
                  <a:cubicBezTo>
                    <a:pt x="1" y="63"/>
                    <a:pt x="16" y="95"/>
                    <a:pt x="16" y="143"/>
                  </a:cubicBezTo>
                  <a:cubicBezTo>
                    <a:pt x="32" y="143"/>
                    <a:pt x="32" y="158"/>
                    <a:pt x="32" y="174"/>
                  </a:cubicBezTo>
                  <a:lnTo>
                    <a:pt x="32" y="174"/>
                  </a:lnTo>
                  <a:cubicBezTo>
                    <a:pt x="32" y="189"/>
                    <a:pt x="32" y="206"/>
                    <a:pt x="64" y="206"/>
                  </a:cubicBezTo>
                  <a:lnTo>
                    <a:pt x="64" y="206"/>
                  </a:lnTo>
                  <a:lnTo>
                    <a:pt x="79" y="206"/>
                  </a:lnTo>
                  <a:cubicBezTo>
                    <a:pt x="95" y="206"/>
                    <a:pt x="95" y="206"/>
                    <a:pt x="95" y="189"/>
                  </a:cubicBezTo>
                  <a:lnTo>
                    <a:pt x="95" y="189"/>
                  </a:lnTo>
                  <a:lnTo>
                    <a:pt x="95" y="158"/>
                  </a:lnTo>
                  <a:lnTo>
                    <a:pt x="95" y="126"/>
                  </a:lnTo>
                  <a:cubicBezTo>
                    <a:pt x="79" y="95"/>
                    <a:pt x="79" y="80"/>
                    <a:pt x="95" y="63"/>
                  </a:cubicBezTo>
                  <a:lnTo>
                    <a:pt x="95" y="63"/>
                  </a:lnTo>
                  <a:lnTo>
                    <a:pt x="95" y="48"/>
                  </a:lnTo>
                  <a:cubicBezTo>
                    <a:pt x="79" y="48"/>
                    <a:pt x="79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40"/>
            <p:cNvSpPr/>
            <p:nvPr/>
          </p:nvSpPr>
          <p:spPr>
            <a:xfrm>
              <a:off x="3169484" y="1820821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63" y="0"/>
                  </a:moveTo>
                  <a:lnTo>
                    <a:pt x="63" y="0"/>
                  </a:lnTo>
                  <a:lnTo>
                    <a:pt x="48" y="17"/>
                  </a:lnTo>
                  <a:lnTo>
                    <a:pt x="17" y="48"/>
                  </a:lnTo>
                  <a:cubicBezTo>
                    <a:pt x="32" y="48"/>
                    <a:pt x="32" y="63"/>
                    <a:pt x="32" y="80"/>
                  </a:cubicBezTo>
                  <a:lnTo>
                    <a:pt x="0" y="143"/>
                  </a:lnTo>
                  <a:lnTo>
                    <a:pt x="0" y="143"/>
                  </a:lnTo>
                  <a:lnTo>
                    <a:pt x="17" y="143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95" y="126"/>
                  </a:lnTo>
                  <a:cubicBezTo>
                    <a:pt x="126" y="126"/>
                    <a:pt x="126" y="111"/>
                    <a:pt x="126" y="95"/>
                  </a:cubicBezTo>
                  <a:cubicBezTo>
                    <a:pt x="126" y="80"/>
                    <a:pt x="111" y="63"/>
                    <a:pt x="95" y="63"/>
                  </a:cubicBezTo>
                  <a:lnTo>
                    <a:pt x="95" y="63"/>
                  </a:lnTo>
                  <a:cubicBezTo>
                    <a:pt x="111" y="48"/>
                    <a:pt x="111" y="32"/>
                    <a:pt x="95" y="17"/>
                  </a:cubicBezTo>
                  <a:cubicBezTo>
                    <a:pt x="80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40"/>
            <p:cNvSpPr/>
            <p:nvPr/>
          </p:nvSpPr>
          <p:spPr>
            <a:xfrm>
              <a:off x="3415518" y="1754192"/>
              <a:ext cx="6551" cy="8523"/>
            </a:xfrm>
            <a:custGeom>
              <a:avLst/>
              <a:gdLst/>
              <a:ahLst/>
              <a:cxnLst/>
              <a:rect l="l" t="t" r="r" b="b"/>
              <a:pathLst>
                <a:path w="206" h="268" extrusionOk="0">
                  <a:moveTo>
                    <a:pt x="205" y="110"/>
                  </a:moveTo>
                  <a:lnTo>
                    <a:pt x="190" y="110"/>
                  </a:lnTo>
                  <a:cubicBezTo>
                    <a:pt x="174" y="110"/>
                    <a:pt x="142" y="126"/>
                    <a:pt x="127" y="126"/>
                  </a:cubicBezTo>
                  <a:lnTo>
                    <a:pt x="127" y="158"/>
                  </a:lnTo>
                  <a:cubicBezTo>
                    <a:pt x="111" y="173"/>
                    <a:pt x="111" y="189"/>
                    <a:pt x="96" y="189"/>
                  </a:cubicBezTo>
                  <a:lnTo>
                    <a:pt x="96" y="189"/>
                  </a:lnTo>
                  <a:lnTo>
                    <a:pt x="64" y="189"/>
                  </a:lnTo>
                  <a:lnTo>
                    <a:pt x="48" y="189"/>
                  </a:lnTo>
                  <a:cubicBezTo>
                    <a:pt x="32" y="189"/>
                    <a:pt x="16" y="189"/>
                    <a:pt x="16" y="205"/>
                  </a:cubicBezTo>
                  <a:cubicBezTo>
                    <a:pt x="1" y="221"/>
                    <a:pt x="16" y="252"/>
                    <a:pt x="32" y="252"/>
                  </a:cubicBezTo>
                  <a:lnTo>
                    <a:pt x="32" y="252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79" y="236"/>
                  </a:lnTo>
                  <a:cubicBezTo>
                    <a:pt x="96" y="236"/>
                    <a:pt x="111" y="252"/>
                    <a:pt x="111" y="268"/>
                  </a:cubicBezTo>
                  <a:cubicBezTo>
                    <a:pt x="127" y="268"/>
                    <a:pt x="127" y="252"/>
                    <a:pt x="127" y="252"/>
                  </a:cubicBezTo>
                  <a:cubicBezTo>
                    <a:pt x="159" y="236"/>
                    <a:pt x="174" y="205"/>
                    <a:pt x="190" y="173"/>
                  </a:cubicBezTo>
                  <a:cubicBezTo>
                    <a:pt x="190" y="158"/>
                    <a:pt x="190" y="126"/>
                    <a:pt x="205" y="126"/>
                  </a:cubicBezTo>
                  <a:lnTo>
                    <a:pt x="205" y="110"/>
                  </a:lnTo>
                  <a:lnTo>
                    <a:pt x="205" y="110"/>
                  </a:lnTo>
                  <a:close/>
                  <a:moveTo>
                    <a:pt x="142" y="0"/>
                  </a:moveTo>
                  <a:lnTo>
                    <a:pt x="142" y="0"/>
                  </a:lnTo>
                  <a:lnTo>
                    <a:pt x="127" y="0"/>
                  </a:lnTo>
                  <a:lnTo>
                    <a:pt x="111" y="16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27" y="47"/>
                  </a:lnTo>
                  <a:lnTo>
                    <a:pt x="174" y="47"/>
                  </a:lnTo>
                  <a:lnTo>
                    <a:pt x="190" y="47"/>
                  </a:lnTo>
                  <a:lnTo>
                    <a:pt x="174" y="16"/>
                  </a:lnTo>
                  <a:cubicBezTo>
                    <a:pt x="174" y="16"/>
                    <a:pt x="159" y="16"/>
                    <a:pt x="159" y="0"/>
                  </a:cubicBezTo>
                  <a:lnTo>
                    <a:pt x="159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40"/>
            <p:cNvSpPr/>
            <p:nvPr/>
          </p:nvSpPr>
          <p:spPr>
            <a:xfrm>
              <a:off x="3432564" y="1786250"/>
              <a:ext cx="3053" cy="1527"/>
            </a:xfrm>
            <a:custGeom>
              <a:avLst/>
              <a:gdLst/>
              <a:ahLst/>
              <a:cxnLst/>
              <a:rect l="l" t="t" r="r" b="b"/>
              <a:pathLst>
                <a:path w="96" h="48" extrusionOk="0">
                  <a:moveTo>
                    <a:pt x="1" y="1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95" y="47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64" y="16"/>
                  </a:lnTo>
                  <a:lnTo>
                    <a:pt x="47" y="16"/>
                  </a:lnTo>
                  <a:lnTo>
                    <a:pt x="32" y="16"/>
                  </a:lnTo>
                  <a:lnTo>
                    <a:pt x="16" y="16"/>
                  </a:lnTo>
                  <a:cubicBezTo>
                    <a:pt x="1" y="1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40"/>
            <p:cNvSpPr/>
            <p:nvPr/>
          </p:nvSpPr>
          <p:spPr>
            <a:xfrm>
              <a:off x="3051206" y="1819326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3" y="1"/>
                  </a:moveTo>
                  <a:lnTo>
                    <a:pt x="17" y="16"/>
                  </a:lnTo>
                  <a:cubicBezTo>
                    <a:pt x="1" y="16"/>
                    <a:pt x="1" y="32"/>
                    <a:pt x="1" y="47"/>
                  </a:cubicBezTo>
                  <a:lnTo>
                    <a:pt x="17" y="64"/>
                  </a:lnTo>
                  <a:lnTo>
                    <a:pt x="33" y="64"/>
                  </a:lnTo>
                  <a:lnTo>
                    <a:pt x="49" y="64"/>
                  </a:lnTo>
                  <a:cubicBezTo>
                    <a:pt x="64" y="64"/>
                    <a:pt x="96" y="79"/>
                    <a:pt x="112" y="79"/>
                  </a:cubicBezTo>
                  <a:lnTo>
                    <a:pt x="112" y="79"/>
                  </a:lnTo>
                  <a:lnTo>
                    <a:pt x="80" y="32"/>
                  </a:lnTo>
                  <a:lnTo>
                    <a:pt x="64" y="47"/>
                  </a:lnTo>
                  <a:cubicBezTo>
                    <a:pt x="49" y="47"/>
                    <a:pt x="49" y="32"/>
                    <a:pt x="49" y="32"/>
                  </a:cubicBezTo>
                  <a:cubicBezTo>
                    <a:pt x="33" y="32"/>
                    <a:pt x="33" y="16"/>
                    <a:pt x="3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40"/>
            <p:cNvSpPr/>
            <p:nvPr/>
          </p:nvSpPr>
          <p:spPr>
            <a:xfrm>
              <a:off x="3072801" y="1793756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158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5" y="0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63" y="95"/>
                  </a:lnTo>
                  <a:lnTo>
                    <a:pt x="63" y="95"/>
                  </a:lnTo>
                  <a:cubicBezTo>
                    <a:pt x="47" y="111"/>
                    <a:pt x="63" y="143"/>
                    <a:pt x="78" y="143"/>
                  </a:cubicBezTo>
                  <a:cubicBezTo>
                    <a:pt x="78" y="158"/>
                    <a:pt x="95" y="158"/>
                    <a:pt x="95" y="158"/>
                  </a:cubicBezTo>
                  <a:cubicBezTo>
                    <a:pt x="110" y="158"/>
                    <a:pt x="110" y="143"/>
                    <a:pt x="126" y="143"/>
                  </a:cubicBezTo>
                  <a:lnTo>
                    <a:pt x="141" y="111"/>
                  </a:lnTo>
                  <a:cubicBezTo>
                    <a:pt x="158" y="95"/>
                    <a:pt x="141" y="80"/>
                    <a:pt x="141" y="6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40"/>
            <p:cNvSpPr/>
            <p:nvPr/>
          </p:nvSpPr>
          <p:spPr>
            <a:xfrm>
              <a:off x="3396499" y="1760680"/>
              <a:ext cx="5025" cy="2544"/>
            </a:xfrm>
            <a:custGeom>
              <a:avLst/>
              <a:gdLst/>
              <a:ahLst/>
              <a:cxnLst/>
              <a:rect l="l" t="t" r="r" b="b"/>
              <a:pathLst>
                <a:path w="158" h="80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lnTo>
                    <a:pt x="32" y="17"/>
                  </a:lnTo>
                  <a:cubicBezTo>
                    <a:pt x="15" y="17"/>
                    <a:pt x="0" y="32"/>
                    <a:pt x="0" y="48"/>
                  </a:cubicBezTo>
                  <a:cubicBezTo>
                    <a:pt x="0" y="64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95" y="64"/>
                  </a:lnTo>
                  <a:lnTo>
                    <a:pt x="126" y="64"/>
                  </a:lnTo>
                  <a:cubicBezTo>
                    <a:pt x="141" y="64"/>
                    <a:pt x="158" y="48"/>
                    <a:pt x="141" y="32"/>
                  </a:cubicBezTo>
                  <a:cubicBezTo>
                    <a:pt x="141" y="17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40"/>
            <p:cNvSpPr/>
            <p:nvPr/>
          </p:nvSpPr>
          <p:spPr>
            <a:xfrm>
              <a:off x="3446081" y="1797763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0"/>
                  </a:moveTo>
                  <a:lnTo>
                    <a:pt x="32" y="0"/>
                  </a:lnTo>
                  <a:cubicBezTo>
                    <a:pt x="48" y="0"/>
                    <a:pt x="48" y="17"/>
                    <a:pt x="48" y="17"/>
                  </a:cubicBezTo>
                  <a:cubicBezTo>
                    <a:pt x="32" y="32"/>
                    <a:pt x="17" y="48"/>
                    <a:pt x="0" y="48"/>
                  </a:cubicBezTo>
                  <a:lnTo>
                    <a:pt x="0" y="48"/>
                  </a:lnTo>
                  <a:lnTo>
                    <a:pt x="0" y="80"/>
                  </a:lnTo>
                  <a:cubicBezTo>
                    <a:pt x="17" y="64"/>
                    <a:pt x="17" y="64"/>
                    <a:pt x="32" y="64"/>
                  </a:cubicBezTo>
                  <a:lnTo>
                    <a:pt x="32" y="64"/>
                  </a:lnTo>
                  <a:cubicBezTo>
                    <a:pt x="48" y="64"/>
                    <a:pt x="63" y="80"/>
                    <a:pt x="63" y="95"/>
                  </a:cubicBezTo>
                  <a:lnTo>
                    <a:pt x="63" y="95"/>
                  </a:lnTo>
                  <a:cubicBezTo>
                    <a:pt x="63" y="95"/>
                    <a:pt x="80" y="95"/>
                    <a:pt x="80" y="80"/>
                  </a:cubicBezTo>
                  <a:lnTo>
                    <a:pt x="80" y="32"/>
                  </a:lnTo>
                  <a:cubicBezTo>
                    <a:pt x="80" y="17"/>
                    <a:pt x="80" y="17"/>
                    <a:pt x="63" y="17"/>
                  </a:cubicBez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40"/>
            <p:cNvSpPr/>
            <p:nvPr/>
          </p:nvSpPr>
          <p:spPr>
            <a:xfrm>
              <a:off x="3406994" y="1802788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7" y="16"/>
                  </a:cubicBezTo>
                  <a:cubicBezTo>
                    <a:pt x="0" y="16"/>
                    <a:pt x="0" y="32"/>
                    <a:pt x="0" y="32"/>
                  </a:cubicBezTo>
                  <a:lnTo>
                    <a:pt x="0" y="79"/>
                  </a:lnTo>
                  <a:cubicBezTo>
                    <a:pt x="0" y="95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95"/>
                    <a:pt x="64" y="79"/>
                  </a:cubicBezTo>
                  <a:lnTo>
                    <a:pt x="64" y="79"/>
                  </a:lnTo>
                  <a:cubicBezTo>
                    <a:pt x="64" y="95"/>
                    <a:pt x="80" y="95"/>
                    <a:pt x="80" y="95"/>
                  </a:cubicBezTo>
                  <a:cubicBezTo>
                    <a:pt x="95" y="95"/>
                    <a:pt x="111" y="79"/>
                    <a:pt x="111" y="63"/>
                  </a:cubicBezTo>
                  <a:cubicBezTo>
                    <a:pt x="111" y="48"/>
                    <a:pt x="111" y="32"/>
                    <a:pt x="95" y="1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40"/>
            <p:cNvSpPr/>
            <p:nvPr/>
          </p:nvSpPr>
          <p:spPr>
            <a:xfrm>
              <a:off x="3246640" y="1813315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32"/>
                  </a:moveTo>
                  <a:lnTo>
                    <a:pt x="1" y="32"/>
                  </a:lnTo>
                  <a:lnTo>
                    <a:pt x="1" y="32"/>
                  </a:lnTo>
                  <a:close/>
                  <a:moveTo>
                    <a:pt x="1" y="16"/>
                  </a:moveTo>
                  <a:lnTo>
                    <a:pt x="1" y="32"/>
                  </a:lnTo>
                  <a:lnTo>
                    <a:pt x="1" y="16"/>
                  </a:lnTo>
                  <a:lnTo>
                    <a:pt x="1" y="16"/>
                  </a:lnTo>
                  <a:close/>
                  <a:moveTo>
                    <a:pt x="49" y="1"/>
                  </a:moveTo>
                  <a:lnTo>
                    <a:pt x="49" y="16"/>
                  </a:lnTo>
                  <a:cubicBezTo>
                    <a:pt x="49" y="16"/>
                    <a:pt x="64" y="16"/>
                    <a:pt x="64" y="32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112" y="79"/>
                  </a:lnTo>
                  <a:cubicBezTo>
                    <a:pt x="127" y="64"/>
                    <a:pt x="127" y="47"/>
                    <a:pt x="127" y="47"/>
                  </a:cubicBezTo>
                  <a:cubicBezTo>
                    <a:pt x="127" y="32"/>
                    <a:pt x="112" y="16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40"/>
            <p:cNvSpPr/>
            <p:nvPr/>
          </p:nvSpPr>
          <p:spPr>
            <a:xfrm>
              <a:off x="3162456" y="1821330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12" y="1"/>
                  </a:moveTo>
                  <a:cubicBezTo>
                    <a:pt x="112" y="16"/>
                    <a:pt x="95" y="47"/>
                    <a:pt x="80" y="47"/>
                  </a:cubicBezTo>
                  <a:lnTo>
                    <a:pt x="80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9" y="47"/>
                  </a:lnTo>
                  <a:cubicBezTo>
                    <a:pt x="32" y="64"/>
                    <a:pt x="17" y="64"/>
                    <a:pt x="17" y="79"/>
                  </a:cubicBezTo>
                  <a:cubicBezTo>
                    <a:pt x="1" y="79"/>
                    <a:pt x="1" y="110"/>
                    <a:pt x="1" y="127"/>
                  </a:cubicBezTo>
                  <a:lnTo>
                    <a:pt x="32" y="127"/>
                  </a:lnTo>
                  <a:lnTo>
                    <a:pt x="49" y="127"/>
                  </a:lnTo>
                  <a:lnTo>
                    <a:pt x="64" y="127"/>
                  </a:lnTo>
                  <a:cubicBezTo>
                    <a:pt x="80" y="110"/>
                    <a:pt x="112" y="110"/>
                    <a:pt x="127" y="79"/>
                  </a:cubicBezTo>
                  <a:cubicBezTo>
                    <a:pt x="127" y="47"/>
                    <a:pt x="112" y="16"/>
                    <a:pt x="11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40"/>
            <p:cNvSpPr/>
            <p:nvPr/>
          </p:nvSpPr>
          <p:spPr>
            <a:xfrm>
              <a:off x="3426045" y="1792261"/>
              <a:ext cx="7028" cy="4516"/>
            </a:xfrm>
            <a:custGeom>
              <a:avLst/>
              <a:gdLst/>
              <a:ahLst/>
              <a:cxnLst/>
              <a:rect l="l" t="t" r="r" b="b"/>
              <a:pathLst>
                <a:path w="221" h="142" extrusionOk="0">
                  <a:moveTo>
                    <a:pt x="143" y="1"/>
                  </a:moveTo>
                  <a:lnTo>
                    <a:pt x="143" y="1"/>
                  </a:lnTo>
                  <a:lnTo>
                    <a:pt x="126" y="1"/>
                  </a:lnTo>
                  <a:cubicBezTo>
                    <a:pt x="111" y="16"/>
                    <a:pt x="95" y="16"/>
                    <a:pt x="95" y="16"/>
                  </a:cubicBezTo>
                  <a:lnTo>
                    <a:pt x="95" y="32"/>
                  </a:lnTo>
                  <a:cubicBezTo>
                    <a:pt x="111" y="47"/>
                    <a:pt x="111" y="79"/>
                    <a:pt x="95" y="79"/>
                  </a:cubicBezTo>
                  <a:lnTo>
                    <a:pt x="80" y="79"/>
                  </a:lnTo>
                  <a:cubicBezTo>
                    <a:pt x="80" y="95"/>
                    <a:pt x="63" y="110"/>
                    <a:pt x="63" y="110"/>
                  </a:cubicBezTo>
                  <a:lnTo>
                    <a:pt x="48" y="127"/>
                  </a:lnTo>
                  <a:cubicBezTo>
                    <a:pt x="32" y="127"/>
                    <a:pt x="17" y="110"/>
                    <a:pt x="17" y="95"/>
                  </a:cubicBezTo>
                  <a:lnTo>
                    <a:pt x="17" y="95"/>
                  </a:lnTo>
                  <a:cubicBezTo>
                    <a:pt x="0" y="110"/>
                    <a:pt x="0" y="110"/>
                    <a:pt x="0" y="127"/>
                  </a:cubicBezTo>
                  <a:lnTo>
                    <a:pt x="63" y="142"/>
                  </a:lnTo>
                  <a:cubicBezTo>
                    <a:pt x="80" y="110"/>
                    <a:pt x="111" y="95"/>
                    <a:pt x="143" y="64"/>
                  </a:cubicBezTo>
                  <a:lnTo>
                    <a:pt x="143" y="64"/>
                  </a:lnTo>
                  <a:lnTo>
                    <a:pt x="158" y="79"/>
                  </a:lnTo>
                  <a:lnTo>
                    <a:pt x="174" y="79"/>
                  </a:lnTo>
                  <a:cubicBezTo>
                    <a:pt x="189" y="79"/>
                    <a:pt x="206" y="79"/>
                    <a:pt x="206" y="64"/>
                  </a:cubicBezTo>
                  <a:cubicBezTo>
                    <a:pt x="221" y="47"/>
                    <a:pt x="206" y="32"/>
                    <a:pt x="189" y="16"/>
                  </a:cubicBezTo>
                  <a:lnTo>
                    <a:pt x="189" y="16"/>
                  </a:lnTo>
                  <a:cubicBezTo>
                    <a:pt x="174" y="1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40"/>
            <p:cNvSpPr/>
            <p:nvPr/>
          </p:nvSpPr>
          <p:spPr>
            <a:xfrm>
              <a:off x="3166463" y="1817800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7"/>
                    <a:pt x="64" y="17"/>
                    <a:pt x="64" y="32"/>
                  </a:cubicBezTo>
                  <a:lnTo>
                    <a:pt x="17" y="158"/>
                  </a:lnTo>
                  <a:cubicBezTo>
                    <a:pt x="1" y="158"/>
                    <a:pt x="17" y="190"/>
                    <a:pt x="32" y="190"/>
                  </a:cubicBezTo>
                  <a:lnTo>
                    <a:pt x="32" y="190"/>
                  </a:lnTo>
                  <a:lnTo>
                    <a:pt x="64" y="143"/>
                  </a:lnTo>
                  <a:cubicBezTo>
                    <a:pt x="64" y="127"/>
                    <a:pt x="80" y="127"/>
                    <a:pt x="80" y="127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127" y="49"/>
                  </a:lnTo>
                  <a:cubicBezTo>
                    <a:pt x="127" y="32"/>
                    <a:pt x="127" y="17"/>
                    <a:pt x="112" y="17"/>
                  </a:cubicBezTo>
                  <a:cubicBezTo>
                    <a:pt x="95" y="17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40"/>
            <p:cNvSpPr/>
            <p:nvPr/>
          </p:nvSpPr>
          <p:spPr>
            <a:xfrm>
              <a:off x="3134405" y="1826355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5" y="0"/>
                    <a:pt x="95" y="15"/>
                    <a:pt x="80" y="15"/>
                  </a:cubicBezTo>
                  <a:lnTo>
                    <a:pt x="63" y="47"/>
                  </a:lnTo>
                  <a:cubicBezTo>
                    <a:pt x="63" y="63"/>
                    <a:pt x="63" y="63"/>
                    <a:pt x="48" y="78"/>
                  </a:cubicBezTo>
                  <a:lnTo>
                    <a:pt x="48" y="78"/>
                  </a:lnTo>
                  <a:lnTo>
                    <a:pt x="17" y="141"/>
                  </a:lnTo>
                  <a:cubicBezTo>
                    <a:pt x="0" y="158"/>
                    <a:pt x="17" y="173"/>
                    <a:pt x="32" y="189"/>
                  </a:cubicBezTo>
                  <a:lnTo>
                    <a:pt x="48" y="189"/>
                  </a:lnTo>
                  <a:cubicBezTo>
                    <a:pt x="63" y="189"/>
                    <a:pt x="63" y="173"/>
                    <a:pt x="80" y="173"/>
                  </a:cubicBezTo>
                  <a:lnTo>
                    <a:pt x="143" y="47"/>
                  </a:lnTo>
                  <a:cubicBezTo>
                    <a:pt x="158" y="32"/>
                    <a:pt x="143" y="15"/>
                    <a:pt x="126" y="15"/>
                  </a:cubicBezTo>
                  <a:cubicBezTo>
                    <a:pt x="126" y="0"/>
                    <a:pt x="126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40"/>
            <p:cNvSpPr/>
            <p:nvPr/>
          </p:nvSpPr>
          <p:spPr>
            <a:xfrm>
              <a:off x="3252651" y="1806287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64" y="16"/>
                    <a:pt x="64" y="16"/>
                    <a:pt x="49" y="16"/>
                  </a:cubicBezTo>
                  <a:lnTo>
                    <a:pt x="17" y="64"/>
                  </a:lnTo>
                  <a:cubicBezTo>
                    <a:pt x="1" y="79"/>
                    <a:pt x="1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cubicBezTo>
                    <a:pt x="49" y="127"/>
                    <a:pt x="64" y="127"/>
                    <a:pt x="64" y="111"/>
                  </a:cubicBezTo>
                  <a:lnTo>
                    <a:pt x="112" y="64"/>
                  </a:lnTo>
                  <a:cubicBezTo>
                    <a:pt x="127" y="48"/>
                    <a:pt x="112" y="32"/>
                    <a:pt x="95" y="16"/>
                  </a:cubicBezTo>
                  <a:cubicBezTo>
                    <a:pt x="95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40"/>
            <p:cNvSpPr/>
            <p:nvPr/>
          </p:nvSpPr>
          <p:spPr>
            <a:xfrm>
              <a:off x="3442582" y="1782720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47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80"/>
                    <a:pt x="1" y="95"/>
                    <a:pt x="16" y="95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12"/>
                  </a:lnTo>
                  <a:lnTo>
                    <a:pt x="64" y="112"/>
                  </a:lnTo>
                  <a:cubicBezTo>
                    <a:pt x="79" y="112"/>
                    <a:pt x="79" y="112"/>
                    <a:pt x="95" y="127"/>
                  </a:cubicBezTo>
                  <a:cubicBezTo>
                    <a:pt x="95" y="112"/>
                    <a:pt x="110" y="112"/>
                    <a:pt x="110" y="112"/>
                  </a:cubicBezTo>
                  <a:cubicBezTo>
                    <a:pt x="110" y="95"/>
                    <a:pt x="110" y="64"/>
                    <a:pt x="95" y="64"/>
                  </a:cubicBezTo>
                  <a:lnTo>
                    <a:pt x="95" y="64"/>
                  </a:lnTo>
                  <a:lnTo>
                    <a:pt x="79" y="49"/>
                  </a:lnTo>
                  <a:lnTo>
                    <a:pt x="79" y="49"/>
                  </a:lnTo>
                  <a:cubicBezTo>
                    <a:pt x="79" y="32"/>
                    <a:pt x="64" y="17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40"/>
            <p:cNvSpPr/>
            <p:nvPr/>
          </p:nvSpPr>
          <p:spPr>
            <a:xfrm>
              <a:off x="3410524" y="179175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6" y="0"/>
                  </a:moveTo>
                  <a:lnTo>
                    <a:pt x="126" y="0"/>
                  </a:lnTo>
                  <a:lnTo>
                    <a:pt x="126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8"/>
                  </a:cubicBezTo>
                  <a:cubicBezTo>
                    <a:pt x="0" y="63"/>
                    <a:pt x="16" y="63"/>
                    <a:pt x="16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63" y="80"/>
                  </a:lnTo>
                  <a:cubicBezTo>
                    <a:pt x="63" y="63"/>
                    <a:pt x="79" y="63"/>
                    <a:pt x="95" y="63"/>
                  </a:cubicBezTo>
                  <a:lnTo>
                    <a:pt x="142" y="48"/>
                  </a:lnTo>
                  <a:lnTo>
                    <a:pt x="142" y="48"/>
                  </a:lnTo>
                  <a:cubicBezTo>
                    <a:pt x="142" y="48"/>
                    <a:pt x="142" y="63"/>
                    <a:pt x="158" y="63"/>
                  </a:cubicBezTo>
                  <a:cubicBezTo>
                    <a:pt x="158" y="48"/>
                    <a:pt x="158" y="48"/>
                    <a:pt x="173" y="32"/>
                  </a:cubicBezTo>
                  <a:lnTo>
                    <a:pt x="173" y="32"/>
                  </a:lnTo>
                  <a:lnTo>
                    <a:pt x="158" y="17"/>
                  </a:lnTo>
                  <a:cubicBezTo>
                    <a:pt x="158" y="17"/>
                    <a:pt x="142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40"/>
            <p:cNvSpPr/>
            <p:nvPr/>
          </p:nvSpPr>
          <p:spPr>
            <a:xfrm>
              <a:off x="3421560" y="1795760"/>
              <a:ext cx="9032" cy="7060"/>
            </a:xfrm>
            <a:custGeom>
              <a:avLst/>
              <a:gdLst/>
              <a:ahLst/>
              <a:cxnLst/>
              <a:rect l="l" t="t" r="r" b="b"/>
              <a:pathLst>
                <a:path w="284" h="222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32"/>
                  </a:lnTo>
                  <a:lnTo>
                    <a:pt x="0" y="63"/>
                  </a:lnTo>
                  <a:lnTo>
                    <a:pt x="15" y="80"/>
                  </a:lnTo>
                  <a:cubicBezTo>
                    <a:pt x="15" y="63"/>
                    <a:pt x="15" y="63"/>
                    <a:pt x="32" y="63"/>
                  </a:cubicBezTo>
                  <a:lnTo>
                    <a:pt x="32" y="63"/>
                  </a:lnTo>
                  <a:cubicBezTo>
                    <a:pt x="47" y="63"/>
                    <a:pt x="47" y="80"/>
                    <a:pt x="63" y="80"/>
                  </a:cubicBezTo>
                  <a:lnTo>
                    <a:pt x="63" y="127"/>
                  </a:lnTo>
                  <a:cubicBezTo>
                    <a:pt x="78" y="127"/>
                    <a:pt x="78" y="143"/>
                    <a:pt x="78" y="158"/>
                  </a:cubicBezTo>
                  <a:lnTo>
                    <a:pt x="110" y="206"/>
                  </a:lnTo>
                  <a:cubicBezTo>
                    <a:pt x="126" y="206"/>
                    <a:pt x="126" y="221"/>
                    <a:pt x="141" y="221"/>
                  </a:cubicBezTo>
                  <a:cubicBezTo>
                    <a:pt x="141" y="221"/>
                    <a:pt x="158" y="221"/>
                    <a:pt x="158" y="206"/>
                  </a:cubicBezTo>
                  <a:cubicBezTo>
                    <a:pt x="141" y="206"/>
                    <a:pt x="126" y="190"/>
                    <a:pt x="126" y="174"/>
                  </a:cubicBezTo>
                  <a:cubicBezTo>
                    <a:pt x="141" y="158"/>
                    <a:pt x="141" y="143"/>
                    <a:pt x="158" y="143"/>
                  </a:cubicBezTo>
                  <a:lnTo>
                    <a:pt x="110" y="80"/>
                  </a:lnTo>
                  <a:lnTo>
                    <a:pt x="236" y="95"/>
                  </a:lnTo>
                  <a:lnTo>
                    <a:pt x="236" y="95"/>
                  </a:lnTo>
                  <a:cubicBezTo>
                    <a:pt x="252" y="95"/>
                    <a:pt x="267" y="80"/>
                    <a:pt x="267" y="63"/>
                  </a:cubicBezTo>
                  <a:cubicBezTo>
                    <a:pt x="284" y="48"/>
                    <a:pt x="267" y="32"/>
                    <a:pt x="236" y="32"/>
                  </a:cubicBezTo>
                  <a:lnTo>
                    <a:pt x="204" y="32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32"/>
                  </a:lnTo>
                  <a:cubicBezTo>
                    <a:pt x="141" y="48"/>
                    <a:pt x="126" y="63"/>
                    <a:pt x="110" y="63"/>
                  </a:cubicBezTo>
                  <a:lnTo>
                    <a:pt x="110" y="63"/>
                  </a:lnTo>
                  <a:cubicBezTo>
                    <a:pt x="78" y="63"/>
                    <a:pt x="63" y="48"/>
                    <a:pt x="63" y="32"/>
                  </a:cubicBezTo>
                  <a:lnTo>
                    <a:pt x="63" y="17"/>
                  </a:lnTo>
                  <a:lnTo>
                    <a:pt x="63" y="1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40"/>
            <p:cNvSpPr/>
            <p:nvPr/>
          </p:nvSpPr>
          <p:spPr>
            <a:xfrm>
              <a:off x="3436572" y="1790258"/>
              <a:ext cx="4516" cy="2512"/>
            </a:xfrm>
            <a:custGeom>
              <a:avLst/>
              <a:gdLst/>
              <a:ahLst/>
              <a:cxnLst/>
              <a:rect l="l" t="t" r="r" b="b"/>
              <a:pathLst>
                <a:path w="142" h="79" extrusionOk="0">
                  <a:moveTo>
                    <a:pt x="110" y="1"/>
                  </a:moveTo>
                  <a:lnTo>
                    <a:pt x="95" y="1"/>
                  </a:lnTo>
                  <a:lnTo>
                    <a:pt x="64" y="1"/>
                  </a:lnTo>
                  <a:lnTo>
                    <a:pt x="47" y="16"/>
                  </a:lnTo>
                  <a:lnTo>
                    <a:pt x="47" y="16"/>
                  </a:lnTo>
                  <a:cubicBezTo>
                    <a:pt x="32" y="16"/>
                    <a:pt x="32" y="16"/>
                    <a:pt x="32" y="1"/>
                  </a:cubicBezTo>
                  <a:cubicBezTo>
                    <a:pt x="16" y="16"/>
                    <a:pt x="1" y="32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47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110" y="64"/>
                  </a:lnTo>
                  <a:cubicBezTo>
                    <a:pt x="127" y="64"/>
                    <a:pt x="142" y="47"/>
                    <a:pt x="142" y="32"/>
                  </a:cubicBezTo>
                  <a:lnTo>
                    <a:pt x="142" y="32"/>
                  </a:lnTo>
                  <a:cubicBezTo>
                    <a:pt x="142" y="16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40"/>
            <p:cNvSpPr/>
            <p:nvPr/>
          </p:nvSpPr>
          <p:spPr>
            <a:xfrm>
              <a:off x="3380947" y="1791275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63" y="0"/>
                  </a:moveTo>
                  <a:lnTo>
                    <a:pt x="63" y="0"/>
                  </a:lnTo>
                  <a:lnTo>
                    <a:pt x="17" y="3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78"/>
                    <a:pt x="48" y="95"/>
                    <a:pt x="32" y="110"/>
                  </a:cubicBezTo>
                  <a:cubicBezTo>
                    <a:pt x="48" y="110"/>
                    <a:pt x="48" y="95"/>
                    <a:pt x="48" y="95"/>
                  </a:cubicBezTo>
                  <a:lnTo>
                    <a:pt x="48" y="95"/>
                  </a:lnTo>
                  <a:lnTo>
                    <a:pt x="111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cubicBezTo>
                    <a:pt x="80" y="32"/>
                    <a:pt x="80" y="32"/>
                    <a:pt x="63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40"/>
            <p:cNvSpPr/>
            <p:nvPr/>
          </p:nvSpPr>
          <p:spPr>
            <a:xfrm>
              <a:off x="3165986" y="1821807"/>
              <a:ext cx="4516" cy="4580"/>
            </a:xfrm>
            <a:custGeom>
              <a:avLst/>
              <a:gdLst/>
              <a:ahLst/>
              <a:cxnLst/>
              <a:rect l="l" t="t" r="r" b="b"/>
              <a:pathLst>
                <a:path w="142" h="144" extrusionOk="0">
                  <a:moveTo>
                    <a:pt x="110" y="1"/>
                  </a:move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cubicBezTo>
                    <a:pt x="16" y="64"/>
                    <a:pt x="1" y="95"/>
                    <a:pt x="1" y="112"/>
                  </a:cubicBezTo>
                  <a:cubicBezTo>
                    <a:pt x="1" y="127"/>
                    <a:pt x="16" y="143"/>
                    <a:pt x="32" y="143"/>
                  </a:cubicBezTo>
                  <a:lnTo>
                    <a:pt x="47" y="143"/>
                  </a:lnTo>
                  <a:lnTo>
                    <a:pt x="79" y="127"/>
                  </a:lnTo>
                  <a:cubicBezTo>
                    <a:pt x="95" y="127"/>
                    <a:pt x="95" y="112"/>
                    <a:pt x="110" y="112"/>
                  </a:cubicBezTo>
                  <a:lnTo>
                    <a:pt x="110" y="112"/>
                  </a:lnTo>
                  <a:lnTo>
                    <a:pt x="110" y="112"/>
                  </a:lnTo>
                  <a:lnTo>
                    <a:pt x="142" y="49"/>
                  </a:lnTo>
                  <a:cubicBezTo>
                    <a:pt x="142" y="32"/>
                    <a:pt x="142" y="17"/>
                    <a:pt x="127" y="17"/>
                  </a:cubicBezTo>
                  <a:lnTo>
                    <a:pt x="127" y="1"/>
                  </a:lnTo>
                  <a:lnTo>
                    <a:pt x="11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40"/>
            <p:cNvSpPr/>
            <p:nvPr/>
          </p:nvSpPr>
          <p:spPr>
            <a:xfrm>
              <a:off x="3356872" y="1803774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95" y="1"/>
                  </a:moveTo>
                  <a:lnTo>
                    <a:pt x="95" y="1"/>
                  </a:lnTo>
                  <a:lnTo>
                    <a:pt x="80" y="1"/>
                  </a:lnTo>
                  <a:lnTo>
                    <a:pt x="64" y="17"/>
                  </a:lnTo>
                  <a:lnTo>
                    <a:pt x="17" y="48"/>
                  </a:lnTo>
                  <a:cubicBezTo>
                    <a:pt x="17" y="48"/>
                    <a:pt x="17" y="64"/>
                    <a:pt x="1" y="64"/>
                  </a:cubicBezTo>
                  <a:cubicBezTo>
                    <a:pt x="17" y="80"/>
                    <a:pt x="17" y="95"/>
                    <a:pt x="17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111"/>
                    <a:pt x="64" y="95"/>
                  </a:cubicBezTo>
                  <a:lnTo>
                    <a:pt x="127" y="48"/>
                  </a:lnTo>
                  <a:cubicBezTo>
                    <a:pt x="143" y="48"/>
                    <a:pt x="143" y="17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40"/>
            <p:cNvSpPr/>
            <p:nvPr/>
          </p:nvSpPr>
          <p:spPr>
            <a:xfrm>
              <a:off x="3298289" y="178071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cubicBezTo>
                    <a:pt x="32" y="17"/>
                    <a:pt x="32" y="17"/>
                    <a:pt x="32" y="32"/>
                  </a:cubicBezTo>
                  <a:lnTo>
                    <a:pt x="32" y="32"/>
                  </a:lnTo>
                  <a:cubicBezTo>
                    <a:pt x="15" y="49"/>
                    <a:pt x="0" y="49"/>
                    <a:pt x="0" y="80"/>
                  </a:cubicBezTo>
                  <a:cubicBezTo>
                    <a:pt x="0" y="112"/>
                    <a:pt x="32" y="127"/>
                    <a:pt x="32" y="127"/>
                  </a:cubicBezTo>
                  <a:lnTo>
                    <a:pt x="47" y="127"/>
                  </a:lnTo>
                  <a:cubicBezTo>
                    <a:pt x="63" y="127"/>
                    <a:pt x="78" y="127"/>
                    <a:pt x="78" y="112"/>
                  </a:cubicBezTo>
                  <a:lnTo>
                    <a:pt x="78" y="112"/>
                  </a:lnTo>
                  <a:lnTo>
                    <a:pt x="78" y="112"/>
                  </a:lnTo>
                  <a:cubicBezTo>
                    <a:pt x="63" y="112"/>
                    <a:pt x="63" y="112"/>
                    <a:pt x="47" y="95"/>
                  </a:cubicBezTo>
                  <a:cubicBezTo>
                    <a:pt x="47" y="64"/>
                    <a:pt x="63" y="49"/>
                    <a:pt x="78" y="49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40"/>
            <p:cNvSpPr/>
            <p:nvPr/>
          </p:nvSpPr>
          <p:spPr>
            <a:xfrm>
              <a:off x="3183510" y="1793756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174" y="0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127" y="17"/>
                  </a:lnTo>
                  <a:lnTo>
                    <a:pt x="111" y="17"/>
                  </a:lnTo>
                  <a:lnTo>
                    <a:pt x="111" y="48"/>
                  </a:lnTo>
                  <a:cubicBezTo>
                    <a:pt x="127" y="63"/>
                    <a:pt x="111" y="80"/>
                    <a:pt x="95" y="95"/>
                  </a:cubicBezTo>
                  <a:lnTo>
                    <a:pt x="80" y="95"/>
                  </a:lnTo>
                  <a:cubicBezTo>
                    <a:pt x="64" y="95"/>
                    <a:pt x="64" y="80"/>
                    <a:pt x="48" y="63"/>
                  </a:cubicBezTo>
                  <a:lnTo>
                    <a:pt x="48" y="63"/>
                  </a:lnTo>
                  <a:lnTo>
                    <a:pt x="48" y="80"/>
                  </a:lnTo>
                  <a:lnTo>
                    <a:pt x="17" y="143"/>
                  </a:lnTo>
                  <a:cubicBezTo>
                    <a:pt x="0" y="158"/>
                    <a:pt x="0" y="174"/>
                    <a:pt x="17" y="190"/>
                  </a:cubicBezTo>
                  <a:lnTo>
                    <a:pt x="32" y="190"/>
                  </a:lnTo>
                  <a:lnTo>
                    <a:pt x="32" y="190"/>
                  </a:lnTo>
                  <a:cubicBezTo>
                    <a:pt x="48" y="190"/>
                    <a:pt x="64" y="190"/>
                    <a:pt x="64" y="174"/>
                  </a:cubicBezTo>
                  <a:lnTo>
                    <a:pt x="80" y="174"/>
                  </a:lnTo>
                  <a:lnTo>
                    <a:pt x="80" y="174"/>
                  </a:lnTo>
                  <a:cubicBezTo>
                    <a:pt x="64" y="174"/>
                    <a:pt x="64" y="158"/>
                    <a:pt x="64" y="158"/>
                  </a:cubicBezTo>
                  <a:cubicBezTo>
                    <a:pt x="48" y="143"/>
                    <a:pt x="64" y="111"/>
                    <a:pt x="80" y="111"/>
                  </a:cubicBezTo>
                  <a:lnTo>
                    <a:pt x="95" y="95"/>
                  </a:lnTo>
                  <a:cubicBezTo>
                    <a:pt x="95" y="95"/>
                    <a:pt x="111" y="95"/>
                    <a:pt x="127" y="80"/>
                  </a:cubicBezTo>
                  <a:lnTo>
                    <a:pt x="127" y="80"/>
                  </a:lnTo>
                  <a:lnTo>
                    <a:pt x="190" y="80"/>
                  </a:lnTo>
                  <a:cubicBezTo>
                    <a:pt x="190" y="63"/>
                    <a:pt x="206" y="63"/>
                    <a:pt x="206" y="48"/>
                  </a:cubicBezTo>
                  <a:lnTo>
                    <a:pt x="206" y="32"/>
                  </a:lnTo>
                  <a:cubicBezTo>
                    <a:pt x="206" y="17"/>
                    <a:pt x="206" y="17"/>
                    <a:pt x="190" y="17"/>
                  </a:cubicBezTo>
                  <a:cubicBezTo>
                    <a:pt x="190" y="0"/>
                    <a:pt x="174" y="0"/>
                    <a:pt x="17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40"/>
            <p:cNvSpPr/>
            <p:nvPr/>
          </p:nvSpPr>
          <p:spPr>
            <a:xfrm>
              <a:off x="3330824" y="1779731"/>
              <a:ext cx="3562" cy="4548"/>
            </a:xfrm>
            <a:custGeom>
              <a:avLst/>
              <a:gdLst/>
              <a:ahLst/>
              <a:cxnLst/>
              <a:rect l="l" t="t" r="r" b="b"/>
              <a:pathLst>
                <a:path w="112" h="143" extrusionOk="0">
                  <a:moveTo>
                    <a:pt x="64" y="0"/>
                  </a:moveTo>
                  <a:cubicBezTo>
                    <a:pt x="64" y="17"/>
                    <a:pt x="49" y="17"/>
                    <a:pt x="49" y="17"/>
                  </a:cubicBezTo>
                  <a:lnTo>
                    <a:pt x="32" y="17"/>
                  </a:lnTo>
                  <a:lnTo>
                    <a:pt x="17" y="0"/>
                  </a:lnTo>
                  <a:lnTo>
                    <a:pt x="17" y="17"/>
                  </a:lnTo>
                  <a:lnTo>
                    <a:pt x="1" y="63"/>
                  </a:lnTo>
                  <a:lnTo>
                    <a:pt x="1" y="95"/>
                  </a:lnTo>
                  <a:lnTo>
                    <a:pt x="49" y="143"/>
                  </a:lnTo>
                  <a:lnTo>
                    <a:pt x="80" y="143"/>
                  </a:lnTo>
                  <a:lnTo>
                    <a:pt x="95" y="143"/>
                  </a:lnTo>
                  <a:cubicBezTo>
                    <a:pt x="112" y="126"/>
                    <a:pt x="112" y="95"/>
                    <a:pt x="95" y="95"/>
                  </a:cubicBezTo>
                  <a:lnTo>
                    <a:pt x="64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40"/>
            <p:cNvSpPr/>
            <p:nvPr/>
          </p:nvSpPr>
          <p:spPr>
            <a:xfrm>
              <a:off x="3396976" y="1784247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26" y="1"/>
                  </a:lnTo>
                  <a:lnTo>
                    <a:pt x="111" y="16"/>
                  </a:lnTo>
                  <a:cubicBezTo>
                    <a:pt x="95" y="32"/>
                    <a:pt x="95" y="32"/>
                    <a:pt x="80" y="32"/>
                  </a:cubicBezTo>
                  <a:lnTo>
                    <a:pt x="48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0" y="95"/>
                  </a:lnTo>
                  <a:lnTo>
                    <a:pt x="17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80" y="95"/>
                  </a:lnTo>
                  <a:cubicBezTo>
                    <a:pt x="95" y="95"/>
                    <a:pt x="126" y="95"/>
                    <a:pt x="143" y="79"/>
                  </a:cubicBezTo>
                  <a:lnTo>
                    <a:pt x="158" y="64"/>
                  </a:lnTo>
                  <a:cubicBezTo>
                    <a:pt x="174" y="47"/>
                    <a:pt x="174" y="16"/>
                    <a:pt x="158" y="16"/>
                  </a:cubicBezTo>
                  <a:cubicBezTo>
                    <a:pt x="158" y="1"/>
                    <a:pt x="143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40"/>
            <p:cNvSpPr/>
            <p:nvPr/>
          </p:nvSpPr>
          <p:spPr>
            <a:xfrm>
              <a:off x="3027163" y="1819803"/>
              <a:ext cx="6042" cy="4580"/>
            </a:xfrm>
            <a:custGeom>
              <a:avLst/>
              <a:gdLst/>
              <a:ahLst/>
              <a:cxnLst/>
              <a:rect l="l" t="t" r="r" b="b"/>
              <a:pathLst>
                <a:path w="190" h="144" extrusionOk="0">
                  <a:moveTo>
                    <a:pt x="143" y="1"/>
                  </a:moveTo>
                  <a:lnTo>
                    <a:pt x="143" y="1"/>
                  </a:lnTo>
                  <a:cubicBezTo>
                    <a:pt x="143" y="1"/>
                    <a:pt x="127" y="1"/>
                    <a:pt x="127" y="17"/>
                  </a:cubicBezTo>
                  <a:lnTo>
                    <a:pt x="80" y="64"/>
                  </a:lnTo>
                  <a:lnTo>
                    <a:pt x="64" y="49"/>
                  </a:lnTo>
                  <a:lnTo>
                    <a:pt x="49" y="49"/>
                  </a:lnTo>
                  <a:cubicBezTo>
                    <a:pt x="49" y="64"/>
                    <a:pt x="49" y="64"/>
                    <a:pt x="32" y="64"/>
                  </a:cubicBezTo>
                  <a:cubicBezTo>
                    <a:pt x="17" y="64"/>
                    <a:pt x="17" y="80"/>
                    <a:pt x="1" y="112"/>
                  </a:cubicBezTo>
                  <a:cubicBezTo>
                    <a:pt x="1" y="127"/>
                    <a:pt x="17" y="143"/>
                    <a:pt x="32" y="143"/>
                  </a:cubicBezTo>
                  <a:lnTo>
                    <a:pt x="49" y="143"/>
                  </a:lnTo>
                  <a:lnTo>
                    <a:pt x="64" y="143"/>
                  </a:lnTo>
                  <a:lnTo>
                    <a:pt x="64" y="127"/>
                  </a:lnTo>
                  <a:lnTo>
                    <a:pt x="95" y="127"/>
                  </a:lnTo>
                  <a:lnTo>
                    <a:pt x="127" y="127"/>
                  </a:lnTo>
                  <a:cubicBezTo>
                    <a:pt x="127" y="127"/>
                    <a:pt x="143" y="112"/>
                    <a:pt x="143" y="95"/>
                  </a:cubicBezTo>
                  <a:lnTo>
                    <a:pt x="143" y="95"/>
                  </a:lnTo>
                  <a:lnTo>
                    <a:pt x="175" y="49"/>
                  </a:lnTo>
                  <a:cubicBezTo>
                    <a:pt x="190" y="32"/>
                    <a:pt x="190" y="17"/>
                    <a:pt x="175" y="1"/>
                  </a:cubicBez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40"/>
            <p:cNvSpPr/>
            <p:nvPr/>
          </p:nvSpPr>
          <p:spPr>
            <a:xfrm>
              <a:off x="3146427" y="1836373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32" y="0"/>
                  </a:lnTo>
                  <a:cubicBezTo>
                    <a:pt x="17" y="0"/>
                    <a:pt x="1" y="32"/>
                    <a:pt x="1" y="47"/>
                  </a:cubicBezTo>
                  <a:lnTo>
                    <a:pt x="17" y="78"/>
                  </a:lnTo>
                  <a:cubicBezTo>
                    <a:pt x="17" y="78"/>
                    <a:pt x="17" y="95"/>
                    <a:pt x="32" y="95"/>
                  </a:cubicBezTo>
                  <a:cubicBezTo>
                    <a:pt x="32" y="95"/>
                    <a:pt x="32" y="110"/>
                    <a:pt x="48" y="110"/>
                  </a:cubicBezTo>
                  <a:lnTo>
                    <a:pt x="48" y="95"/>
                  </a:lnTo>
                  <a:lnTo>
                    <a:pt x="95" y="95"/>
                  </a:lnTo>
                  <a:cubicBezTo>
                    <a:pt x="111" y="78"/>
                    <a:pt x="127" y="63"/>
                    <a:pt x="111" y="47"/>
                  </a:cubicBezTo>
                  <a:cubicBezTo>
                    <a:pt x="111" y="32"/>
                    <a:pt x="95" y="32"/>
                    <a:pt x="80" y="32"/>
                  </a:cubicBezTo>
                  <a:lnTo>
                    <a:pt x="80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40"/>
            <p:cNvSpPr/>
            <p:nvPr/>
          </p:nvSpPr>
          <p:spPr>
            <a:xfrm>
              <a:off x="3338839" y="1809308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10"/>
                  </a:moveTo>
                  <a:lnTo>
                    <a:pt x="64" y="110"/>
                  </a:lnTo>
                  <a:lnTo>
                    <a:pt x="64" y="110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" y="47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32" y="127"/>
                  </a:lnTo>
                  <a:lnTo>
                    <a:pt x="32" y="142"/>
                  </a:lnTo>
                  <a:lnTo>
                    <a:pt x="80" y="127"/>
                  </a:lnTo>
                  <a:lnTo>
                    <a:pt x="80" y="110"/>
                  </a:lnTo>
                  <a:cubicBezTo>
                    <a:pt x="80" y="110"/>
                    <a:pt x="95" y="110"/>
                    <a:pt x="95" y="95"/>
                  </a:cubicBezTo>
                  <a:lnTo>
                    <a:pt x="95" y="64"/>
                  </a:lnTo>
                  <a:lnTo>
                    <a:pt x="64" y="16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40"/>
            <p:cNvSpPr/>
            <p:nvPr/>
          </p:nvSpPr>
          <p:spPr>
            <a:xfrm>
              <a:off x="3229116" y="179976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16" y="17"/>
                    <a:pt x="1" y="17"/>
                    <a:pt x="1" y="32"/>
                  </a:cubicBezTo>
                  <a:lnTo>
                    <a:pt x="1" y="32"/>
                  </a:lnTo>
                  <a:lnTo>
                    <a:pt x="1" y="158"/>
                  </a:lnTo>
                  <a:lnTo>
                    <a:pt x="1" y="174"/>
                  </a:lnTo>
                  <a:cubicBezTo>
                    <a:pt x="16" y="190"/>
                    <a:pt x="16" y="190"/>
                    <a:pt x="32" y="190"/>
                  </a:cubicBezTo>
                  <a:lnTo>
                    <a:pt x="48" y="190"/>
                  </a:lnTo>
                  <a:lnTo>
                    <a:pt x="48" y="190"/>
                  </a:lnTo>
                  <a:cubicBezTo>
                    <a:pt x="64" y="190"/>
                    <a:pt x="64" y="190"/>
                    <a:pt x="79" y="174"/>
                  </a:cubicBezTo>
                  <a:lnTo>
                    <a:pt x="64" y="174"/>
                  </a:lnTo>
                  <a:cubicBezTo>
                    <a:pt x="48" y="158"/>
                    <a:pt x="64" y="143"/>
                    <a:pt x="64" y="127"/>
                  </a:cubicBezTo>
                  <a:lnTo>
                    <a:pt x="79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79" y="95"/>
                  </a:lnTo>
                  <a:lnTo>
                    <a:pt x="95" y="48"/>
                  </a:lnTo>
                  <a:lnTo>
                    <a:pt x="95" y="32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40"/>
            <p:cNvSpPr/>
            <p:nvPr/>
          </p:nvSpPr>
          <p:spPr>
            <a:xfrm>
              <a:off x="3414023" y="1804283"/>
              <a:ext cx="7569" cy="3530"/>
            </a:xfrm>
            <a:custGeom>
              <a:avLst/>
              <a:gdLst/>
              <a:ahLst/>
              <a:cxnLst/>
              <a:rect l="l" t="t" r="r" b="b"/>
              <a:pathLst>
                <a:path w="238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lnTo>
                    <a:pt x="0" y="16"/>
                  </a:lnTo>
                  <a:lnTo>
                    <a:pt x="0" y="32"/>
                  </a:lnTo>
                  <a:cubicBezTo>
                    <a:pt x="0" y="48"/>
                    <a:pt x="0" y="64"/>
                    <a:pt x="16" y="64"/>
                  </a:cubicBezTo>
                  <a:lnTo>
                    <a:pt x="32" y="79"/>
                  </a:lnTo>
                  <a:cubicBezTo>
                    <a:pt x="32" y="64"/>
                    <a:pt x="32" y="64"/>
                    <a:pt x="48" y="64"/>
                  </a:cubicBezTo>
                  <a:lnTo>
                    <a:pt x="63" y="48"/>
                  </a:lnTo>
                  <a:lnTo>
                    <a:pt x="79" y="48"/>
                  </a:lnTo>
                  <a:lnTo>
                    <a:pt x="79" y="48"/>
                  </a:lnTo>
                  <a:cubicBezTo>
                    <a:pt x="95" y="48"/>
                    <a:pt x="95" y="64"/>
                    <a:pt x="111" y="64"/>
                  </a:cubicBezTo>
                  <a:lnTo>
                    <a:pt x="111" y="79"/>
                  </a:lnTo>
                  <a:lnTo>
                    <a:pt x="111" y="79"/>
                  </a:lnTo>
                  <a:cubicBezTo>
                    <a:pt x="126" y="79"/>
                    <a:pt x="126" y="95"/>
                    <a:pt x="143" y="95"/>
                  </a:cubicBezTo>
                  <a:lnTo>
                    <a:pt x="174" y="95"/>
                  </a:lnTo>
                  <a:cubicBezTo>
                    <a:pt x="174" y="95"/>
                    <a:pt x="189" y="95"/>
                    <a:pt x="189" y="111"/>
                  </a:cubicBezTo>
                  <a:lnTo>
                    <a:pt x="206" y="111"/>
                  </a:lnTo>
                  <a:cubicBezTo>
                    <a:pt x="221" y="111"/>
                    <a:pt x="221" y="95"/>
                    <a:pt x="237" y="79"/>
                  </a:cubicBezTo>
                  <a:lnTo>
                    <a:pt x="237" y="64"/>
                  </a:lnTo>
                  <a:cubicBezTo>
                    <a:pt x="237" y="64"/>
                    <a:pt x="237" y="48"/>
                    <a:pt x="221" y="48"/>
                  </a:cubicBezTo>
                  <a:lnTo>
                    <a:pt x="206" y="32"/>
                  </a:lnTo>
                  <a:lnTo>
                    <a:pt x="206" y="32"/>
                  </a:lnTo>
                  <a:lnTo>
                    <a:pt x="206" y="64"/>
                  </a:lnTo>
                  <a:lnTo>
                    <a:pt x="174" y="95"/>
                  </a:lnTo>
                  <a:lnTo>
                    <a:pt x="174" y="95"/>
                  </a:lnTo>
                  <a:lnTo>
                    <a:pt x="158" y="95"/>
                  </a:lnTo>
                  <a:lnTo>
                    <a:pt x="126" y="79"/>
                  </a:lnTo>
                  <a:cubicBezTo>
                    <a:pt x="111" y="64"/>
                    <a:pt x="111" y="64"/>
                    <a:pt x="111" y="48"/>
                  </a:cubicBezTo>
                  <a:lnTo>
                    <a:pt x="111" y="16"/>
                  </a:lnTo>
                  <a:lnTo>
                    <a:pt x="79" y="16"/>
                  </a:ln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40"/>
            <p:cNvSpPr/>
            <p:nvPr/>
          </p:nvSpPr>
          <p:spPr>
            <a:xfrm>
              <a:off x="3415518" y="180428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40"/>
            <p:cNvSpPr/>
            <p:nvPr/>
          </p:nvSpPr>
          <p:spPr>
            <a:xfrm>
              <a:off x="3422546" y="1769712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79" y="111"/>
                  </a:lnTo>
                  <a:cubicBezTo>
                    <a:pt x="79" y="126"/>
                    <a:pt x="95" y="126"/>
                    <a:pt x="95" y="126"/>
                  </a:cubicBezTo>
                  <a:cubicBezTo>
                    <a:pt x="95" y="111"/>
                    <a:pt x="110" y="95"/>
                    <a:pt x="110" y="95"/>
                  </a:cubicBezTo>
                  <a:lnTo>
                    <a:pt x="127" y="95"/>
                  </a:lnTo>
                  <a:lnTo>
                    <a:pt x="127" y="95"/>
                  </a:lnTo>
                  <a:lnTo>
                    <a:pt x="142" y="95"/>
                  </a:lnTo>
                  <a:cubicBezTo>
                    <a:pt x="142" y="80"/>
                    <a:pt x="142" y="63"/>
                    <a:pt x="127" y="63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40"/>
            <p:cNvSpPr/>
            <p:nvPr/>
          </p:nvSpPr>
          <p:spPr>
            <a:xfrm>
              <a:off x="3429034" y="1779254"/>
              <a:ext cx="3562" cy="3498"/>
            </a:xfrm>
            <a:custGeom>
              <a:avLst/>
              <a:gdLst/>
              <a:ahLst/>
              <a:cxnLst/>
              <a:rect l="l" t="t" r="r" b="b"/>
              <a:pathLst>
                <a:path w="112" h="11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64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95" y="78"/>
                  </a:lnTo>
                  <a:cubicBezTo>
                    <a:pt x="95" y="78"/>
                    <a:pt x="112" y="63"/>
                    <a:pt x="112" y="47"/>
                  </a:cubicBezTo>
                  <a:cubicBezTo>
                    <a:pt x="95" y="15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40"/>
            <p:cNvSpPr/>
            <p:nvPr/>
          </p:nvSpPr>
          <p:spPr>
            <a:xfrm>
              <a:off x="3385940" y="1772702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7"/>
                  </a:cubicBezTo>
                  <a:cubicBezTo>
                    <a:pt x="80" y="32"/>
                    <a:pt x="80" y="4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80" y="64"/>
                    <a:pt x="80" y="80"/>
                    <a:pt x="80" y="80"/>
                  </a:cubicBezTo>
                  <a:lnTo>
                    <a:pt x="80" y="80"/>
                  </a:lnTo>
                  <a:lnTo>
                    <a:pt x="49" y="80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80"/>
                    <a:pt x="1" y="112"/>
                  </a:cubicBezTo>
                  <a:lnTo>
                    <a:pt x="1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112" y="143"/>
                  </a:lnTo>
                  <a:lnTo>
                    <a:pt x="112" y="143"/>
                  </a:lnTo>
                  <a:cubicBezTo>
                    <a:pt x="112" y="127"/>
                    <a:pt x="112" y="127"/>
                    <a:pt x="127" y="112"/>
                  </a:cubicBezTo>
                  <a:cubicBezTo>
                    <a:pt x="112" y="112"/>
                    <a:pt x="95" y="95"/>
                    <a:pt x="95" y="80"/>
                  </a:cubicBezTo>
                  <a:cubicBezTo>
                    <a:pt x="95" y="64"/>
                    <a:pt x="112" y="49"/>
                    <a:pt x="127" y="49"/>
                  </a:cubicBezTo>
                  <a:lnTo>
                    <a:pt x="143" y="49"/>
                  </a:lnTo>
                  <a:lnTo>
                    <a:pt x="175" y="49"/>
                  </a:lnTo>
                  <a:lnTo>
                    <a:pt x="175" y="49"/>
                  </a:lnTo>
                  <a:lnTo>
                    <a:pt x="143" y="17"/>
                  </a:lnTo>
                  <a:cubicBezTo>
                    <a:pt x="127" y="1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40"/>
            <p:cNvSpPr/>
            <p:nvPr/>
          </p:nvSpPr>
          <p:spPr>
            <a:xfrm>
              <a:off x="3017654" y="1804792"/>
              <a:ext cx="4071" cy="6042"/>
            </a:xfrm>
            <a:custGeom>
              <a:avLst/>
              <a:gdLst/>
              <a:ahLst/>
              <a:cxnLst/>
              <a:rect l="l" t="t" r="r" b="b"/>
              <a:pathLst>
                <a:path w="128" h="190" extrusionOk="0">
                  <a:moveTo>
                    <a:pt x="33" y="0"/>
                  </a:moveTo>
                  <a:lnTo>
                    <a:pt x="33" y="16"/>
                  </a:lnTo>
                  <a:cubicBezTo>
                    <a:pt x="16" y="32"/>
                    <a:pt x="16" y="48"/>
                    <a:pt x="33" y="63"/>
                  </a:cubicBezTo>
                  <a:cubicBezTo>
                    <a:pt x="48" y="63"/>
                    <a:pt x="64" y="79"/>
                    <a:pt x="64" y="79"/>
                  </a:cubicBezTo>
                  <a:lnTo>
                    <a:pt x="48" y="79"/>
                  </a:lnTo>
                  <a:lnTo>
                    <a:pt x="33" y="79"/>
                  </a:lnTo>
                  <a:cubicBezTo>
                    <a:pt x="16" y="79"/>
                    <a:pt x="1" y="111"/>
                    <a:pt x="16" y="126"/>
                  </a:cubicBezTo>
                  <a:lnTo>
                    <a:pt x="16" y="142"/>
                  </a:lnTo>
                  <a:cubicBezTo>
                    <a:pt x="33" y="158"/>
                    <a:pt x="33" y="174"/>
                    <a:pt x="48" y="189"/>
                  </a:cubicBezTo>
                  <a:lnTo>
                    <a:pt x="48" y="189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74"/>
                  </a:lnTo>
                  <a:cubicBezTo>
                    <a:pt x="48" y="158"/>
                    <a:pt x="48" y="126"/>
                    <a:pt x="64" y="111"/>
                  </a:cubicBezTo>
                  <a:lnTo>
                    <a:pt x="79" y="111"/>
                  </a:lnTo>
                  <a:lnTo>
                    <a:pt x="79" y="111"/>
                  </a:lnTo>
                  <a:cubicBezTo>
                    <a:pt x="96" y="111"/>
                    <a:pt x="111" y="111"/>
                    <a:pt x="111" y="126"/>
                  </a:cubicBezTo>
                  <a:lnTo>
                    <a:pt x="127" y="142"/>
                  </a:lnTo>
                  <a:lnTo>
                    <a:pt x="127" y="111"/>
                  </a:lnTo>
                  <a:lnTo>
                    <a:pt x="111" y="111"/>
                  </a:lnTo>
                  <a:cubicBezTo>
                    <a:pt x="111" y="111"/>
                    <a:pt x="96" y="111"/>
                    <a:pt x="79" y="95"/>
                  </a:cubicBezTo>
                  <a:lnTo>
                    <a:pt x="79" y="63"/>
                  </a:lnTo>
                  <a:lnTo>
                    <a:pt x="79" y="48"/>
                  </a:lnTo>
                  <a:cubicBezTo>
                    <a:pt x="79" y="32"/>
                    <a:pt x="79" y="32"/>
                    <a:pt x="96" y="16"/>
                  </a:cubicBezTo>
                  <a:lnTo>
                    <a:pt x="96" y="16"/>
                  </a:lnTo>
                  <a:lnTo>
                    <a:pt x="79" y="16"/>
                  </a:lnTo>
                  <a:lnTo>
                    <a:pt x="64" y="16"/>
                  </a:lnTo>
                  <a:lnTo>
                    <a:pt x="48" y="16"/>
                  </a:lnTo>
                  <a:cubicBezTo>
                    <a:pt x="33" y="16"/>
                    <a:pt x="33" y="16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40"/>
            <p:cNvSpPr/>
            <p:nvPr/>
          </p:nvSpPr>
          <p:spPr>
            <a:xfrm>
              <a:off x="3419557" y="1764687"/>
              <a:ext cx="2512" cy="2035"/>
            </a:xfrm>
            <a:custGeom>
              <a:avLst/>
              <a:gdLst/>
              <a:ahLst/>
              <a:cxnLst/>
              <a:rect l="l" t="t" r="r" b="b"/>
              <a:pathLst>
                <a:path w="79" h="64" extrusionOk="0">
                  <a:moveTo>
                    <a:pt x="63" y="1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63" y="49"/>
                    <a:pt x="63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40"/>
            <p:cNvSpPr/>
            <p:nvPr/>
          </p:nvSpPr>
          <p:spPr>
            <a:xfrm>
              <a:off x="3048726" y="1820344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5"/>
                    <a:pt x="1" y="15"/>
                    <a:pt x="1" y="32"/>
                  </a:cubicBezTo>
                  <a:lnTo>
                    <a:pt x="1" y="63"/>
                  </a:lnTo>
                  <a:cubicBezTo>
                    <a:pt x="16" y="63"/>
                    <a:pt x="16" y="63"/>
                    <a:pt x="32" y="47"/>
                  </a:cubicBezTo>
                  <a:cubicBezTo>
                    <a:pt x="47" y="47"/>
                    <a:pt x="79" y="47"/>
                    <a:pt x="95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79" y="15"/>
                  </a:lnTo>
                  <a:lnTo>
                    <a:pt x="47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40"/>
            <p:cNvSpPr/>
            <p:nvPr/>
          </p:nvSpPr>
          <p:spPr>
            <a:xfrm>
              <a:off x="3268203" y="1763702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73" y="0"/>
                  </a:moveTo>
                  <a:cubicBezTo>
                    <a:pt x="110" y="0"/>
                    <a:pt x="47" y="16"/>
                    <a:pt x="1" y="16"/>
                  </a:cubicBezTo>
                  <a:lnTo>
                    <a:pt x="1" y="32"/>
                  </a:lnTo>
                  <a:lnTo>
                    <a:pt x="47" y="63"/>
                  </a:lnTo>
                  <a:lnTo>
                    <a:pt x="64" y="80"/>
                  </a:lnTo>
                  <a:lnTo>
                    <a:pt x="79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58" y="32"/>
                  </a:lnTo>
                  <a:cubicBezTo>
                    <a:pt x="173" y="32"/>
                    <a:pt x="173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40"/>
            <p:cNvSpPr/>
            <p:nvPr/>
          </p:nvSpPr>
          <p:spPr>
            <a:xfrm>
              <a:off x="3324813" y="1773243"/>
              <a:ext cx="9064" cy="4039"/>
            </a:xfrm>
            <a:custGeom>
              <a:avLst/>
              <a:gdLst/>
              <a:ahLst/>
              <a:cxnLst/>
              <a:rect l="l" t="t" r="r" b="b"/>
              <a:pathLst>
                <a:path w="285" h="127" extrusionOk="0">
                  <a:moveTo>
                    <a:pt x="238" y="0"/>
                  </a:moveTo>
                  <a:lnTo>
                    <a:pt x="238" y="0"/>
                  </a:lnTo>
                  <a:lnTo>
                    <a:pt x="238" y="0"/>
                  </a:lnTo>
                  <a:lnTo>
                    <a:pt x="158" y="32"/>
                  </a:lnTo>
                  <a:cubicBezTo>
                    <a:pt x="143" y="15"/>
                    <a:pt x="127" y="15"/>
                    <a:pt x="127" y="15"/>
                  </a:cubicBezTo>
                  <a:cubicBezTo>
                    <a:pt x="80" y="15"/>
                    <a:pt x="48" y="32"/>
                    <a:pt x="17" y="47"/>
                  </a:cubicBezTo>
                  <a:cubicBezTo>
                    <a:pt x="1" y="47"/>
                    <a:pt x="1" y="47"/>
                    <a:pt x="1" y="63"/>
                  </a:cubicBezTo>
                  <a:lnTo>
                    <a:pt x="1" y="63"/>
                  </a:lnTo>
                  <a:lnTo>
                    <a:pt x="1" y="63"/>
                  </a:lnTo>
                  <a:lnTo>
                    <a:pt x="17" y="78"/>
                  </a:lnTo>
                  <a:lnTo>
                    <a:pt x="17" y="110"/>
                  </a:lnTo>
                  <a:lnTo>
                    <a:pt x="17" y="126"/>
                  </a:lnTo>
                  <a:lnTo>
                    <a:pt x="95" y="78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7" y="63"/>
                    <a:pt x="143" y="78"/>
                    <a:pt x="143" y="78"/>
                  </a:cubicBezTo>
                  <a:cubicBezTo>
                    <a:pt x="143" y="95"/>
                    <a:pt x="158" y="95"/>
                    <a:pt x="158" y="95"/>
                  </a:cubicBezTo>
                  <a:lnTo>
                    <a:pt x="158" y="95"/>
                  </a:lnTo>
                  <a:lnTo>
                    <a:pt x="158" y="95"/>
                  </a:lnTo>
                  <a:lnTo>
                    <a:pt x="158" y="78"/>
                  </a:lnTo>
                  <a:cubicBezTo>
                    <a:pt x="143" y="63"/>
                    <a:pt x="158" y="47"/>
                    <a:pt x="175" y="32"/>
                  </a:cubicBezTo>
                  <a:lnTo>
                    <a:pt x="175" y="32"/>
                  </a:lnTo>
                  <a:lnTo>
                    <a:pt x="190" y="32"/>
                  </a:lnTo>
                  <a:cubicBezTo>
                    <a:pt x="190" y="32"/>
                    <a:pt x="206" y="32"/>
                    <a:pt x="221" y="47"/>
                  </a:cubicBezTo>
                  <a:lnTo>
                    <a:pt x="221" y="47"/>
                  </a:lnTo>
                  <a:lnTo>
                    <a:pt x="221" y="47"/>
                  </a:lnTo>
                  <a:cubicBezTo>
                    <a:pt x="221" y="32"/>
                    <a:pt x="238" y="15"/>
                    <a:pt x="253" y="15"/>
                  </a:cubicBezTo>
                  <a:cubicBezTo>
                    <a:pt x="253" y="15"/>
                    <a:pt x="269" y="15"/>
                    <a:pt x="269" y="32"/>
                  </a:cubicBezTo>
                  <a:lnTo>
                    <a:pt x="284" y="32"/>
                  </a:lnTo>
                  <a:cubicBezTo>
                    <a:pt x="284" y="32"/>
                    <a:pt x="284" y="15"/>
                    <a:pt x="269" y="15"/>
                  </a:cubicBezTo>
                  <a:cubicBezTo>
                    <a:pt x="269" y="0"/>
                    <a:pt x="253" y="0"/>
                    <a:pt x="25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40"/>
            <p:cNvSpPr/>
            <p:nvPr/>
          </p:nvSpPr>
          <p:spPr>
            <a:xfrm>
              <a:off x="3420543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47" y="0"/>
                  </a:moveTo>
                  <a:lnTo>
                    <a:pt x="32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32" y="32"/>
                    <a:pt x="32" y="48"/>
                  </a:cubicBezTo>
                  <a:cubicBezTo>
                    <a:pt x="47" y="32"/>
                    <a:pt x="47" y="32"/>
                    <a:pt x="64" y="32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79" y="32"/>
                    <a:pt x="95" y="48"/>
                    <a:pt x="95" y="63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95"/>
                  </a:lnTo>
                  <a:lnTo>
                    <a:pt x="158" y="95"/>
                  </a:lnTo>
                  <a:cubicBezTo>
                    <a:pt x="158" y="111"/>
                    <a:pt x="190" y="111"/>
                    <a:pt x="205" y="111"/>
                  </a:cubicBezTo>
                  <a:lnTo>
                    <a:pt x="221" y="111"/>
                  </a:lnTo>
                  <a:cubicBezTo>
                    <a:pt x="236" y="111"/>
                    <a:pt x="253" y="95"/>
                    <a:pt x="236" y="79"/>
                  </a:cubicBezTo>
                  <a:cubicBezTo>
                    <a:pt x="236" y="63"/>
                    <a:pt x="221" y="48"/>
                    <a:pt x="205" y="48"/>
                  </a:cubicBezTo>
                  <a:lnTo>
                    <a:pt x="205" y="48"/>
                  </a:lnTo>
                  <a:lnTo>
                    <a:pt x="190" y="48"/>
                  </a:lnTo>
                  <a:cubicBezTo>
                    <a:pt x="173" y="32"/>
                    <a:pt x="158" y="32"/>
                    <a:pt x="127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64" y="32"/>
                    <a:pt x="64" y="32"/>
                    <a:pt x="64" y="16"/>
                  </a:cubicBezTo>
                  <a:cubicBezTo>
                    <a:pt x="47" y="16"/>
                    <a:pt x="47" y="16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40"/>
            <p:cNvSpPr/>
            <p:nvPr/>
          </p:nvSpPr>
          <p:spPr>
            <a:xfrm>
              <a:off x="3020166" y="1804283"/>
              <a:ext cx="6042" cy="4039"/>
            </a:xfrm>
            <a:custGeom>
              <a:avLst/>
              <a:gdLst/>
              <a:ahLst/>
              <a:cxnLst/>
              <a:rect l="l" t="t" r="r" b="b"/>
              <a:pathLst>
                <a:path w="190" h="127" extrusionOk="0">
                  <a:moveTo>
                    <a:pt x="158" y="1"/>
                  </a:moveTo>
                  <a:lnTo>
                    <a:pt x="158" y="1"/>
                  </a:lnTo>
                  <a:lnTo>
                    <a:pt x="158" y="1"/>
                  </a:lnTo>
                  <a:cubicBezTo>
                    <a:pt x="143" y="16"/>
                    <a:pt x="143" y="32"/>
                    <a:pt x="126" y="32"/>
                  </a:cubicBezTo>
                  <a:lnTo>
                    <a:pt x="111" y="32"/>
                  </a:lnTo>
                  <a:lnTo>
                    <a:pt x="111" y="32"/>
                  </a:lnTo>
                  <a:lnTo>
                    <a:pt x="80" y="32"/>
                  </a:lnTo>
                  <a:cubicBezTo>
                    <a:pt x="80" y="48"/>
                    <a:pt x="95" y="48"/>
                    <a:pt x="95" y="64"/>
                  </a:cubicBezTo>
                  <a:cubicBezTo>
                    <a:pt x="95" y="79"/>
                    <a:pt x="80" y="95"/>
                    <a:pt x="63" y="95"/>
                  </a:cubicBezTo>
                  <a:lnTo>
                    <a:pt x="32" y="95"/>
                  </a:lnTo>
                  <a:lnTo>
                    <a:pt x="32" y="95"/>
                  </a:lnTo>
                  <a:cubicBezTo>
                    <a:pt x="17" y="95"/>
                    <a:pt x="17" y="95"/>
                    <a:pt x="0" y="79"/>
                  </a:cubicBezTo>
                  <a:lnTo>
                    <a:pt x="0" y="111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126" y="95"/>
                  </a:lnTo>
                  <a:lnTo>
                    <a:pt x="158" y="79"/>
                  </a:lnTo>
                  <a:cubicBezTo>
                    <a:pt x="158" y="64"/>
                    <a:pt x="158" y="64"/>
                    <a:pt x="174" y="64"/>
                  </a:cubicBezTo>
                  <a:lnTo>
                    <a:pt x="189" y="48"/>
                  </a:lnTo>
                  <a:lnTo>
                    <a:pt x="189" y="16"/>
                  </a:lnTo>
                  <a:cubicBezTo>
                    <a:pt x="189" y="16"/>
                    <a:pt x="174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40"/>
            <p:cNvSpPr/>
            <p:nvPr/>
          </p:nvSpPr>
          <p:spPr>
            <a:xfrm>
              <a:off x="3338362" y="1812806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127" y="0"/>
                  </a:moveTo>
                  <a:lnTo>
                    <a:pt x="95" y="17"/>
                  </a:lnTo>
                  <a:lnTo>
                    <a:pt x="47" y="32"/>
                  </a:lnTo>
                  <a:cubicBezTo>
                    <a:pt x="47" y="48"/>
                    <a:pt x="32" y="63"/>
                    <a:pt x="16" y="63"/>
                  </a:cubicBezTo>
                  <a:lnTo>
                    <a:pt x="16" y="63"/>
                  </a:lnTo>
                  <a:lnTo>
                    <a:pt x="1" y="63"/>
                  </a:lnTo>
                  <a:lnTo>
                    <a:pt x="1" y="80"/>
                  </a:lnTo>
                  <a:cubicBezTo>
                    <a:pt x="1" y="95"/>
                    <a:pt x="1" y="95"/>
                    <a:pt x="16" y="95"/>
                  </a:cubicBezTo>
                  <a:lnTo>
                    <a:pt x="32" y="95"/>
                  </a:lnTo>
                  <a:cubicBezTo>
                    <a:pt x="32" y="95"/>
                    <a:pt x="32" y="80"/>
                    <a:pt x="47" y="80"/>
                  </a:cubicBezTo>
                  <a:lnTo>
                    <a:pt x="64" y="63"/>
                  </a:ln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95" y="63"/>
                    <a:pt x="110" y="80"/>
                  </a:cubicBezTo>
                  <a:lnTo>
                    <a:pt x="110" y="80"/>
                  </a:lnTo>
                  <a:lnTo>
                    <a:pt x="142" y="63"/>
                  </a:lnTo>
                  <a:lnTo>
                    <a:pt x="127" y="63"/>
                  </a:lnTo>
                  <a:cubicBezTo>
                    <a:pt x="110" y="48"/>
                    <a:pt x="110" y="48"/>
                    <a:pt x="110" y="32"/>
                  </a:cubicBezTo>
                  <a:cubicBezTo>
                    <a:pt x="110" y="17"/>
                    <a:pt x="110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40"/>
            <p:cNvSpPr/>
            <p:nvPr/>
          </p:nvSpPr>
          <p:spPr>
            <a:xfrm>
              <a:off x="3182015" y="1804792"/>
              <a:ext cx="3053" cy="4548"/>
            </a:xfrm>
            <a:custGeom>
              <a:avLst/>
              <a:gdLst/>
              <a:ahLst/>
              <a:cxnLst/>
              <a:rect l="l" t="t" r="r" b="b"/>
              <a:pathLst>
                <a:path w="96" h="143" extrusionOk="0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cubicBezTo>
                    <a:pt x="1" y="0"/>
                    <a:pt x="1" y="0"/>
                    <a:pt x="1" y="16"/>
                  </a:cubicBezTo>
                  <a:lnTo>
                    <a:pt x="16" y="95"/>
                  </a:lnTo>
                  <a:lnTo>
                    <a:pt x="16" y="111"/>
                  </a:lnTo>
                  <a:lnTo>
                    <a:pt x="47" y="142"/>
                  </a:lnTo>
                  <a:lnTo>
                    <a:pt x="64" y="142"/>
                  </a:lnTo>
                  <a:cubicBezTo>
                    <a:pt x="79" y="126"/>
                    <a:pt x="95" y="111"/>
                    <a:pt x="79" y="95"/>
                  </a:cubicBezTo>
                  <a:lnTo>
                    <a:pt x="47" y="16"/>
                  </a:lnTo>
                  <a:cubicBezTo>
                    <a:pt x="47" y="16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40"/>
            <p:cNvSpPr/>
            <p:nvPr/>
          </p:nvSpPr>
          <p:spPr>
            <a:xfrm>
              <a:off x="3036704" y="1799767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10" y="1"/>
                  </a:moveTo>
                  <a:lnTo>
                    <a:pt x="110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79" y="1"/>
                    <a:pt x="64" y="17"/>
                    <a:pt x="64" y="32"/>
                  </a:cubicBezTo>
                  <a:lnTo>
                    <a:pt x="47" y="64"/>
                  </a:lnTo>
                  <a:lnTo>
                    <a:pt x="47" y="64"/>
                  </a:lnTo>
                  <a:lnTo>
                    <a:pt x="32" y="64"/>
                  </a:lnTo>
                  <a:lnTo>
                    <a:pt x="32" y="64"/>
                  </a:lnTo>
                  <a:cubicBezTo>
                    <a:pt x="16" y="64"/>
                    <a:pt x="16" y="64"/>
                    <a:pt x="1" y="80"/>
                  </a:cubicBezTo>
                  <a:cubicBezTo>
                    <a:pt x="1" y="95"/>
                    <a:pt x="1" y="111"/>
                    <a:pt x="16" y="111"/>
                  </a:cubicBezTo>
                  <a:cubicBezTo>
                    <a:pt x="1" y="95"/>
                    <a:pt x="16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79" y="95"/>
                  </a:cubicBezTo>
                  <a:lnTo>
                    <a:pt x="95" y="127"/>
                  </a:lnTo>
                  <a:lnTo>
                    <a:pt x="95" y="143"/>
                  </a:lnTo>
                  <a:lnTo>
                    <a:pt x="110" y="127"/>
                  </a:lnTo>
                  <a:lnTo>
                    <a:pt x="110" y="95"/>
                  </a:lnTo>
                  <a:lnTo>
                    <a:pt x="127" y="111"/>
                  </a:lnTo>
                  <a:lnTo>
                    <a:pt x="142" y="111"/>
                  </a:lnTo>
                  <a:cubicBezTo>
                    <a:pt x="173" y="95"/>
                    <a:pt x="173" y="80"/>
                    <a:pt x="158" y="64"/>
                  </a:cubicBezTo>
                  <a:lnTo>
                    <a:pt x="142" y="17"/>
                  </a:lnTo>
                  <a:cubicBezTo>
                    <a:pt x="142" y="1"/>
                    <a:pt x="127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40"/>
            <p:cNvSpPr/>
            <p:nvPr/>
          </p:nvSpPr>
          <p:spPr>
            <a:xfrm>
              <a:off x="3443600" y="1804283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95" y="1"/>
                  </a:moveTo>
                  <a:lnTo>
                    <a:pt x="63" y="16"/>
                  </a:lnTo>
                  <a:cubicBezTo>
                    <a:pt x="63" y="32"/>
                    <a:pt x="63" y="32"/>
                    <a:pt x="47" y="32"/>
                  </a:cubicBez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32" y="48"/>
                    <a:pt x="15" y="64"/>
                  </a:cubicBezTo>
                  <a:cubicBezTo>
                    <a:pt x="15" y="79"/>
                    <a:pt x="32" y="95"/>
                    <a:pt x="47" y="111"/>
                  </a:cubicBezTo>
                  <a:lnTo>
                    <a:pt x="15" y="127"/>
                  </a:lnTo>
                  <a:cubicBezTo>
                    <a:pt x="0" y="142"/>
                    <a:pt x="0" y="158"/>
                    <a:pt x="0" y="174"/>
                  </a:cubicBezTo>
                  <a:cubicBezTo>
                    <a:pt x="15" y="190"/>
                    <a:pt x="32" y="190"/>
                    <a:pt x="32" y="190"/>
                  </a:cubicBezTo>
                  <a:lnTo>
                    <a:pt x="47" y="190"/>
                  </a:lnTo>
                  <a:lnTo>
                    <a:pt x="63" y="190"/>
                  </a:lnTo>
                  <a:lnTo>
                    <a:pt x="95" y="158"/>
                  </a:lnTo>
                  <a:lnTo>
                    <a:pt x="95" y="142"/>
                  </a:lnTo>
                  <a:cubicBezTo>
                    <a:pt x="110" y="142"/>
                    <a:pt x="110" y="127"/>
                    <a:pt x="126" y="127"/>
                  </a:cubicBezTo>
                  <a:cubicBezTo>
                    <a:pt x="126" y="95"/>
                    <a:pt x="110" y="79"/>
                    <a:pt x="95" y="64"/>
                  </a:cubicBez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6" y="32"/>
                    <a:pt x="110" y="16"/>
                  </a:cubicBezTo>
                  <a:cubicBezTo>
                    <a:pt x="110" y="16"/>
                    <a:pt x="95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40"/>
            <p:cNvSpPr/>
            <p:nvPr/>
          </p:nvSpPr>
          <p:spPr>
            <a:xfrm>
              <a:off x="3309293" y="1813315"/>
              <a:ext cx="6042" cy="5534"/>
            </a:xfrm>
            <a:custGeom>
              <a:avLst/>
              <a:gdLst/>
              <a:ahLst/>
              <a:cxnLst/>
              <a:rect l="l" t="t" r="r" b="b"/>
              <a:pathLst>
                <a:path w="190" h="174" extrusionOk="0">
                  <a:moveTo>
                    <a:pt x="110" y="1"/>
                  </a:moveTo>
                  <a:cubicBezTo>
                    <a:pt x="127" y="1"/>
                    <a:pt x="127" y="16"/>
                    <a:pt x="110" y="16"/>
                  </a:cubicBezTo>
                  <a:cubicBezTo>
                    <a:pt x="110" y="32"/>
                    <a:pt x="95" y="47"/>
                    <a:pt x="79" y="47"/>
                  </a:cubicBezTo>
                  <a:lnTo>
                    <a:pt x="64" y="32"/>
                  </a:lnTo>
                  <a:lnTo>
                    <a:pt x="16" y="16"/>
                  </a:lnTo>
                  <a:lnTo>
                    <a:pt x="16" y="1"/>
                  </a:lnTo>
                  <a:cubicBezTo>
                    <a:pt x="16" y="16"/>
                    <a:pt x="16" y="16"/>
                    <a:pt x="1" y="16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7"/>
                  </a:lnTo>
                  <a:cubicBezTo>
                    <a:pt x="16" y="47"/>
                    <a:pt x="32" y="47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47"/>
                  </a:lnTo>
                  <a:cubicBezTo>
                    <a:pt x="79" y="47"/>
                    <a:pt x="79" y="47"/>
                    <a:pt x="95" y="64"/>
                  </a:cubicBezTo>
                  <a:lnTo>
                    <a:pt x="110" y="64"/>
                  </a:lnTo>
                  <a:lnTo>
                    <a:pt x="110" y="79"/>
                  </a:lnTo>
                  <a:lnTo>
                    <a:pt x="110" y="127"/>
                  </a:lnTo>
                  <a:lnTo>
                    <a:pt x="110" y="142"/>
                  </a:lnTo>
                  <a:cubicBezTo>
                    <a:pt x="110" y="158"/>
                    <a:pt x="127" y="173"/>
                    <a:pt x="142" y="173"/>
                  </a:cubicBezTo>
                  <a:lnTo>
                    <a:pt x="142" y="173"/>
                  </a:lnTo>
                  <a:cubicBezTo>
                    <a:pt x="173" y="173"/>
                    <a:pt x="190" y="158"/>
                    <a:pt x="173" y="142"/>
                  </a:cubicBezTo>
                  <a:lnTo>
                    <a:pt x="173" y="127"/>
                  </a:lnTo>
                  <a:lnTo>
                    <a:pt x="173" y="32"/>
                  </a:lnTo>
                  <a:cubicBezTo>
                    <a:pt x="173" y="16"/>
                    <a:pt x="158" y="16"/>
                    <a:pt x="142" y="1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40"/>
            <p:cNvSpPr/>
            <p:nvPr/>
          </p:nvSpPr>
          <p:spPr>
            <a:xfrm>
              <a:off x="3320329" y="1775246"/>
              <a:ext cx="5025" cy="3498"/>
            </a:xfrm>
            <a:custGeom>
              <a:avLst/>
              <a:gdLst/>
              <a:ahLst/>
              <a:cxnLst/>
              <a:rect l="l" t="t" r="r" b="b"/>
              <a:pathLst>
                <a:path w="158" h="110" extrusionOk="0"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79" y="15"/>
                  </a:lnTo>
                  <a:lnTo>
                    <a:pt x="47" y="15"/>
                  </a:lnTo>
                  <a:lnTo>
                    <a:pt x="32" y="15"/>
                  </a:lnTo>
                  <a:lnTo>
                    <a:pt x="32" y="15"/>
                  </a:lnTo>
                  <a:cubicBezTo>
                    <a:pt x="16" y="15"/>
                    <a:pt x="16" y="15"/>
                    <a:pt x="16" y="32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47"/>
                    <a:pt x="16" y="47"/>
                    <a:pt x="16" y="63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47" y="110"/>
                    <a:pt x="63" y="110"/>
                    <a:pt x="79" y="110"/>
                  </a:cubicBezTo>
                  <a:lnTo>
                    <a:pt x="79" y="110"/>
                  </a:lnTo>
                  <a:lnTo>
                    <a:pt x="79" y="110"/>
                  </a:lnTo>
                  <a:lnTo>
                    <a:pt x="110" y="110"/>
                  </a:lnTo>
                  <a:cubicBezTo>
                    <a:pt x="110" y="95"/>
                    <a:pt x="126" y="78"/>
                    <a:pt x="126" y="78"/>
                  </a:cubicBezTo>
                  <a:lnTo>
                    <a:pt x="158" y="63"/>
                  </a:lnTo>
                  <a:lnTo>
                    <a:pt x="158" y="47"/>
                  </a:lnTo>
                  <a:lnTo>
                    <a:pt x="158" y="15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40"/>
            <p:cNvSpPr/>
            <p:nvPr/>
          </p:nvSpPr>
          <p:spPr>
            <a:xfrm>
              <a:off x="3013137" y="1799290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" y="47"/>
                    <a:pt x="1" y="63"/>
                    <a:pt x="1" y="79"/>
                  </a:cubicBezTo>
                  <a:cubicBezTo>
                    <a:pt x="17" y="110"/>
                    <a:pt x="48" y="142"/>
                    <a:pt x="80" y="189"/>
                  </a:cubicBezTo>
                  <a:cubicBezTo>
                    <a:pt x="95" y="158"/>
                    <a:pt x="95" y="142"/>
                    <a:pt x="95" y="110"/>
                  </a:cubicBezTo>
                  <a:lnTo>
                    <a:pt x="95" y="95"/>
                  </a:lnTo>
                  <a:cubicBezTo>
                    <a:pt x="95" y="79"/>
                    <a:pt x="80" y="79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32"/>
                    <a:pt x="80" y="16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40"/>
            <p:cNvSpPr/>
            <p:nvPr/>
          </p:nvSpPr>
          <p:spPr>
            <a:xfrm>
              <a:off x="3179025" y="1783261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95" y="0"/>
                  </a:moveTo>
                  <a:cubicBezTo>
                    <a:pt x="78" y="0"/>
                    <a:pt x="63" y="15"/>
                    <a:pt x="47" y="15"/>
                  </a:cubicBezTo>
                  <a:cubicBezTo>
                    <a:pt x="32" y="15"/>
                    <a:pt x="32" y="15"/>
                    <a:pt x="15" y="0"/>
                  </a:cubicBezTo>
                  <a:lnTo>
                    <a:pt x="0" y="47"/>
                  </a:lnTo>
                  <a:cubicBezTo>
                    <a:pt x="0" y="63"/>
                    <a:pt x="15" y="78"/>
                    <a:pt x="32" y="78"/>
                  </a:cubicBezTo>
                  <a:lnTo>
                    <a:pt x="47" y="78"/>
                  </a:lnTo>
                  <a:lnTo>
                    <a:pt x="63" y="78"/>
                  </a:lnTo>
                  <a:lnTo>
                    <a:pt x="78" y="63"/>
                  </a:lnTo>
                  <a:lnTo>
                    <a:pt x="78" y="32"/>
                  </a:lnTo>
                  <a:lnTo>
                    <a:pt x="78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40"/>
            <p:cNvSpPr/>
            <p:nvPr/>
          </p:nvSpPr>
          <p:spPr>
            <a:xfrm>
              <a:off x="3327835" y="1766214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6"/>
                    <a:pt x="32" y="16"/>
                    <a:pt x="32" y="32"/>
                  </a:cubicBez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110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63" y="127"/>
                    <a:pt x="63" y="127"/>
                    <a:pt x="80" y="127"/>
                  </a:cubicBezTo>
                  <a:lnTo>
                    <a:pt x="95" y="127"/>
                  </a:lnTo>
                  <a:cubicBezTo>
                    <a:pt x="95" y="127"/>
                    <a:pt x="111" y="110"/>
                    <a:pt x="111" y="95"/>
                  </a:cubicBezTo>
                  <a:lnTo>
                    <a:pt x="111" y="79"/>
                  </a:lnTo>
                  <a:lnTo>
                    <a:pt x="95" y="32"/>
                  </a:lnTo>
                  <a:cubicBezTo>
                    <a:pt x="95" y="16"/>
                    <a:pt x="80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40"/>
            <p:cNvSpPr/>
            <p:nvPr/>
          </p:nvSpPr>
          <p:spPr>
            <a:xfrm>
              <a:off x="3439052" y="1772702"/>
              <a:ext cx="5565" cy="7060"/>
            </a:xfrm>
            <a:custGeom>
              <a:avLst/>
              <a:gdLst/>
              <a:ahLst/>
              <a:cxnLst/>
              <a:rect l="l" t="t" r="r" b="b"/>
              <a:pathLst>
                <a:path w="175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7"/>
                    <a:pt x="1" y="17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32" y="64"/>
                  </a:lnTo>
                  <a:lnTo>
                    <a:pt x="17" y="95"/>
                  </a:lnTo>
                  <a:cubicBezTo>
                    <a:pt x="1" y="112"/>
                    <a:pt x="1" y="127"/>
                    <a:pt x="17" y="143"/>
                  </a:cubicBezTo>
                  <a:lnTo>
                    <a:pt x="64" y="206"/>
                  </a:lnTo>
                  <a:cubicBezTo>
                    <a:pt x="80" y="221"/>
                    <a:pt x="80" y="221"/>
                    <a:pt x="95" y="221"/>
                  </a:cubicBezTo>
                  <a:lnTo>
                    <a:pt x="95" y="221"/>
                  </a:lnTo>
                  <a:lnTo>
                    <a:pt x="95" y="221"/>
                  </a:lnTo>
                  <a:lnTo>
                    <a:pt x="95" y="221"/>
                  </a:lnTo>
                  <a:cubicBezTo>
                    <a:pt x="112" y="221"/>
                    <a:pt x="127" y="206"/>
                    <a:pt x="127" y="206"/>
                  </a:cubicBezTo>
                  <a:lnTo>
                    <a:pt x="143" y="175"/>
                  </a:lnTo>
                  <a:lnTo>
                    <a:pt x="158" y="127"/>
                  </a:lnTo>
                  <a:cubicBezTo>
                    <a:pt x="175" y="112"/>
                    <a:pt x="175" y="95"/>
                    <a:pt x="158" y="80"/>
                  </a:cubicBezTo>
                  <a:lnTo>
                    <a:pt x="143" y="80"/>
                  </a:lnTo>
                  <a:cubicBezTo>
                    <a:pt x="143" y="95"/>
                    <a:pt x="143" y="95"/>
                    <a:pt x="127" y="112"/>
                  </a:cubicBezTo>
                  <a:lnTo>
                    <a:pt x="95" y="127"/>
                  </a:lnTo>
                  <a:lnTo>
                    <a:pt x="95" y="127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64" y="127"/>
                  </a:lnTo>
                  <a:cubicBezTo>
                    <a:pt x="64" y="127"/>
                    <a:pt x="49" y="127"/>
                    <a:pt x="32" y="112"/>
                  </a:cubicBezTo>
                  <a:cubicBezTo>
                    <a:pt x="32" y="95"/>
                    <a:pt x="32" y="64"/>
                    <a:pt x="64" y="64"/>
                  </a:cubicBezTo>
                  <a:lnTo>
                    <a:pt x="95" y="49"/>
                  </a:lnTo>
                  <a:lnTo>
                    <a:pt x="95" y="49"/>
                  </a:lnTo>
                  <a:lnTo>
                    <a:pt x="80" y="17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40"/>
            <p:cNvSpPr/>
            <p:nvPr/>
          </p:nvSpPr>
          <p:spPr>
            <a:xfrm>
              <a:off x="3180011" y="1801771"/>
              <a:ext cx="2512" cy="7060"/>
            </a:xfrm>
            <a:custGeom>
              <a:avLst/>
              <a:gdLst/>
              <a:ahLst/>
              <a:cxnLst/>
              <a:rect l="l" t="t" r="r" b="b"/>
              <a:pathLst>
                <a:path w="79" h="222" extrusionOk="0">
                  <a:moveTo>
                    <a:pt x="32" y="1"/>
                  </a:moveTo>
                  <a:lnTo>
                    <a:pt x="32" y="1"/>
                  </a:lnTo>
                  <a:cubicBezTo>
                    <a:pt x="47" y="17"/>
                    <a:pt x="32" y="32"/>
                    <a:pt x="16" y="48"/>
                  </a:cubicBezTo>
                  <a:lnTo>
                    <a:pt x="1" y="48"/>
                  </a:lnTo>
                  <a:lnTo>
                    <a:pt x="32" y="95"/>
                  </a:lnTo>
                  <a:cubicBezTo>
                    <a:pt x="32" y="111"/>
                    <a:pt x="32" y="143"/>
                    <a:pt x="16" y="143"/>
                  </a:cubicBezTo>
                  <a:lnTo>
                    <a:pt x="1" y="158"/>
                  </a:lnTo>
                  <a:lnTo>
                    <a:pt x="1" y="190"/>
                  </a:lnTo>
                  <a:cubicBezTo>
                    <a:pt x="1" y="206"/>
                    <a:pt x="16" y="221"/>
                    <a:pt x="32" y="221"/>
                  </a:cubicBezTo>
                  <a:lnTo>
                    <a:pt x="32" y="221"/>
                  </a:lnTo>
                  <a:cubicBezTo>
                    <a:pt x="64" y="221"/>
                    <a:pt x="79" y="206"/>
                    <a:pt x="79" y="190"/>
                  </a:cubicBezTo>
                  <a:lnTo>
                    <a:pt x="79" y="190"/>
                  </a:lnTo>
                  <a:lnTo>
                    <a:pt x="64" y="111"/>
                  </a:lnTo>
                  <a:lnTo>
                    <a:pt x="64" y="32"/>
                  </a:lnTo>
                  <a:cubicBezTo>
                    <a:pt x="64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40"/>
            <p:cNvSpPr/>
            <p:nvPr/>
          </p:nvSpPr>
          <p:spPr>
            <a:xfrm>
              <a:off x="3170470" y="1801771"/>
              <a:ext cx="5565" cy="3053"/>
            </a:xfrm>
            <a:custGeom>
              <a:avLst/>
              <a:gdLst/>
              <a:ahLst/>
              <a:cxnLst/>
              <a:rect l="l" t="t" r="r" b="b"/>
              <a:pathLst>
                <a:path w="175" h="96" extrusionOk="0">
                  <a:moveTo>
                    <a:pt x="143" y="1"/>
                  </a:moveTo>
                  <a:lnTo>
                    <a:pt x="143" y="1"/>
                  </a:lnTo>
                  <a:lnTo>
                    <a:pt x="127" y="17"/>
                  </a:lnTo>
                  <a:lnTo>
                    <a:pt x="49" y="17"/>
                  </a:lnTo>
                  <a:lnTo>
                    <a:pt x="32" y="17"/>
                  </a:lnTo>
                  <a:lnTo>
                    <a:pt x="1" y="17"/>
                  </a:lnTo>
                  <a:lnTo>
                    <a:pt x="1" y="17"/>
                  </a:lnTo>
                  <a:cubicBezTo>
                    <a:pt x="17" y="17"/>
                    <a:pt x="17" y="32"/>
                    <a:pt x="32" y="48"/>
                  </a:cubicBezTo>
                  <a:cubicBezTo>
                    <a:pt x="32" y="64"/>
                    <a:pt x="32" y="80"/>
                    <a:pt x="1" y="95"/>
                  </a:cubicBezTo>
                  <a:lnTo>
                    <a:pt x="1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12" y="80"/>
                  </a:lnTo>
                  <a:lnTo>
                    <a:pt x="158" y="80"/>
                  </a:lnTo>
                  <a:lnTo>
                    <a:pt x="175" y="64"/>
                  </a:lnTo>
                  <a:cubicBezTo>
                    <a:pt x="158" y="64"/>
                    <a:pt x="158" y="48"/>
                    <a:pt x="158" y="32"/>
                  </a:cubicBezTo>
                  <a:lnTo>
                    <a:pt x="175" y="17"/>
                  </a:lnTo>
                  <a:cubicBezTo>
                    <a:pt x="175" y="17"/>
                    <a:pt x="158" y="1"/>
                    <a:pt x="14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40"/>
            <p:cNvSpPr/>
            <p:nvPr/>
          </p:nvSpPr>
          <p:spPr>
            <a:xfrm>
              <a:off x="3158448" y="1804792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1" y="0"/>
                    <a:pt x="1" y="32"/>
                    <a:pt x="1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63"/>
                  </a:lnTo>
                  <a:lnTo>
                    <a:pt x="17" y="48"/>
                  </a:lnTo>
                  <a:cubicBezTo>
                    <a:pt x="32" y="32"/>
                    <a:pt x="32" y="16"/>
                    <a:pt x="49" y="16"/>
                  </a:cubicBezTo>
                  <a:lnTo>
                    <a:pt x="49" y="16"/>
                  </a:lnTo>
                  <a:cubicBezTo>
                    <a:pt x="64" y="16"/>
                    <a:pt x="64" y="16"/>
                    <a:pt x="64" y="32"/>
                  </a:cubicBezTo>
                  <a:cubicBezTo>
                    <a:pt x="80" y="32"/>
                    <a:pt x="95" y="48"/>
                    <a:pt x="80" y="63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95" y="63"/>
                  </a:lnTo>
                  <a:cubicBezTo>
                    <a:pt x="95" y="48"/>
                    <a:pt x="112" y="32"/>
                    <a:pt x="127" y="32"/>
                  </a:cubicBezTo>
                  <a:lnTo>
                    <a:pt x="127" y="32"/>
                  </a:lnTo>
                  <a:lnTo>
                    <a:pt x="127" y="32"/>
                  </a:lnTo>
                  <a:lnTo>
                    <a:pt x="158" y="48"/>
                  </a:lnTo>
                  <a:lnTo>
                    <a:pt x="175" y="48"/>
                  </a:lnTo>
                  <a:lnTo>
                    <a:pt x="158" y="32"/>
                  </a:lnTo>
                  <a:cubicBezTo>
                    <a:pt x="158" y="16"/>
                    <a:pt x="143" y="16"/>
                    <a:pt x="127" y="16"/>
                  </a:cubicBezTo>
                  <a:lnTo>
                    <a:pt x="112" y="16"/>
                  </a:lnTo>
                  <a:cubicBezTo>
                    <a:pt x="112" y="32"/>
                    <a:pt x="95" y="32"/>
                    <a:pt x="95" y="32"/>
                  </a:cubicBezTo>
                  <a:cubicBezTo>
                    <a:pt x="80" y="32"/>
                    <a:pt x="80" y="32"/>
                    <a:pt x="80" y="16"/>
                  </a:cubicBezTo>
                  <a:lnTo>
                    <a:pt x="64" y="16"/>
                  </a:lnTo>
                  <a:cubicBezTo>
                    <a:pt x="64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40"/>
            <p:cNvSpPr/>
            <p:nvPr/>
          </p:nvSpPr>
          <p:spPr>
            <a:xfrm>
              <a:off x="3110361" y="1786250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95" y="1"/>
                  </a:moveTo>
                  <a:lnTo>
                    <a:pt x="80" y="1"/>
                  </a:lnTo>
                  <a:lnTo>
                    <a:pt x="63" y="1"/>
                  </a:lnTo>
                  <a:cubicBezTo>
                    <a:pt x="48" y="16"/>
                    <a:pt x="32" y="16"/>
                    <a:pt x="17" y="16"/>
                  </a:cubicBezTo>
                  <a:lnTo>
                    <a:pt x="17" y="47"/>
                  </a:lnTo>
                  <a:cubicBezTo>
                    <a:pt x="17" y="64"/>
                    <a:pt x="17" y="79"/>
                    <a:pt x="0" y="79"/>
                  </a:cubicBezTo>
                  <a:cubicBezTo>
                    <a:pt x="0" y="95"/>
                    <a:pt x="17" y="95"/>
                    <a:pt x="17" y="95"/>
                  </a:cubicBezTo>
                  <a:lnTo>
                    <a:pt x="32" y="9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cubicBezTo>
                    <a:pt x="111" y="64"/>
                    <a:pt x="126" y="47"/>
                    <a:pt x="111" y="32"/>
                  </a:cubicBezTo>
                  <a:lnTo>
                    <a:pt x="111" y="16"/>
                  </a:lnTo>
                  <a:lnTo>
                    <a:pt x="111" y="16"/>
                  </a:lnTo>
                  <a:cubicBezTo>
                    <a:pt x="111" y="1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40"/>
            <p:cNvSpPr/>
            <p:nvPr/>
          </p:nvSpPr>
          <p:spPr>
            <a:xfrm>
              <a:off x="3245654" y="182482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cubicBezTo>
                    <a:pt x="0" y="48"/>
                    <a:pt x="17" y="63"/>
                    <a:pt x="32" y="63"/>
                  </a:cubicBezTo>
                  <a:lnTo>
                    <a:pt x="32" y="63"/>
                  </a:lnTo>
                  <a:lnTo>
                    <a:pt x="48" y="63"/>
                  </a:lnTo>
                  <a:cubicBezTo>
                    <a:pt x="48" y="80"/>
                    <a:pt x="63" y="111"/>
                    <a:pt x="95" y="111"/>
                  </a:cubicBezTo>
                  <a:lnTo>
                    <a:pt x="95" y="111"/>
                  </a:lnTo>
                  <a:cubicBezTo>
                    <a:pt x="126" y="111"/>
                    <a:pt x="143" y="80"/>
                    <a:pt x="158" y="63"/>
                  </a:cubicBezTo>
                  <a:lnTo>
                    <a:pt x="158" y="32"/>
                  </a:lnTo>
                  <a:cubicBezTo>
                    <a:pt x="158" y="32"/>
                    <a:pt x="158" y="17"/>
                    <a:pt x="143" y="17"/>
                  </a:cubicBezTo>
                  <a:lnTo>
                    <a:pt x="126" y="17"/>
                  </a:lnTo>
                  <a:cubicBezTo>
                    <a:pt x="111" y="17"/>
                    <a:pt x="111" y="17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80" y="17"/>
                    <a:pt x="63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40"/>
            <p:cNvSpPr/>
            <p:nvPr/>
          </p:nvSpPr>
          <p:spPr>
            <a:xfrm>
              <a:off x="3053751" y="1809308"/>
              <a:ext cx="5025" cy="4516"/>
            </a:xfrm>
            <a:custGeom>
              <a:avLst/>
              <a:gdLst/>
              <a:ahLst/>
              <a:cxnLst/>
              <a:rect l="l" t="t" r="r" b="b"/>
              <a:pathLst>
                <a:path w="158" h="142" extrusionOk="0">
                  <a:moveTo>
                    <a:pt x="126" y="0"/>
                  </a:moveTo>
                  <a:lnTo>
                    <a:pt x="126" y="0"/>
                  </a:lnTo>
                  <a:lnTo>
                    <a:pt x="95" y="0"/>
                  </a:lnTo>
                  <a:lnTo>
                    <a:pt x="16" y="95"/>
                  </a:lnTo>
                  <a:cubicBezTo>
                    <a:pt x="0" y="110"/>
                    <a:pt x="0" y="127"/>
                    <a:pt x="16" y="142"/>
                  </a:cubicBezTo>
                  <a:lnTo>
                    <a:pt x="32" y="142"/>
                  </a:lnTo>
                  <a:lnTo>
                    <a:pt x="63" y="142"/>
                  </a:lnTo>
                  <a:lnTo>
                    <a:pt x="142" y="47"/>
                  </a:lnTo>
                  <a:cubicBezTo>
                    <a:pt x="158" y="47"/>
                    <a:pt x="158" y="16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40"/>
            <p:cNvSpPr/>
            <p:nvPr/>
          </p:nvSpPr>
          <p:spPr>
            <a:xfrm>
              <a:off x="3337853" y="1788254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95" y="1"/>
                  </a:lnTo>
                  <a:lnTo>
                    <a:pt x="32" y="16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0" y="64"/>
                    <a:pt x="0" y="64"/>
                    <a:pt x="17" y="79"/>
                  </a:cubicBezTo>
                  <a:lnTo>
                    <a:pt x="17" y="79"/>
                  </a:lnTo>
                  <a:lnTo>
                    <a:pt x="32" y="64"/>
                  </a:lnTo>
                  <a:cubicBezTo>
                    <a:pt x="48" y="64"/>
                    <a:pt x="48" y="47"/>
                    <a:pt x="63" y="47"/>
                  </a:cubicBezTo>
                  <a:lnTo>
                    <a:pt x="63" y="47"/>
                  </a:lnTo>
                  <a:lnTo>
                    <a:pt x="63" y="47"/>
                  </a:lnTo>
                  <a:lnTo>
                    <a:pt x="63" y="47"/>
                  </a:lnTo>
                  <a:cubicBezTo>
                    <a:pt x="63" y="32"/>
                    <a:pt x="80" y="32"/>
                    <a:pt x="95" y="32"/>
                  </a:cubicBezTo>
                  <a:lnTo>
                    <a:pt x="95" y="32"/>
                  </a:lnTo>
                  <a:lnTo>
                    <a:pt x="111" y="32"/>
                  </a:lnTo>
                  <a:cubicBezTo>
                    <a:pt x="111" y="32"/>
                    <a:pt x="111" y="16"/>
                    <a:pt x="126" y="16"/>
                  </a:cubicBezTo>
                  <a:lnTo>
                    <a:pt x="126" y="16"/>
                  </a:lnTo>
                  <a:lnTo>
                    <a:pt x="126" y="16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40"/>
            <p:cNvSpPr/>
            <p:nvPr/>
          </p:nvSpPr>
          <p:spPr>
            <a:xfrm>
              <a:off x="3399488" y="1784724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7"/>
                    <a:pt x="110" y="32"/>
                  </a:cubicBezTo>
                  <a:lnTo>
                    <a:pt x="79" y="80"/>
                  </a:lnTo>
                  <a:lnTo>
                    <a:pt x="64" y="80"/>
                  </a:lnTo>
                  <a:lnTo>
                    <a:pt x="47" y="80"/>
                  </a:lnTo>
                  <a:cubicBezTo>
                    <a:pt x="16" y="80"/>
                    <a:pt x="1" y="95"/>
                    <a:pt x="16" y="127"/>
                  </a:cubicBezTo>
                  <a:cubicBezTo>
                    <a:pt x="16" y="143"/>
                    <a:pt x="32" y="143"/>
                    <a:pt x="47" y="143"/>
                  </a:cubicBezTo>
                  <a:lnTo>
                    <a:pt x="47" y="143"/>
                  </a:lnTo>
                  <a:lnTo>
                    <a:pt x="47" y="143"/>
                  </a:lnTo>
                  <a:lnTo>
                    <a:pt x="79" y="143"/>
                  </a:lnTo>
                  <a:lnTo>
                    <a:pt x="158" y="95"/>
                  </a:lnTo>
                  <a:lnTo>
                    <a:pt x="158" y="64"/>
                  </a:lnTo>
                  <a:lnTo>
                    <a:pt x="173" y="49"/>
                  </a:lnTo>
                  <a:lnTo>
                    <a:pt x="173" y="49"/>
                  </a:lnTo>
                  <a:cubicBezTo>
                    <a:pt x="173" y="32"/>
                    <a:pt x="173" y="17"/>
                    <a:pt x="14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40"/>
            <p:cNvSpPr/>
            <p:nvPr/>
          </p:nvSpPr>
          <p:spPr>
            <a:xfrm>
              <a:off x="3174000" y="1797763"/>
              <a:ext cx="9541" cy="2544"/>
            </a:xfrm>
            <a:custGeom>
              <a:avLst/>
              <a:gdLst/>
              <a:ahLst/>
              <a:cxnLst/>
              <a:rect l="l" t="t" r="r" b="b"/>
              <a:pathLst>
                <a:path w="300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17"/>
                    <a:pt x="1" y="32"/>
                    <a:pt x="16" y="48"/>
                  </a:cubicBezTo>
                  <a:lnTo>
                    <a:pt x="16" y="48"/>
                  </a:lnTo>
                  <a:cubicBezTo>
                    <a:pt x="16" y="64"/>
                    <a:pt x="32" y="64"/>
                    <a:pt x="32" y="64"/>
                  </a:cubicBezTo>
                  <a:lnTo>
                    <a:pt x="47" y="64"/>
                  </a:lnTo>
                  <a:cubicBezTo>
                    <a:pt x="79" y="80"/>
                    <a:pt x="110" y="80"/>
                    <a:pt x="142" y="80"/>
                  </a:cubicBezTo>
                  <a:lnTo>
                    <a:pt x="205" y="80"/>
                  </a:lnTo>
                  <a:cubicBezTo>
                    <a:pt x="221" y="80"/>
                    <a:pt x="236" y="80"/>
                    <a:pt x="253" y="64"/>
                  </a:cubicBezTo>
                  <a:lnTo>
                    <a:pt x="253" y="64"/>
                  </a:lnTo>
                  <a:lnTo>
                    <a:pt x="268" y="64"/>
                  </a:lnTo>
                  <a:lnTo>
                    <a:pt x="284" y="64"/>
                  </a:lnTo>
                  <a:cubicBezTo>
                    <a:pt x="284" y="48"/>
                    <a:pt x="299" y="48"/>
                    <a:pt x="299" y="32"/>
                  </a:cubicBezTo>
                  <a:cubicBezTo>
                    <a:pt x="299" y="17"/>
                    <a:pt x="284" y="17"/>
                    <a:pt x="284" y="0"/>
                  </a:cubicBezTo>
                  <a:lnTo>
                    <a:pt x="268" y="0"/>
                  </a:lnTo>
                  <a:lnTo>
                    <a:pt x="253" y="0"/>
                  </a:lnTo>
                  <a:lnTo>
                    <a:pt x="221" y="0"/>
                  </a:lnTo>
                  <a:lnTo>
                    <a:pt x="205" y="0"/>
                  </a:lnTo>
                  <a:cubicBezTo>
                    <a:pt x="173" y="17"/>
                    <a:pt x="158" y="32"/>
                    <a:pt x="142" y="32"/>
                  </a:cubicBezTo>
                  <a:cubicBezTo>
                    <a:pt x="127" y="32"/>
                    <a:pt x="127" y="48"/>
                    <a:pt x="110" y="48"/>
                  </a:cubicBezTo>
                  <a:lnTo>
                    <a:pt x="95" y="48"/>
                  </a:lnTo>
                  <a:cubicBezTo>
                    <a:pt x="95" y="48"/>
                    <a:pt x="79" y="48"/>
                    <a:pt x="64" y="32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40"/>
            <p:cNvSpPr/>
            <p:nvPr/>
          </p:nvSpPr>
          <p:spPr>
            <a:xfrm>
              <a:off x="3420034" y="1751648"/>
              <a:ext cx="5025" cy="3562"/>
            </a:xfrm>
            <a:custGeom>
              <a:avLst/>
              <a:gdLst/>
              <a:ahLst/>
              <a:cxnLst/>
              <a:rect l="l" t="t" r="r" b="b"/>
              <a:pathLst>
                <a:path w="158" h="112" extrusionOk="0">
                  <a:moveTo>
                    <a:pt x="95" y="1"/>
                  </a:moveTo>
                  <a:lnTo>
                    <a:pt x="95" y="1"/>
                  </a:lnTo>
                  <a:cubicBezTo>
                    <a:pt x="63" y="1"/>
                    <a:pt x="48" y="17"/>
                    <a:pt x="32" y="32"/>
                  </a:cubicBezTo>
                  <a:lnTo>
                    <a:pt x="32" y="32"/>
                  </a:lnTo>
                  <a:lnTo>
                    <a:pt x="17" y="49"/>
                  </a:lnTo>
                  <a:cubicBezTo>
                    <a:pt x="17" y="49"/>
                    <a:pt x="0" y="64"/>
                    <a:pt x="17" y="80"/>
                  </a:cubicBezTo>
                  <a:lnTo>
                    <a:pt x="17" y="80"/>
                  </a:lnTo>
                  <a:lnTo>
                    <a:pt x="17" y="80"/>
                  </a:lnTo>
                  <a:cubicBezTo>
                    <a:pt x="17" y="96"/>
                    <a:pt x="32" y="96"/>
                    <a:pt x="32" y="96"/>
                  </a:cubicBezTo>
                  <a:lnTo>
                    <a:pt x="48" y="96"/>
                  </a:lnTo>
                  <a:lnTo>
                    <a:pt x="63" y="96"/>
                  </a:lnTo>
                  <a:cubicBezTo>
                    <a:pt x="63" y="96"/>
                    <a:pt x="80" y="96"/>
                    <a:pt x="80" y="80"/>
                  </a:cubicBezTo>
                  <a:lnTo>
                    <a:pt x="80" y="80"/>
                  </a:lnTo>
                  <a:lnTo>
                    <a:pt x="95" y="80"/>
                  </a:lnTo>
                  <a:lnTo>
                    <a:pt x="80" y="80"/>
                  </a:lnTo>
                  <a:lnTo>
                    <a:pt x="63" y="112"/>
                  </a:lnTo>
                  <a:lnTo>
                    <a:pt x="95" y="112"/>
                  </a:lnTo>
                  <a:lnTo>
                    <a:pt x="95" y="112"/>
                  </a:lnTo>
                  <a:cubicBezTo>
                    <a:pt x="95" y="112"/>
                    <a:pt x="95" y="96"/>
                    <a:pt x="111" y="96"/>
                  </a:cubicBezTo>
                  <a:cubicBezTo>
                    <a:pt x="111" y="80"/>
                    <a:pt x="95" y="80"/>
                    <a:pt x="111" y="64"/>
                  </a:cubicBezTo>
                  <a:cubicBezTo>
                    <a:pt x="111" y="49"/>
                    <a:pt x="111" y="32"/>
                    <a:pt x="126" y="32"/>
                  </a:cubicBezTo>
                  <a:lnTo>
                    <a:pt x="143" y="32"/>
                  </a:lnTo>
                  <a:lnTo>
                    <a:pt x="158" y="32"/>
                  </a:lnTo>
                  <a:cubicBezTo>
                    <a:pt x="143" y="17"/>
                    <a:pt x="126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40"/>
            <p:cNvSpPr/>
            <p:nvPr/>
          </p:nvSpPr>
          <p:spPr>
            <a:xfrm>
              <a:off x="3403973" y="177372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1" y="32"/>
                    <a:pt x="17" y="63"/>
                    <a:pt x="32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64" y="126"/>
                  </a:lnTo>
                  <a:lnTo>
                    <a:pt x="64" y="126"/>
                  </a:lnTo>
                  <a:cubicBezTo>
                    <a:pt x="64" y="143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95" y="143"/>
                    <a:pt x="112" y="126"/>
                    <a:pt x="127" y="126"/>
                  </a:cubicBezTo>
                  <a:lnTo>
                    <a:pt x="127" y="126"/>
                  </a:lnTo>
                  <a:lnTo>
                    <a:pt x="127" y="111"/>
                  </a:lnTo>
                  <a:lnTo>
                    <a:pt x="127" y="80"/>
                  </a:lnTo>
                  <a:lnTo>
                    <a:pt x="112" y="32"/>
                  </a:lnTo>
                  <a:cubicBezTo>
                    <a:pt x="112" y="17"/>
                    <a:pt x="95" y="17"/>
                    <a:pt x="80" y="0"/>
                  </a:cubicBez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40"/>
            <p:cNvSpPr/>
            <p:nvPr/>
          </p:nvSpPr>
          <p:spPr>
            <a:xfrm>
              <a:off x="3334355" y="1771716"/>
              <a:ext cx="4516" cy="2544"/>
            </a:xfrm>
            <a:custGeom>
              <a:avLst/>
              <a:gdLst/>
              <a:ahLst/>
              <a:cxnLst/>
              <a:rect l="l" t="t" r="r" b="b"/>
              <a:pathLst>
                <a:path w="142" h="80" extrusionOk="0">
                  <a:moveTo>
                    <a:pt x="110" y="0"/>
                  </a:moveTo>
                  <a:lnTo>
                    <a:pt x="95" y="0"/>
                  </a:lnTo>
                  <a:lnTo>
                    <a:pt x="32" y="17"/>
                  </a:lnTo>
                  <a:lnTo>
                    <a:pt x="16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6" y="63"/>
                    <a:pt x="32" y="80"/>
                    <a:pt x="47" y="80"/>
                  </a:cubicBezTo>
                  <a:lnTo>
                    <a:pt x="47" y="80"/>
                  </a:lnTo>
                  <a:lnTo>
                    <a:pt x="79" y="80"/>
                  </a:lnTo>
                  <a:lnTo>
                    <a:pt x="110" y="80"/>
                  </a:lnTo>
                  <a:cubicBezTo>
                    <a:pt x="127" y="80"/>
                    <a:pt x="142" y="63"/>
                    <a:pt x="142" y="32"/>
                  </a:cubicBezTo>
                  <a:cubicBezTo>
                    <a:pt x="142" y="17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40"/>
            <p:cNvSpPr/>
            <p:nvPr/>
          </p:nvSpPr>
          <p:spPr>
            <a:xfrm>
              <a:off x="3300770" y="1822825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63" y="0"/>
                  </a:moveTo>
                  <a:lnTo>
                    <a:pt x="17" y="0"/>
                  </a:lnTo>
                  <a:cubicBezTo>
                    <a:pt x="0" y="0"/>
                    <a:pt x="0" y="0"/>
                    <a:pt x="0" y="17"/>
                  </a:cubicBezTo>
                  <a:cubicBezTo>
                    <a:pt x="17" y="17"/>
                    <a:pt x="17" y="32"/>
                    <a:pt x="17" y="48"/>
                  </a:cubicBezTo>
                  <a:cubicBezTo>
                    <a:pt x="17" y="63"/>
                    <a:pt x="0" y="63"/>
                    <a:pt x="0" y="63"/>
                  </a:cubicBezTo>
                  <a:cubicBezTo>
                    <a:pt x="0" y="63"/>
                    <a:pt x="0" y="80"/>
                    <a:pt x="17" y="80"/>
                  </a:cubicBezTo>
                  <a:lnTo>
                    <a:pt x="17" y="80"/>
                  </a:lnTo>
                  <a:lnTo>
                    <a:pt x="80" y="63"/>
                  </a:lnTo>
                  <a:cubicBezTo>
                    <a:pt x="95" y="63"/>
                    <a:pt x="111" y="48"/>
                    <a:pt x="111" y="32"/>
                  </a:cubicBezTo>
                  <a:lnTo>
                    <a:pt x="95" y="32"/>
                  </a:lnTo>
                  <a:cubicBezTo>
                    <a:pt x="80" y="32"/>
                    <a:pt x="63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40"/>
            <p:cNvSpPr/>
            <p:nvPr/>
          </p:nvSpPr>
          <p:spPr>
            <a:xfrm>
              <a:off x="3432564" y="1753174"/>
              <a:ext cx="3530" cy="4548"/>
            </a:xfrm>
            <a:custGeom>
              <a:avLst/>
              <a:gdLst/>
              <a:ahLst/>
              <a:cxnLst/>
              <a:rect l="l" t="t" r="r" b="b"/>
              <a:pathLst>
                <a:path w="111" h="143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32"/>
                    <a:pt x="1" y="48"/>
                  </a:cubicBezTo>
                  <a:lnTo>
                    <a:pt x="47" y="142"/>
                  </a:lnTo>
                  <a:lnTo>
                    <a:pt x="64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110" y="142"/>
                  </a:lnTo>
                  <a:cubicBezTo>
                    <a:pt x="95" y="127"/>
                    <a:pt x="110" y="127"/>
                    <a:pt x="110" y="111"/>
                  </a:cubicBezTo>
                  <a:lnTo>
                    <a:pt x="110" y="111"/>
                  </a:lnTo>
                  <a:lnTo>
                    <a:pt x="110" y="111"/>
                  </a:lnTo>
                  <a:lnTo>
                    <a:pt x="110" y="95"/>
                  </a:lnTo>
                  <a:cubicBezTo>
                    <a:pt x="95" y="95"/>
                    <a:pt x="79" y="79"/>
                    <a:pt x="79" y="79"/>
                  </a:cubicBezTo>
                  <a:cubicBezTo>
                    <a:pt x="47" y="64"/>
                    <a:pt x="47" y="32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40"/>
            <p:cNvSpPr/>
            <p:nvPr/>
          </p:nvSpPr>
          <p:spPr>
            <a:xfrm>
              <a:off x="3423564" y="1793756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0"/>
                  </a:moveTo>
                  <a:lnTo>
                    <a:pt x="47" y="0"/>
                  </a:lnTo>
                  <a:lnTo>
                    <a:pt x="32" y="0"/>
                  </a:lnTo>
                  <a:cubicBezTo>
                    <a:pt x="15" y="0"/>
                    <a:pt x="15" y="17"/>
                    <a:pt x="0" y="32"/>
                  </a:cubicBezTo>
                  <a:lnTo>
                    <a:pt x="0" y="80"/>
                  </a:lnTo>
                  <a:lnTo>
                    <a:pt x="0" y="80"/>
                  </a:lnTo>
                  <a:lnTo>
                    <a:pt x="0" y="95"/>
                  </a:lnTo>
                  <a:cubicBezTo>
                    <a:pt x="0" y="111"/>
                    <a:pt x="15" y="126"/>
                    <a:pt x="47" y="126"/>
                  </a:cubicBezTo>
                  <a:lnTo>
                    <a:pt x="47" y="126"/>
                  </a:lnTo>
                  <a:cubicBezTo>
                    <a:pt x="63" y="126"/>
                    <a:pt x="78" y="111"/>
                    <a:pt x="78" y="95"/>
                  </a:cubicBezTo>
                  <a:lnTo>
                    <a:pt x="78" y="80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40"/>
            <p:cNvSpPr/>
            <p:nvPr/>
          </p:nvSpPr>
          <p:spPr>
            <a:xfrm>
              <a:off x="3394495" y="1789749"/>
              <a:ext cx="2512" cy="3562"/>
            </a:xfrm>
            <a:custGeom>
              <a:avLst/>
              <a:gdLst/>
              <a:ahLst/>
              <a:cxnLst/>
              <a:rect l="l" t="t" r="r" b="b"/>
              <a:pathLst>
                <a:path w="79" h="112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17"/>
                    <a:pt x="47" y="32"/>
                    <a:pt x="32" y="32"/>
                  </a:cubicBezTo>
                  <a:lnTo>
                    <a:pt x="15" y="32"/>
                  </a:lnTo>
                  <a:cubicBezTo>
                    <a:pt x="15" y="32"/>
                    <a:pt x="0" y="32"/>
                    <a:pt x="0" y="17"/>
                  </a:cubicBezTo>
                  <a:lnTo>
                    <a:pt x="0" y="80"/>
                  </a:lnTo>
                  <a:cubicBezTo>
                    <a:pt x="15" y="95"/>
                    <a:pt x="15" y="111"/>
                    <a:pt x="32" y="111"/>
                  </a:cubicBezTo>
                  <a:lnTo>
                    <a:pt x="47" y="111"/>
                  </a:lnTo>
                  <a:lnTo>
                    <a:pt x="47" y="111"/>
                  </a:lnTo>
                  <a:cubicBezTo>
                    <a:pt x="63" y="111"/>
                    <a:pt x="78" y="95"/>
                    <a:pt x="78" y="80"/>
                  </a:cubicBezTo>
                  <a:lnTo>
                    <a:pt x="63" y="32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40"/>
            <p:cNvSpPr/>
            <p:nvPr/>
          </p:nvSpPr>
          <p:spPr>
            <a:xfrm>
              <a:off x="3109884" y="1794742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95" y="1"/>
                  </a:lnTo>
                  <a:lnTo>
                    <a:pt x="78" y="1"/>
                  </a:lnTo>
                  <a:lnTo>
                    <a:pt x="32" y="17"/>
                  </a:lnTo>
                  <a:lnTo>
                    <a:pt x="15" y="17"/>
                  </a:lnTo>
                  <a:lnTo>
                    <a:pt x="15" y="17"/>
                  </a:lnTo>
                  <a:cubicBezTo>
                    <a:pt x="0" y="32"/>
                    <a:pt x="0" y="32"/>
                    <a:pt x="0" y="49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64"/>
                  </a:lnTo>
                  <a:lnTo>
                    <a:pt x="95" y="64"/>
                  </a:lnTo>
                  <a:lnTo>
                    <a:pt x="95" y="49"/>
                  </a:lnTo>
                  <a:cubicBezTo>
                    <a:pt x="95" y="32"/>
                    <a:pt x="110" y="17"/>
                    <a:pt x="126" y="17"/>
                  </a:cubicBezTo>
                  <a:lnTo>
                    <a:pt x="126" y="17"/>
                  </a:lnTo>
                  <a:lnTo>
                    <a:pt x="126" y="17"/>
                  </a:lnTo>
                  <a:cubicBezTo>
                    <a:pt x="126" y="1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40"/>
            <p:cNvSpPr/>
            <p:nvPr/>
          </p:nvSpPr>
          <p:spPr>
            <a:xfrm>
              <a:off x="3056740" y="1799767"/>
              <a:ext cx="2544" cy="3562"/>
            </a:xfrm>
            <a:custGeom>
              <a:avLst/>
              <a:gdLst/>
              <a:ahLst/>
              <a:cxnLst/>
              <a:rect l="l" t="t" r="r" b="b"/>
              <a:pathLst>
                <a:path w="80" h="112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7"/>
                    <a:pt x="32" y="32"/>
                    <a:pt x="16" y="32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64" y="111"/>
                    <a:pt x="64" y="80"/>
                  </a:cubicBezTo>
                  <a:lnTo>
                    <a:pt x="79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40"/>
            <p:cNvSpPr/>
            <p:nvPr/>
          </p:nvSpPr>
          <p:spPr>
            <a:xfrm>
              <a:off x="3412019" y="1756673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8"/>
                    <a:pt x="0" y="48"/>
                    <a:pt x="16" y="48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26" y="48"/>
                    <a:pt x="126" y="32"/>
                  </a:cubicBezTo>
                  <a:lnTo>
                    <a:pt x="126" y="17"/>
                  </a:lnTo>
                  <a:cubicBezTo>
                    <a:pt x="126" y="1"/>
                    <a:pt x="111" y="1"/>
                    <a:pt x="95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40"/>
            <p:cNvSpPr/>
            <p:nvPr/>
          </p:nvSpPr>
          <p:spPr>
            <a:xfrm>
              <a:off x="3304300" y="1807781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126" y="1"/>
                  </a:moveTo>
                  <a:lnTo>
                    <a:pt x="110" y="1"/>
                  </a:lnTo>
                  <a:cubicBezTo>
                    <a:pt x="110" y="1"/>
                    <a:pt x="110" y="17"/>
                    <a:pt x="95" y="17"/>
                  </a:cubicBezTo>
                  <a:lnTo>
                    <a:pt x="32" y="64"/>
                  </a:lnTo>
                  <a:lnTo>
                    <a:pt x="32" y="64"/>
                  </a:lnTo>
                  <a:cubicBezTo>
                    <a:pt x="15" y="80"/>
                    <a:pt x="0" y="95"/>
                    <a:pt x="15" y="112"/>
                  </a:cubicBezTo>
                  <a:cubicBezTo>
                    <a:pt x="32" y="127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lnTo>
                    <a:pt x="141" y="64"/>
                  </a:lnTo>
                  <a:cubicBezTo>
                    <a:pt x="158" y="48"/>
                    <a:pt x="158" y="32"/>
                    <a:pt x="141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40"/>
            <p:cNvSpPr/>
            <p:nvPr/>
          </p:nvSpPr>
          <p:spPr>
            <a:xfrm>
              <a:off x="3190538" y="1784724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0" y="112"/>
                  </a:moveTo>
                  <a:lnTo>
                    <a:pt x="0" y="127"/>
                  </a:lnTo>
                  <a:lnTo>
                    <a:pt x="0" y="112"/>
                  </a:lnTo>
                  <a:lnTo>
                    <a:pt x="0" y="112"/>
                  </a:lnTo>
                  <a:close/>
                  <a:moveTo>
                    <a:pt x="111" y="1"/>
                  </a:moveTo>
                  <a:lnTo>
                    <a:pt x="48" y="49"/>
                  </a:lnTo>
                  <a:cubicBezTo>
                    <a:pt x="32" y="49"/>
                    <a:pt x="32" y="64"/>
                    <a:pt x="32" y="80"/>
                  </a:cubicBezTo>
                  <a:lnTo>
                    <a:pt x="32" y="80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126" y="95"/>
                  </a:lnTo>
                  <a:cubicBezTo>
                    <a:pt x="126" y="112"/>
                    <a:pt x="111" y="127"/>
                    <a:pt x="95" y="127"/>
                  </a:cubicBezTo>
                  <a:lnTo>
                    <a:pt x="63" y="143"/>
                  </a:lnTo>
                  <a:lnTo>
                    <a:pt x="63" y="158"/>
                  </a:lnTo>
                  <a:lnTo>
                    <a:pt x="63" y="175"/>
                  </a:lnTo>
                  <a:lnTo>
                    <a:pt x="79" y="175"/>
                  </a:lnTo>
                  <a:lnTo>
                    <a:pt x="95" y="158"/>
                  </a:lnTo>
                  <a:cubicBezTo>
                    <a:pt x="111" y="158"/>
                    <a:pt x="126" y="143"/>
                    <a:pt x="126" y="127"/>
                  </a:cubicBezTo>
                  <a:lnTo>
                    <a:pt x="126" y="112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6" y="64"/>
                  </a:lnTo>
                  <a:cubicBezTo>
                    <a:pt x="126" y="64"/>
                    <a:pt x="111" y="49"/>
                    <a:pt x="111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40"/>
            <p:cNvSpPr/>
            <p:nvPr/>
          </p:nvSpPr>
          <p:spPr>
            <a:xfrm>
              <a:off x="3090834" y="179226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10" y="1"/>
                  </a:moveTo>
                  <a:lnTo>
                    <a:pt x="110" y="1"/>
                  </a:lnTo>
                  <a:lnTo>
                    <a:pt x="110" y="1"/>
                  </a:lnTo>
                  <a:cubicBezTo>
                    <a:pt x="95" y="1"/>
                    <a:pt x="95" y="16"/>
                    <a:pt x="95" y="16"/>
                  </a:cubicBezTo>
                  <a:lnTo>
                    <a:pt x="78" y="16"/>
                  </a:lnTo>
                  <a:cubicBezTo>
                    <a:pt x="63" y="32"/>
                    <a:pt x="0" y="64"/>
                    <a:pt x="32" y="127"/>
                  </a:cubicBezTo>
                  <a:cubicBezTo>
                    <a:pt x="47" y="142"/>
                    <a:pt x="63" y="142"/>
                    <a:pt x="63" y="142"/>
                  </a:cubicBezTo>
                  <a:lnTo>
                    <a:pt x="78" y="142"/>
                  </a:lnTo>
                  <a:lnTo>
                    <a:pt x="95" y="142"/>
                  </a:lnTo>
                  <a:lnTo>
                    <a:pt x="63" y="79"/>
                  </a:lnTo>
                  <a:cubicBezTo>
                    <a:pt x="63" y="64"/>
                    <a:pt x="63" y="47"/>
                    <a:pt x="78" y="32"/>
                  </a:cubicBezTo>
                  <a:lnTo>
                    <a:pt x="95" y="32"/>
                  </a:lnTo>
                  <a:lnTo>
                    <a:pt x="95" y="32"/>
                  </a:lnTo>
                  <a:cubicBezTo>
                    <a:pt x="110" y="32"/>
                    <a:pt x="110" y="32"/>
                    <a:pt x="110" y="47"/>
                  </a:cubicBezTo>
                  <a:cubicBezTo>
                    <a:pt x="126" y="32"/>
                    <a:pt x="126" y="16"/>
                    <a:pt x="141" y="16"/>
                  </a:cubicBezTo>
                  <a:lnTo>
                    <a:pt x="141" y="16"/>
                  </a:lnTo>
                  <a:lnTo>
                    <a:pt x="141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40"/>
            <p:cNvSpPr/>
            <p:nvPr/>
          </p:nvSpPr>
          <p:spPr>
            <a:xfrm>
              <a:off x="3193528" y="1782243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48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32" y="142"/>
                  </a:cubicBezTo>
                  <a:cubicBezTo>
                    <a:pt x="48" y="158"/>
                    <a:pt x="48" y="158"/>
                    <a:pt x="64" y="158"/>
                  </a:cubicBezTo>
                  <a:lnTo>
                    <a:pt x="64" y="158"/>
                  </a:lnTo>
                  <a:lnTo>
                    <a:pt x="80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12" y="158"/>
                    <a:pt x="127" y="158"/>
                    <a:pt x="127" y="142"/>
                  </a:cubicBezTo>
                  <a:cubicBezTo>
                    <a:pt x="127" y="142"/>
                    <a:pt x="143" y="142"/>
                    <a:pt x="143" y="127"/>
                  </a:cubicBezTo>
                  <a:lnTo>
                    <a:pt x="127" y="142"/>
                  </a:lnTo>
                  <a:lnTo>
                    <a:pt x="112" y="142"/>
                  </a:lnTo>
                  <a:cubicBezTo>
                    <a:pt x="95" y="142"/>
                    <a:pt x="80" y="127"/>
                    <a:pt x="80" y="110"/>
                  </a:cubicBezTo>
                  <a:lnTo>
                    <a:pt x="80" y="95"/>
                  </a:lnTo>
                  <a:lnTo>
                    <a:pt x="80" y="47"/>
                  </a:lnTo>
                  <a:lnTo>
                    <a:pt x="80" y="32"/>
                  </a:lnTo>
                  <a:lnTo>
                    <a:pt x="80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40"/>
            <p:cNvSpPr/>
            <p:nvPr/>
          </p:nvSpPr>
          <p:spPr>
            <a:xfrm>
              <a:off x="3392492" y="1812806"/>
              <a:ext cx="5025" cy="6042"/>
            </a:xfrm>
            <a:custGeom>
              <a:avLst/>
              <a:gdLst/>
              <a:ahLst/>
              <a:cxnLst/>
              <a:rect l="l" t="t" r="r" b="b"/>
              <a:pathLst>
                <a:path w="158" h="190" extrusionOk="0">
                  <a:moveTo>
                    <a:pt x="95" y="174"/>
                  </a:moveTo>
                  <a:lnTo>
                    <a:pt x="95" y="189"/>
                  </a:lnTo>
                  <a:lnTo>
                    <a:pt x="95" y="189"/>
                  </a:lnTo>
                  <a:lnTo>
                    <a:pt x="95" y="174"/>
                  </a:lnTo>
                  <a:close/>
                  <a:moveTo>
                    <a:pt x="47" y="48"/>
                  </a:moveTo>
                  <a:lnTo>
                    <a:pt x="47" y="48"/>
                  </a:lnTo>
                  <a:lnTo>
                    <a:pt x="47" y="48"/>
                  </a:lnTo>
                  <a:close/>
                  <a:moveTo>
                    <a:pt x="126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47" y="17"/>
                  </a:lnTo>
                  <a:cubicBezTo>
                    <a:pt x="32" y="17"/>
                    <a:pt x="32" y="17"/>
                    <a:pt x="32" y="32"/>
                  </a:cubicBezTo>
                  <a:cubicBezTo>
                    <a:pt x="0" y="63"/>
                    <a:pt x="0" y="80"/>
                    <a:pt x="0" y="111"/>
                  </a:cubicBezTo>
                  <a:lnTo>
                    <a:pt x="32" y="111"/>
                  </a:lnTo>
                  <a:lnTo>
                    <a:pt x="32" y="111"/>
                  </a:lnTo>
                  <a:cubicBezTo>
                    <a:pt x="47" y="126"/>
                    <a:pt x="95" y="126"/>
                    <a:pt x="95" y="174"/>
                  </a:cubicBezTo>
                  <a:lnTo>
                    <a:pt x="95" y="174"/>
                  </a:lnTo>
                  <a:lnTo>
                    <a:pt x="126" y="174"/>
                  </a:lnTo>
                  <a:lnTo>
                    <a:pt x="141" y="174"/>
                  </a:lnTo>
                  <a:cubicBezTo>
                    <a:pt x="141" y="143"/>
                    <a:pt x="141" y="126"/>
                    <a:pt x="126" y="126"/>
                  </a:cubicBezTo>
                  <a:cubicBezTo>
                    <a:pt x="110" y="126"/>
                    <a:pt x="110" y="111"/>
                    <a:pt x="95" y="111"/>
                  </a:cubicBezTo>
                  <a:cubicBezTo>
                    <a:pt x="78" y="111"/>
                    <a:pt x="78" y="95"/>
                    <a:pt x="78" y="95"/>
                  </a:cubicBezTo>
                  <a:lnTo>
                    <a:pt x="78" y="80"/>
                  </a:lnTo>
                  <a:lnTo>
                    <a:pt x="126" y="63"/>
                  </a:lnTo>
                  <a:cubicBezTo>
                    <a:pt x="141" y="63"/>
                    <a:pt x="158" y="48"/>
                    <a:pt x="158" y="32"/>
                  </a:cubicBezTo>
                  <a:lnTo>
                    <a:pt x="158" y="17"/>
                  </a:ln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40"/>
            <p:cNvSpPr/>
            <p:nvPr/>
          </p:nvSpPr>
          <p:spPr>
            <a:xfrm>
              <a:off x="3393955" y="181433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40"/>
            <p:cNvSpPr/>
            <p:nvPr/>
          </p:nvSpPr>
          <p:spPr>
            <a:xfrm>
              <a:off x="3297271" y="1820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cubicBezTo>
                    <a:pt x="47" y="0"/>
                    <a:pt x="47" y="0"/>
                    <a:pt x="47" y="15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16" y="0"/>
                    <a:pt x="16" y="15"/>
                    <a:pt x="16" y="15"/>
                  </a:cubicBezTo>
                  <a:lnTo>
                    <a:pt x="1" y="63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64" y="78"/>
                  </a:lnTo>
                  <a:lnTo>
                    <a:pt x="79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95" y="47"/>
                    <a:pt x="95" y="32"/>
                    <a:pt x="79" y="15"/>
                  </a:cubicBezTo>
                  <a:cubicBezTo>
                    <a:pt x="79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40"/>
            <p:cNvSpPr/>
            <p:nvPr/>
          </p:nvSpPr>
          <p:spPr>
            <a:xfrm>
              <a:off x="3127376" y="1825337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64"/>
                    <a:pt x="17" y="64"/>
                    <a:pt x="32" y="79"/>
                  </a:cubicBezTo>
                  <a:lnTo>
                    <a:pt x="17" y="110"/>
                  </a:lnTo>
                  <a:cubicBezTo>
                    <a:pt x="17" y="127"/>
                    <a:pt x="32" y="142"/>
                    <a:pt x="49" y="142"/>
                  </a:cubicBezTo>
                  <a:lnTo>
                    <a:pt x="64" y="142"/>
                  </a:lnTo>
                  <a:cubicBezTo>
                    <a:pt x="80" y="142"/>
                    <a:pt x="95" y="142"/>
                    <a:pt x="95" y="110"/>
                  </a:cubicBezTo>
                  <a:lnTo>
                    <a:pt x="95" y="47"/>
                  </a:lnTo>
                  <a:lnTo>
                    <a:pt x="95" y="16"/>
                  </a:lnTo>
                  <a:cubicBezTo>
                    <a:pt x="80" y="1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40"/>
            <p:cNvSpPr/>
            <p:nvPr/>
          </p:nvSpPr>
          <p:spPr>
            <a:xfrm>
              <a:off x="3412019" y="1761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111"/>
                  </a:moveTo>
                  <a:lnTo>
                    <a:pt x="16" y="127"/>
                  </a:lnTo>
                  <a:lnTo>
                    <a:pt x="63" y="174"/>
                  </a:lnTo>
                  <a:lnTo>
                    <a:pt x="79" y="174"/>
                  </a:lnTo>
                  <a:lnTo>
                    <a:pt x="79" y="174"/>
                  </a:lnTo>
                  <a:lnTo>
                    <a:pt x="95" y="174"/>
                  </a:lnTo>
                  <a:lnTo>
                    <a:pt x="111" y="174"/>
                  </a:lnTo>
                  <a:cubicBezTo>
                    <a:pt x="126" y="159"/>
                    <a:pt x="126" y="142"/>
                    <a:pt x="111" y="127"/>
                  </a:cubicBezTo>
                  <a:cubicBezTo>
                    <a:pt x="111" y="111"/>
                    <a:pt x="95" y="111"/>
                    <a:pt x="95" y="111"/>
                  </a:cubicBezTo>
                  <a:close/>
                  <a:moveTo>
                    <a:pt x="16" y="1"/>
                  </a:moveTo>
                  <a:cubicBezTo>
                    <a:pt x="16" y="1"/>
                    <a:pt x="0" y="1"/>
                    <a:pt x="0" y="16"/>
                  </a:cubicBezTo>
                  <a:lnTo>
                    <a:pt x="0" y="64"/>
                  </a:lnTo>
                  <a:lnTo>
                    <a:pt x="32" y="48"/>
                  </a:lnTo>
                  <a:cubicBezTo>
                    <a:pt x="16" y="48"/>
                    <a:pt x="32" y="48"/>
                    <a:pt x="32" y="32"/>
                  </a:cubicBezTo>
                  <a:cubicBezTo>
                    <a:pt x="32" y="16"/>
                    <a:pt x="32" y="16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40"/>
            <p:cNvSpPr/>
            <p:nvPr/>
          </p:nvSpPr>
          <p:spPr>
            <a:xfrm>
              <a:off x="3332828" y="1816814"/>
              <a:ext cx="6583" cy="4548"/>
            </a:xfrm>
            <a:custGeom>
              <a:avLst/>
              <a:gdLst/>
              <a:ahLst/>
              <a:cxnLst/>
              <a:rect l="l" t="t" r="r" b="b"/>
              <a:pathLst>
                <a:path w="207" h="143" extrusionOk="0">
                  <a:moveTo>
                    <a:pt x="175" y="0"/>
                  </a:moveTo>
                  <a:lnTo>
                    <a:pt x="175" y="0"/>
                  </a:lnTo>
                  <a:lnTo>
                    <a:pt x="158" y="0"/>
                  </a:lnTo>
                  <a:lnTo>
                    <a:pt x="127" y="17"/>
                  </a:lnTo>
                  <a:lnTo>
                    <a:pt x="112" y="17"/>
                  </a:lnTo>
                  <a:cubicBezTo>
                    <a:pt x="127" y="32"/>
                    <a:pt x="127" y="32"/>
                    <a:pt x="127" y="48"/>
                  </a:cubicBezTo>
                  <a:cubicBezTo>
                    <a:pt x="143" y="63"/>
                    <a:pt x="127" y="80"/>
                    <a:pt x="112" y="80"/>
                  </a:cubicBezTo>
                  <a:lnTo>
                    <a:pt x="95" y="80"/>
                  </a:lnTo>
                  <a:cubicBezTo>
                    <a:pt x="80" y="80"/>
                    <a:pt x="64" y="80"/>
                    <a:pt x="64" y="63"/>
                  </a:cubicBezTo>
                  <a:lnTo>
                    <a:pt x="64" y="63"/>
                  </a:lnTo>
                  <a:lnTo>
                    <a:pt x="32" y="80"/>
                  </a:lnTo>
                  <a:lnTo>
                    <a:pt x="32" y="80"/>
                  </a:lnTo>
                  <a:cubicBezTo>
                    <a:pt x="17" y="80"/>
                    <a:pt x="1" y="111"/>
                    <a:pt x="17" y="126"/>
                  </a:cubicBezTo>
                  <a:cubicBezTo>
                    <a:pt x="17" y="126"/>
                    <a:pt x="32" y="143"/>
                    <a:pt x="49" y="143"/>
                  </a:cubicBezTo>
                  <a:cubicBezTo>
                    <a:pt x="49" y="143"/>
                    <a:pt x="64" y="143"/>
                    <a:pt x="64" y="126"/>
                  </a:cubicBezTo>
                  <a:lnTo>
                    <a:pt x="80" y="126"/>
                  </a:lnTo>
                  <a:lnTo>
                    <a:pt x="190" y="63"/>
                  </a:lnTo>
                  <a:lnTo>
                    <a:pt x="190" y="48"/>
                  </a:lnTo>
                  <a:lnTo>
                    <a:pt x="206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40"/>
            <p:cNvSpPr/>
            <p:nvPr/>
          </p:nvSpPr>
          <p:spPr>
            <a:xfrm>
              <a:off x="3189521" y="1798272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48" y="16"/>
                    <a:pt x="17" y="32"/>
                    <a:pt x="1" y="32"/>
                  </a:cubicBezTo>
                  <a:lnTo>
                    <a:pt x="1" y="48"/>
                  </a:lnTo>
                  <a:cubicBezTo>
                    <a:pt x="1" y="64"/>
                    <a:pt x="17" y="79"/>
                    <a:pt x="32" y="79"/>
                  </a:cubicBezTo>
                  <a:lnTo>
                    <a:pt x="32" y="79"/>
                  </a:lnTo>
                  <a:lnTo>
                    <a:pt x="80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80" y="48"/>
                    <a:pt x="64" y="32"/>
                    <a:pt x="80" y="16"/>
                  </a:cubicBezTo>
                  <a:lnTo>
                    <a:pt x="95" y="16"/>
                  </a:lnTo>
                  <a:cubicBezTo>
                    <a:pt x="80" y="16"/>
                    <a:pt x="64" y="16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40"/>
            <p:cNvSpPr/>
            <p:nvPr/>
          </p:nvSpPr>
          <p:spPr>
            <a:xfrm>
              <a:off x="3081802" y="1808799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95" y="0"/>
                  </a:moveTo>
                  <a:lnTo>
                    <a:pt x="95" y="16"/>
                  </a:lnTo>
                  <a:cubicBezTo>
                    <a:pt x="110" y="32"/>
                    <a:pt x="95" y="48"/>
                    <a:pt x="79" y="48"/>
                  </a:cubicBezTo>
                  <a:cubicBezTo>
                    <a:pt x="79" y="63"/>
                    <a:pt x="79" y="63"/>
                    <a:pt x="64" y="63"/>
                  </a:cubicBezTo>
                  <a:cubicBezTo>
                    <a:pt x="64" y="63"/>
                    <a:pt x="64" y="48"/>
                    <a:pt x="47" y="48"/>
                  </a:cubicBezTo>
                  <a:cubicBezTo>
                    <a:pt x="47" y="63"/>
                    <a:pt x="47" y="80"/>
                    <a:pt x="32" y="80"/>
                  </a:cubicBezTo>
                  <a:lnTo>
                    <a:pt x="16" y="80"/>
                  </a:lnTo>
                  <a:lnTo>
                    <a:pt x="1" y="80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47" y="126"/>
                    <a:pt x="64" y="126"/>
                    <a:pt x="64" y="126"/>
                  </a:cubicBezTo>
                  <a:lnTo>
                    <a:pt x="110" y="158"/>
                  </a:lnTo>
                  <a:lnTo>
                    <a:pt x="142" y="158"/>
                  </a:lnTo>
                  <a:lnTo>
                    <a:pt x="142" y="158"/>
                  </a:lnTo>
                  <a:lnTo>
                    <a:pt x="158" y="158"/>
                  </a:lnTo>
                  <a:cubicBezTo>
                    <a:pt x="158" y="158"/>
                    <a:pt x="173" y="158"/>
                    <a:pt x="173" y="143"/>
                  </a:cubicBezTo>
                  <a:lnTo>
                    <a:pt x="158" y="143"/>
                  </a:lnTo>
                  <a:cubicBezTo>
                    <a:pt x="127" y="126"/>
                    <a:pt x="127" y="111"/>
                    <a:pt x="127" y="95"/>
                  </a:cubicBezTo>
                  <a:cubicBezTo>
                    <a:pt x="142" y="80"/>
                    <a:pt x="142" y="80"/>
                    <a:pt x="158" y="80"/>
                  </a:cubicBezTo>
                  <a:lnTo>
                    <a:pt x="173" y="80"/>
                  </a:lnTo>
                  <a:lnTo>
                    <a:pt x="173" y="80"/>
                  </a:lnTo>
                  <a:lnTo>
                    <a:pt x="158" y="48"/>
                  </a:lnTo>
                  <a:cubicBezTo>
                    <a:pt x="158" y="48"/>
                    <a:pt x="158" y="32"/>
                    <a:pt x="142" y="32"/>
                  </a:cubicBezTo>
                  <a:cubicBezTo>
                    <a:pt x="142" y="16"/>
                    <a:pt x="127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40"/>
            <p:cNvSpPr/>
            <p:nvPr/>
          </p:nvSpPr>
          <p:spPr>
            <a:xfrm>
              <a:off x="3425568" y="1772702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15" y="1"/>
                    <a:pt x="0" y="17"/>
                    <a:pt x="0" y="32"/>
                  </a:cubicBezTo>
                  <a:lnTo>
                    <a:pt x="0" y="49"/>
                  </a:lnTo>
                  <a:cubicBezTo>
                    <a:pt x="15" y="64"/>
                    <a:pt x="15" y="80"/>
                    <a:pt x="47" y="80"/>
                  </a:cubicBezTo>
                  <a:lnTo>
                    <a:pt x="47" y="80"/>
                  </a:lnTo>
                  <a:lnTo>
                    <a:pt x="126" y="80"/>
                  </a:lnTo>
                  <a:cubicBezTo>
                    <a:pt x="141" y="64"/>
                    <a:pt x="141" y="64"/>
                    <a:pt x="141" y="32"/>
                  </a:cubicBezTo>
                  <a:lnTo>
                    <a:pt x="141" y="32"/>
                  </a:lnTo>
                  <a:cubicBezTo>
                    <a:pt x="141" y="17"/>
                    <a:pt x="126" y="1"/>
                    <a:pt x="110" y="1"/>
                  </a:cubicBezTo>
                  <a:lnTo>
                    <a:pt x="110" y="1"/>
                  </a:lnTo>
                  <a:lnTo>
                    <a:pt x="95" y="1"/>
                  </a:lnTo>
                  <a:lnTo>
                    <a:pt x="63" y="17"/>
                  </a:lnTo>
                  <a:cubicBezTo>
                    <a:pt x="63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40"/>
            <p:cNvSpPr/>
            <p:nvPr/>
          </p:nvSpPr>
          <p:spPr>
            <a:xfrm>
              <a:off x="3167481" y="1797763"/>
              <a:ext cx="7569" cy="4548"/>
            </a:xfrm>
            <a:custGeom>
              <a:avLst/>
              <a:gdLst/>
              <a:ahLst/>
              <a:cxnLst/>
              <a:rect l="l" t="t" r="r" b="b"/>
              <a:pathLst>
                <a:path w="238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80"/>
                  </a:lnTo>
                  <a:cubicBezTo>
                    <a:pt x="0" y="95"/>
                    <a:pt x="0" y="111"/>
                    <a:pt x="17" y="111"/>
                  </a:cubicBezTo>
                  <a:cubicBezTo>
                    <a:pt x="17" y="127"/>
                    <a:pt x="32" y="127"/>
                    <a:pt x="32" y="127"/>
                  </a:cubicBezTo>
                  <a:lnTo>
                    <a:pt x="32" y="127"/>
                  </a:lnTo>
                  <a:cubicBezTo>
                    <a:pt x="48" y="127"/>
                    <a:pt x="48" y="111"/>
                    <a:pt x="63" y="111"/>
                  </a:cubicBezTo>
                  <a:lnTo>
                    <a:pt x="63" y="111"/>
                  </a:lnTo>
                  <a:lnTo>
                    <a:pt x="63" y="111"/>
                  </a:lnTo>
                  <a:lnTo>
                    <a:pt x="80" y="127"/>
                  </a:lnTo>
                  <a:cubicBezTo>
                    <a:pt x="95" y="127"/>
                    <a:pt x="95" y="143"/>
                    <a:pt x="111" y="143"/>
                  </a:cubicBezTo>
                  <a:lnTo>
                    <a:pt x="111" y="143"/>
                  </a:lnTo>
                  <a:cubicBezTo>
                    <a:pt x="126" y="143"/>
                    <a:pt x="126" y="127"/>
                    <a:pt x="126" y="127"/>
                  </a:cubicBezTo>
                  <a:lnTo>
                    <a:pt x="143" y="127"/>
                  </a:lnTo>
                  <a:lnTo>
                    <a:pt x="206" y="95"/>
                  </a:lnTo>
                  <a:lnTo>
                    <a:pt x="221" y="95"/>
                  </a:lnTo>
                  <a:lnTo>
                    <a:pt x="221" y="80"/>
                  </a:lnTo>
                  <a:cubicBezTo>
                    <a:pt x="237" y="80"/>
                    <a:pt x="237" y="64"/>
                    <a:pt x="221" y="64"/>
                  </a:cubicBezTo>
                  <a:lnTo>
                    <a:pt x="221" y="48"/>
                  </a:lnTo>
                  <a:lnTo>
                    <a:pt x="221" y="48"/>
                  </a:lnTo>
                  <a:cubicBezTo>
                    <a:pt x="206" y="32"/>
                    <a:pt x="206" y="32"/>
                    <a:pt x="189" y="32"/>
                  </a:cubicBezTo>
                  <a:lnTo>
                    <a:pt x="189" y="32"/>
                  </a:lnTo>
                  <a:lnTo>
                    <a:pt x="174" y="48"/>
                  </a:lnTo>
                  <a:lnTo>
                    <a:pt x="111" y="6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40"/>
            <p:cNvSpPr/>
            <p:nvPr/>
          </p:nvSpPr>
          <p:spPr>
            <a:xfrm>
              <a:off x="3409507" y="1775246"/>
              <a:ext cx="4548" cy="3498"/>
            </a:xfrm>
            <a:custGeom>
              <a:avLst/>
              <a:gdLst/>
              <a:ahLst/>
              <a:cxnLst/>
              <a:rect l="l" t="t" r="r" b="b"/>
              <a:pathLst>
                <a:path w="143" h="110" extrusionOk="0">
                  <a:moveTo>
                    <a:pt x="111" y="0"/>
                  </a:moveTo>
                  <a:lnTo>
                    <a:pt x="111" y="0"/>
                  </a:lnTo>
                  <a:lnTo>
                    <a:pt x="95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16" y="47"/>
                  </a:lnTo>
                  <a:cubicBezTo>
                    <a:pt x="1" y="47"/>
                    <a:pt x="1" y="63"/>
                    <a:pt x="1" y="78"/>
                  </a:cubicBezTo>
                  <a:lnTo>
                    <a:pt x="1" y="78"/>
                  </a:lnTo>
                  <a:cubicBezTo>
                    <a:pt x="16" y="78"/>
                    <a:pt x="32" y="95"/>
                    <a:pt x="32" y="110"/>
                  </a:cubicBezTo>
                  <a:lnTo>
                    <a:pt x="48" y="110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79" y="95"/>
                  </a:lnTo>
                  <a:cubicBezTo>
                    <a:pt x="79" y="78"/>
                    <a:pt x="95" y="63"/>
                    <a:pt x="111" y="63"/>
                  </a:cubicBezTo>
                  <a:lnTo>
                    <a:pt x="111" y="63"/>
                  </a:lnTo>
                  <a:lnTo>
                    <a:pt x="127" y="63"/>
                  </a:lnTo>
                  <a:lnTo>
                    <a:pt x="142" y="78"/>
                  </a:lnTo>
                  <a:lnTo>
                    <a:pt x="142" y="63"/>
                  </a:lnTo>
                  <a:lnTo>
                    <a:pt x="142" y="32"/>
                  </a:lnTo>
                  <a:cubicBezTo>
                    <a:pt x="142" y="15"/>
                    <a:pt x="142" y="15"/>
                    <a:pt x="127" y="0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40"/>
            <p:cNvSpPr/>
            <p:nvPr/>
          </p:nvSpPr>
          <p:spPr>
            <a:xfrm>
              <a:off x="3403496" y="179327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47"/>
                  </a:moveTo>
                  <a:lnTo>
                    <a:pt x="1" y="63"/>
                  </a:lnTo>
                  <a:lnTo>
                    <a:pt x="16" y="63"/>
                  </a:lnTo>
                  <a:lnTo>
                    <a:pt x="16" y="47"/>
                  </a:lnTo>
                  <a:close/>
                  <a:moveTo>
                    <a:pt x="79" y="0"/>
                  </a:moveTo>
                  <a:lnTo>
                    <a:pt x="79" y="15"/>
                  </a:lnTo>
                  <a:lnTo>
                    <a:pt x="79" y="47"/>
                  </a:lnTo>
                  <a:lnTo>
                    <a:pt x="127" y="32"/>
                  </a:lnTo>
                  <a:lnTo>
                    <a:pt x="110" y="15"/>
                  </a:lnTo>
                  <a:lnTo>
                    <a:pt x="110" y="0"/>
                  </a:lnTo>
                  <a:lnTo>
                    <a:pt x="95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40"/>
            <p:cNvSpPr/>
            <p:nvPr/>
          </p:nvSpPr>
          <p:spPr>
            <a:xfrm>
              <a:off x="3072801" y="1809308"/>
              <a:ext cx="2512" cy="4516"/>
            </a:xfrm>
            <a:custGeom>
              <a:avLst/>
              <a:gdLst/>
              <a:ahLst/>
              <a:cxnLst/>
              <a:rect l="l" t="t" r="r" b="b"/>
              <a:pathLst>
                <a:path w="79" h="142" extrusionOk="0">
                  <a:moveTo>
                    <a:pt x="47" y="0"/>
                  </a:moveTo>
                  <a:lnTo>
                    <a:pt x="32" y="0"/>
                  </a:lnTo>
                  <a:cubicBezTo>
                    <a:pt x="15" y="0"/>
                    <a:pt x="15" y="16"/>
                    <a:pt x="15" y="32"/>
                  </a:cubicBezTo>
                  <a:lnTo>
                    <a:pt x="0" y="95"/>
                  </a:lnTo>
                  <a:cubicBezTo>
                    <a:pt x="0" y="110"/>
                    <a:pt x="15" y="127"/>
                    <a:pt x="32" y="142"/>
                  </a:cubicBezTo>
                  <a:lnTo>
                    <a:pt x="32" y="142"/>
                  </a:lnTo>
                  <a:cubicBezTo>
                    <a:pt x="47" y="142"/>
                    <a:pt x="63" y="127"/>
                    <a:pt x="63" y="110"/>
                  </a:cubicBezTo>
                  <a:lnTo>
                    <a:pt x="78" y="47"/>
                  </a:lnTo>
                  <a:cubicBezTo>
                    <a:pt x="78" y="32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40"/>
            <p:cNvSpPr/>
            <p:nvPr/>
          </p:nvSpPr>
          <p:spPr>
            <a:xfrm>
              <a:off x="3019148" y="1808290"/>
              <a:ext cx="3562" cy="5534"/>
            </a:xfrm>
            <a:custGeom>
              <a:avLst/>
              <a:gdLst/>
              <a:ahLst/>
              <a:cxnLst/>
              <a:rect l="l" t="t" r="r" b="b"/>
              <a:pathLst>
                <a:path w="112" h="17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6"/>
                    <a:pt x="1" y="48"/>
                    <a:pt x="17" y="64"/>
                  </a:cubicBezTo>
                  <a:lnTo>
                    <a:pt x="17" y="64"/>
                  </a:lnTo>
                  <a:lnTo>
                    <a:pt x="17" y="64"/>
                  </a:lnTo>
                  <a:lnTo>
                    <a:pt x="17" y="79"/>
                  </a:lnTo>
                  <a:cubicBezTo>
                    <a:pt x="17" y="96"/>
                    <a:pt x="1" y="96"/>
                    <a:pt x="1" y="96"/>
                  </a:cubicBezTo>
                  <a:cubicBezTo>
                    <a:pt x="17" y="127"/>
                    <a:pt x="32" y="142"/>
                    <a:pt x="32" y="174"/>
                  </a:cubicBezTo>
                  <a:cubicBezTo>
                    <a:pt x="64" y="142"/>
                    <a:pt x="80" y="111"/>
                    <a:pt x="95" y="96"/>
                  </a:cubicBezTo>
                  <a:cubicBezTo>
                    <a:pt x="112" y="64"/>
                    <a:pt x="95" y="48"/>
                    <a:pt x="80" y="32"/>
                  </a:cubicBezTo>
                  <a:lnTo>
                    <a:pt x="80" y="32"/>
                  </a:lnTo>
                  <a:lnTo>
                    <a:pt x="80" y="32"/>
                  </a:lnTo>
                  <a:lnTo>
                    <a:pt x="64" y="16"/>
                  </a:lnTo>
                  <a:cubicBezTo>
                    <a:pt x="64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40"/>
            <p:cNvSpPr/>
            <p:nvPr/>
          </p:nvSpPr>
          <p:spPr>
            <a:xfrm>
              <a:off x="3180488" y="1816337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cubicBezTo>
                    <a:pt x="32" y="0"/>
                    <a:pt x="32" y="15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32" y="63"/>
                    <a:pt x="49" y="63"/>
                    <a:pt x="49" y="78"/>
                  </a:cubicBezTo>
                  <a:cubicBezTo>
                    <a:pt x="64" y="95"/>
                    <a:pt x="49" y="110"/>
                    <a:pt x="32" y="126"/>
                  </a:cubicBezTo>
                  <a:lnTo>
                    <a:pt x="1" y="126"/>
                  </a:lnTo>
                  <a:cubicBezTo>
                    <a:pt x="17" y="141"/>
                    <a:pt x="17" y="158"/>
                    <a:pt x="1" y="173"/>
                  </a:cubicBezTo>
                  <a:lnTo>
                    <a:pt x="1" y="173"/>
                  </a:lnTo>
                  <a:lnTo>
                    <a:pt x="1" y="189"/>
                  </a:lnTo>
                  <a:lnTo>
                    <a:pt x="17" y="189"/>
                  </a:lnTo>
                  <a:cubicBezTo>
                    <a:pt x="32" y="189"/>
                    <a:pt x="49" y="173"/>
                    <a:pt x="49" y="158"/>
                  </a:cubicBezTo>
                  <a:lnTo>
                    <a:pt x="80" y="47"/>
                  </a:lnTo>
                  <a:cubicBezTo>
                    <a:pt x="95" y="32"/>
                    <a:pt x="80" y="15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40"/>
            <p:cNvSpPr/>
            <p:nvPr/>
          </p:nvSpPr>
          <p:spPr>
            <a:xfrm>
              <a:off x="3190538" y="1794742"/>
              <a:ext cx="5534" cy="4580"/>
            </a:xfrm>
            <a:custGeom>
              <a:avLst/>
              <a:gdLst/>
              <a:ahLst/>
              <a:cxnLst/>
              <a:rect l="l" t="t" r="r" b="b"/>
              <a:pathLst>
                <a:path w="174" h="144" extrusionOk="0">
                  <a:moveTo>
                    <a:pt x="63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16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49"/>
                  </a:lnTo>
                  <a:cubicBezTo>
                    <a:pt x="0" y="49"/>
                    <a:pt x="16" y="49"/>
                    <a:pt x="16" y="32"/>
                  </a:cubicBezTo>
                  <a:lnTo>
                    <a:pt x="32" y="32"/>
                  </a:lnTo>
                  <a:lnTo>
                    <a:pt x="32" y="32"/>
                  </a:lnTo>
                  <a:cubicBezTo>
                    <a:pt x="48" y="32"/>
                    <a:pt x="63" y="49"/>
                    <a:pt x="63" y="49"/>
                  </a:cubicBezTo>
                  <a:cubicBezTo>
                    <a:pt x="63" y="80"/>
                    <a:pt x="63" y="95"/>
                    <a:pt x="48" y="95"/>
                  </a:cubicBezTo>
                  <a:cubicBezTo>
                    <a:pt x="32" y="95"/>
                    <a:pt x="32" y="112"/>
                    <a:pt x="16" y="112"/>
                  </a:cubicBezTo>
                  <a:lnTo>
                    <a:pt x="32" y="112"/>
                  </a:lnTo>
                  <a:cubicBezTo>
                    <a:pt x="32" y="127"/>
                    <a:pt x="48" y="127"/>
                    <a:pt x="63" y="127"/>
                  </a:cubicBezTo>
                  <a:cubicBezTo>
                    <a:pt x="63" y="127"/>
                    <a:pt x="63" y="112"/>
                    <a:pt x="79" y="112"/>
                  </a:cubicBezTo>
                  <a:lnTo>
                    <a:pt x="79" y="112"/>
                  </a:lnTo>
                  <a:cubicBezTo>
                    <a:pt x="79" y="112"/>
                    <a:pt x="95" y="112"/>
                    <a:pt x="95" y="127"/>
                  </a:cubicBezTo>
                  <a:lnTo>
                    <a:pt x="126" y="143"/>
                  </a:lnTo>
                  <a:lnTo>
                    <a:pt x="126" y="143"/>
                  </a:lnTo>
                  <a:lnTo>
                    <a:pt x="158" y="95"/>
                  </a:lnTo>
                  <a:cubicBezTo>
                    <a:pt x="174" y="95"/>
                    <a:pt x="174" y="80"/>
                    <a:pt x="174" y="64"/>
                  </a:cubicBezTo>
                  <a:cubicBezTo>
                    <a:pt x="174" y="49"/>
                    <a:pt x="158" y="49"/>
                    <a:pt x="142" y="49"/>
                  </a:cubicBezTo>
                  <a:lnTo>
                    <a:pt x="126" y="49"/>
                  </a:lnTo>
                  <a:lnTo>
                    <a:pt x="126" y="32"/>
                  </a:lnTo>
                  <a:lnTo>
                    <a:pt x="126" y="32"/>
                  </a:lnTo>
                  <a:cubicBezTo>
                    <a:pt x="111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40"/>
            <p:cNvSpPr/>
            <p:nvPr/>
          </p:nvSpPr>
          <p:spPr>
            <a:xfrm>
              <a:off x="3082819" y="180628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15" y="1"/>
                  </a:moveTo>
                  <a:lnTo>
                    <a:pt x="15" y="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5" y="32"/>
                  </a:lnTo>
                  <a:cubicBezTo>
                    <a:pt x="32" y="48"/>
                    <a:pt x="15" y="79"/>
                    <a:pt x="0" y="95"/>
                  </a:cubicBezTo>
                  <a:lnTo>
                    <a:pt x="0" y="95"/>
                  </a:lnTo>
                  <a:lnTo>
                    <a:pt x="0" y="95"/>
                  </a:lnTo>
                  <a:lnTo>
                    <a:pt x="15" y="111"/>
                  </a:lnTo>
                  <a:lnTo>
                    <a:pt x="15" y="127"/>
                  </a:lnTo>
                  <a:cubicBezTo>
                    <a:pt x="32" y="127"/>
                    <a:pt x="32" y="142"/>
                    <a:pt x="32" y="142"/>
                  </a:cubicBezTo>
                  <a:cubicBezTo>
                    <a:pt x="47" y="142"/>
                    <a:pt x="47" y="142"/>
                    <a:pt x="47" y="127"/>
                  </a:cubicBezTo>
                  <a:cubicBezTo>
                    <a:pt x="63" y="127"/>
                    <a:pt x="78" y="111"/>
                    <a:pt x="63" y="95"/>
                  </a:cubicBezTo>
                  <a:lnTo>
                    <a:pt x="63" y="79"/>
                  </a:lnTo>
                  <a:lnTo>
                    <a:pt x="47" y="32"/>
                  </a:lnTo>
                  <a:cubicBezTo>
                    <a:pt x="47" y="16"/>
                    <a:pt x="32" y="1"/>
                    <a:pt x="1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40"/>
            <p:cNvSpPr/>
            <p:nvPr/>
          </p:nvSpPr>
          <p:spPr>
            <a:xfrm>
              <a:off x="3133928" y="1800276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6"/>
                    <a:pt x="0" y="32"/>
                    <a:pt x="0" y="48"/>
                  </a:cubicBezTo>
                  <a:lnTo>
                    <a:pt x="32" y="111"/>
                  </a:lnTo>
                  <a:cubicBezTo>
                    <a:pt x="32" y="127"/>
                    <a:pt x="47" y="127"/>
                    <a:pt x="63" y="127"/>
                  </a:cubicBezTo>
                  <a:lnTo>
                    <a:pt x="63" y="127"/>
                  </a:lnTo>
                  <a:cubicBezTo>
                    <a:pt x="95" y="127"/>
                    <a:pt x="95" y="111"/>
                    <a:pt x="95" y="95"/>
                  </a:cubicBezTo>
                  <a:lnTo>
                    <a:pt x="63" y="32"/>
                  </a:lnTo>
                  <a:cubicBezTo>
                    <a:pt x="63" y="16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40"/>
            <p:cNvSpPr/>
            <p:nvPr/>
          </p:nvSpPr>
          <p:spPr>
            <a:xfrm>
              <a:off x="3280225" y="1803774"/>
              <a:ext cx="6074" cy="2544"/>
            </a:xfrm>
            <a:custGeom>
              <a:avLst/>
              <a:gdLst/>
              <a:ahLst/>
              <a:cxnLst/>
              <a:rect l="l" t="t" r="r" b="b"/>
              <a:pathLst>
                <a:path w="191" h="80" extrusionOk="0">
                  <a:moveTo>
                    <a:pt x="142" y="1"/>
                  </a:move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80"/>
                    <a:pt x="16" y="80"/>
                    <a:pt x="32" y="80"/>
                  </a:cubicBezTo>
                  <a:lnTo>
                    <a:pt x="32" y="80"/>
                  </a:lnTo>
                  <a:lnTo>
                    <a:pt x="159" y="80"/>
                  </a:lnTo>
                  <a:lnTo>
                    <a:pt x="174" y="80"/>
                  </a:lnTo>
                  <a:cubicBezTo>
                    <a:pt x="190" y="64"/>
                    <a:pt x="190" y="48"/>
                    <a:pt x="190" y="32"/>
                  </a:cubicBezTo>
                  <a:lnTo>
                    <a:pt x="190" y="32"/>
                  </a:lnTo>
                  <a:lnTo>
                    <a:pt x="159" y="32"/>
                  </a:lnTo>
                  <a:lnTo>
                    <a:pt x="14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40"/>
            <p:cNvSpPr/>
            <p:nvPr/>
          </p:nvSpPr>
          <p:spPr>
            <a:xfrm>
              <a:off x="3099325" y="181080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lnTo>
                    <a:pt x="17" y="95"/>
                  </a:lnTo>
                  <a:cubicBezTo>
                    <a:pt x="17" y="111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80" y="111"/>
                    <a:pt x="80" y="80"/>
                  </a:cubicBezTo>
                  <a:lnTo>
                    <a:pt x="80" y="32"/>
                  </a:lnTo>
                  <a:cubicBezTo>
                    <a:pt x="80" y="0"/>
                    <a:pt x="64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40"/>
            <p:cNvSpPr/>
            <p:nvPr/>
          </p:nvSpPr>
          <p:spPr>
            <a:xfrm>
              <a:off x="3322333" y="1786727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7"/>
                    <a:pt x="0" y="17"/>
                  </a:cubicBezTo>
                  <a:lnTo>
                    <a:pt x="0" y="49"/>
                  </a:lnTo>
                  <a:cubicBezTo>
                    <a:pt x="0" y="49"/>
                    <a:pt x="0" y="64"/>
                    <a:pt x="16" y="80"/>
                  </a:cubicBezTo>
                  <a:lnTo>
                    <a:pt x="79" y="112"/>
                  </a:lnTo>
                  <a:lnTo>
                    <a:pt x="95" y="112"/>
                  </a:lnTo>
                  <a:cubicBezTo>
                    <a:pt x="95" y="112"/>
                    <a:pt x="110" y="112"/>
                    <a:pt x="126" y="95"/>
                  </a:cubicBezTo>
                  <a:lnTo>
                    <a:pt x="126" y="95"/>
                  </a:lnTo>
                  <a:lnTo>
                    <a:pt x="110" y="95"/>
                  </a:lnTo>
                  <a:lnTo>
                    <a:pt x="95" y="95"/>
                  </a:lnTo>
                  <a:cubicBezTo>
                    <a:pt x="79" y="95"/>
                    <a:pt x="63" y="80"/>
                    <a:pt x="63" y="64"/>
                  </a:cubicBezTo>
                  <a:cubicBezTo>
                    <a:pt x="63" y="49"/>
                    <a:pt x="79" y="49"/>
                    <a:pt x="79" y="49"/>
                  </a:cubicBezTo>
                  <a:cubicBezTo>
                    <a:pt x="79" y="17"/>
                    <a:pt x="79" y="17"/>
                    <a:pt x="63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40"/>
            <p:cNvSpPr/>
            <p:nvPr/>
          </p:nvSpPr>
          <p:spPr>
            <a:xfrm>
              <a:off x="3171011" y="1804792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0"/>
                  </a:moveTo>
                  <a:lnTo>
                    <a:pt x="158" y="0"/>
                  </a:lnTo>
                  <a:lnTo>
                    <a:pt x="141" y="0"/>
                  </a:lnTo>
                  <a:lnTo>
                    <a:pt x="32" y="32"/>
                  </a:lnTo>
                  <a:cubicBezTo>
                    <a:pt x="15" y="48"/>
                    <a:pt x="0" y="63"/>
                    <a:pt x="15" y="79"/>
                  </a:cubicBezTo>
                  <a:cubicBezTo>
                    <a:pt x="15" y="95"/>
                    <a:pt x="32" y="111"/>
                    <a:pt x="47" y="111"/>
                  </a:cubicBezTo>
                  <a:lnTo>
                    <a:pt x="47" y="111"/>
                  </a:lnTo>
                  <a:lnTo>
                    <a:pt x="173" y="63"/>
                  </a:lnTo>
                  <a:lnTo>
                    <a:pt x="189" y="63"/>
                  </a:lnTo>
                  <a:lnTo>
                    <a:pt x="189" y="32"/>
                  </a:lnTo>
                  <a:cubicBezTo>
                    <a:pt x="189" y="16"/>
                    <a:pt x="189" y="16"/>
                    <a:pt x="17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40"/>
            <p:cNvSpPr/>
            <p:nvPr/>
          </p:nvSpPr>
          <p:spPr>
            <a:xfrm>
              <a:off x="3294282" y="1791752"/>
              <a:ext cx="3498" cy="4039"/>
            </a:xfrm>
            <a:custGeom>
              <a:avLst/>
              <a:gdLst/>
              <a:ahLst/>
              <a:cxnLst/>
              <a:rect l="l" t="t" r="r" b="b"/>
              <a:pathLst>
                <a:path w="110" h="127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47" y="17"/>
                    <a:pt x="32" y="32"/>
                  </a:cubicBezTo>
                  <a:lnTo>
                    <a:pt x="15" y="80"/>
                  </a:lnTo>
                  <a:cubicBezTo>
                    <a:pt x="0" y="95"/>
                    <a:pt x="15" y="111"/>
                    <a:pt x="32" y="126"/>
                  </a:cubicBezTo>
                  <a:lnTo>
                    <a:pt x="47" y="126"/>
                  </a:lnTo>
                  <a:cubicBezTo>
                    <a:pt x="63" y="126"/>
                    <a:pt x="63" y="111"/>
                    <a:pt x="78" y="111"/>
                  </a:cubicBezTo>
                  <a:lnTo>
                    <a:pt x="95" y="63"/>
                  </a:lnTo>
                  <a:cubicBezTo>
                    <a:pt x="110" y="32"/>
                    <a:pt x="95" y="17"/>
                    <a:pt x="78" y="17"/>
                  </a:cubicBezTo>
                  <a:cubicBezTo>
                    <a:pt x="78" y="0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40"/>
            <p:cNvSpPr/>
            <p:nvPr/>
          </p:nvSpPr>
          <p:spPr>
            <a:xfrm>
              <a:off x="3037722" y="1818817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15" y="32"/>
                    <a:pt x="32" y="48"/>
                    <a:pt x="32" y="48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80"/>
                  </a:lnTo>
                  <a:lnTo>
                    <a:pt x="95" y="63"/>
                  </a:lnTo>
                  <a:cubicBezTo>
                    <a:pt x="110" y="48"/>
                    <a:pt x="110" y="32"/>
                    <a:pt x="95" y="32"/>
                  </a:cubicBezTo>
                  <a:cubicBezTo>
                    <a:pt x="95" y="17"/>
                    <a:pt x="78" y="17"/>
                    <a:pt x="78" y="1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40"/>
            <p:cNvSpPr/>
            <p:nvPr/>
          </p:nvSpPr>
          <p:spPr>
            <a:xfrm>
              <a:off x="3153964" y="1816337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79" y="0"/>
                  </a:moveTo>
                  <a:lnTo>
                    <a:pt x="79" y="0"/>
                  </a:lnTo>
                  <a:cubicBezTo>
                    <a:pt x="79" y="15"/>
                    <a:pt x="64" y="15"/>
                    <a:pt x="64" y="15"/>
                  </a:cubicBezTo>
                  <a:lnTo>
                    <a:pt x="64" y="15"/>
                  </a:lnTo>
                  <a:cubicBezTo>
                    <a:pt x="47" y="15"/>
                    <a:pt x="47" y="32"/>
                    <a:pt x="47" y="47"/>
                  </a:cubicBezTo>
                  <a:lnTo>
                    <a:pt x="47" y="63"/>
                  </a:lnTo>
                  <a:lnTo>
                    <a:pt x="16" y="78"/>
                  </a:lnTo>
                  <a:cubicBezTo>
                    <a:pt x="1" y="95"/>
                    <a:pt x="1" y="110"/>
                    <a:pt x="16" y="126"/>
                  </a:cubicBezTo>
                  <a:cubicBezTo>
                    <a:pt x="16" y="141"/>
                    <a:pt x="32" y="141"/>
                    <a:pt x="32" y="141"/>
                  </a:cubicBezTo>
                  <a:lnTo>
                    <a:pt x="47" y="141"/>
                  </a:lnTo>
                  <a:lnTo>
                    <a:pt x="64" y="141"/>
                  </a:lnTo>
                  <a:lnTo>
                    <a:pt x="110" y="95"/>
                  </a:lnTo>
                  <a:cubicBezTo>
                    <a:pt x="127" y="95"/>
                    <a:pt x="127" y="78"/>
                    <a:pt x="127" y="78"/>
                  </a:cubicBezTo>
                  <a:lnTo>
                    <a:pt x="127" y="63"/>
                  </a:lnTo>
                  <a:lnTo>
                    <a:pt x="110" y="32"/>
                  </a:lnTo>
                  <a:cubicBezTo>
                    <a:pt x="110" y="15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40"/>
            <p:cNvSpPr/>
            <p:nvPr/>
          </p:nvSpPr>
          <p:spPr>
            <a:xfrm>
              <a:off x="3085809" y="1809785"/>
              <a:ext cx="5057" cy="4039"/>
            </a:xfrm>
            <a:custGeom>
              <a:avLst/>
              <a:gdLst/>
              <a:ahLst/>
              <a:cxnLst/>
              <a:rect l="l" t="t" r="r" b="b"/>
              <a:pathLst>
                <a:path w="159" h="127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95" y="1"/>
                  </a:lnTo>
                  <a:cubicBezTo>
                    <a:pt x="95" y="1"/>
                    <a:pt x="79" y="1"/>
                    <a:pt x="79" y="17"/>
                  </a:cubicBezTo>
                  <a:lnTo>
                    <a:pt x="64" y="49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32" y="49"/>
                  </a:lnTo>
                  <a:cubicBezTo>
                    <a:pt x="16" y="49"/>
                    <a:pt x="16" y="49"/>
                    <a:pt x="1" y="64"/>
                  </a:cubicBezTo>
                  <a:cubicBezTo>
                    <a:pt x="1" y="80"/>
                    <a:pt x="1" y="95"/>
                    <a:pt x="32" y="112"/>
                  </a:cubicBezTo>
                  <a:lnTo>
                    <a:pt x="47" y="112"/>
                  </a:lnTo>
                  <a:lnTo>
                    <a:pt x="64" y="112"/>
                  </a:lnTo>
                  <a:lnTo>
                    <a:pt x="64" y="127"/>
                  </a:lnTo>
                  <a:cubicBezTo>
                    <a:pt x="79" y="127"/>
                    <a:pt x="95" y="112"/>
                    <a:pt x="95" y="112"/>
                  </a:cubicBezTo>
                  <a:lnTo>
                    <a:pt x="95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64"/>
                    <a:pt x="158" y="64"/>
                    <a:pt x="158" y="49"/>
                  </a:cubicBezTo>
                  <a:cubicBezTo>
                    <a:pt x="158" y="32"/>
                    <a:pt x="158" y="32"/>
                    <a:pt x="142" y="17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40"/>
            <p:cNvSpPr/>
            <p:nvPr/>
          </p:nvSpPr>
          <p:spPr>
            <a:xfrm>
              <a:off x="3167004" y="1802279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110" y="1"/>
                  </a:moveTo>
                  <a:lnTo>
                    <a:pt x="95" y="1"/>
                  </a:lnTo>
                  <a:lnTo>
                    <a:pt x="95" y="16"/>
                  </a:lnTo>
                  <a:lnTo>
                    <a:pt x="32" y="32"/>
                  </a:lnTo>
                  <a:lnTo>
                    <a:pt x="15" y="32"/>
                  </a:lnTo>
                  <a:cubicBezTo>
                    <a:pt x="15" y="48"/>
                    <a:pt x="0" y="64"/>
                    <a:pt x="15" y="79"/>
                  </a:cubicBezTo>
                  <a:cubicBezTo>
                    <a:pt x="15" y="95"/>
                    <a:pt x="32" y="95"/>
                    <a:pt x="47" y="95"/>
                  </a:cubicBezTo>
                  <a:lnTo>
                    <a:pt x="63" y="95"/>
                  </a:lnTo>
                  <a:lnTo>
                    <a:pt x="78" y="79"/>
                  </a:lnTo>
                  <a:lnTo>
                    <a:pt x="110" y="79"/>
                  </a:lnTo>
                  <a:lnTo>
                    <a:pt x="110" y="79"/>
                  </a:lnTo>
                  <a:cubicBezTo>
                    <a:pt x="141" y="64"/>
                    <a:pt x="141" y="48"/>
                    <a:pt x="141" y="32"/>
                  </a:cubicBezTo>
                  <a:cubicBezTo>
                    <a:pt x="126" y="16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40"/>
            <p:cNvSpPr/>
            <p:nvPr/>
          </p:nvSpPr>
          <p:spPr>
            <a:xfrm>
              <a:off x="3411001" y="177871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" y="17"/>
                  </a:lnTo>
                  <a:lnTo>
                    <a:pt x="1" y="49"/>
                  </a:lnTo>
                  <a:lnTo>
                    <a:pt x="1" y="49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48" y="17"/>
                  </a:lnTo>
                  <a:cubicBezTo>
                    <a:pt x="48" y="17"/>
                    <a:pt x="32" y="17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40"/>
            <p:cNvSpPr/>
            <p:nvPr/>
          </p:nvSpPr>
          <p:spPr>
            <a:xfrm>
              <a:off x="3415518" y="1791275"/>
              <a:ext cx="4548" cy="4516"/>
            </a:xfrm>
            <a:custGeom>
              <a:avLst/>
              <a:gdLst/>
              <a:ahLst/>
              <a:cxnLst/>
              <a:rect l="l" t="t" r="r" b="b"/>
              <a:pathLst>
                <a:path w="143" h="142" extrusionOk="0">
                  <a:moveTo>
                    <a:pt x="111" y="0"/>
                  </a:moveTo>
                  <a:lnTo>
                    <a:pt x="111" y="0"/>
                  </a:lnTo>
                  <a:cubicBezTo>
                    <a:pt x="96" y="0"/>
                    <a:pt x="96" y="0"/>
                    <a:pt x="96" y="15"/>
                  </a:cubicBezTo>
                  <a:lnTo>
                    <a:pt x="64" y="15"/>
                  </a:lnTo>
                  <a:cubicBezTo>
                    <a:pt x="64" y="15"/>
                    <a:pt x="48" y="32"/>
                    <a:pt x="32" y="32"/>
                  </a:cubicBezTo>
                  <a:cubicBezTo>
                    <a:pt x="16" y="32"/>
                    <a:pt x="16" y="47"/>
                    <a:pt x="16" y="47"/>
                  </a:cubicBezTo>
                  <a:cubicBezTo>
                    <a:pt x="1" y="63"/>
                    <a:pt x="1" y="63"/>
                    <a:pt x="1" y="78"/>
                  </a:cubicBezTo>
                  <a:lnTo>
                    <a:pt x="16" y="95"/>
                  </a:lnTo>
                  <a:cubicBezTo>
                    <a:pt x="16" y="110"/>
                    <a:pt x="16" y="126"/>
                    <a:pt x="1" y="126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64" y="126"/>
                    <a:pt x="64" y="95"/>
                  </a:cubicBezTo>
                  <a:lnTo>
                    <a:pt x="79" y="78"/>
                  </a:lnTo>
                  <a:lnTo>
                    <a:pt x="96" y="78"/>
                  </a:lnTo>
                  <a:cubicBezTo>
                    <a:pt x="96" y="78"/>
                    <a:pt x="111" y="78"/>
                    <a:pt x="127" y="63"/>
                  </a:cubicBezTo>
                  <a:cubicBezTo>
                    <a:pt x="142" y="63"/>
                    <a:pt x="142" y="32"/>
                    <a:pt x="142" y="15"/>
                  </a:cubicBezTo>
                  <a:lnTo>
                    <a:pt x="142" y="15"/>
                  </a:lnTo>
                  <a:cubicBezTo>
                    <a:pt x="127" y="15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40"/>
            <p:cNvSpPr/>
            <p:nvPr/>
          </p:nvSpPr>
          <p:spPr>
            <a:xfrm>
              <a:off x="3178008" y="1801294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" y="32"/>
                  </a:lnTo>
                  <a:cubicBezTo>
                    <a:pt x="16" y="32"/>
                    <a:pt x="16" y="32"/>
                    <a:pt x="1" y="47"/>
                  </a:cubicBezTo>
                  <a:lnTo>
                    <a:pt x="1" y="79"/>
                  </a:lnTo>
                  <a:lnTo>
                    <a:pt x="32" y="142"/>
                  </a:lnTo>
                  <a:cubicBezTo>
                    <a:pt x="32" y="158"/>
                    <a:pt x="47" y="173"/>
                    <a:pt x="64" y="173"/>
                  </a:cubicBezTo>
                  <a:lnTo>
                    <a:pt x="64" y="173"/>
                  </a:lnTo>
                  <a:lnTo>
                    <a:pt x="64" y="173"/>
                  </a:lnTo>
                  <a:lnTo>
                    <a:pt x="79" y="158"/>
                  </a:lnTo>
                  <a:cubicBezTo>
                    <a:pt x="95" y="158"/>
                    <a:pt x="95" y="126"/>
                    <a:pt x="95" y="110"/>
                  </a:cubicBezTo>
                  <a:lnTo>
                    <a:pt x="64" y="63"/>
                  </a:lnTo>
                  <a:lnTo>
                    <a:pt x="79" y="63"/>
                  </a:lnTo>
                  <a:cubicBezTo>
                    <a:pt x="95" y="47"/>
                    <a:pt x="110" y="32"/>
                    <a:pt x="95" y="16"/>
                  </a:cubicBezTo>
                  <a:lnTo>
                    <a:pt x="95" y="16"/>
                  </a:ln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40"/>
            <p:cNvSpPr/>
            <p:nvPr/>
          </p:nvSpPr>
          <p:spPr>
            <a:xfrm>
              <a:off x="3157463" y="1809308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0" y="0"/>
                  </a:lnTo>
                  <a:lnTo>
                    <a:pt x="17" y="16"/>
                  </a:lnTo>
                  <a:lnTo>
                    <a:pt x="32" y="47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80" y="64"/>
                  </a:lnTo>
                  <a:cubicBezTo>
                    <a:pt x="80" y="64"/>
                    <a:pt x="95" y="64"/>
                    <a:pt x="95" y="79"/>
                  </a:cubicBezTo>
                  <a:lnTo>
                    <a:pt x="95" y="79"/>
                  </a:lnTo>
                  <a:lnTo>
                    <a:pt x="111" y="64"/>
                  </a:lnTo>
                  <a:cubicBezTo>
                    <a:pt x="126" y="47"/>
                    <a:pt x="126" y="32"/>
                    <a:pt x="111" y="16"/>
                  </a:cubicBezTo>
                  <a:lnTo>
                    <a:pt x="95" y="16"/>
                  </a:lnTo>
                  <a:lnTo>
                    <a:pt x="95" y="16"/>
                  </a:lnTo>
                  <a:lnTo>
                    <a:pt x="95" y="1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40"/>
            <p:cNvSpPr/>
            <p:nvPr/>
          </p:nvSpPr>
          <p:spPr>
            <a:xfrm>
              <a:off x="3323828" y="1775246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142" y="0"/>
                  </a:moveTo>
                  <a:lnTo>
                    <a:pt x="142" y="0"/>
                  </a:lnTo>
                  <a:lnTo>
                    <a:pt x="126" y="15"/>
                  </a:lnTo>
                  <a:lnTo>
                    <a:pt x="48" y="63"/>
                  </a:lnTo>
                  <a:lnTo>
                    <a:pt x="16" y="78"/>
                  </a:lnTo>
                  <a:cubicBezTo>
                    <a:pt x="16" y="78"/>
                    <a:pt x="0" y="95"/>
                    <a:pt x="0" y="110"/>
                  </a:cubicBezTo>
                  <a:lnTo>
                    <a:pt x="16" y="126"/>
                  </a:lnTo>
                  <a:lnTo>
                    <a:pt x="32" y="141"/>
                  </a:lnTo>
                  <a:cubicBezTo>
                    <a:pt x="48" y="141"/>
                    <a:pt x="48" y="141"/>
                    <a:pt x="63" y="126"/>
                  </a:cubicBezTo>
                  <a:lnTo>
                    <a:pt x="95" y="110"/>
                  </a:lnTo>
                  <a:lnTo>
                    <a:pt x="142" y="78"/>
                  </a:lnTo>
                  <a:cubicBezTo>
                    <a:pt x="126" y="78"/>
                    <a:pt x="126" y="63"/>
                    <a:pt x="142" y="47"/>
                  </a:cubicBezTo>
                  <a:lnTo>
                    <a:pt x="158" y="32"/>
                  </a:lnTo>
                  <a:lnTo>
                    <a:pt x="174" y="32"/>
                  </a:lnTo>
                  <a:lnTo>
                    <a:pt x="189" y="32"/>
                  </a:lnTo>
                  <a:lnTo>
                    <a:pt x="189" y="32"/>
                  </a:lnTo>
                  <a:cubicBezTo>
                    <a:pt x="189" y="32"/>
                    <a:pt x="174" y="32"/>
                    <a:pt x="174" y="15"/>
                  </a:cubicBezTo>
                  <a:cubicBezTo>
                    <a:pt x="174" y="15"/>
                    <a:pt x="158" y="0"/>
                    <a:pt x="14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40"/>
            <p:cNvSpPr/>
            <p:nvPr/>
          </p:nvSpPr>
          <p:spPr>
            <a:xfrm>
              <a:off x="3432055" y="1787268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143" y="78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58" y="78"/>
                  </a:lnTo>
                  <a:lnTo>
                    <a:pt x="158" y="63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58" y="15"/>
                    <a:pt x="143" y="15"/>
                    <a:pt x="143" y="15"/>
                  </a:cubicBezTo>
                  <a:lnTo>
                    <a:pt x="111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40"/>
            <p:cNvSpPr/>
            <p:nvPr/>
          </p:nvSpPr>
          <p:spPr>
            <a:xfrm>
              <a:off x="3421560" y="1762684"/>
              <a:ext cx="3498" cy="6042"/>
            </a:xfrm>
            <a:custGeom>
              <a:avLst/>
              <a:gdLst/>
              <a:ahLst/>
              <a:cxnLst/>
              <a:rect l="l" t="t" r="r" b="b"/>
              <a:pathLst>
                <a:path w="110" h="190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7"/>
                  </a:cubicBezTo>
                  <a:lnTo>
                    <a:pt x="15" y="17"/>
                  </a:lnTo>
                  <a:cubicBezTo>
                    <a:pt x="15" y="32"/>
                    <a:pt x="15" y="48"/>
                    <a:pt x="0" y="64"/>
                  </a:cubicBezTo>
                  <a:lnTo>
                    <a:pt x="0" y="64"/>
                  </a:lnTo>
                  <a:cubicBezTo>
                    <a:pt x="0" y="80"/>
                    <a:pt x="0" y="112"/>
                    <a:pt x="15" y="127"/>
                  </a:cubicBezTo>
                  <a:cubicBezTo>
                    <a:pt x="15" y="112"/>
                    <a:pt x="15" y="112"/>
                    <a:pt x="32" y="112"/>
                  </a:cubicBezTo>
                  <a:lnTo>
                    <a:pt x="47" y="112"/>
                  </a:lnTo>
                  <a:cubicBezTo>
                    <a:pt x="63" y="112"/>
                    <a:pt x="78" y="127"/>
                    <a:pt x="78" y="143"/>
                  </a:cubicBezTo>
                  <a:lnTo>
                    <a:pt x="78" y="190"/>
                  </a:lnTo>
                  <a:lnTo>
                    <a:pt x="78" y="190"/>
                  </a:lnTo>
                  <a:cubicBezTo>
                    <a:pt x="78" y="175"/>
                    <a:pt x="78" y="158"/>
                    <a:pt x="95" y="158"/>
                  </a:cubicBezTo>
                  <a:lnTo>
                    <a:pt x="110" y="143"/>
                  </a:lnTo>
                  <a:lnTo>
                    <a:pt x="95" y="143"/>
                  </a:lnTo>
                  <a:lnTo>
                    <a:pt x="78" y="127"/>
                  </a:lnTo>
                  <a:lnTo>
                    <a:pt x="63" y="112"/>
                  </a:lnTo>
                  <a:cubicBezTo>
                    <a:pt x="47" y="112"/>
                    <a:pt x="47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63" y="32"/>
                  </a:ln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40"/>
            <p:cNvSpPr/>
            <p:nvPr/>
          </p:nvSpPr>
          <p:spPr>
            <a:xfrm>
              <a:off x="3421560" y="1809785"/>
              <a:ext cx="7028" cy="6042"/>
            </a:xfrm>
            <a:custGeom>
              <a:avLst/>
              <a:gdLst/>
              <a:ahLst/>
              <a:cxnLst/>
              <a:rect l="l" t="t" r="r" b="b"/>
              <a:pathLst>
                <a:path w="221" h="190" extrusionOk="0">
                  <a:moveTo>
                    <a:pt x="189" y="1"/>
                  </a:moveTo>
                  <a:lnTo>
                    <a:pt x="189" y="1"/>
                  </a:lnTo>
                  <a:cubicBezTo>
                    <a:pt x="173" y="1"/>
                    <a:pt x="158" y="17"/>
                    <a:pt x="158" y="32"/>
                  </a:cubicBezTo>
                  <a:lnTo>
                    <a:pt x="158" y="32"/>
                  </a:lnTo>
                  <a:cubicBezTo>
                    <a:pt x="158" y="49"/>
                    <a:pt x="141" y="49"/>
                    <a:pt x="110" y="49"/>
                  </a:cubicBezTo>
                  <a:lnTo>
                    <a:pt x="78" y="49"/>
                  </a:lnTo>
                  <a:lnTo>
                    <a:pt x="63" y="64"/>
                  </a:lnTo>
                  <a:cubicBezTo>
                    <a:pt x="47" y="64"/>
                    <a:pt x="47" y="64"/>
                    <a:pt x="32" y="80"/>
                  </a:cubicBezTo>
                  <a:lnTo>
                    <a:pt x="32" y="95"/>
                  </a:lnTo>
                  <a:lnTo>
                    <a:pt x="15" y="127"/>
                  </a:lnTo>
                  <a:lnTo>
                    <a:pt x="15" y="158"/>
                  </a:lnTo>
                  <a:cubicBezTo>
                    <a:pt x="0" y="175"/>
                    <a:pt x="15" y="190"/>
                    <a:pt x="32" y="190"/>
                  </a:cubicBezTo>
                  <a:lnTo>
                    <a:pt x="47" y="190"/>
                  </a:lnTo>
                  <a:cubicBezTo>
                    <a:pt x="63" y="190"/>
                    <a:pt x="78" y="190"/>
                    <a:pt x="78" y="175"/>
                  </a:cubicBezTo>
                  <a:lnTo>
                    <a:pt x="95" y="127"/>
                  </a:lnTo>
                  <a:cubicBezTo>
                    <a:pt x="95" y="127"/>
                    <a:pt x="110" y="112"/>
                    <a:pt x="126" y="112"/>
                  </a:cubicBezTo>
                  <a:cubicBezTo>
                    <a:pt x="158" y="112"/>
                    <a:pt x="204" y="112"/>
                    <a:pt x="221" y="49"/>
                  </a:cubicBezTo>
                  <a:lnTo>
                    <a:pt x="221" y="49"/>
                  </a:lnTo>
                  <a:lnTo>
                    <a:pt x="221" y="17"/>
                  </a:lnTo>
                  <a:cubicBezTo>
                    <a:pt x="204" y="17"/>
                    <a:pt x="204" y="1"/>
                    <a:pt x="18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40"/>
            <p:cNvSpPr/>
            <p:nvPr/>
          </p:nvSpPr>
          <p:spPr>
            <a:xfrm>
              <a:off x="3278730" y="1779254"/>
              <a:ext cx="5025" cy="5502"/>
            </a:xfrm>
            <a:custGeom>
              <a:avLst/>
              <a:gdLst/>
              <a:ahLst/>
              <a:cxnLst/>
              <a:rect l="l" t="t" r="r" b="b"/>
              <a:pathLst>
                <a:path w="158" h="173" extrusionOk="0">
                  <a:moveTo>
                    <a:pt x="48" y="0"/>
                  </a:moveTo>
                  <a:lnTo>
                    <a:pt x="32" y="0"/>
                  </a:lnTo>
                  <a:lnTo>
                    <a:pt x="16" y="15"/>
                  </a:lnTo>
                  <a:lnTo>
                    <a:pt x="0" y="32"/>
                  </a:lnTo>
                  <a:cubicBezTo>
                    <a:pt x="0" y="47"/>
                    <a:pt x="0" y="47"/>
                    <a:pt x="16" y="63"/>
                  </a:cubicBezTo>
                  <a:lnTo>
                    <a:pt x="32" y="78"/>
                  </a:lnTo>
                  <a:lnTo>
                    <a:pt x="63" y="141"/>
                  </a:lnTo>
                  <a:lnTo>
                    <a:pt x="79" y="158"/>
                  </a:lnTo>
                  <a:cubicBezTo>
                    <a:pt x="79" y="173"/>
                    <a:pt x="95" y="173"/>
                    <a:pt x="111" y="173"/>
                  </a:cubicBezTo>
                  <a:lnTo>
                    <a:pt x="111" y="173"/>
                  </a:lnTo>
                  <a:cubicBezTo>
                    <a:pt x="126" y="173"/>
                    <a:pt x="142" y="158"/>
                    <a:pt x="142" y="141"/>
                  </a:cubicBezTo>
                  <a:lnTo>
                    <a:pt x="158" y="95"/>
                  </a:lnTo>
                  <a:cubicBezTo>
                    <a:pt x="158" y="78"/>
                    <a:pt x="142" y="63"/>
                    <a:pt x="126" y="63"/>
                  </a:cubicBezTo>
                  <a:lnTo>
                    <a:pt x="111" y="63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63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40"/>
            <p:cNvSpPr/>
            <p:nvPr/>
          </p:nvSpPr>
          <p:spPr>
            <a:xfrm>
              <a:off x="3183510" y="1787745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95" y="17"/>
                  </a:lnTo>
                  <a:lnTo>
                    <a:pt x="32" y="32"/>
                  </a:lnTo>
                  <a:cubicBezTo>
                    <a:pt x="17" y="32"/>
                    <a:pt x="0" y="63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lnTo>
                    <a:pt x="111" y="80"/>
                  </a:lnTo>
                  <a:lnTo>
                    <a:pt x="111" y="80"/>
                  </a:lnTo>
                  <a:cubicBezTo>
                    <a:pt x="127" y="63"/>
                    <a:pt x="143" y="48"/>
                    <a:pt x="127" y="32"/>
                  </a:cubicBezTo>
                  <a:cubicBezTo>
                    <a:pt x="127" y="17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40"/>
            <p:cNvSpPr/>
            <p:nvPr/>
          </p:nvSpPr>
          <p:spPr>
            <a:xfrm>
              <a:off x="3441597" y="1786250"/>
              <a:ext cx="4516" cy="3053"/>
            </a:xfrm>
            <a:custGeom>
              <a:avLst/>
              <a:gdLst/>
              <a:ahLst/>
              <a:cxnLst/>
              <a:rect l="l" t="t" r="r" b="b"/>
              <a:pathLst>
                <a:path w="142" h="96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lnTo>
                    <a:pt x="78" y="1"/>
                  </a:lnTo>
                  <a:lnTo>
                    <a:pt x="32" y="32"/>
                  </a:lnTo>
                  <a:cubicBezTo>
                    <a:pt x="15" y="32"/>
                    <a:pt x="0" y="47"/>
                    <a:pt x="0" y="64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110" y="64"/>
                  </a:lnTo>
                  <a:cubicBezTo>
                    <a:pt x="126" y="64"/>
                    <a:pt x="141" y="47"/>
                    <a:pt x="126" y="16"/>
                  </a:cubicBezTo>
                  <a:lnTo>
                    <a:pt x="126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40"/>
            <p:cNvSpPr/>
            <p:nvPr/>
          </p:nvSpPr>
          <p:spPr>
            <a:xfrm>
              <a:off x="3057758" y="1825337"/>
              <a:ext cx="7060" cy="4039"/>
            </a:xfrm>
            <a:custGeom>
              <a:avLst/>
              <a:gdLst/>
              <a:ahLst/>
              <a:cxnLst/>
              <a:rect l="l" t="t" r="r" b="b"/>
              <a:pathLst>
                <a:path w="222" h="127" extrusionOk="0">
                  <a:moveTo>
                    <a:pt x="79" y="1"/>
                  </a:moveTo>
                  <a:lnTo>
                    <a:pt x="79" y="16"/>
                  </a:lnTo>
                  <a:lnTo>
                    <a:pt x="79" y="47"/>
                  </a:lnTo>
                  <a:lnTo>
                    <a:pt x="79" y="79"/>
                  </a:lnTo>
                  <a:lnTo>
                    <a:pt x="110" y="79"/>
                  </a:lnTo>
                  <a:lnTo>
                    <a:pt x="126" y="79"/>
                  </a:lnTo>
                  <a:lnTo>
                    <a:pt x="158" y="95"/>
                  </a:lnTo>
                  <a:lnTo>
                    <a:pt x="158" y="110"/>
                  </a:lnTo>
                  <a:cubicBezTo>
                    <a:pt x="173" y="110"/>
                    <a:pt x="173" y="127"/>
                    <a:pt x="190" y="127"/>
                  </a:cubicBezTo>
                  <a:lnTo>
                    <a:pt x="205" y="110"/>
                  </a:lnTo>
                  <a:lnTo>
                    <a:pt x="205" y="110"/>
                  </a:lnTo>
                  <a:lnTo>
                    <a:pt x="205" y="110"/>
                  </a:lnTo>
                  <a:cubicBezTo>
                    <a:pt x="205" y="95"/>
                    <a:pt x="205" y="95"/>
                    <a:pt x="221" y="79"/>
                  </a:cubicBezTo>
                  <a:lnTo>
                    <a:pt x="221" y="79"/>
                  </a:lnTo>
                  <a:lnTo>
                    <a:pt x="221" y="79"/>
                  </a:lnTo>
                  <a:cubicBezTo>
                    <a:pt x="205" y="32"/>
                    <a:pt x="173" y="32"/>
                    <a:pt x="142" y="16"/>
                  </a:cubicBezTo>
                  <a:lnTo>
                    <a:pt x="126" y="16"/>
                  </a:lnTo>
                  <a:cubicBezTo>
                    <a:pt x="110" y="16"/>
                    <a:pt x="95" y="1"/>
                    <a:pt x="79" y="1"/>
                  </a:cubicBezTo>
                  <a:close/>
                  <a:moveTo>
                    <a:pt x="32" y="1"/>
                  </a:moveTo>
                  <a:cubicBezTo>
                    <a:pt x="16" y="1"/>
                    <a:pt x="16" y="16"/>
                    <a:pt x="16" y="32"/>
                  </a:cubicBezTo>
                  <a:cubicBezTo>
                    <a:pt x="0" y="32"/>
                    <a:pt x="16" y="47"/>
                    <a:pt x="16" y="47"/>
                  </a:cubicBezTo>
                  <a:lnTo>
                    <a:pt x="16" y="32"/>
                  </a:lnTo>
                  <a:cubicBezTo>
                    <a:pt x="16" y="32"/>
                    <a:pt x="16" y="16"/>
                    <a:pt x="32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40"/>
            <p:cNvSpPr/>
            <p:nvPr/>
          </p:nvSpPr>
          <p:spPr>
            <a:xfrm>
              <a:off x="3185036" y="1792738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16" y="1"/>
                  </a:moveTo>
                  <a:lnTo>
                    <a:pt x="16" y="1"/>
                  </a:lnTo>
                  <a:lnTo>
                    <a:pt x="0" y="1"/>
                  </a:lnTo>
                  <a:lnTo>
                    <a:pt x="0" y="1"/>
                  </a:lnTo>
                  <a:cubicBezTo>
                    <a:pt x="16" y="1"/>
                    <a:pt x="16" y="32"/>
                    <a:pt x="16" y="49"/>
                  </a:cubicBezTo>
                  <a:lnTo>
                    <a:pt x="16" y="49"/>
                  </a:lnTo>
                  <a:cubicBezTo>
                    <a:pt x="16" y="64"/>
                    <a:pt x="0" y="80"/>
                    <a:pt x="0" y="80"/>
                  </a:cubicBezTo>
                  <a:lnTo>
                    <a:pt x="0" y="95"/>
                  </a:lnTo>
                  <a:lnTo>
                    <a:pt x="0" y="95"/>
                  </a:lnTo>
                  <a:cubicBezTo>
                    <a:pt x="16" y="112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63" y="112"/>
                    <a:pt x="79" y="95"/>
                    <a:pt x="63" y="80"/>
                  </a:cubicBezTo>
                  <a:lnTo>
                    <a:pt x="63" y="49"/>
                  </a:lnTo>
                  <a:lnTo>
                    <a:pt x="63" y="49"/>
                  </a:lnTo>
                  <a:lnTo>
                    <a:pt x="47" y="17"/>
                  </a:lnTo>
                  <a:cubicBezTo>
                    <a:pt x="47" y="1"/>
                    <a:pt x="32" y="1"/>
                    <a:pt x="1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40"/>
            <p:cNvSpPr/>
            <p:nvPr/>
          </p:nvSpPr>
          <p:spPr>
            <a:xfrm>
              <a:off x="3408012" y="1772702"/>
              <a:ext cx="2544" cy="2576"/>
            </a:xfrm>
            <a:custGeom>
              <a:avLst/>
              <a:gdLst/>
              <a:ahLst/>
              <a:cxnLst/>
              <a:rect l="l" t="t" r="r" b="b"/>
              <a:pathLst>
                <a:path w="80" h="8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cubicBezTo>
                    <a:pt x="63" y="17"/>
                    <a:pt x="48" y="49"/>
                    <a:pt x="32" y="49"/>
                  </a:cubicBezTo>
                  <a:cubicBezTo>
                    <a:pt x="32" y="64"/>
                    <a:pt x="32" y="64"/>
                    <a:pt x="16" y="64"/>
                  </a:cubicBezTo>
                  <a:cubicBezTo>
                    <a:pt x="16" y="64"/>
                    <a:pt x="0" y="64"/>
                    <a:pt x="0" y="49"/>
                  </a:cubicBezTo>
                  <a:cubicBezTo>
                    <a:pt x="0" y="64"/>
                    <a:pt x="16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48" y="80"/>
                  </a:lnTo>
                  <a:cubicBezTo>
                    <a:pt x="79" y="80"/>
                    <a:pt x="79" y="64"/>
                    <a:pt x="79" y="32"/>
                  </a:cubicBezTo>
                  <a:cubicBezTo>
                    <a:pt x="79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40"/>
            <p:cNvSpPr/>
            <p:nvPr/>
          </p:nvSpPr>
          <p:spPr>
            <a:xfrm>
              <a:off x="3160993" y="1795760"/>
              <a:ext cx="6520" cy="4548"/>
            </a:xfrm>
            <a:custGeom>
              <a:avLst/>
              <a:gdLst/>
              <a:ahLst/>
              <a:cxnLst/>
              <a:rect l="l" t="t" r="r" b="b"/>
              <a:pathLst>
                <a:path w="205" h="143" extrusionOk="0">
                  <a:moveTo>
                    <a:pt x="158" y="0"/>
                  </a:moveTo>
                  <a:lnTo>
                    <a:pt x="158" y="0"/>
                  </a:lnTo>
                  <a:cubicBezTo>
                    <a:pt x="158" y="17"/>
                    <a:pt x="158" y="17"/>
                    <a:pt x="141" y="17"/>
                  </a:cubicBezTo>
                  <a:lnTo>
                    <a:pt x="32" y="95"/>
                  </a:lnTo>
                  <a:cubicBezTo>
                    <a:pt x="15" y="95"/>
                    <a:pt x="0" y="111"/>
                    <a:pt x="15" y="143"/>
                  </a:cubicBezTo>
                  <a:lnTo>
                    <a:pt x="15" y="143"/>
                  </a:lnTo>
                  <a:lnTo>
                    <a:pt x="47" y="143"/>
                  </a:lnTo>
                  <a:lnTo>
                    <a:pt x="63" y="143"/>
                  </a:lnTo>
                  <a:lnTo>
                    <a:pt x="110" y="127"/>
                  </a:lnTo>
                  <a:lnTo>
                    <a:pt x="189" y="63"/>
                  </a:lnTo>
                  <a:cubicBezTo>
                    <a:pt x="204" y="63"/>
                    <a:pt x="204" y="32"/>
                    <a:pt x="189" y="17"/>
                  </a:cubicBezTo>
                  <a:cubicBezTo>
                    <a:pt x="189" y="17"/>
                    <a:pt x="173" y="0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40"/>
            <p:cNvSpPr/>
            <p:nvPr/>
          </p:nvSpPr>
          <p:spPr>
            <a:xfrm>
              <a:off x="3274214" y="1804283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" y="16"/>
                    <a:pt x="1" y="32"/>
                  </a:cubicBezTo>
                  <a:cubicBezTo>
                    <a:pt x="1" y="48"/>
                    <a:pt x="16" y="64"/>
                    <a:pt x="32" y="79"/>
                  </a:cubicBezTo>
                  <a:lnTo>
                    <a:pt x="95" y="79"/>
                  </a:lnTo>
                  <a:lnTo>
                    <a:pt x="95" y="79"/>
                  </a:lnTo>
                  <a:cubicBezTo>
                    <a:pt x="111" y="79"/>
                    <a:pt x="127" y="64"/>
                    <a:pt x="142" y="48"/>
                  </a:cubicBezTo>
                  <a:cubicBezTo>
                    <a:pt x="142" y="32"/>
                    <a:pt x="127" y="16"/>
                    <a:pt x="111" y="16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40"/>
            <p:cNvSpPr/>
            <p:nvPr/>
          </p:nvSpPr>
          <p:spPr>
            <a:xfrm>
              <a:off x="3398980" y="179127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47"/>
                    <a:pt x="17" y="63"/>
                    <a:pt x="32" y="63"/>
                  </a:cubicBezTo>
                  <a:lnTo>
                    <a:pt x="48" y="78"/>
                  </a:lnTo>
                  <a:lnTo>
                    <a:pt x="80" y="95"/>
                  </a:lnTo>
                  <a:lnTo>
                    <a:pt x="126" y="32"/>
                  </a:lnTo>
                  <a:lnTo>
                    <a:pt x="111" y="32"/>
                  </a:lnTo>
                  <a:lnTo>
                    <a:pt x="6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40"/>
            <p:cNvSpPr/>
            <p:nvPr/>
          </p:nvSpPr>
          <p:spPr>
            <a:xfrm>
              <a:off x="3406517" y="1769712"/>
              <a:ext cx="3530" cy="5025"/>
            </a:xfrm>
            <a:custGeom>
              <a:avLst/>
              <a:gdLst/>
              <a:ahLst/>
              <a:cxnLst/>
              <a:rect l="l" t="t" r="r" b="b"/>
              <a:pathLst>
                <a:path w="111" h="158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32" y="17"/>
                    <a:pt x="15" y="32"/>
                    <a:pt x="15" y="48"/>
                  </a:cubicBezTo>
                  <a:lnTo>
                    <a:pt x="15" y="63"/>
                  </a:lnTo>
                  <a:cubicBezTo>
                    <a:pt x="0" y="95"/>
                    <a:pt x="15" y="126"/>
                    <a:pt x="32" y="143"/>
                  </a:cubicBezTo>
                  <a:lnTo>
                    <a:pt x="47" y="143"/>
                  </a:lnTo>
                  <a:cubicBezTo>
                    <a:pt x="47" y="158"/>
                    <a:pt x="63" y="158"/>
                    <a:pt x="63" y="158"/>
                  </a:cubicBezTo>
                  <a:cubicBezTo>
                    <a:pt x="79" y="158"/>
                    <a:pt x="79" y="158"/>
                    <a:pt x="79" y="143"/>
                  </a:cubicBezTo>
                  <a:cubicBezTo>
                    <a:pt x="95" y="143"/>
                    <a:pt x="110" y="111"/>
                    <a:pt x="95" y="95"/>
                  </a:cubicBezTo>
                  <a:lnTo>
                    <a:pt x="95" y="95"/>
                  </a:lnTo>
                  <a:lnTo>
                    <a:pt x="79" y="80"/>
                  </a:lnTo>
                  <a:lnTo>
                    <a:pt x="95" y="63"/>
                  </a:lnTo>
                  <a:cubicBezTo>
                    <a:pt x="110" y="63"/>
                    <a:pt x="110" y="32"/>
                    <a:pt x="95" y="17"/>
                  </a:cubicBezTo>
                  <a:lnTo>
                    <a:pt x="95" y="17"/>
                  </a:lnTo>
                  <a:cubicBezTo>
                    <a:pt x="95" y="0"/>
                    <a:pt x="79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40"/>
            <p:cNvSpPr/>
            <p:nvPr/>
          </p:nvSpPr>
          <p:spPr>
            <a:xfrm>
              <a:off x="3379929" y="1771239"/>
              <a:ext cx="3053" cy="6042"/>
            </a:xfrm>
            <a:custGeom>
              <a:avLst/>
              <a:gdLst/>
              <a:ahLst/>
              <a:cxnLst/>
              <a:rect l="l" t="t" r="r" b="b"/>
              <a:pathLst>
                <a:path w="96" h="190" extrusionOk="0">
                  <a:moveTo>
                    <a:pt x="64" y="0"/>
                  </a:moveTo>
                  <a:lnTo>
                    <a:pt x="49" y="0"/>
                  </a:lnTo>
                  <a:lnTo>
                    <a:pt x="32" y="15"/>
                  </a:lnTo>
                  <a:lnTo>
                    <a:pt x="1" y="126"/>
                  </a:lnTo>
                  <a:lnTo>
                    <a:pt x="1" y="158"/>
                  </a:lnTo>
                  <a:cubicBezTo>
                    <a:pt x="1" y="158"/>
                    <a:pt x="1" y="173"/>
                    <a:pt x="17" y="189"/>
                  </a:cubicBezTo>
                  <a:lnTo>
                    <a:pt x="32" y="189"/>
                  </a:lnTo>
                  <a:lnTo>
                    <a:pt x="32" y="189"/>
                  </a:lnTo>
                  <a:cubicBezTo>
                    <a:pt x="49" y="189"/>
                    <a:pt x="64" y="173"/>
                    <a:pt x="64" y="158"/>
                  </a:cubicBezTo>
                  <a:lnTo>
                    <a:pt x="95" y="32"/>
                  </a:lnTo>
                  <a:cubicBezTo>
                    <a:pt x="95" y="15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40"/>
            <p:cNvSpPr/>
            <p:nvPr/>
          </p:nvSpPr>
          <p:spPr>
            <a:xfrm>
              <a:off x="3061256" y="1829344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95" y="1"/>
                  </a:moveTo>
                  <a:lnTo>
                    <a:pt x="95" y="1"/>
                  </a:lnTo>
                  <a:lnTo>
                    <a:pt x="95" y="1"/>
                  </a:lnTo>
                  <a:cubicBezTo>
                    <a:pt x="80" y="1"/>
                    <a:pt x="63" y="16"/>
                    <a:pt x="63" y="32"/>
                  </a:cubicBezTo>
                  <a:cubicBezTo>
                    <a:pt x="48" y="32"/>
                    <a:pt x="48" y="16"/>
                    <a:pt x="48" y="16"/>
                  </a:cubicBezTo>
                  <a:lnTo>
                    <a:pt x="32" y="16"/>
                  </a:lnTo>
                  <a:lnTo>
                    <a:pt x="16" y="32"/>
                  </a:lnTo>
                  <a:cubicBezTo>
                    <a:pt x="16" y="47"/>
                    <a:pt x="0" y="47"/>
                    <a:pt x="0" y="64"/>
                  </a:cubicBezTo>
                  <a:lnTo>
                    <a:pt x="16" y="110"/>
                  </a:lnTo>
                  <a:cubicBezTo>
                    <a:pt x="16" y="127"/>
                    <a:pt x="32" y="142"/>
                    <a:pt x="48" y="142"/>
                  </a:cubicBezTo>
                  <a:lnTo>
                    <a:pt x="48" y="142"/>
                  </a:lnTo>
                  <a:cubicBezTo>
                    <a:pt x="80" y="142"/>
                    <a:pt x="95" y="127"/>
                    <a:pt x="111" y="110"/>
                  </a:cubicBezTo>
                  <a:cubicBezTo>
                    <a:pt x="126" y="95"/>
                    <a:pt x="126" y="79"/>
                    <a:pt x="126" y="79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40"/>
            <p:cNvSpPr/>
            <p:nvPr/>
          </p:nvSpPr>
          <p:spPr>
            <a:xfrm>
              <a:off x="3120379" y="1824351"/>
              <a:ext cx="4039" cy="3498"/>
            </a:xfrm>
            <a:custGeom>
              <a:avLst/>
              <a:gdLst/>
              <a:ahLst/>
              <a:cxnLst/>
              <a:rect l="l" t="t" r="r" b="b"/>
              <a:pathLst>
                <a:path w="127" h="110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5"/>
                    <a:pt x="0" y="32"/>
                    <a:pt x="17" y="47"/>
                  </a:cubicBezTo>
                  <a:lnTo>
                    <a:pt x="48" y="78"/>
                  </a:lnTo>
                  <a:lnTo>
                    <a:pt x="48" y="95"/>
                  </a:lnTo>
                  <a:cubicBezTo>
                    <a:pt x="63" y="110"/>
                    <a:pt x="80" y="110"/>
                    <a:pt x="80" y="110"/>
                  </a:cubicBezTo>
                  <a:lnTo>
                    <a:pt x="111" y="110"/>
                  </a:lnTo>
                  <a:cubicBezTo>
                    <a:pt x="111" y="95"/>
                    <a:pt x="126" y="78"/>
                    <a:pt x="111" y="63"/>
                  </a:cubicBezTo>
                  <a:cubicBezTo>
                    <a:pt x="111" y="78"/>
                    <a:pt x="95" y="78"/>
                    <a:pt x="95" y="78"/>
                  </a:cubicBezTo>
                  <a:cubicBezTo>
                    <a:pt x="95" y="78"/>
                    <a:pt x="80" y="78"/>
                    <a:pt x="80" y="63"/>
                  </a:cubicBezTo>
                  <a:lnTo>
                    <a:pt x="63" y="47"/>
                  </a:lnTo>
                  <a:cubicBezTo>
                    <a:pt x="48" y="47"/>
                    <a:pt x="32" y="15"/>
                    <a:pt x="4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40"/>
            <p:cNvSpPr/>
            <p:nvPr/>
          </p:nvSpPr>
          <p:spPr>
            <a:xfrm>
              <a:off x="3403496" y="1789749"/>
              <a:ext cx="6042" cy="7569"/>
            </a:xfrm>
            <a:custGeom>
              <a:avLst/>
              <a:gdLst/>
              <a:ahLst/>
              <a:cxnLst/>
              <a:rect l="l" t="t" r="r" b="b"/>
              <a:pathLst>
                <a:path w="190" h="238" extrusionOk="0">
                  <a:moveTo>
                    <a:pt x="79" y="0"/>
                  </a:moveTo>
                  <a:lnTo>
                    <a:pt x="79" y="0"/>
                  </a:lnTo>
                  <a:lnTo>
                    <a:pt x="64" y="0"/>
                  </a:lnTo>
                  <a:lnTo>
                    <a:pt x="47" y="17"/>
                  </a:lnTo>
                  <a:cubicBezTo>
                    <a:pt x="32" y="32"/>
                    <a:pt x="16" y="48"/>
                    <a:pt x="16" y="63"/>
                  </a:cubicBezTo>
                  <a:lnTo>
                    <a:pt x="32" y="63"/>
                  </a:lnTo>
                  <a:lnTo>
                    <a:pt x="32" y="63"/>
                  </a:lnTo>
                  <a:lnTo>
                    <a:pt x="64" y="63"/>
                  </a:lnTo>
                  <a:cubicBezTo>
                    <a:pt x="79" y="80"/>
                    <a:pt x="64" y="111"/>
                    <a:pt x="64" y="111"/>
                  </a:cubicBezTo>
                  <a:lnTo>
                    <a:pt x="16" y="158"/>
                  </a:lnTo>
                  <a:lnTo>
                    <a:pt x="16" y="174"/>
                  </a:lnTo>
                  <a:cubicBezTo>
                    <a:pt x="16" y="174"/>
                    <a:pt x="16" y="189"/>
                    <a:pt x="1" y="189"/>
                  </a:cubicBezTo>
                  <a:lnTo>
                    <a:pt x="1" y="221"/>
                  </a:lnTo>
                  <a:cubicBezTo>
                    <a:pt x="1" y="237"/>
                    <a:pt x="1" y="237"/>
                    <a:pt x="16" y="237"/>
                  </a:cubicBezTo>
                  <a:lnTo>
                    <a:pt x="32" y="237"/>
                  </a:lnTo>
                  <a:lnTo>
                    <a:pt x="47" y="237"/>
                  </a:lnTo>
                  <a:lnTo>
                    <a:pt x="47" y="237"/>
                  </a:lnTo>
                  <a:lnTo>
                    <a:pt x="158" y="206"/>
                  </a:lnTo>
                  <a:lnTo>
                    <a:pt x="174" y="206"/>
                  </a:lnTo>
                  <a:lnTo>
                    <a:pt x="174" y="206"/>
                  </a:lnTo>
                  <a:cubicBezTo>
                    <a:pt x="190" y="189"/>
                    <a:pt x="190" y="174"/>
                    <a:pt x="190" y="158"/>
                  </a:cubicBezTo>
                  <a:cubicBezTo>
                    <a:pt x="190" y="143"/>
                    <a:pt x="174" y="143"/>
                    <a:pt x="174" y="126"/>
                  </a:cubicBezTo>
                  <a:lnTo>
                    <a:pt x="158" y="126"/>
                  </a:lnTo>
                  <a:lnTo>
                    <a:pt x="142" y="126"/>
                  </a:lnTo>
                  <a:lnTo>
                    <a:pt x="127" y="143"/>
                  </a:lnTo>
                  <a:lnTo>
                    <a:pt x="79" y="158"/>
                  </a:lnTo>
                  <a:lnTo>
                    <a:pt x="79" y="126"/>
                  </a:lnTo>
                  <a:lnTo>
                    <a:pt x="79" y="111"/>
                  </a:lnTo>
                  <a:lnTo>
                    <a:pt x="79" y="80"/>
                  </a:lnTo>
                  <a:cubicBezTo>
                    <a:pt x="79" y="80"/>
                    <a:pt x="79" y="63"/>
                    <a:pt x="95" y="63"/>
                  </a:cubicBezTo>
                  <a:cubicBezTo>
                    <a:pt x="110" y="48"/>
                    <a:pt x="127" y="32"/>
                    <a:pt x="110" y="17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40"/>
            <p:cNvSpPr/>
            <p:nvPr/>
          </p:nvSpPr>
          <p:spPr>
            <a:xfrm>
              <a:off x="3160993" y="1815319"/>
              <a:ext cx="4039" cy="4516"/>
            </a:xfrm>
            <a:custGeom>
              <a:avLst/>
              <a:gdLst/>
              <a:ahLst/>
              <a:cxnLst/>
              <a:rect l="l" t="t" r="r" b="b"/>
              <a:pathLst>
                <a:path w="127" h="142" extrusionOk="0">
                  <a:moveTo>
                    <a:pt x="63" y="1"/>
                  </a:moveTo>
                  <a:cubicBezTo>
                    <a:pt x="78" y="1"/>
                    <a:pt x="63" y="16"/>
                    <a:pt x="63" y="16"/>
                  </a:cubicBezTo>
                  <a:cubicBezTo>
                    <a:pt x="63" y="32"/>
                    <a:pt x="47" y="32"/>
                    <a:pt x="47" y="32"/>
                  </a:cubicBezTo>
                  <a:lnTo>
                    <a:pt x="32" y="32"/>
                  </a:lnTo>
                  <a:lnTo>
                    <a:pt x="15" y="47"/>
                  </a:lnTo>
                  <a:lnTo>
                    <a:pt x="0" y="79"/>
                  </a:lnTo>
                  <a:cubicBezTo>
                    <a:pt x="0" y="95"/>
                    <a:pt x="0" y="110"/>
                    <a:pt x="15" y="110"/>
                  </a:cubicBezTo>
                  <a:lnTo>
                    <a:pt x="32" y="142"/>
                  </a:lnTo>
                  <a:lnTo>
                    <a:pt x="47" y="142"/>
                  </a:lnTo>
                  <a:lnTo>
                    <a:pt x="63" y="142"/>
                  </a:lnTo>
                  <a:lnTo>
                    <a:pt x="95" y="142"/>
                  </a:lnTo>
                  <a:lnTo>
                    <a:pt x="110" y="142"/>
                  </a:lnTo>
                  <a:lnTo>
                    <a:pt x="110" y="142"/>
                  </a:lnTo>
                  <a:lnTo>
                    <a:pt x="126" y="142"/>
                  </a:lnTo>
                  <a:cubicBezTo>
                    <a:pt x="126" y="142"/>
                    <a:pt x="126" y="127"/>
                    <a:pt x="110" y="127"/>
                  </a:cubicBezTo>
                  <a:lnTo>
                    <a:pt x="78" y="79"/>
                  </a:lnTo>
                  <a:lnTo>
                    <a:pt x="95" y="32"/>
                  </a:lnTo>
                  <a:cubicBezTo>
                    <a:pt x="110" y="32"/>
                    <a:pt x="110" y="16"/>
                    <a:pt x="95" y="16"/>
                  </a:cubicBezTo>
                  <a:lnTo>
                    <a:pt x="95" y="16"/>
                  </a:ln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40"/>
            <p:cNvSpPr/>
            <p:nvPr/>
          </p:nvSpPr>
          <p:spPr>
            <a:xfrm>
              <a:off x="3391951" y="1794742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"/>
                    <a:pt x="32" y="17"/>
                  </a:cubicBezTo>
                  <a:cubicBezTo>
                    <a:pt x="32" y="17"/>
                    <a:pt x="32" y="32"/>
                    <a:pt x="17" y="32"/>
                  </a:cubicBezTo>
                  <a:cubicBezTo>
                    <a:pt x="17" y="49"/>
                    <a:pt x="1" y="64"/>
                    <a:pt x="1" y="95"/>
                  </a:cubicBezTo>
                  <a:cubicBezTo>
                    <a:pt x="1" y="112"/>
                    <a:pt x="17" y="112"/>
                    <a:pt x="17" y="127"/>
                  </a:cubicBezTo>
                  <a:cubicBezTo>
                    <a:pt x="32" y="127"/>
                    <a:pt x="32" y="127"/>
                    <a:pt x="49" y="143"/>
                  </a:cubicBezTo>
                  <a:lnTo>
                    <a:pt x="64" y="143"/>
                  </a:lnTo>
                  <a:cubicBezTo>
                    <a:pt x="80" y="143"/>
                    <a:pt x="80" y="143"/>
                    <a:pt x="95" y="127"/>
                  </a:cubicBezTo>
                  <a:lnTo>
                    <a:pt x="95" y="127"/>
                  </a:lnTo>
                  <a:cubicBezTo>
                    <a:pt x="95" y="112"/>
                    <a:pt x="95" y="80"/>
                    <a:pt x="80" y="80"/>
                  </a:cubicBezTo>
                  <a:lnTo>
                    <a:pt x="80" y="80"/>
                  </a:lnTo>
                  <a:lnTo>
                    <a:pt x="80" y="64"/>
                  </a:lnTo>
                  <a:lnTo>
                    <a:pt x="95" y="49"/>
                  </a:lnTo>
                  <a:lnTo>
                    <a:pt x="95" y="17"/>
                  </a:lnTo>
                  <a:lnTo>
                    <a:pt x="80" y="1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40"/>
            <p:cNvSpPr/>
            <p:nvPr/>
          </p:nvSpPr>
          <p:spPr>
            <a:xfrm>
              <a:off x="3393955" y="179728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40"/>
            <p:cNvSpPr/>
            <p:nvPr/>
          </p:nvSpPr>
          <p:spPr>
            <a:xfrm>
              <a:off x="3334832" y="1809785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64" y="1"/>
                  </a:moveTo>
                  <a:lnTo>
                    <a:pt x="17" y="32"/>
                  </a:lnTo>
                  <a:lnTo>
                    <a:pt x="32" y="49"/>
                  </a:lnTo>
                  <a:cubicBezTo>
                    <a:pt x="32" y="64"/>
                    <a:pt x="17" y="80"/>
                    <a:pt x="1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64" y="80"/>
                  </a:lnTo>
                  <a:lnTo>
                    <a:pt x="80" y="127"/>
                  </a:lnTo>
                  <a:lnTo>
                    <a:pt x="80" y="127"/>
                  </a:lnTo>
                  <a:lnTo>
                    <a:pt x="80" y="127"/>
                  </a:lnTo>
                  <a:cubicBezTo>
                    <a:pt x="95" y="143"/>
                    <a:pt x="95" y="158"/>
                    <a:pt x="112" y="158"/>
                  </a:cubicBezTo>
                  <a:lnTo>
                    <a:pt x="127" y="158"/>
                  </a:lnTo>
                  <a:lnTo>
                    <a:pt x="127" y="158"/>
                  </a:lnTo>
                  <a:cubicBezTo>
                    <a:pt x="143" y="158"/>
                    <a:pt x="158" y="143"/>
                    <a:pt x="158" y="127"/>
                  </a:cubicBezTo>
                  <a:lnTo>
                    <a:pt x="158" y="112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43" y="49"/>
                  </a:lnTo>
                  <a:lnTo>
                    <a:pt x="127" y="32"/>
                  </a:lnTo>
                  <a:lnTo>
                    <a:pt x="127" y="49"/>
                  </a:lnTo>
                  <a:cubicBezTo>
                    <a:pt x="127" y="64"/>
                    <a:pt x="112" y="64"/>
                    <a:pt x="95" y="64"/>
                  </a:cubicBezTo>
                  <a:lnTo>
                    <a:pt x="95" y="64"/>
                  </a:lnTo>
                  <a:cubicBezTo>
                    <a:pt x="64" y="64"/>
                    <a:pt x="64" y="49"/>
                    <a:pt x="64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40"/>
            <p:cNvSpPr/>
            <p:nvPr/>
          </p:nvSpPr>
          <p:spPr>
            <a:xfrm>
              <a:off x="3353405" y="1813315"/>
              <a:ext cx="3498" cy="2035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78" y="1"/>
                  </a:moveTo>
                  <a:lnTo>
                    <a:pt x="63" y="16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78" y="64"/>
                  </a:lnTo>
                  <a:cubicBezTo>
                    <a:pt x="95" y="64"/>
                    <a:pt x="95" y="64"/>
                    <a:pt x="110" y="47"/>
                  </a:cubicBezTo>
                  <a:cubicBezTo>
                    <a:pt x="110" y="32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40"/>
            <p:cNvSpPr/>
            <p:nvPr/>
          </p:nvSpPr>
          <p:spPr>
            <a:xfrm>
              <a:off x="3295745" y="1814333"/>
              <a:ext cx="6042" cy="4516"/>
            </a:xfrm>
            <a:custGeom>
              <a:avLst/>
              <a:gdLst/>
              <a:ahLst/>
              <a:cxnLst/>
              <a:rect l="l" t="t" r="r" b="b"/>
              <a:pathLst>
                <a:path w="190" h="142" extrusionOk="0">
                  <a:moveTo>
                    <a:pt x="95" y="0"/>
                  </a:moveTo>
                  <a:lnTo>
                    <a:pt x="95" y="15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63"/>
                  </a:lnTo>
                  <a:lnTo>
                    <a:pt x="64" y="95"/>
                  </a:lnTo>
                  <a:cubicBezTo>
                    <a:pt x="49" y="95"/>
                    <a:pt x="49" y="95"/>
                    <a:pt x="49" y="78"/>
                  </a:cubicBezTo>
                  <a:lnTo>
                    <a:pt x="17" y="78"/>
                  </a:lnTo>
                  <a:lnTo>
                    <a:pt x="17" y="78"/>
                  </a:lnTo>
                  <a:cubicBezTo>
                    <a:pt x="17" y="95"/>
                    <a:pt x="17" y="110"/>
                    <a:pt x="1" y="110"/>
                  </a:cubicBezTo>
                  <a:lnTo>
                    <a:pt x="1" y="126"/>
                  </a:lnTo>
                  <a:cubicBezTo>
                    <a:pt x="17" y="126"/>
                    <a:pt x="17" y="141"/>
                    <a:pt x="32" y="141"/>
                  </a:cubicBezTo>
                  <a:cubicBezTo>
                    <a:pt x="49" y="141"/>
                    <a:pt x="49" y="126"/>
                    <a:pt x="64" y="126"/>
                  </a:cubicBezTo>
                  <a:lnTo>
                    <a:pt x="64" y="110"/>
                  </a:lnTo>
                  <a:cubicBezTo>
                    <a:pt x="80" y="110"/>
                    <a:pt x="80" y="95"/>
                    <a:pt x="95" y="95"/>
                  </a:cubicBezTo>
                  <a:lnTo>
                    <a:pt x="95" y="95"/>
                  </a:lnTo>
                  <a:lnTo>
                    <a:pt x="143" y="47"/>
                  </a:lnTo>
                  <a:cubicBezTo>
                    <a:pt x="158" y="47"/>
                    <a:pt x="175" y="32"/>
                    <a:pt x="175" y="32"/>
                  </a:cubicBezTo>
                  <a:lnTo>
                    <a:pt x="190" y="32"/>
                  </a:lnTo>
                  <a:lnTo>
                    <a:pt x="175" y="15"/>
                  </a:lnTo>
                  <a:cubicBezTo>
                    <a:pt x="175" y="32"/>
                    <a:pt x="158" y="32"/>
                    <a:pt x="158" y="32"/>
                  </a:cubicBezTo>
                  <a:lnTo>
                    <a:pt x="143" y="32"/>
                  </a:lnTo>
                  <a:lnTo>
                    <a:pt x="127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40"/>
            <p:cNvSpPr/>
            <p:nvPr/>
          </p:nvSpPr>
          <p:spPr>
            <a:xfrm>
              <a:off x="3316322" y="1814333"/>
              <a:ext cx="5025" cy="2512"/>
            </a:xfrm>
            <a:custGeom>
              <a:avLst/>
              <a:gdLst/>
              <a:ahLst/>
              <a:cxnLst/>
              <a:rect l="l" t="t" r="r" b="b"/>
              <a:pathLst>
                <a:path w="158" h="79" extrusionOk="0">
                  <a:moveTo>
                    <a:pt x="79" y="0"/>
                  </a:moveTo>
                  <a:lnTo>
                    <a:pt x="32" y="15"/>
                  </a:lnTo>
                  <a:cubicBezTo>
                    <a:pt x="15" y="15"/>
                    <a:pt x="15" y="15"/>
                    <a:pt x="0" y="32"/>
                  </a:cubicBezTo>
                  <a:cubicBezTo>
                    <a:pt x="15" y="32"/>
                    <a:pt x="15" y="15"/>
                    <a:pt x="15" y="15"/>
                  </a:cubicBezTo>
                  <a:lnTo>
                    <a:pt x="15" y="15"/>
                  </a:lnTo>
                  <a:cubicBezTo>
                    <a:pt x="32" y="15"/>
                    <a:pt x="47" y="32"/>
                    <a:pt x="47" y="32"/>
                  </a:cubicBezTo>
                  <a:lnTo>
                    <a:pt x="47" y="47"/>
                  </a:lnTo>
                  <a:lnTo>
                    <a:pt x="63" y="47"/>
                  </a:lnTo>
                  <a:lnTo>
                    <a:pt x="95" y="78"/>
                  </a:lnTo>
                  <a:lnTo>
                    <a:pt x="95" y="78"/>
                  </a:lnTo>
                  <a:lnTo>
                    <a:pt x="126" y="63"/>
                  </a:lnTo>
                  <a:cubicBezTo>
                    <a:pt x="142" y="63"/>
                    <a:pt x="158" y="47"/>
                    <a:pt x="158" y="32"/>
                  </a:cubicBezTo>
                  <a:lnTo>
                    <a:pt x="158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40"/>
            <p:cNvSpPr/>
            <p:nvPr/>
          </p:nvSpPr>
          <p:spPr>
            <a:xfrm>
              <a:off x="3393478" y="1752189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95" y="0"/>
                  </a:moveTo>
                  <a:lnTo>
                    <a:pt x="79" y="0"/>
                  </a:lnTo>
                  <a:cubicBezTo>
                    <a:pt x="79" y="0"/>
                    <a:pt x="64" y="15"/>
                    <a:pt x="47" y="15"/>
                  </a:cubicBezTo>
                  <a:lnTo>
                    <a:pt x="16" y="126"/>
                  </a:lnTo>
                  <a:cubicBezTo>
                    <a:pt x="1" y="158"/>
                    <a:pt x="16" y="173"/>
                    <a:pt x="32" y="173"/>
                  </a:cubicBezTo>
                  <a:lnTo>
                    <a:pt x="47" y="173"/>
                  </a:lnTo>
                  <a:cubicBezTo>
                    <a:pt x="64" y="173"/>
                    <a:pt x="79" y="173"/>
                    <a:pt x="79" y="158"/>
                  </a:cubicBezTo>
                  <a:lnTo>
                    <a:pt x="79" y="142"/>
                  </a:lnTo>
                  <a:cubicBezTo>
                    <a:pt x="64" y="142"/>
                    <a:pt x="64" y="126"/>
                    <a:pt x="47" y="110"/>
                  </a:cubicBezTo>
                  <a:cubicBezTo>
                    <a:pt x="47" y="95"/>
                    <a:pt x="64" y="79"/>
                    <a:pt x="79" y="63"/>
                  </a:cubicBezTo>
                  <a:lnTo>
                    <a:pt x="110" y="63"/>
                  </a:lnTo>
                  <a:lnTo>
                    <a:pt x="127" y="47"/>
                  </a:lnTo>
                  <a:cubicBezTo>
                    <a:pt x="127" y="32"/>
                    <a:pt x="110" y="15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40"/>
            <p:cNvSpPr/>
            <p:nvPr/>
          </p:nvSpPr>
          <p:spPr>
            <a:xfrm>
              <a:off x="3176004" y="183134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lnTo>
                    <a:pt x="47" y="1"/>
                  </a:ln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40"/>
            <p:cNvSpPr/>
            <p:nvPr/>
          </p:nvSpPr>
          <p:spPr>
            <a:xfrm>
              <a:off x="3265690" y="181531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6"/>
                    <a:pt x="63" y="32"/>
                  </a:cubicBezTo>
                  <a:lnTo>
                    <a:pt x="63" y="47"/>
                  </a:lnTo>
                  <a:lnTo>
                    <a:pt x="63" y="47"/>
                  </a:lnTo>
                  <a:cubicBezTo>
                    <a:pt x="48" y="64"/>
                    <a:pt x="48" y="64"/>
                    <a:pt x="48" y="79"/>
                  </a:cubicBezTo>
                  <a:cubicBezTo>
                    <a:pt x="32" y="79"/>
                    <a:pt x="32" y="95"/>
                    <a:pt x="32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0" y="110"/>
                  </a:cubicBezTo>
                  <a:lnTo>
                    <a:pt x="0" y="127"/>
                  </a:lnTo>
                  <a:lnTo>
                    <a:pt x="0" y="158"/>
                  </a:lnTo>
                  <a:cubicBezTo>
                    <a:pt x="17" y="173"/>
                    <a:pt x="17" y="173"/>
                    <a:pt x="32" y="173"/>
                  </a:cubicBezTo>
                  <a:cubicBezTo>
                    <a:pt x="32" y="173"/>
                    <a:pt x="48" y="173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lnTo>
                    <a:pt x="63" y="158"/>
                  </a:lnTo>
                  <a:lnTo>
                    <a:pt x="32" y="127"/>
                  </a:lnTo>
                  <a:cubicBezTo>
                    <a:pt x="32" y="110"/>
                    <a:pt x="32" y="79"/>
                    <a:pt x="48" y="79"/>
                  </a:cubicBezTo>
                  <a:lnTo>
                    <a:pt x="63" y="64"/>
                  </a:lnTo>
                  <a:lnTo>
                    <a:pt x="63" y="64"/>
                  </a:lnTo>
                  <a:cubicBezTo>
                    <a:pt x="80" y="64"/>
                    <a:pt x="95" y="79"/>
                    <a:pt x="95" y="79"/>
                  </a:cubicBezTo>
                  <a:lnTo>
                    <a:pt x="111" y="110"/>
                  </a:lnTo>
                  <a:cubicBezTo>
                    <a:pt x="111" y="95"/>
                    <a:pt x="126" y="79"/>
                    <a:pt x="126" y="64"/>
                  </a:cubicBezTo>
                  <a:lnTo>
                    <a:pt x="126" y="64"/>
                  </a:lnTo>
                  <a:lnTo>
                    <a:pt x="126" y="47"/>
                  </a:lnTo>
                  <a:cubicBezTo>
                    <a:pt x="143" y="32"/>
                    <a:pt x="126" y="16"/>
                    <a:pt x="126" y="16"/>
                  </a:cubicBezTo>
                  <a:cubicBezTo>
                    <a:pt x="111" y="16"/>
                    <a:pt x="111" y="16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40"/>
            <p:cNvSpPr/>
            <p:nvPr/>
          </p:nvSpPr>
          <p:spPr>
            <a:xfrm>
              <a:off x="3412528" y="1781734"/>
              <a:ext cx="3530" cy="5565"/>
            </a:xfrm>
            <a:custGeom>
              <a:avLst/>
              <a:gdLst/>
              <a:ahLst/>
              <a:cxnLst/>
              <a:rect l="l" t="t" r="r" b="b"/>
              <a:pathLst>
                <a:path w="111" h="175" extrusionOk="0">
                  <a:moveTo>
                    <a:pt x="79" y="0"/>
                  </a:moveTo>
                  <a:lnTo>
                    <a:pt x="79" y="0"/>
                  </a:lnTo>
                  <a:cubicBezTo>
                    <a:pt x="63" y="0"/>
                    <a:pt x="63" y="0"/>
                    <a:pt x="63" y="17"/>
                  </a:cubicBezTo>
                  <a:cubicBezTo>
                    <a:pt x="63" y="17"/>
                    <a:pt x="47" y="17"/>
                    <a:pt x="47" y="32"/>
                  </a:cubicBezTo>
                  <a:lnTo>
                    <a:pt x="32" y="63"/>
                  </a:lnTo>
                  <a:lnTo>
                    <a:pt x="0" y="126"/>
                  </a:lnTo>
                  <a:cubicBezTo>
                    <a:pt x="0" y="143"/>
                    <a:pt x="0" y="158"/>
                    <a:pt x="16" y="174"/>
                  </a:cubicBezTo>
                  <a:lnTo>
                    <a:pt x="32" y="174"/>
                  </a:lnTo>
                  <a:cubicBezTo>
                    <a:pt x="47" y="174"/>
                    <a:pt x="63" y="158"/>
                    <a:pt x="63" y="158"/>
                  </a:cubicBezTo>
                  <a:lnTo>
                    <a:pt x="63" y="143"/>
                  </a:lnTo>
                  <a:cubicBezTo>
                    <a:pt x="79" y="143"/>
                    <a:pt x="79" y="126"/>
                    <a:pt x="79" y="126"/>
                  </a:cubicBezTo>
                  <a:lnTo>
                    <a:pt x="79" y="126"/>
                  </a:lnTo>
                  <a:lnTo>
                    <a:pt x="110" y="63"/>
                  </a:lnTo>
                  <a:lnTo>
                    <a:pt x="110" y="48"/>
                  </a:lnTo>
                  <a:lnTo>
                    <a:pt x="110" y="17"/>
                  </a:lnTo>
                  <a:lnTo>
                    <a:pt x="95" y="17"/>
                  </a:lnTo>
                  <a:cubicBezTo>
                    <a:pt x="95" y="17"/>
                    <a:pt x="79" y="17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40"/>
            <p:cNvSpPr/>
            <p:nvPr/>
          </p:nvSpPr>
          <p:spPr>
            <a:xfrm>
              <a:off x="3165986" y="1826832"/>
              <a:ext cx="5057" cy="2544"/>
            </a:xfrm>
            <a:custGeom>
              <a:avLst/>
              <a:gdLst/>
              <a:ahLst/>
              <a:cxnLst/>
              <a:rect l="l" t="t" r="r" b="b"/>
              <a:pathLst>
                <a:path w="159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0"/>
                    <a:pt x="1" y="17"/>
                  </a:cubicBezTo>
                  <a:cubicBezTo>
                    <a:pt x="1" y="32"/>
                    <a:pt x="1" y="63"/>
                    <a:pt x="32" y="63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110" y="80"/>
                  </a:lnTo>
                  <a:lnTo>
                    <a:pt x="127" y="80"/>
                  </a:lnTo>
                  <a:cubicBezTo>
                    <a:pt x="142" y="80"/>
                    <a:pt x="158" y="48"/>
                    <a:pt x="158" y="32"/>
                  </a:cubicBezTo>
                  <a:lnTo>
                    <a:pt x="158" y="32"/>
                  </a:lnTo>
                  <a:lnTo>
                    <a:pt x="158" y="32"/>
                  </a:lnTo>
                  <a:cubicBezTo>
                    <a:pt x="142" y="48"/>
                    <a:pt x="142" y="48"/>
                    <a:pt x="127" y="48"/>
                  </a:cubicBezTo>
                  <a:lnTo>
                    <a:pt x="110" y="48"/>
                  </a:lnTo>
                  <a:lnTo>
                    <a:pt x="79" y="32"/>
                  </a:lnTo>
                  <a:cubicBezTo>
                    <a:pt x="79" y="17"/>
                    <a:pt x="64" y="17"/>
                    <a:pt x="64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40"/>
            <p:cNvSpPr/>
            <p:nvPr/>
          </p:nvSpPr>
          <p:spPr>
            <a:xfrm>
              <a:off x="3398980" y="1802788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111" y="0"/>
                  </a:moveTo>
                  <a:lnTo>
                    <a:pt x="111" y="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0" y="32"/>
                    <a:pt x="0" y="32"/>
                    <a:pt x="0" y="48"/>
                  </a:cubicBezTo>
                  <a:cubicBezTo>
                    <a:pt x="17" y="48"/>
                    <a:pt x="17" y="48"/>
                    <a:pt x="17" y="63"/>
                  </a:cubicBezTo>
                  <a:lnTo>
                    <a:pt x="17" y="79"/>
                  </a:lnTo>
                  <a:lnTo>
                    <a:pt x="32" y="95"/>
                  </a:lnTo>
                  <a:lnTo>
                    <a:pt x="32" y="95"/>
                  </a:lnTo>
                  <a:cubicBezTo>
                    <a:pt x="32" y="95"/>
                    <a:pt x="48" y="95"/>
                    <a:pt x="48" y="79"/>
                  </a:cubicBezTo>
                  <a:lnTo>
                    <a:pt x="48" y="79"/>
                  </a:lnTo>
                  <a:lnTo>
                    <a:pt x="80" y="63"/>
                  </a:lnTo>
                  <a:lnTo>
                    <a:pt x="95" y="48"/>
                  </a:lnTo>
                  <a:cubicBezTo>
                    <a:pt x="111" y="32"/>
                    <a:pt x="111" y="16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40"/>
            <p:cNvSpPr/>
            <p:nvPr/>
          </p:nvSpPr>
          <p:spPr>
            <a:xfrm>
              <a:off x="3444077" y="1799767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"/>
                    <a:pt x="63" y="17"/>
                  </a:cubicBezTo>
                  <a:lnTo>
                    <a:pt x="63" y="32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63" y="80"/>
                  </a:lnTo>
                  <a:lnTo>
                    <a:pt x="17" y="111"/>
                  </a:lnTo>
                  <a:lnTo>
                    <a:pt x="0" y="111"/>
                  </a:lnTo>
                  <a:lnTo>
                    <a:pt x="0" y="158"/>
                  </a:lnTo>
                  <a:cubicBezTo>
                    <a:pt x="17" y="158"/>
                    <a:pt x="17" y="158"/>
                    <a:pt x="32" y="174"/>
                  </a:cubicBezTo>
                  <a:lnTo>
                    <a:pt x="32" y="174"/>
                  </a:lnTo>
                  <a:cubicBezTo>
                    <a:pt x="48" y="174"/>
                    <a:pt x="48" y="174"/>
                    <a:pt x="48" y="158"/>
                  </a:cubicBezTo>
                  <a:lnTo>
                    <a:pt x="80" y="143"/>
                  </a:lnTo>
                  <a:lnTo>
                    <a:pt x="126" y="127"/>
                  </a:lnTo>
                  <a:cubicBezTo>
                    <a:pt x="126" y="111"/>
                    <a:pt x="143" y="111"/>
                    <a:pt x="143" y="95"/>
                  </a:cubicBezTo>
                  <a:lnTo>
                    <a:pt x="126" y="32"/>
                  </a:lnTo>
                  <a:lnTo>
                    <a:pt x="126" y="32"/>
                  </a:lnTo>
                  <a:cubicBezTo>
                    <a:pt x="126" y="17"/>
                    <a:pt x="111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40"/>
            <p:cNvSpPr/>
            <p:nvPr/>
          </p:nvSpPr>
          <p:spPr>
            <a:xfrm>
              <a:off x="3438575" y="1802788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79" y="0"/>
                  </a:moveTo>
                  <a:lnTo>
                    <a:pt x="79" y="0"/>
                  </a:lnTo>
                  <a:lnTo>
                    <a:pt x="79" y="0"/>
                  </a:lnTo>
                  <a:lnTo>
                    <a:pt x="32" y="0"/>
                  </a:lnTo>
                  <a:lnTo>
                    <a:pt x="16" y="16"/>
                  </a:lnTo>
                  <a:cubicBezTo>
                    <a:pt x="1" y="16"/>
                    <a:pt x="1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6" y="79"/>
                    <a:pt x="16" y="79"/>
                    <a:pt x="32" y="79"/>
                  </a:cubicBezTo>
                  <a:lnTo>
                    <a:pt x="32" y="79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48"/>
                    <a:pt x="127" y="32"/>
                    <a:pt x="110" y="16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40"/>
            <p:cNvSpPr/>
            <p:nvPr/>
          </p:nvSpPr>
          <p:spPr>
            <a:xfrm>
              <a:off x="3329361" y="1813315"/>
              <a:ext cx="4516" cy="3530"/>
            </a:xfrm>
            <a:custGeom>
              <a:avLst/>
              <a:gdLst/>
              <a:ahLst/>
              <a:cxnLst/>
              <a:rect l="l" t="t" r="r" b="b"/>
              <a:pathLst>
                <a:path w="142" h="111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32" y="1"/>
                    <a:pt x="15" y="1"/>
                    <a:pt x="15" y="16"/>
                  </a:cubicBezTo>
                  <a:cubicBezTo>
                    <a:pt x="0" y="16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47"/>
                    <a:pt x="15" y="64"/>
                    <a:pt x="32" y="64"/>
                  </a:cubicBez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47" y="79"/>
                  </a:lnTo>
                  <a:cubicBezTo>
                    <a:pt x="63" y="95"/>
                    <a:pt x="63" y="95"/>
                    <a:pt x="63" y="110"/>
                  </a:cubicBezTo>
                  <a:lnTo>
                    <a:pt x="78" y="110"/>
                  </a:lnTo>
                  <a:lnTo>
                    <a:pt x="78" y="110"/>
                  </a:lnTo>
                  <a:lnTo>
                    <a:pt x="110" y="79"/>
                  </a:lnTo>
                  <a:lnTo>
                    <a:pt x="126" y="79"/>
                  </a:lnTo>
                  <a:cubicBezTo>
                    <a:pt x="141" y="79"/>
                    <a:pt x="141" y="64"/>
                    <a:pt x="141" y="47"/>
                  </a:cubicBezTo>
                  <a:cubicBezTo>
                    <a:pt x="141" y="32"/>
                    <a:pt x="141" y="32"/>
                    <a:pt x="126" y="32"/>
                  </a:cubicBezTo>
                  <a:cubicBezTo>
                    <a:pt x="126" y="16"/>
                    <a:pt x="126" y="16"/>
                    <a:pt x="110" y="16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40"/>
            <p:cNvSpPr/>
            <p:nvPr/>
          </p:nvSpPr>
          <p:spPr>
            <a:xfrm>
              <a:off x="3296286" y="1810803"/>
              <a:ext cx="9032" cy="4548"/>
            </a:xfrm>
            <a:custGeom>
              <a:avLst/>
              <a:gdLst/>
              <a:ahLst/>
              <a:cxnLst/>
              <a:rect l="l" t="t" r="r" b="b"/>
              <a:pathLst>
                <a:path w="28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17"/>
                    <a:pt x="15" y="17"/>
                    <a:pt x="15" y="17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47" y="95"/>
                    <a:pt x="63" y="95"/>
                    <a:pt x="63" y="111"/>
                  </a:cubicBezTo>
                  <a:lnTo>
                    <a:pt x="78" y="111"/>
                  </a:lnTo>
                  <a:lnTo>
                    <a:pt x="110" y="143"/>
                  </a:lnTo>
                  <a:lnTo>
                    <a:pt x="126" y="143"/>
                  </a:lnTo>
                  <a:lnTo>
                    <a:pt x="141" y="143"/>
                  </a:lnTo>
                  <a:cubicBezTo>
                    <a:pt x="141" y="143"/>
                    <a:pt x="158" y="143"/>
                    <a:pt x="158" y="126"/>
                  </a:cubicBezTo>
                  <a:lnTo>
                    <a:pt x="173" y="143"/>
                  </a:lnTo>
                  <a:lnTo>
                    <a:pt x="236" y="143"/>
                  </a:lnTo>
                  <a:lnTo>
                    <a:pt x="252" y="143"/>
                  </a:lnTo>
                  <a:cubicBezTo>
                    <a:pt x="267" y="143"/>
                    <a:pt x="284" y="126"/>
                    <a:pt x="284" y="111"/>
                  </a:cubicBezTo>
                  <a:lnTo>
                    <a:pt x="284" y="95"/>
                  </a:lnTo>
                  <a:cubicBezTo>
                    <a:pt x="267" y="95"/>
                    <a:pt x="267" y="95"/>
                    <a:pt x="267" y="80"/>
                  </a:cubicBezTo>
                  <a:cubicBezTo>
                    <a:pt x="267" y="95"/>
                    <a:pt x="267" y="95"/>
                    <a:pt x="252" y="95"/>
                  </a:cubicBezTo>
                  <a:lnTo>
                    <a:pt x="236" y="126"/>
                  </a:lnTo>
                  <a:lnTo>
                    <a:pt x="221" y="126"/>
                  </a:lnTo>
                  <a:cubicBezTo>
                    <a:pt x="204" y="126"/>
                    <a:pt x="189" y="126"/>
                    <a:pt x="189" y="111"/>
                  </a:cubicBezTo>
                  <a:cubicBezTo>
                    <a:pt x="173" y="95"/>
                    <a:pt x="173" y="80"/>
                    <a:pt x="189" y="63"/>
                  </a:cubicBezTo>
                  <a:lnTo>
                    <a:pt x="173" y="63"/>
                  </a:lnTo>
                  <a:lnTo>
                    <a:pt x="141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78" y="32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40"/>
            <p:cNvSpPr/>
            <p:nvPr/>
          </p:nvSpPr>
          <p:spPr>
            <a:xfrm>
              <a:off x="3264196" y="182234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79" y="0"/>
                    <a:pt x="79" y="15"/>
                  </a:cubicBezTo>
                  <a:lnTo>
                    <a:pt x="64" y="15"/>
                  </a:lnTo>
                  <a:lnTo>
                    <a:pt x="32" y="32"/>
                  </a:lnTo>
                  <a:cubicBezTo>
                    <a:pt x="16" y="47"/>
                    <a:pt x="1" y="63"/>
                    <a:pt x="16" y="78"/>
                  </a:cubicBezTo>
                  <a:cubicBezTo>
                    <a:pt x="16" y="95"/>
                    <a:pt x="32" y="95"/>
                    <a:pt x="47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63"/>
                  </a:lnTo>
                  <a:cubicBezTo>
                    <a:pt x="127" y="63"/>
                    <a:pt x="142" y="32"/>
                    <a:pt x="127" y="15"/>
                  </a:cubicBezTo>
                  <a:lnTo>
                    <a:pt x="127" y="15"/>
                  </a:lnTo>
                  <a:cubicBezTo>
                    <a:pt x="110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40"/>
            <p:cNvSpPr/>
            <p:nvPr/>
          </p:nvSpPr>
          <p:spPr>
            <a:xfrm>
              <a:off x="3322333" y="176370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6"/>
                    <a:pt x="0" y="32"/>
                  </a:cubicBezTo>
                  <a:lnTo>
                    <a:pt x="0" y="32"/>
                  </a:lnTo>
                  <a:cubicBezTo>
                    <a:pt x="0" y="63"/>
                    <a:pt x="16" y="80"/>
                    <a:pt x="32" y="80"/>
                  </a:cubicBezTo>
                  <a:lnTo>
                    <a:pt x="79" y="80"/>
                  </a:ln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63"/>
                  </a:cubicBezTo>
                  <a:lnTo>
                    <a:pt x="126" y="63"/>
                  </a:lnTo>
                  <a:lnTo>
                    <a:pt x="126" y="48"/>
                  </a:lnTo>
                  <a:lnTo>
                    <a:pt x="126" y="48"/>
                  </a:lnTo>
                  <a:cubicBezTo>
                    <a:pt x="126" y="16"/>
                    <a:pt x="110" y="0"/>
                    <a:pt x="95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40"/>
            <p:cNvSpPr/>
            <p:nvPr/>
          </p:nvSpPr>
          <p:spPr>
            <a:xfrm>
              <a:off x="3243650" y="1772702"/>
              <a:ext cx="4548" cy="2576"/>
            </a:xfrm>
            <a:custGeom>
              <a:avLst/>
              <a:gdLst/>
              <a:ahLst/>
              <a:cxnLst/>
              <a:rect l="l" t="t" r="r" b="b"/>
              <a:pathLst>
                <a:path w="143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cubicBezTo>
                    <a:pt x="0" y="49"/>
                    <a:pt x="17" y="64"/>
                    <a:pt x="32" y="64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1" y="80"/>
                    <a:pt x="126" y="64"/>
                    <a:pt x="126" y="49"/>
                  </a:cubicBezTo>
                  <a:cubicBezTo>
                    <a:pt x="143" y="32"/>
                    <a:pt x="126" y="17"/>
                    <a:pt x="111" y="1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40"/>
            <p:cNvSpPr/>
            <p:nvPr/>
          </p:nvSpPr>
          <p:spPr>
            <a:xfrm>
              <a:off x="3376940" y="1790258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63" y="1"/>
                  </a:moveTo>
                  <a:lnTo>
                    <a:pt x="63" y="1"/>
                  </a:lnTo>
                  <a:lnTo>
                    <a:pt x="63" y="1"/>
                  </a:lnTo>
                  <a:lnTo>
                    <a:pt x="48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0" y="127"/>
                  </a:lnTo>
                  <a:cubicBezTo>
                    <a:pt x="0" y="142"/>
                    <a:pt x="0" y="158"/>
                    <a:pt x="17" y="158"/>
                  </a:cubicBezTo>
                  <a:lnTo>
                    <a:pt x="80" y="190"/>
                  </a:lnTo>
                  <a:cubicBezTo>
                    <a:pt x="80" y="190"/>
                    <a:pt x="80" y="205"/>
                    <a:pt x="95" y="205"/>
                  </a:cubicBezTo>
                  <a:lnTo>
                    <a:pt x="111" y="190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8" y="142"/>
                  </a:lnTo>
                  <a:cubicBezTo>
                    <a:pt x="174" y="127"/>
                    <a:pt x="158" y="110"/>
                    <a:pt x="158" y="110"/>
                  </a:cubicBezTo>
                  <a:cubicBezTo>
                    <a:pt x="158" y="95"/>
                    <a:pt x="143" y="95"/>
                    <a:pt x="126" y="95"/>
                  </a:cubicBezTo>
                  <a:lnTo>
                    <a:pt x="126" y="95"/>
                  </a:lnTo>
                  <a:lnTo>
                    <a:pt x="126" y="95"/>
                  </a:lnTo>
                  <a:cubicBezTo>
                    <a:pt x="126" y="110"/>
                    <a:pt x="126" y="142"/>
                    <a:pt x="95" y="142"/>
                  </a:cubicBezTo>
                  <a:lnTo>
                    <a:pt x="80" y="142"/>
                  </a:lnTo>
                  <a:lnTo>
                    <a:pt x="80" y="142"/>
                  </a:lnTo>
                  <a:cubicBezTo>
                    <a:pt x="63" y="142"/>
                    <a:pt x="48" y="127"/>
                    <a:pt x="32" y="110"/>
                  </a:cubicBezTo>
                  <a:cubicBezTo>
                    <a:pt x="32" y="95"/>
                    <a:pt x="48" y="79"/>
                    <a:pt x="63" y="64"/>
                  </a:cubicBezTo>
                  <a:lnTo>
                    <a:pt x="95" y="64"/>
                  </a:lnTo>
                  <a:lnTo>
                    <a:pt x="95" y="32"/>
                  </a:lnTo>
                  <a:cubicBezTo>
                    <a:pt x="111" y="16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40"/>
            <p:cNvSpPr/>
            <p:nvPr/>
          </p:nvSpPr>
          <p:spPr>
            <a:xfrm>
              <a:off x="3398980" y="180078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111" y="0"/>
                  </a:moveTo>
                  <a:lnTo>
                    <a:pt x="95" y="0"/>
                  </a:lnTo>
                  <a:lnTo>
                    <a:pt x="48" y="0"/>
                  </a:lnTo>
                  <a:cubicBezTo>
                    <a:pt x="32" y="16"/>
                    <a:pt x="32" y="16"/>
                    <a:pt x="17" y="16"/>
                  </a:cubicBezTo>
                  <a:lnTo>
                    <a:pt x="17" y="16"/>
                  </a:lnTo>
                  <a:lnTo>
                    <a:pt x="17" y="16"/>
                  </a:lnTo>
                  <a:cubicBezTo>
                    <a:pt x="17" y="16"/>
                    <a:pt x="0" y="32"/>
                    <a:pt x="0" y="48"/>
                  </a:cubicBezTo>
                  <a:cubicBezTo>
                    <a:pt x="0" y="63"/>
                    <a:pt x="17" y="63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111" y="63"/>
                  </a:lnTo>
                  <a:lnTo>
                    <a:pt x="111" y="63"/>
                  </a:lnTo>
                  <a:cubicBezTo>
                    <a:pt x="126" y="63"/>
                    <a:pt x="143" y="48"/>
                    <a:pt x="143" y="32"/>
                  </a:cubicBezTo>
                  <a:cubicBezTo>
                    <a:pt x="143" y="32"/>
                    <a:pt x="143" y="16"/>
                    <a:pt x="126" y="16"/>
                  </a:cubicBezTo>
                  <a:cubicBezTo>
                    <a:pt x="126" y="0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40"/>
            <p:cNvSpPr/>
            <p:nvPr/>
          </p:nvSpPr>
          <p:spPr>
            <a:xfrm>
              <a:off x="3290275" y="1815796"/>
              <a:ext cx="3498" cy="2576"/>
            </a:xfrm>
            <a:custGeom>
              <a:avLst/>
              <a:gdLst/>
              <a:ahLst/>
              <a:cxnLst/>
              <a:rect l="l" t="t" r="r" b="b"/>
              <a:pathLst>
                <a:path w="110" h="81" extrusionOk="0">
                  <a:moveTo>
                    <a:pt x="110" y="1"/>
                  </a:move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17"/>
                    <a:pt x="63" y="1"/>
                  </a:cubicBezTo>
                  <a:lnTo>
                    <a:pt x="47" y="17"/>
                  </a:lnTo>
                  <a:lnTo>
                    <a:pt x="0" y="32"/>
                  </a:lnTo>
                  <a:cubicBezTo>
                    <a:pt x="0" y="49"/>
                    <a:pt x="0" y="64"/>
                    <a:pt x="15" y="64"/>
                  </a:cubicBezTo>
                  <a:lnTo>
                    <a:pt x="32" y="80"/>
                  </a:lnTo>
                  <a:cubicBezTo>
                    <a:pt x="47" y="80"/>
                    <a:pt x="63" y="64"/>
                    <a:pt x="63" y="64"/>
                  </a:cubicBezTo>
                  <a:lnTo>
                    <a:pt x="78" y="49"/>
                  </a:lnTo>
                  <a:lnTo>
                    <a:pt x="95" y="17"/>
                  </a:lnTo>
                  <a:cubicBezTo>
                    <a:pt x="110" y="17"/>
                    <a:pt x="110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40"/>
            <p:cNvSpPr/>
            <p:nvPr/>
          </p:nvSpPr>
          <p:spPr>
            <a:xfrm>
              <a:off x="3393955" y="1784247"/>
              <a:ext cx="3562" cy="6520"/>
            </a:xfrm>
            <a:custGeom>
              <a:avLst/>
              <a:gdLst/>
              <a:ahLst/>
              <a:cxnLst/>
              <a:rect l="l" t="t" r="r" b="b"/>
              <a:pathLst>
                <a:path w="112" h="205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49" y="1"/>
                    <a:pt x="49" y="16"/>
                  </a:cubicBezTo>
                  <a:lnTo>
                    <a:pt x="49" y="16"/>
                  </a:lnTo>
                  <a:lnTo>
                    <a:pt x="1" y="158"/>
                  </a:lnTo>
                  <a:lnTo>
                    <a:pt x="1" y="173"/>
                  </a:lnTo>
                  <a:cubicBezTo>
                    <a:pt x="1" y="190"/>
                    <a:pt x="17" y="190"/>
                    <a:pt x="17" y="190"/>
                  </a:cubicBezTo>
                  <a:cubicBezTo>
                    <a:pt x="17" y="205"/>
                    <a:pt x="32" y="205"/>
                    <a:pt x="32" y="205"/>
                  </a:cubicBezTo>
                  <a:lnTo>
                    <a:pt x="49" y="205"/>
                  </a:lnTo>
                  <a:cubicBezTo>
                    <a:pt x="64" y="205"/>
                    <a:pt x="80" y="190"/>
                    <a:pt x="80" y="173"/>
                  </a:cubicBezTo>
                  <a:lnTo>
                    <a:pt x="80" y="173"/>
                  </a:lnTo>
                  <a:lnTo>
                    <a:pt x="95" y="95"/>
                  </a:lnTo>
                  <a:lnTo>
                    <a:pt x="112" y="32"/>
                  </a:lnTo>
                  <a:lnTo>
                    <a:pt x="112" y="32"/>
                  </a:lnTo>
                  <a:cubicBezTo>
                    <a:pt x="112" y="16"/>
                    <a:pt x="112" y="16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40"/>
            <p:cNvSpPr/>
            <p:nvPr/>
          </p:nvSpPr>
          <p:spPr>
            <a:xfrm>
              <a:off x="3423023" y="1754669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95" y="17"/>
                  </a:moveTo>
                  <a:cubicBezTo>
                    <a:pt x="112" y="17"/>
                    <a:pt x="112" y="32"/>
                    <a:pt x="112" y="48"/>
                  </a:cubicBezTo>
                  <a:lnTo>
                    <a:pt x="112" y="48"/>
                  </a:lnTo>
                  <a:lnTo>
                    <a:pt x="175" y="32"/>
                  </a:lnTo>
                  <a:lnTo>
                    <a:pt x="190" y="32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95" y="17"/>
                  </a:lnTo>
                  <a:close/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7" y="17"/>
                  </a:lnTo>
                  <a:lnTo>
                    <a:pt x="32" y="32"/>
                  </a:lnTo>
                  <a:cubicBezTo>
                    <a:pt x="49" y="32"/>
                    <a:pt x="49" y="48"/>
                    <a:pt x="49" y="48"/>
                  </a:cubicBezTo>
                  <a:lnTo>
                    <a:pt x="49" y="32"/>
                  </a:lnTo>
                  <a:cubicBezTo>
                    <a:pt x="49" y="17"/>
                    <a:pt x="64" y="17"/>
                    <a:pt x="64" y="1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622;p40"/>
            <p:cNvSpPr/>
            <p:nvPr/>
          </p:nvSpPr>
          <p:spPr>
            <a:xfrm>
              <a:off x="3162996" y="1812806"/>
              <a:ext cx="3498" cy="3021"/>
            </a:xfrm>
            <a:custGeom>
              <a:avLst/>
              <a:gdLst/>
              <a:ahLst/>
              <a:cxnLst/>
              <a:rect l="l" t="t" r="r" b="b"/>
              <a:pathLst>
                <a:path w="110" h="95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5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lnTo>
                    <a:pt x="0" y="80"/>
                  </a:lnTo>
                  <a:cubicBezTo>
                    <a:pt x="15" y="80"/>
                    <a:pt x="15" y="80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63" y="95"/>
                    <a:pt x="78" y="95"/>
                    <a:pt x="95" y="80"/>
                  </a:cubicBezTo>
                  <a:lnTo>
                    <a:pt x="95" y="80"/>
                  </a:lnTo>
                  <a:cubicBezTo>
                    <a:pt x="110" y="80"/>
                    <a:pt x="110" y="48"/>
                    <a:pt x="110" y="32"/>
                  </a:cubicBezTo>
                  <a:cubicBezTo>
                    <a:pt x="110" y="17"/>
                    <a:pt x="95" y="17"/>
                    <a:pt x="78" y="17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47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2623;p40"/>
            <p:cNvSpPr/>
            <p:nvPr/>
          </p:nvSpPr>
          <p:spPr>
            <a:xfrm>
              <a:off x="3425568" y="1800276"/>
              <a:ext cx="5502" cy="3530"/>
            </a:xfrm>
            <a:custGeom>
              <a:avLst/>
              <a:gdLst/>
              <a:ahLst/>
              <a:cxnLst/>
              <a:rect l="l" t="t" r="r" b="b"/>
              <a:pathLst>
                <a:path w="173" h="111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32"/>
                  </a:cubicBezTo>
                  <a:cubicBezTo>
                    <a:pt x="0" y="48"/>
                    <a:pt x="15" y="64"/>
                    <a:pt x="32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cubicBezTo>
                    <a:pt x="63" y="79"/>
                    <a:pt x="63" y="79"/>
                    <a:pt x="63" y="95"/>
                  </a:cubicBezTo>
                  <a:cubicBezTo>
                    <a:pt x="78" y="95"/>
                    <a:pt x="95" y="111"/>
                    <a:pt x="110" y="111"/>
                  </a:cubicBezTo>
                  <a:cubicBezTo>
                    <a:pt x="126" y="111"/>
                    <a:pt x="141" y="95"/>
                    <a:pt x="158" y="79"/>
                  </a:cubicBezTo>
                  <a:lnTo>
                    <a:pt x="173" y="79"/>
                  </a:lnTo>
                  <a:lnTo>
                    <a:pt x="173" y="32"/>
                  </a:lnTo>
                  <a:cubicBezTo>
                    <a:pt x="158" y="16"/>
                    <a:pt x="158" y="16"/>
                    <a:pt x="141" y="16"/>
                  </a:cubicBezTo>
                  <a:cubicBezTo>
                    <a:pt x="126" y="16"/>
                    <a:pt x="126" y="16"/>
                    <a:pt x="110" y="32"/>
                  </a:cubicBezTo>
                  <a:lnTo>
                    <a:pt x="110" y="32"/>
                  </a:lnTo>
                  <a:lnTo>
                    <a:pt x="95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624;p40"/>
            <p:cNvSpPr/>
            <p:nvPr/>
          </p:nvSpPr>
          <p:spPr>
            <a:xfrm>
              <a:off x="3386481" y="1785741"/>
              <a:ext cx="3498" cy="3562"/>
            </a:xfrm>
            <a:custGeom>
              <a:avLst/>
              <a:gdLst/>
              <a:ahLst/>
              <a:cxnLst/>
              <a:rect l="l" t="t" r="r" b="b"/>
              <a:pathLst>
                <a:path w="110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5" y="63"/>
                  </a:lnTo>
                  <a:lnTo>
                    <a:pt x="47" y="111"/>
                  </a:lnTo>
                  <a:lnTo>
                    <a:pt x="47" y="111"/>
                  </a:lnTo>
                  <a:cubicBezTo>
                    <a:pt x="63" y="95"/>
                    <a:pt x="78" y="95"/>
                    <a:pt x="95" y="95"/>
                  </a:cubicBezTo>
                  <a:lnTo>
                    <a:pt x="110" y="95"/>
                  </a:lnTo>
                  <a:lnTo>
                    <a:pt x="110" y="95"/>
                  </a:lnTo>
                  <a:lnTo>
                    <a:pt x="110" y="6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40"/>
            <p:cNvSpPr/>
            <p:nvPr/>
          </p:nvSpPr>
          <p:spPr>
            <a:xfrm>
              <a:off x="3425027" y="1788254"/>
              <a:ext cx="4580" cy="6520"/>
            </a:xfrm>
            <a:custGeom>
              <a:avLst/>
              <a:gdLst/>
              <a:ahLst/>
              <a:cxnLst/>
              <a:rect l="l" t="t" r="r" b="b"/>
              <a:pathLst>
                <a:path w="144" h="205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32"/>
                  </a:cubicBezTo>
                  <a:lnTo>
                    <a:pt x="32" y="47"/>
                  </a:lnTo>
                  <a:lnTo>
                    <a:pt x="1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27" y="205"/>
                  </a:lnTo>
                  <a:cubicBezTo>
                    <a:pt x="143" y="205"/>
                    <a:pt x="143" y="173"/>
                    <a:pt x="127" y="158"/>
                  </a:cubicBezTo>
                  <a:lnTo>
                    <a:pt x="127" y="14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64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16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40"/>
            <p:cNvSpPr/>
            <p:nvPr/>
          </p:nvSpPr>
          <p:spPr>
            <a:xfrm>
              <a:off x="3437049" y="1788254"/>
              <a:ext cx="2035" cy="2512"/>
            </a:xfrm>
            <a:custGeom>
              <a:avLst/>
              <a:gdLst/>
              <a:ahLst/>
              <a:cxnLst/>
              <a:rect l="l" t="t" r="r" b="b"/>
              <a:pathLst>
                <a:path w="64" h="79" extrusionOk="0">
                  <a:moveTo>
                    <a:pt x="1" y="1"/>
                  </a:moveTo>
                  <a:lnTo>
                    <a:pt x="1" y="32"/>
                  </a:lnTo>
                  <a:lnTo>
                    <a:pt x="1" y="47"/>
                  </a:lnTo>
                  <a:cubicBezTo>
                    <a:pt x="1" y="64"/>
                    <a:pt x="1" y="64"/>
                    <a:pt x="17" y="64"/>
                  </a:cubicBez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lnTo>
                    <a:pt x="49" y="64"/>
                  </a:lnTo>
                  <a:cubicBezTo>
                    <a:pt x="64" y="64"/>
                    <a:pt x="64" y="47"/>
                    <a:pt x="64" y="47"/>
                  </a:cubicBezTo>
                  <a:lnTo>
                    <a:pt x="64" y="32"/>
                  </a:lnTo>
                  <a:lnTo>
                    <a:pt x="64" y="32"/>
                  </a:lnTo>
                  <a:cubicBezTo>
                    <a:pt x="32" y="32"/>
                    <a:pt x="17" y="16"/>
                    <a:pt x="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40"/>
            <p:cNvSpPr/>
            <p:nvPr/>
          </p:nvSpPr>
          <p:spPr>
            <a:xfrm>
              <a:off x="3076808" y="1807304"/>
              <a:ext cx="3498" cy="2512"/>
            </a:xfrm>
            <a:custGeom>
              <a:avLst/>
              <a:gdLst/>
              <a:ahLst/>
              <a:cxnLst/>
              <a:rect l="l" t="t" r="r" b="b"/>
              <a:pathLst>
                <a:path w="110" h="79" extrusionOk="0">
                  <a:moveTo>
                    <a:pt x="95" y="0"/>
                  </a:moveTo>
                  <a:lnTo>
                    <a:pt x="78" y="0"/>
                  </a:lnTo>
                  <a:lnTo>
                    <a:pt x="78" y="0"/>
                  </a:lnTo>
                  <a:lnTo>
                    <a:pt x="32" y="16"/>
                  </a:lnTo>
                  <a:cubicBezTo>
                    <a:pt x="15" y="16"/>
                    <a:pt x="0" y="32"/>
                    <a:pt x="0" y="47"/>
                  </a:cubicBezTo>
                  <a:cubicBezTo>
                    <a:pt x="0" y="63"/>
                    <a:pt x="15" y="79"/>
                    <a:pt x="32" y="79"/>
                  </a:cubicBezTo>
                  <a:lnTo>
                    <a:pt x="47" y="79"/>
                  </a:lnTo>
                  <a:lnTo>
                    <a:pt x="63" y="63"/>
                  </a:lnTo>
                  <a:lnTo>
                    <a:pt x="63" y="47"/>
                  </a:lnTo>
                  <a:cubicBezTo>
                    <a:pt x="63" y="32"/>
                    <a:pt x="63" y="32"/>
                    <a:pt x="78" y="16"/>
                  </a:cubicBezTo>
                  <a:lnTo>
                    <a:pt x="95" y="16"/>
                  </a:lnTo>
                  <a:cubicBezTo>
                    <a:pt x="95" y="0"/>
                    <a:pt x="95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40"/>
            <p:cNvSpPr/>
            <p:nvPr/>
          </p:nvSpPr>
          <p:spPr>
            <a:xfrm>
              <a:off x="3426045" y="1777250"/>
              <a:ext cx="2544" cy="3498"/>
            </a:xfrm>
            <a:custGeom>
              <a:avLst/>
              <a:gdLst/>
              <a:ahLst/>
              <a:cxnLst/>
              <a:rect l="l" t="t" r="r" b="b"/>
              <a:pathLst>
                <a:path w="80" h="11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32"/>
                  </a:cubicBezTo>
                  <a:lnTo>
                    <a:pt x="0" y="78"/>
                  </a:lnTo>
                  <a:cubicBezTo>
                    <a:pt x="0" y="95"/>
                    <a:pt x="17" y="110"/>
                    <a:pt x="32" y="110"/>
                  </a:cubicBezTo>
                  <a:lnTo>
                    <a:pt x="48" y="110"/>
                  </a:lnTo>
                  <a:cubicBezTo>
                    <a:pt x="63" y="110"/>
                    <a:pt x="80" y="95"/>
                    <a:pt x="80" y="63"/>
                  </a:cubicBezTo>
                  <a:lnTo>
                    <a:pt x="63" y="15"/>
                  </a:lnTo>
                  <a:cubicBezTo>
                    <a:pt x="63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40"/>
            <p:cNvSpPr/>
            <p:nvPr/>
          </p:nvSpPr>
          <p:spPr>
            <a:xfrm>
              <a:off x="3400506" y="1791752"/>
              <a:ext cx="5502" cy="4548"/>
            </a:xfrm>
            <a:custGeom>
              <a:avLst/>
              <a:gdLst/>
              <a:ahLst/>
              <a:cxnLst/>
              <a:rect l="l" t="t" r="r" b="b"/>
              <a:pathLst>
                <a:path w="173" h="143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78" y="17"/>
                  </a:lnTo>
                  <a:lnTo>
                    <a:pt x="32" y="80"/>
                  </a:lnTo>
                  <a:lnTo>
                    <a:pt x="15" y="80"/>
                  </a:lnTo>
                  <a:cubicBezTo>
                    <a:pt x="0" y="95"/>
                    <a:pt x="0" y="111"/>
                    <a:pt x="15" y="126"/>
                  </a:cubicBezTo>
                  <a:cubicBezTo>
                    <a:pt x="15" y="143"/>
                    <a:pt x="32" y="143"/>
                    <a:pt x="47" y="143"/>
                  </a:cubicBezTo>
                  <a:cubicBezTo>
                    <a:pt x="47" y="143"/>
                    <a:pt x="63" y="143"/>
                    <a:pt x="63" y="126"/>
                  </a:cubicBezTo>
                  <a:lnTo>
                    <a:pt x="95" y="111"/>
                  </a:lnTo>
                  <a:lnTo>
                    <a:pt x="110" y="95"/>
                  </a:lnTo>
                  <a:lnTo>
                    <a:pt x="158" y="48"/>
                  </a:lnTo>
                  <a:cubicBezTo>
                    <a:pt x="158" y="48"/>
                    <a:pt x="173" y="17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40"/>
            <p:cNvSpPr/>
            <p:nvPr/>
          </p:nvSpPr>
          <p:spPr>
            <a:xfrm>
              <a:off x="3399966" y="1773720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cubicBezTo>
                    <a:pt x="17" y="48"/>
                    <a:pt x="17" y="63"/>
                    <a:pt x="17" y="63"/>
                  </a:cubicBezTo>
                  <a:lnTo>
                    <a:pt x="80" y="80"/>
                  </a:lnTo>
                  <a:lnTo>
                    <a:pt x="95" y="95"/>
                  </a:lnTo>
                  <a:cubicBezTo>
                    <a:pt x="112" y="95"/>
                    <a:pt x="127" y="80"/>
                    <a:pt x="127" y="63"/>
                  </a:cubicBezTo>
                  <a:cubicBezTo>
                    <a:pt x="143" y="48"/>
                    <a:pt x="127" y="32"/>
                    <a:pt x="112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40"/>
            <p:cNvSpPr/>
            <p:nvPr/>
          </p:nvSpPr>
          <p:spPr>
            <a:xfrm>
              <a:off x="3344850" y="1786250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cubicBezTo>
                    <a:pt x="1" y="47"/>
                    <a:pt x="17" y="64"/>
                    <a:pt x="32" y="64"/>
                  </a:cubicBezTo>
                  <a:lnTo>
                    <a:pt x="64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64"/>
                    <a:pt x="127" y="47"/>
                  </a:cubicBezTo>
                  <a:lnTo>
                    <a:pt x="127" y="47"/>
                  </a:lnTo>
                  <a:cubicBezTo>
                    <a:pt x="127" y="47"/>
                    <a:pt x="112" y="47"/>
                    <a:pt x="112" y="32"/>
                  </a:cubicBezTo>
                  <a:lnTo>
                    <a:pt x="95" y="32"/>
                  </a:lnTo>
                  <a:lnTo>
                    <a:pt x="80" y="16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40"/>
            <p:cNvSpPr/>
            <p:nvPr/>
          </p:nvSpPr>
          <p:spPr>
            <a:xfrm>
              <a:off x="3079289" y="1804792"/>
              <a:ext cx="4548" cy="4548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48" y="0"/>
                  </a:moveTo>
                  <a:lnTo>
                    <a:pt x="32" y="0"/>
                  </a:lnTo>
                  <a:lnTo>
                    <a:pt x="17" y="16"/>
                  </a:lnTo>
                  <a:cubicBezTo>
                    <a:pt x="0" y="16"/>
                    <a:pt x="0" y="48"/>
                    <a:pt x="17" y="63"/>
                  </a:cubicBezTo>
                  <a:lnTo>
                    <a:pt x="32" y="79"/>
                  </a:lnTo>
                  <a:lnTo>
                    <a:pt x="32" y="79"/>
                  </a:lnTo>
                  <a:cubicBezTo>
                    <a:pt x="48" y="79"/>
                    <a:pt x="48" y="79"/>
                    <a:pt x="63" y="95"/>
                  </a:cubicBez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80" y="126"/>
                  </a:lnTo>
                  <a:lnTo>
                    <a:pt x="80" y="126"/>
                  </a:lnTo>
                  <a:cubicBezTo>
                    <a:pt x="95" y="126"/>
                    <a:pt x="111" y="126"/>
                    <a:pt x="111" y="142"/>
                  </a:cubicBezTo>
                  <a:lnTo>
                    <a:pt x="111" y="142"/>
                  </a:lnTo>
                  <a:cubicBezTo>
                    <a:pt x="126" y="126"/>
                    <a:pt x="143" y="95"/>
                    <a:pt x="126" y="79"/>
                  </a:cubicBezTo>
                  <a:lnTo>
                    <a:pt x="111" y="63"/>
                  </a:lnTo>
                  <a:lnTo>
                    <a:pt x="63" y="16"/>
                  </a:lnTo>
                  <a:cubicBezTo>
                    <a:pt x="63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40"/>
            <p:cNvSpPr/>
            <p:nvPr/>
          </p:nvSpPr>
          <p:spPr>
            <a:xfrm>
              <a:off x="3371915" y="177572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cubicBezTo>
                    <a:pt x="48" y="0"/>
                    <a:pt x="17" y="17"/>
                    <a:pt x="1" y="32"/>
                  </a:cubicBezTo>
                  <a:lnTo>
                    <a:pt x="1" y="111"/>
                  </a:lnTo>
                  <a:cubicBezTo>
                    <a:pt x="1" y="126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4" y="126"/>
                    <a:pt x="64" y="111"/>
                    <a:pt x="64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95" y="63"/>
                    <a:pt x="112" y="63"/>
                    <a:pt x="112" y="48"/>
                  </a:cubicBezTo>
                  <a:lnTo>
                    <a:pt x="112" y="32"/>
                  </a:lnTo>
                  <a:cubicBezTo>
                    <a:pt x="112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40"/>
            <p:cNvSpPr/>
            <p:nvPr/>
          </p:nvSpPr>
          <p:spPr>
            <a:xfrm>
              <a:off x="3178008" y="1818340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95" y="0"/>
                  </a:moveTo>
                  <a:lnTo>
                    <a:pt x="95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32" y="15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32" y="110"/>
                  </a:lnTo>
                  <a:cubicBezTo>
                    <a:pt x="32" y="110"/>
                    <a:pt x="47" y="126"/>
                    <a:pt x="64" y="126"/>
                  </a:cubicBezTo>
                  <a:cubicBezTo>
                    <a:pt x="64" y="126"/>
                    <a:pt x="64" y="110"/>
                    <a:pt x="79" y="110"/>
                  </a:cubicBezTo>
                  <a:lnTo>
                    <a:pt x="79" y="110"/>
                  </a:lnTo>
                  <a:cubicBezTo>
                    <a:pt x="95" y="95"/>
                    <a:pt x="95" y="78"/>
                    <a:pt x="79" y="63"/>
                  </a:cubicBezTo>
                  <a:lnTo>
                    <a:pt x="110" y="63"/>
                  </a:lnTo>
                  <a:cubicBezTo>
                    <a:pt x="127" y="47"/>
                    <a:pt x="142" y="32"/>
                    <a:pt x="127" y="15"/>
                  </a:cubicBezTo>
                  <a:cubicBezTo>
                    <a:pt x="127" y="0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40"/>
            <p:cNvSpPr/>
            <p:nvPr/>
          </p:nvSpPr>
          <p:spPr>
            <a:xfrm>
              <a:off x="3412528" y="1793279"/>
              <a:ext cx="3530" cy="2512"/>
            </a:xfrm>
            <a:custGeom>
              <a:avLst/>
              <a:gdLst/>
              <a:ahLst/>
              <a:cxnLst/>
              <a:rect l="l" t="t" r="r" b="b"/>
              <a:pathLst>
                <a:path w="111" h="79" extrusionOk="0">
                  <a:moveTo>
                    <a:pt x="79" y="0"/>
                  </a:moveTo>
                  <a:lnTo>
                    <a:pt x="79" y="0"/>
                  </a:lnTo>
                  <a:lnTo>
                    <a:pt x="32" y="15"/>
                  </a:lnTo>
                  <a:cubicBezTo>
                    <a:pt x="16" y="15"/>
                    <a:pt x="0" y="15"/>
                    <a:pt x="0" y="32"/>
                  </a:cubicBezTo>
                  <a:lnTo>
                    <a:pt x="0" y="47"/>
                  </a:lnTo>
                  <a:lnTo>
                    <a:pt x="16" y="47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7" y="47"/>
                  </a:lnTo>
                  <a:cubicBezTo>
                    <a:pt x="63" y="63"/>
                    <a:pt x="63" y="63"/>
                    <a:pt x="63" y="78"/>
                  </a:cubicBezTo>
                  <a:lnTo>
                    <a:pt x="79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110" y="63"/>
                    <a:pt x="110" y="47"/>
                    <a:pt x="110" y="32"/>
                  </a:cubicBezTo>
                  <a:lnTo>
                    <a:pt x="95" y="15"/>
                  </a:lnTo>
                  <a:cubicBezTo>
                    <a:pt x="79" y="15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40"/>
            <p:cNvSpPr/>
            <p:nvPr/>
          </p:nvSpPr>
          <p:spPr>
            <a:xfrm>
              <a:off x="3154441" y="1813315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64" y="47"/>
                  </a:moveTo>
                  <a:lnTo>
                    <a:pt x="64" y="47"/>
                  </a:lnTo>
                  <a:lnTo>
                    <a:pt x="64" y="47"/>
                  </a:lnTo>
                  <a:close/>
                  <a:moveTo>
                    <a:pt x="32" y="1"/>
                  </a:moveTo>
                  <a:cubicBezTo>
                    <a:pt x="17" y="1"/>
                    <a:pt x="17" y="16"/>
                    <a:pt x="1" y="32"/>
                  </a:cubicBezTo>
                  <a:cubicBezTo>
                    <a:pt x="1" y="47"/>
                    <a:pt x="17" y="79"/>
                    <a:pt x="17" y="95"/>
                  </a:cubicBezTo>
                  <a:cubicBezTo>
                    <a:pt x="17" y="95"/>
                    <a:pt x="32" y="110"/>
                    <a:pt x="49" y="110"/>
                  </a:cubicBezTo>
                  <a:lnTo>
                    <a:pt x="49" y="110"/>
                  </a:lnTo>
                  <a:cubicBezTo>
                    <a:pt x="49" y="110"/>
                    <a:pt x="64" y="110"/>
                    <a:pt x="64" y="95"/>
                  </a:cubicBezTo>
                  <a:lnTo>
                    <a:pt x="64" y="95"/>
                  </a:lnTo>
                  <a:cubicBezTo>
                    <a:pt x="80" y="95"/>
                    <a:pt x="80" y="64"/>
                    <a:pt x="80" y="47"/>
                  </a:cubicBezTo>
                  <a:lnTo>
                    <a:pt x="80" y="47"/>
                  </a:lnTo>
                  <a:lnTo>
                    <a:pt x="80" y="47"/>
                  </a:lnTo>
                  <a:lnTo>
                    <a:pt x="95" y="47"/>
                  </a:lnTo>
                  <a:lnTo>
                    <a:pt x="95" y="47"/>
                  </a:lnTo>
                  <a:cubicBezTo>
                    <a:pt x="95" y="32"/>
                    <a:pt x="112" y="16"/>
                    <a:pt x="112" y="16"/>
                  </a:cubicBezTo>
                  <a:lnTo>
                    <a:pt x="127" y="16"/>
                  </a:lnTo>
                  <a:lnTo>
                    <a:pt x="127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40"/>
            <p:cNvSpPr/>
            <p:nvPr/>
          </p:nvSpPr>
          <p:spPr>
            <a:xfrm>
              <a:off x="3156445" y="18148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638;p40"/>
            <p:cNvSpPr/>
            <p:nvPr/>
          </p:nvSpPr>
          <p:spPr>
            <a:xfrm>
              <a:off x="3387467" y="1788731"/>
              <a:ext cx="4516" cy="4039"/>
            </a:xfrm>
            <a:custGeom>
              <a:avLst/>
              <a:gdLst/>
              <a:ahLst/>
              <a:cxnLst/>
              <a:rect l="l" t="t" r="r" b="b"/>
              <a:pathLst>
                <a:path w="142" h="127" extrusionOk="0">
                  <a:moveTo>
                    <a:pt x="79" y="1"/>
                  </a:moveTo>
                  <a:lnTo>
                    <a:pt x="64" y="1"/>
                  </a:lnTo>
                  <a:cubicBezTo>
                    <a:pt x="47" y="1"/>
                    <a:pt x="32" y="1"/>
                    <a:pt x="16" y="17"/>
                  </a:cubicBezTo>
                  <a:lnTo>
                    <a:pt x="16" y="17"/>
                  </a:lnTo>
                  <a:lnTo>
                    <a:pt x="16" y="17"/>
                  </a:lnTo>
                  <a:cubicBezTo>
                    <a:pt x="1" y="32"/>
                    <a:pt x="1" y="64"/>
                    <a:pt x="16" y="95"/>
                  </a:cubicBezTo>
                  <a:lnTo>
                    <a:pt x="16" y="95"/>
                  </a:lnTo>
                  <a:cubicBezTo>
                    <a:pt x="16" y="112"/>
                    <a:pt x="32" y="127"/>
                    <a:pt x="47" y="127"/>
                  </a:cubicBezTo>
                  <a:lnTo>
                    <a:pt x="64" y="127"/>
                  </a:lnTo>
                  <a:cubicBezTo>
                    <a:pt x="79" y="112"/>
                    <a:pt x="79" y="112"/>
                    <a:pt x="79" y="95"/>
                  </a:cubicBezTo>
                  <a:lnTo>
                    <a:pt x="79" y="80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42" y="17"/>
                    <a:pt x="127" y="1"/>
                    <a:pt x="95" y="1"/>
                  </a:cubicBez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40"/>
            <p:cNvSpPr/>
            <p:nvPr/>
          </p:nvSpPr>
          <p:spPr>
            <a:xfrm>
              <a:off x="3080816" y="1814333"/>
              <a:ext cx="2512" cy="3498"/>
            </a:xfrm>
            <a:custGeom>
              <a:avLst/>
              <a:gdLst/>
              <a:ahLst/>
              <a:cxnLst/>
              <a:rect l="l" t="t" r="r" b="b"/>
              <a:pathLst>
                <a:path w="79" h="110" extrusionOk="0">
                  <a:moveTo>
                    <a:pt x="32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15" y="32"/>
                  </a:lnTo>
                  <a:cubicBezTo>
                    <a:pt x="32" y="47"/>
                    <a:pt x="32" y="63"/>
                    <a:pt x="15" y="78"/>
                  </a:cubicBezTo>
                  <a:lnTo>
                    <a:pt x="15" y="78"/>
                  </a:lnTo>
                  <a:lnTo>
                    <a:pt x="15" y="78"/>
                  </a:lnTo>
                  <a:cubicBezTo>
                    <a:pt x="15" y="95"/>
                    <a:pt x="32" y="110"/>
                    <a:pt x="47" y="110"/>
                  </a:cubicBezTo>
                  <a:lnTo>
                    <a:pt x="63" y="95"/>
                  </a:lnTo>
                  <a:cubicBezTo>
                    <a:pt x="78" y="95"/>
                    <a:pt x="78" y="78"/>
                    <a:pt x="78" y="63"/>
                  </a:cubicBezTo>
                  <a:lnTo>
                    <a:pt x="63" y="32"/>
                  </a:lnTo>
                  <a:lnTo>
                    <a:pt x="63" y="15"/>
                  </a:lnTo>
                  <a:cubicBezTo>
                    <a:pt x="47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40"/>
            <p:cNvSpPr/>
            <p:nvPr/>
          </p:nvSpPr>
          <p:spPr>
            <a:xfrm>
              <a:off x="3357889" y="1809785"/>
              <a:ext cx="4039" cy="5565"/>
            </a:xfrm>
            <a:custGeom>
              <a:avLst/>
              <a:gdLst/>
              <a:ahLst/>
              <a:cxnLst/>
              <a:rect l="l" t="t" r="r" b="b"/>
              <a:pathLst>
                <a:path w="127" h="175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cubicBezTo>
                    <a:pt x="48" y="17"/>
                    <a:pt x="32" y="17"/>
                    <a:pt x="32" y="32"/>
                  </a:cubicBezTo>
                  <a:lnTo>
                    <a:pt x="0" y="127"/>
                  </a:lnTo>
                  <a:lnTo>
                    <a:pt x="0" y="143"/>
                  </a:lnTo>
                  <a:cubicBezTo>
                    <a:pt x="0" y="158"/>
                    <a:pt x="17" y="175"/>
                    <a:pt x="32" y="175"/>
                  </a:cubicBezTo>
                  <a:lnTo>
                    <a:pt x="32" y="175"/>
                  </a:lnTo>
                  <a:cubicBezTo>
                    <a:pt x="48" y="175"/>
                    <a:pt x="63" y="175"/>
                    <a:pt x="63" y="158"/>
                  </a:cubicBezTo>
                  <a:lnTo>
                    <a:pt x="63" y="158"/>
                  </a:lnTo>
                  <a:lnTo>
                    <a:pt x="80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126" y="64"/>
                  </a:lnTo>
                  <a:lnTo>
                    <a:pt x="126" y="32"/>
                  </a:lnTo>
                  <a:cubicBezTo>
                    <a:pt x="126" y="17"/>
                    <a:pt x="111" y="17"/>
                    <a:pt x="111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40"/>
            <p:cNvSpPr/>
            <p:nvPr/>
          </p:nvSpPr>
          <p:spPr>
            <a:xfrm>
              <a:off x="3326817" y="1778713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64" y="49"/>
                  </a:moveTo>
                  <a:lnTo>
                    <a:pt x="64" y="49"/>
                  </a:lnTo>
                  <a:lnTo>
                    <a:pt x="64" y="49"/>
                  </a:lnTo>
                  <a:close/>
                  <a:moveTo>
                    <a:pt x="64" y="1"/>
                  </a:moveTo>
                  <a:lnTo>
                    <a:pt x="32" y="1"/>
                  </a:lnTo>
                  <a:lnTo>
                    <a:pt x="1" y="32"/>
                  </a:lnTo>
                  <a:lnTo>
                    <a:pt x="1" y="80"/>
                  </a:lnTo>
                  <a:cubicBezTo>
                    <a:pt x="1" y="95"/>
                    <a:pt x="17" y="112"/>
                    <a:pt x="32" y="127"/>
                  </a:cubicBezTo>
                  <a:lnTo>
                    <a:pt x="64" y="127"/>
                  </a:lnTo>
                  <a:lnTo>
                    <a:pt x="80" y="127"/>
                  </a:lnTo>
                  <a:cubicBezTo>
                    <a:pt x="95" y="112"/>
                    <a:pt x="95" y="95"/>
                    <a:pt x="80" y="80"/>
                  </a:cubicBezTo>
                  <a:lnTo>
                    <a:pt x="80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9"/>
                    <a:pt x="112" y="17"/>
                  </a:cubicBezTo>
                  <a:lnTo>
                    <a:pt x="112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40"/>
            <p:cNvSpPr/>
            <p:nvPr/>
          </p:nvSpPr>
          <p:spPr>
            <a:xfrm>
              <a:off x="3328821" y="178023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40"/>
            <p:cNvSpPr/>
            <p:nvPr/>
          </p:nvSpPr>
          <p:spPr>
            <a:xfrm>
              <a:off x="3317785" y="1812329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33" y="0"/>
                  </a:moveTo>
                  <a:lnTo>
                    <a:pt x="33" y="0"/>
                  </a:lnTo>
                  <a:cubicBezTo>
                    <a:pt x="17" y="0"/>
                    <a:pt x="1" y="15"/>
                    <a:pt x="1" y="15"/>
                  </a:cubicBezTo>
                  <a:cubicBezTo>
                    <a:pt x="1" y="47"/>
                    <a:pt x="1" y="63"/>
                    <a:pt x="33" y="63"/>
                  </a:cubicBezTo>
                  <a:lnTo>
                    <a:pt x="33" y="63"/>
                  </a:lnTo>
                  <a:lnTo>
                    <a:pt x="112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3" y="95"/>
                    <a:pt x="159" y="78"/>
                    <a:pt x="159" y="63"/>
                  </a:cubicBezTo>
                  <a:cubicBezTo>
                    <a:pt x="175" y="47"/>
                    <a:pt x="159" y="32"/>
                    <a:pt x="143" y="32"/>
                  </a:cubicBezTo>
                  <a:lnTo>
                    <a:pt x="143" y="32"/>
                  </a:lnTo>
                  <a:lnTo>
                    <a:pt x="127" y="32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40"/>
            <p:cNvSpPr/>
            <p:nvPr/>
          </p:nvSpPr>
          <p:spPr>
            <a:xfrm>
              <a:off x="3419016" y="1801294"/>
              <a:ext cx="2576" cy="2035"/>
            </a:xfrm>
            <a:custGeom>
              <a:avLst/>
              <a:gdLst/>
              <a:ahLst/>
              <a:cxnLst/>
              <a:rect l="l" t="t" r="r" b="b"/>
              <a:pathLst>
                <a:path w="81" h="64" extrusionOk="0">
                  <a:moveTo>
                    <a:pt x="49" y="0"/>
                  </a:moveTo>
                  <a:lnTo>
                    <a:pt x="49" y="0"/>
                  </a:lnTo>
                  <a:lnTo>
                    <a:pt x="17" y="0"/>
                  </a:lnTo>
                  <a:lnTo>
                    <a:pt x="1" y="16"/>
                  </a:lnTo>
                  <a:lnTo>
                    <a:pt x="32" y="47"/>
                  </a:lnTo>
                  <a:lnTo>
                    <a:pt x="3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64" y="47"/>
                  </a:lnTo>
                  <a:cubicBezTo>
                    <a:pt x="80" y="47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40"/>
            <p:cNvSpPr/>
            <p:nvPr/>
          </p:nvSpPr>
          <p:spPr>
            <a:xfrm>
              <a:off x="3440070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63" y="1"/>
                  </a:moveTo>
                  <a:lnTo>
                    <a:pt x="32" y="16"/>
                  </a:lnTo>
                  <a:cubicBezTo>
                    <a:pt x="0" y="16"/>
                    <a:pt x="0" y="47"/>
                    <a:pt x="0" y="64"/>
                  </a:cubicBezTo>
                  <a:cubicBezTo>
                    <a:pt x="17" y="79"/>
                    <a:pt x="32" y="79"/>
                    <a:pt x="32" y="79"/>
                  </a:cubicBezTo>
                  <a:lnTo>
                    <a:pt x="48" y="79"/>
                  </a:lnTo>
                  <a:lnTo>
                    <a:pt x="48" y="79"/>
                  </a:lnTo>
                  <a:lnTo>
                    <a:pt x="63" y="79"/>
                  </a:lnTo>
                  <a:lnTo>
                    <a:pt x="95" y="64"/>
                  </a:lnTo>
                  <a:cubicBezTo>
                    <a:pt x="111" y="47"/>
                    <a:pt x="111" y="47"/>
                    <a:pt x="111" y="32"/>
                  </a:cubicBezTo>
                  <a:cubicBezTo>
                    <a:pt x="126" y="32"/>
                    <a:pt x="126" y="16"/>
                    <a:pt x="111" y="16"/>
                  </a:cubicBezTo>
                  <a:lnTo>
                    <a:pt x="111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40"/>
            <p:cNvSpPr/>
            <p:nvPr/>
          </p:nvSpPr>
          <p:spPr>
            <a:xfrm>
              <a:off x="3416535" y="1800785"/>
              <a:ext cx="5057" cy="4548"/>
            </a:xfrm>
            <a:custGeom>
              <a:avLst/>
              <a:gdLst/>
              <a:ahLst/>
              <a:cxnLst/>
              <a:rect l="l" t="t" r="r" b="b"/>
              <a:pathLst>
                <a:path w="159" h="143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0" y="0"/>
                    <a:pt x="0" y="16"/>
                    <a:pt x="0" y="32"/>
                  </a:cubicBezTo>
                  <a:lnTo>
                    <a:pt x="0" y="48"/>
                  </a:lnTo>
                  <a:cubicBezTo>
                    <a:pt x="0" y="79"/>
                    <a:pt x="16" y="79"/>
                    <a:pt x="32" y="95"/>
                  </a:cubicBezTo>
                  <a:lnTo>
                    <a:pt x="32" y="95"/>
                  </a:lnTo>
                  <a:lnTo>
                    <a:pt x="32" y="111"/>
                  </a:lnTo>
                  <a:lnTo>
                    <a:pt x="32" y="111"/>
                  </a:lnTo>
                  <a:cubicBezTo>
                    <a:pt x="32" y="95"/>
                    <a:pt x="47" y="79"/>
                    <a:pt x="64" y="79"/>
                  </a:cubicBezTo>
                  <a:lnTo>
                    <a:pt x="64" y="79"/>
                  </a:lnTo>
                  <a:lnTo>
                    <a:pt x="64" y="79"/>
                  </a:lnTo>
                  <a:cubicBezTo>
                    <a:pt x="79" y="79"/>
                    <a:pt x="95" y="79"/>
                    <a:pt x="95" y="95"/>
                  </a:cubicBezTo>
                  <a:lnTo>
                    <a:pt x="95" y="95"/>
                  </a:lnTo>
                  <a:lnTo>
                    <a:pt x="110" y="95"/>
                  </a:lnTo>
                  <a:cubicBezTo>
                    <a:pt x="127" y="111"/>
                    <a:pt x="142" y="126"/>
                    <a:pt x="127" y="142"/>
                  </a:cubicBezTo>
                  <a:lnTo>
                    <a:pt x="127" y="142"/>
                  </a:lnTo>
                  <a:lnTo>
                    <a:pt x="127" y="142"/>
                  </a:lnTo>
                  <a:cubicBezTo>
                    <a:pt x="142" y="142"/>
                    <a:pt x="158" y="142"/>
                    <a:pt x="158" y="126"/>
                  </a:cubicBezTo>
                  <a:lnTo>
                    <a:pt x="158" y="126"/>
                  </a:lnTo>
                  <a:cubicBezTo>
                    <a:pt x="158" y="95"/>
                    <a:pt x="142" y="79"/>
                    <a:pt x="127" y="79"/>
                  </a:cubicBezTo>
                  <a:lnTo>
                    <a:pt x="127" y="79"/>
                  </a:lnTo>
                  <a:lnTo>
                    <a:pt x="110" y="79"/>
                  </a:lnTo>
                  <a:lnTo>
                    <a:pt x="110" y="63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64" y="32"/>
                  </a:lnTo>
                  <a:cubicBezTo>
                    <a:pt x="64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40"/>
            <p:cNvSpPr/>
            <p:nvPr/>
          </p:nvSpPr>
          <p:spPr>
            <a:xfrm>
              <a:off x="3440579" y="177123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5"/>
                    <a:pt x="1" y="32"/>
                    <a:pt x="16" y="47"/>
                  </a:cubicBezTo>
                  <a:lnTo>
                    <a:pt x="32" y="63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79" y="95"/>
                  </a:lnTo>
                  <a:lnTo>
                    <a:pt x="95" y="95"/>
                  </a:lnTo>
                  <a:lnTo>
                    <a:pt x="95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40"/>
            <p:cNvSpPr/>
            <p:nvPr/>
          </p:nvSpPr>
          <p:spPr>
            <a:xfrm>
              <a:off x="3042715" y="1812329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64" y="95"/>
                  </a:lnTo>
                  <a:lnTo>
                    <a:pt x="79" y="95"/>
                  </a:lnTo>
                  <a:lnTo>
                    <a:pt x="110" y="95"/>
                  </a:lnTo>
                  <a:cubicBezTo>
                    <a:pt x="110" y="78"/>
                    <a:pt x="110" y="47"/>
                    <a:pt x="95" y="4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40"/>
            <p:cNvSpPr/>
            <p:nvPr/>
          </p:nvSpPr>
          <p:spPr>
            <a:xfrm>
              <a:off x="3418539" y="1774229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6" y="1"/>
                    <a:pt x="1" y="16"/>
                    <a:pt x="1" y="47"/>
                  </a:cubicBezTo>
                  <a:cubicBezTo>
                    <a:pt x="1" y="64"/>
                    <a:pt x="16" y="79"/>
                    <a:pt x="32" y="79"/>
                  </a:cubicBezTo>
                  <a:lnTo>
                    <a:pt x="32" y="79"/>
                  </a:lnTo>
                  <a:lnTo>
                    <a:pt x="47" y="64"/>
                  </a:lnTo>
                  <a:lnTo>
                    <a:pt x="79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127" y="16"/>
                  </a:lnTo>
                  <a:cubicBezTo>
                    <a:pt x="110" y="1"/>
                    <a:pt x="110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40"/>
            <p:cNvSpPr/>
            <p:nvPr/>
          </p:nvSpPr>
          <p:spPr>
            <a:xfrm>
              <a:off x="3197058" y="1796269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1" y="47"/>
                    <a:pt x="1" y="64"/>
                    <a:pt x="1" y="79"/>
                  </a:cubicBezTo>
                  <a:cubicBezTo>
                    <a:pt x="16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95" y="47"/>
                  </a:lnTo>
                  <a:cubicBezTo>
                    <a:pt x="110" y="47"/>
                    <a:pt x="110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40"/>
            <p:cNvSpPr/>
            <p:nvPr/>
          </p:nvSpPr>
          <p:spPr>
            <a:xfrm>
              <a:off x="3323828" y="1785264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0" y="15"/>
                    <a:pt x="0" y="32"/>
                    <a:pt x="16" y="47"/>
                  </a:cubicBezTo>
                  <a:lnTo>
                    <a:pt x="16" y="63"/>
                  </a:lnTo>
                  <a:cubicBezTo>
                    <a:pt x="32" y="63"/>
                    <a:pt x="32" y="63"/>
                    <a:pt x="32" y="95"/>
                  </a:cubicBezTo>
                  <a:cubicBezTo>
                    <a:pt x="32" y="95"/>
                    <a:pt x="16" y="95"/>
                    <a:pt x="16" y="110"/>
                  </a:cubicBezTo>
                  <a:cubicBezTo>
                    <a:pt x="16" y="126"/>
                    <a:pt x="32" y="141"/>
                    <a:pt x="48" y="141"/>
                  </a:cubicBezTo>
                  <a:lnTo>
                    <a:pt x="63" y="141"/>
                  </a:lnTo>
                  <a:lnTo>
                    <a:pt x="79" y="141"/>
                  </a:lnTo>
                  <a:cubicBezTo>
                    <a:pt x="79" y="141"/>
                    <a:pt x="95" y="126"/>
                    <a:pt x="95" y="110"/>
                  </a:cubicBezTo>
                  <a:lnTo>
                    <a:pt x="95" y="110"/>
                  </a:lnTo>
                  <a:cubicBezTo>
                    <a:pt x="95" y="78"/>
                    <a:pt x="111" y="32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40"/>
            <p:cNvSpPr/>
            <p:nvPr/>
          </p:nvSpPr>
          <p:spPr>
            <a:xfrm>
              <a:off x="3375922" y="1780239"/>
              <a:ext cx="2576" cy="4516"/>
            </a:xfrm>
            <a:custGeom>
              <a:avLst/>
              <a:gdLst/>
              <a:ahLst/>
              <a:cxnLst/>
              <a:rect l="l" t="t" r="r" b="b"/>
              <a:pathLst>
                <a:path w="81" h="142" extrusionOk="0">
                  <a:moveTo>
                    <a:pt x="32" y="1"/>
                  </a:moveTo>
                  <a:lnTo>
                    <a:pt x="17" y="1"/>
                  </a:lnTo>
                  <a:lnTo>
                    <a:pt x="17" y="16"/>
                  </a:lnTo>
                  <a:cubicBezTo>
                    <a:pt x="1" y="16"/>
                    <a:pt x="1" y="32"/>
                    <a:pt x="1" y="32"/>
                  </a:cubicBezTo>
                  <a:lnTo>
                    <a:pt x="1" y="47"/>
                  </a:lnTo>
                  <a:lnTo>
                    <a:pt x="1" y="64"/>
                  </a:lnTo>
                  <a:lnTo>
                    <a:pt x="1" y="64"/>
                  </a:lnTo>
                  <a:cubicBezTo>
                    <a:pt x="17" y="64"/>
                    <a:pt x="17" y="79"/>
                    <a:pt x="17" y="95"/>
                  </a:cubicBezTo>
                  <a:lnTo>
                    <a:pt x="17" y="110"/>
                  </a:lnTo>
                  <a:lnTo>
                    <a:pt x="17" y="110"/>
                  </a:lnTo>
                  <a:lnTo>
                    <a:pt x="17" y="110"/>
                  </a:lnTo>
                  <a:cubicBezTo>
                    <a:pt x="17" y="127"/>
                    <a:pt x="32" y="127"/>
                    <a:pt x="32" y="127"/>
                  </a:cubicBezTo>
                  <a:lnTo>
                    <a:pt x="49" y="142"/>
                  </a:lnTo>
                  <a:cubicBezTo>
                    <a:pt x="49" y="142"/>
                    <a:pt x="64" y="142"/>
                    <a:pt x="64" y="127"/>
                  </a:cubicBezTo>
                  <a:cubicBezTo>
                    <a:pt x="64" y="127"/>
                    <a:pt x="80" y="127"/>
                    <a:pt x="80" y="110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49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40"/>
            <p:cNvSpPr/>
            <p:nvPr/>
          </p:nvSpPr>
          <p:spPr>
            <a:xfrm>
              <a:off x="3185036" y="1795760"/>
              <a:ext cx="7537" cy="3562"/>
            </a:xfrm>
            <a:custGeom>
              <a:avLst/>
              <a:gdLst/>
              <a:ahLst/>
              <a:cxnLst/>
              <a:rect l="l" t="t" r="r" b="b"/>
              <a:pathLst>
                <a:path w="237" h="112" extrusionOk="0">
                  <a:moveTo>
                    <a:pt x="205" y="0"/>
                  </a:moveTo>
                  <a:lnTo>
                    <a:pt x="205" y="0"/>
                  </a:lnTo>
                  <a:lnTo>
                    <a:pt x="189" y="0"/>
                  </a:lnTo>
                  <a:cubicBezTo>
                    <a:pt x="189" y="17"/>
                    <a:pt x="173" y="17"/>
                    <a:pt x="173" y="17"/>
                  </a:cubicBezTo>
                  <a:cubicBezTo>
                    <a:pt x="158" y="17"/>
                    <a:pt x="158" y="32"/>
                    <a:pt x="158" y="32"/>
                  </a:cubicBezTo>
                  <a:cubicBezTo>
                    <a:pt x="142" y="32"/>
                    <a:pt x="126" y="48"/>
                    <a:pt x="126" y="48"/>
                  </a:cubicBezTo>
                  <a:cubicBezTo>
                    <a:pt x="126" y="48"/>
                    <a:pt x="110" y="48"/>
                    <a:pt x="110" y="32"/>
                  </a:cubicBezTo>
                  <a:cubicBezTo>
                    <a:pt x="110" y="32"/>
                    <a:pt x="95" y="17"/>
                    <a:pt x="79" y="17"/>
                  </a:cubicBezTo>
                  <a:lnTo>
                    <a:pt x="79" y="17"/>
                  </a:lnTo>
                  <a:cubicBezTo>
                    <a:pt x="63" y="32"/>
                    <a:pt x="47" y="32"/>
                    <a:pt x="47" y="32"/>
                  </a:cubicBezTo>
                  <a:lnTo>
                    <a:pt x="32" y="48"/>
                  </a:lnTo>
                  <a:cubicBezTo>
                    <a:pt x="16" y="48"/>
                    <a:pt x="0" y="80"/>
                    <a:pt x="16" y="95"/>
                  </a:cubicBezTo>
                  <a:cubicBezTo>
                    <a:pt x="16" y="95"/>
                    <a:pt x="16" y="111"/>
                    <a:pt x="32" y="111"/>
                  </a:cubicBezTo>
                  <a:lnTo>
                    <a:pt x="47" y="111"/>
                  </a:lnTo>
                  <a:lnTo>
                    <a:pt x="63" y="80"/>
                  </a:lnTo>
                  <a:cubicBezTo>
                    <a:pt x="63" y="63"/>
                    <a:pt x="79" y="48"/>
                    <a:pt x="95" y="48"/>
                  </a:cubicBezTo>
                  <a:lnTo>
                    <a:pt x="95" y="48"/>
                  </a:lnTo>
                  <a:lnTo>
                    <a:pt x="110" y="63"/>
                  </a:lnTo>
                  <a:cubicBezTo>
                    <a:pt x="126" y="63"/>
                    <a:pt x="126" y="80"/>
                    <a:pt x="126" y="95"/>
                  </a:cubicBezTo>
                  <a:lnTo>
                    <a:pt x="126" y="111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42" y="111"/>
                  </a:lnTo>
                  <a:cubicBezTo>
                    <a:pt x="158" y="111"/>
                    <a:pt x="189" y="95"/>
                    <a:pt x="189" y="80"/>
                  </a:cubicBezTo>
                  <a:lnTo>
                    <a:pt x="189" y="80"/>
                  </a:lnTo>
                  <a:cubicBezTo>
                    <a:pt x="205" y="80"/>
                    <a:pt x="205" y="63"/>
                    <a:pt x="221" y="63"/>
                  </a:cubicBezTo>
                  <a:cubicBezTo>
                    <a:pt x="236" y="63"/>
                    <a:pt x="236" y="48"/>
                    <a:pt x="236" y="17"/>
                  </a:cubicBezTo>
                  <a:cubicBezTo>
                    <a:pt x="236" y="17"/>
                    <a:pt x="221" y="0"/>
                    <a:pt x="20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40"/>
            <p:cNvSpPr/>
            <p:nvPr/>
          </p:nvSpPr>
          <p:spPr>
            <a:xfrm>
              <a:off x="3171011" y="1818340"/>
              <a:ext cx="6042" cy="3498"/>
            </a:xfrm>
            <a:custGeom>
              <a:avLst/>
              <a:gdLst/>
              <a:ahLst/>
              <a:cxnLst/>
              <a:rect l="l" t="t" r="r" b="b"/>
              <a:pathLst>
                <a:path w="190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5" y="15"/>
                    <a:pt x="15" y="32"/>
                  </a:cubicBezTo>
                  <a:cubicBezTo>
                    <a:pt x="0" y="47"/>
                    <a:pt x="15" y="63"/>
                    <a:pt x="32" y="78"/>
                  </a:cubicBezTo>
                  <a:lnTo>
                    <a:pt x="47" y="78"/>
                  </a:lnTo>
                  <a:cubicBezTo>
                    <a:pt x="63" y="78"/>
                    <a:pt x="78" y="78"/>
                    <a:pt x="95" y="95"/>
                  </a:cubicBezTo>
                  <a:cubicBezTo>
                    <a:pt x="110" y="95"/>
                    <a:pt x="110" y="95"/>
                    <a:pt x="126" y="110"/>
                  </a:cubicBezTo>
                  <a:lnTo>
                    <a:pt x="141" y="110"/>
                  </a:lnTo>
                  <a:lnTo>
                    <a:pt x="158" y="110"/>
                  </a:lnTo>
                  <a:cubicBezTo>
                    <a:pt x="173" y="110"/>
                    <a:pt x="189" y="110"/>
                    <a:pt x="189" y="95"/>
                  </a:cubicBezTo>
                  <a:lnTo>
                    <a:pt x="189" y="95"/>
                  </a:lnTo>
                  <a:lnTo>
                    <a:pt x="189" y="95"/>
                  </a:lnTo>
                  <a:lnTo>
                    <a:pt x="173" y="95"/>
                  </a:lnTo>
                  <a:lnTo>
                    <a:pt x="158" y="78"/>
                  </a:lnTo>
                  <a:lnTo>
                    <a:pt x="141" y="78"/>
                  </a:lnTo>
                  <a:cubicBezTo>
                    <a:pt x="141" y="95"/>
                    <a:pt x="126" y="95"/>
                    <a:pt x="126" y="95"/>
                  </a:cubicBezTo>
                  <a:cubicBezTo>
                    <a:pt x="110" y="95"/>
                    <a:pt x="95" y="78"/>
                    <a:pt x="95" y="63"/>
                  </a:cubicBezTo>
                  <a:cubicBezTo>
                    <a:pt x="95" y="47"/>
                    <a:pt x="95" y="32"/>
                    <a:pt x="110" y="15"/>
                  </a:cubicBezTo>
                  <a:lnTo>
                    <a:pt x="78" y="1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40"/>
            <p:cNvSpPr/>
            <p:nvPr/>
          </p:nvSpPr>
          <p:spPr>
            <a:xfrm>
              <a:off x="3385463" y="177670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6" y="17"/>
                  </a:lnTo>
                  <a:cubicBezTo>
                    <a:pt x="1" y="32"/>
                    <a:pt x="16" y="49"/>
                    <a:pt x="32" y="64"/>
                  </a:cubicBezTo>
                  <a:lnTo>
                    <a:pt x="47" y="64"/>
                  </a:lnTo>
                  <a:cubicBezTo>
                    <a:pt x="47" y="49"/>
                    <a:pt x="64" y="32"/>
                    <a:pt x="64" y="32"/>
                  </a:cubicBezTo>
                  <a:lnTo>
                    <a:pt x="127" y="32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40"/>
            <p:cNvSpPr/>
            <p:nvPr/>
          </p:nvSpPr>
          <p:spPr>
            <a:xfrm>
              <a:off x="3415009" y="1777250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64" y="15"/>
                  </a:lnTo>
                  <a:lnTo>
                    <a:pt x="48" y="32"/>
                  </a:lnTo>
                  <a:lnTo>
                    <a:pt x="1" y="15"/>
                  </a:lnTo>
                  <a:lnTo>
                    <a:pt x="1" y="15"/>
                  </a:lnTo>
                  <a:cubicBezTo>
                    <a:pt x="1" y="32"/>
                    <a:pt x="17" y="32"/>
                    <a:pt x="17" y="47"/>
                  </a:cubicBezTo>
                  <a:lnTo>
                    <a:pt x="17" y="95"/>
                  </a:lnTo>
                  <a:lnTo>
                    <a:pt x="17" y="95"/>
                  </a:lnTo>
                  <a:lnTo>
                    <a:pt x="80" y="78"/>
                  </a:lnTo>
                  <a:lnTo>
                    <a:pt x="112" y="63"/>
                  </a:lnTo>
                  <a:cubicBezTo>
                    <a:pt x="112" y="47"/>
                    <a:pt x="127" y="47"/>
                    <a:pt x="127" y="32"/>
                  </a:cubicBezTo>
                  <a:lnTo>
                    <a:pt x="112" y="15"/>
                  </a:lnTo>
                  <a:cubicBezTo>
                    <a:pt x="112" y="0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40"/>
            <p:cNvSpPr/>
            <p:nvPr/>
          </p:nvSpPr>
          <p:spPr>
            <a:xfrm>
              <a:off x="3294759" y="1815319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7" y="1"/>
                  </a:moveTo>
                  <a:lnTo>
                    <a:pt x="0" y="1"/>
                  </a:lnTo>
                  <a:lnTo>
                    <a:pt x="0" y="16"/>
                  </a:lnTo>
                  <a:lnTo>
                    <a:pt x="17" y="16"/>
                  </a:lnTo>
                  <a:lnTo>
                    <a:pt x="17" y="16"/>
                  </a:lnTo>
                  <a:cubicBezTo>
                    <a:pt x="32" y="16"/>
                    <a:pt x="48" y="32"/>
                    <a:pt x="48" y="47"/>
                  </a:cubicBezTo>
                  <a:lnTo>
                    <a:pt x="80" y="47"/>
                  </a:lnTo>
                  <a:cubicBezTo>
                    <a:pt x="80" y="64"/>
                    <a:pt x="80" y="64"/>
                    <a:pt x="95" y="64"/>
                  </a:cubicBezTo>
                  <a:lnTo>
                    <a:pt x="126" y="32"/>
                  </a:lnTo>
                  <a:lnTo>
                    <a:pt x="126" y="1"/>
                  </a:lnTo>
                  <a:cubicBezTo>
                    <a:pt x="111" y="16"/>
                    <a:pt x="111" y="32"/>
                    <a:pt x="95" y="32"/>
                  </a:cubicBezTo>
                  <a:lnTo>
                    <a:pt x="80" y="32"/>
                  </a:lnTo>
                  <a:cubicBezTo>
                    <a:pt x="63" y="32"/>
                    <a:pt x="48" y="16"/>
                    <a:pt x="48" y="1"/>
                  </a:cubicBezTo>
                  <a:lnTo>
                    <a:pt x="48" y="1"/>
                  </a:lnTo>
                  <a:lnTo>
                    <a:pt x="48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40"/>
            <p:cNvSpPr/>
            <p:nvPr/>
          </p:nvSpPr>
          <p:spPr>
            <a:xfrm>
              <a:off x="3311774" y="1806796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" y="79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7" y="79"/>
                  </a:lnTo>
                  <a:cubicBezTo>
                    <a:pt x="32" y="95"/>
                    <a:pt x="32" y="111"/>
                    <a:pt x="32" y="126"/>
                  </a:cubicBezTo>
                  <a:cubicBezTo>
                    <a:pt x="32" y="126"/>
                    <a:pt x="49" y="111"/>
                    <a:pt x="64" y="111"/>
                  </a:cubicBezTo>
                  <a:lnTo>
                    <a:pt x="80" y="48"/>
                  </a:lnTo>
                  <a:cubicBezTo>
                    <a:pt x="95" y="32"/>
                    <a:pt x="80" y="16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40"/>
            <p:cNvSpPr/>
            <p:nvPr/>
          </p:nvSpPr>
          <p:spPr>
            <a:xfrm>
              <a:off x="3394972" y="1754192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95" y="0"/>
                  </a:moveTo>
                  <a:lnTo>
                    <a:pt x="95" y="0"/>
                  </a:lnTo>
                  <a:lnTo>
                    <a:pt x="80" y="0"/>
                  </a:lnTo>
                  <a:lnTo>
                    <a:pt x="63" y="0"/>
                  </a:lnTo>
                  <a:lnTo>
                    <a:pt x="32" y="0"/>
                  </a:lnTo>
                  <a:cubicBezTo>
                    <a:pt x="17" y="16"/>
                    <a:pt x="0" y="32"/>
                    <a:pt x="0" y="47"/>
                  </a:cubicBezTo>
                  <a:cubicBezTo>
                    <a:pt x="17" y="63"/>
                    <a:pt x="17" y="79"/>
                    <a:pt x="32" y="79"/>
                  </a:cubicBezTo>
                  <a:lnTo>
                    <a:pt x="32" y="79"/>
                  </a:lnTo>
                  <a:lnTo>
                    <a:pt x="48" y="79"/>
                  </a:lnTo>
                  <a:lnTo>
                    <a:pt x="95" y="63"/>
                  </a:lnTo>
                  <a:cubicBezTo>
                    <a:pt x="126" y="47"/>
                    <a:pt x="126" y="32"/>
                    <a:pt x="126" y="16"/>
                  </a:cubicBezTo>
                  <a:cubicBezTo>
                    <a:pt x="126" y="0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40"/>
            <p:cNvSpPr/>
            <p:nvPr/>
          </p:nvSpPr>
          <p:spPr>
            <a:xfrm>
              <a:off x="3086286" y="179528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49" y="0"/>
                  </a:moveTo>
                  <a:lnTo>
                    <a:pt x="1" y="32"/>
                  </a:lnTo>
                  <a:cubicBezTo>
                    <a:pt x="17" y="32"/>
                    <a:pt x="17" y="47"/>
                    <a:pt x="32" y="47"/>
                  </a:cubicBezTo>
                  <a:lnTo>
                    <a:pt x="32" y="47"/>
                  </a:lnTo>
                  <a:lnTo>
                    <a:pt x="80" y="47"/>
                  </a:lnTo>
                  <a:lnTo>
                    <a:pt x="80" y="63"/>
                  </a:lnTo>
                  <a:cubicBezTo>
                    <a:pt x="95" y="63"/>
                    <a:pt x="95" y="47"/>
                    <a:pt x="95" y="47"/>
                  </a:cubicBezTo>
                  <a:cubicBezTo>
                    <a:pt x="80" y="47"/>
                    <a:pt x="64" y="32"/>
                    <a:pt x="4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40"/>
            <p:cNvSpPr/>
            <p:nvPr/>
          </p:nvSpPr>
          <p:spPr>
            <a:xfrm>
              <a:off x="3456608" y="1802788"/>
              <a:ext cx="1527" cy="6551"/>
            </a:xfrm>
            <a:custGeom>
              <a:avLst/>
              <a:gdLst/>
              <a:ahLst/>
              <a:cxnLst/>
              <a:rect l="l" t="t" r="r" b="b"/>
              <a:pathLst>
                <a:path w="48" h="206" extrusionOk="0">
                  <a:moveTo>
                    <a:pt x="48" y="0"/>
                  </a:moveTo>
                  <a:lnTo>
                    <a:pt x="32" y="16"/>
                  </a:lnTo>
                  <a:lnTo>
                    <a:pt x="32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32" y="63"/>
                    <a:pt x="32" y="79"/>
                    <a:pt x="16" y="79"/>
                  </a:cubicBezTo>
                  <a:lnTo>
                    <a:pt x="16" y="79"/>
                  </a:lnTo>
                  <a:lnTo>
                    <a:pt x="1" y="174"/>
                  </a:lnTo>
                  <a:lnTo>
                    <a:pt x="1" y="205"/>
                  </a:lnTo>
                  <a:cubicBezTo>
                    <a:pt x="16" y="189"/>
                    <a:pt x="32" y="189"/>
                    <a:pt x="48" y="189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40"/>
            <p:cNvSpPr/>
            <p:nvPr/>
          </p:nvSpPr>
          <p:spPr>
            <a:xfrm>
              <a:off x="3349398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15" y="48"/>
                  </a:moveTo>
                  <a:cubicBezTo>
                    <a:pt x="32" y="63"/>
                    <a:pt x="15" y="80"/>
                    <a:pt x="0" y="80"/>
                  </a:cubicBezTo>
                  <a:lnTo>
                    <a:pt x="15" y="80"/>
                  </a:lnTo>
                  <a:lnTo>
                    <a:pt x="47" y="80"/>
                  </a:lnTo>
                  <a:lnTo>
                    <a:pt x="63" y="63"/>
                  </a:lnTo>
                  <a:lnTo>
                    <a:pt x="47" y="63"/>
                  </a:lnTo>
                  <a:lnTo>
                    <a:pt x="47" y="63"/>
                  </a:lnTo>
                  <a:cubicBezTo>
                    <a:pt x="47" y="63"/>
                    <a:pt x="32" y="48"/>
                    <a:pt x="15" y="48"/>
                  </a:cubicBezTo>
                  <a:close/>
                  <a:moveTo>
                    <a:pt x="15" y="0"/>
                  </a:moveTo>
                  <a:lnTo>
                    <a:pt x="0" y="17"/>
                  </a:lnTo>
                  <a:cubicBezTo>
                    <a:pt x="15" y="17"/>
                    <a:pt x="15" y="17"/>
                    <a:pt x="15" y="32"/>
                  </a:cubicBezTo>
                  <a:lnTo>
                    <a:pt x="15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40"/>
            <p:cNvSpPr/>
            <p:nvPr/>
          </p:nvSpPr>
          <p:spPr>
            <a:xfrm>
              <a:off x="3118885" y="1789272"/>
              <a:ext cx="3530" cy="3498"/>
            </a:xfrm>
            <a:custGeom>
              <a:avLst/>
              <a:gdLst/>
              <a:ahLst/>
              <a:cxnLst/>
              <a:rect l="l" t="t" r="r" b="b"/>
              <a:pathLst>
                <a:path w="111" h="11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63"/>
                  </a:lnTo>
                  <a:lnTo>
                    <a:pt x="47" y="110"/>
                  </a:lnTo>
                  <a:lnTo>
                    <a:pt x="79" y="110"/>
                  </a:lnTo>
                  <a:lnTo>
                    <a:pt x="95" y="110"/>
                  </a:lnTo>
                  <a:cubicBezTo>
                    <a:pt x="110" y="110"/>
                    <a:pt x="110" y="95"/>
                    <a:pt x="110" y="95"/>
                  </a:cubicBezTo>
                  <a:lnTo>
                    <a:pt x="110" y="78"/>
                  </a:lnTo>
                  <a:lnTo>
                    <a:pt x="110" y="78"/>
                  </a:lnTo>
                  <a:lnTo>
                    <a:pt x="110" y="63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40"/>
            <p:cNvSpPr/>
            <p:nvPr/>
          </p:nvSpPr>
          <p:spPr>
            <a:xfrm>
              <a:off x="3349875" y="1812329"/>
              <a:ext cx="5565" cy="6520"/>
            </a:xfrm>
            <a:custGeom>
              <a:avLst/>
              <a:gdLst/>
              <a:ahLst/>
              <a:cxnLst/>
              <a:rect l="l" t="t" r="r" b="b"/>
              <a:pathLst>
                <a:path w="175" h="205" extrusionOk="0">
                  <a:moveTo>
                    <a:pt x="48" y="0"/>
                  </a:moveTo>
                  <a:lnTo>
                    <a:pt x="48" y="15"/>
                  </a:lnTo>
                  <a:lnTo>
                    <a:pt x="0" y="141"/>
                  </a:lnTo>
                  <a:lnTo>
                    <a:pt x="0" y="158"/>
                  </a:lnTo>
                  <a:lnTo>
                    <a:pt x="0" y="173"/>
                  </a:lnTo>
                  <a:lnTo>
                    <a:pt x="0" y="189"/>
                  </a:lnTo>
                  <a:lnTo>
                    <a:pt x="0" y="189"/>
                  </a:lnTo>
                  <a:cubicBezTo>
                    <a:pt x="17" y="189"/>
                    <a:pt x="32" y="204"/>
                    <a:pt x="32" y="204"/>
                  </a:cubicBezTo>
                  <a:lnTo>
                    <a:pt x="32" y="204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143" y="204"/>
                  </a:lnTo>
                  <a:lnTo>
                    <a:pt x="143" y="204"/>
                  </a:lnTo>
                  <a:cubicBezTo>
                    <a:pt x="158" y="204"/>
                    <a:pt x="174" y="189"/>
                    <a:pt x="174" y="158"/>
                  </a:cubicBezTo>
                  <a:cubicBezTo>
                    <a:pt x="174" y="158"/>
                    <a:pt x="158" y="141"/>
                    <a:pt x="143" y="141"/>
                  </a:cubicBezTo>
                  <a:lnTo>
                    <a:pt x="143" y="126"/>
                  </a:lnTo>
                  <a:lnTo>
                    <a:pt x="143" y="126"/>
                  </a:lnTo>
                  <a:lnTo>
                    <a:pt x="80" y="126"/>
                  </a:lnTo>
                  <a:lnTo>
                    <a:pt x="95" y="95"/>
                  </a:lnTo>
                  <a:lnTo>
                    <a:pt x="111" y="63"/>
                  </a:lnTo>
                  <a:lnTo>
                    <a:pt x="111" y="47"/>
                  </a:lnTo>
                  <a:lnTo>
                    <a:pt x="95" y="47"/>
                  </a:lnTo>
                  <a:lnTo>
                    <a:pt x="80" y="47"/>
                  </a:lnTo>
                  <a:cubicBezTo>
                    <a:pt x="80" y="47"/>
                    <a:pt x="63" y="47"/>
                    <a:pt x="63" y="32"/>
                  </a:cubicBezTo>
                  <a:cubicBezTo>
                    <a:pt x="48" y="32"/>
                    <a:pt x="48" y="15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40"/>
            <p:cNvSpPr/>
            <p:nvPr/>
          </p:nvSpPr>
          <p:spPr>
            <a:xfrm>
              <a:off x="3081293" y="1794742"/>
              <a:ext cx="5025" cy="4039"/>
            </a:xfrm>
            <a:custGeom>
              <a:avLst/>
              <a:gdLst/>
              <a:ahLst/>
              <a:cxnLst/>
              <a:rect l="l" t="t" r="r" b="b"/>
              <a:pathLst>
                <a:path w="158" h="127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3" y="1"/>
                    <a:pt x="63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cubicBezTo>
                    <a:pt x="17" y="95"/>
                    <a:pt x="32" y="95"/>
                    <a:pt x="48" y="95"/>
                  </a:cubicBezTo>
                  <a:lnTo>
                    <a:pt x="63" y="95"/>
                  </a:lnTo>
                  <a:lnTo>
                    <a:pt x="80" y="80"/>
                  </a:lnTo>
                  <a:lnTo>
                    <a:pt x="95" y="112"/>
                  </a:lnTo>
                  <a:cubicBezTo>
                    <a:pt x="95" y="127"/>
                    <a:pt x="111" y="127"/>
                    <a:pt x="126" y="127"/>
                  </a:cubicBezTo>
                  <a:lnTo>
                    <a:pt x="126" y="127"/>
                  </a:lnTo>
                  <a:lnTo>
                    <a:pt x="143" y="127"/>
                  </a:lnTo>
                  <a:cubicBezTo>
                    <a:pt x="158" y="112"/>
                    <a:pt x="158" y="95"/>
                    <a:pt x="158" y="80"/>
                  </a:cubicBezTo>
                  <a:lnTo>
                    <a:pt x="143" y="49"/>
                  </a:lnTo>
                  <a:cubicBezTo>
                    <a:pt x="126" y="49"/>
                    <a:pt x="126" y="49"/>
                    <a:pt x="111" y="32"/>
                  </a:cubicBezTo>
                  <a:lnTo>
                    <a:pt x="111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40"/>
            <p:cNvSpPr/>
            <p:nvPr/>
          </p:nvSpPr>
          <p:spPr>
            <a:xfrm>
              <a:off x="3021152" y="180227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7" y="32"/>
                    <a:pt x="32" y="32"/>
                    <a:pt x="32" y="48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112" y="95"/>
                    <a:pt x="112" y="79"/>
                    <a:pt x="127" y="64"/>
                  </a:cubicBezTo>
                  <a:lnTo>
                    <a:pt x="127" y="64"/>
                  </a:lnTo>
                  <a:cubicBezTo>
                    <a:pt x="127" y="48"/>
                    <a:pt x="112" y="32"/>
                    <a:pt x="95" y="32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40"/>
            <p:cNvSpPr/>
            <p:nvPr/>
          </p:nvSpPr>
          <p:spPr>
            <a:xfrm>
              <a:off x="3302774" y="1821807"/>
              <a:ext cx="6042" cy="2576"/>
            </a:xfrm>
            <a:custGeom>
              <a:avLst/>
              <a:gdLst/>
              <a:ahLst/>
              <a:cxnLst/>
              <a:rect l="l" t="t" r="r" b="b"/>
              <a:pathLst>
                <a:path w="190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"/>
                    <a:pt x="0" y="17"/>
                  </a:cubicBezTo>
                  <a:lnTo>
                    <a:pt x="0" y="32"/>
                  </a:lnTo>
                  <a:cubicBezTo>
                    <a:pt x="0" y="49"/>
                    <a:pt x="17" y="64"/>
                    <a:pt x="32" y="64"/>
                  </a:cubicBezTo>
                  <a:lnTo>
                    <a:pt x="48" y="64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74" y="80"/>
                  </a:lnTo>
                  <a:cubicBezTo>
                    <a:pt x="174" y="80"/>
                    <a:pt x="189" y="64"/>
                    <a:pt x="189" y="49"/>
                  </a:cubicBezTo>
                  <a:cubicBezTo>
                    <a:pt x="189" y="32"/>
                    <a:pt x="174" y="17"/>
                    <a:pt x="158" y="17"/>
                  </a:cubicBezTo>
                  <a:lnTo>
                    <a:pt x="158" y="17"/>
                  </a:lnTo>
                  <a:lnTo>
                    <a:pt x="143" y="17"/>
                  </a:lnTo>
                  <a:lnTo>
                    <a:pt x="126" y="17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40"/>
            <p:cNvSpPr/>
            <p:nvPr/>
          </p:nvSpPr>
          <p:spPr>
            <a:xfrm>
              <a:off x="3200556" y="1772225"/>
              <a:ext cx="6551" cy="2512"/>
            </a:xfrm>
            <a:custGeom>
              <a:avLst/>
              <a:gdLst/>
              <a:ahLst/>
              <a:cxnLst/>
              <a:rect l="l" t="t" r="r" b="b"/>
              <a:pathLst>
                <a:path w="206" h="79" extrusionOk="0">
                  <a:moveTo>
                    <a:pt x="206" y="1"/>
                  </a:moveTo>
                  <a:cubicBezTo>
                    <a:pt x="143" y="1"/>
                    <a:pt x="95" y="1"/>
                    <a:pt x="48" y="16"/>
                  </a:cubicBezTo>
                  <a:lnTo>
                    <a:pt x="32" y="16"/>
                  </a:lnTo>
                  <a:cubicBezTo>
                    <a:pt x="17" y="32"/>
                    <a:pt x="0" y="47"/>
                    <a:pt x="17" y="64"/>
                  </a:cubicBezTo>
                  <a:cubicBezTo>
                    <a:pt x="17" y="79"/>
                    <a:pt x="32" y="79"/>
                    <a:pt x="48" y="79"/>
                  </a:cubicBezTo>
                  <a:lnTo>
                    <a:pt x="63" y="79"/>
                  </a:lnTo>
                  <a:lnTo>
                    <a:pt x="174" y="16"/>
                  </a:lnTo>
                  <a:cubicBezTo>
                    <a:pt x="189" y="16"/>
                    <a:pt x="206" y="1"/>
                    <a:pt x="206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40"/>
            <p:cNvSpPr/>
            <p:nvPr/>
          </p:nvSpPr>
          <p:spPr>
            <a:xfrm>
              <a:off x="3411001" y="1761698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221" y="0"/>
                  </a:moveTo>
                  <a:lnTo>
                    <a:pt x="221" y="16"/>
                  </a:lnTo>
                  <a:lnTo>
                    <a:pt x="221" y="16"/>
                  </a:lnTo>
                  <a:lnTo>
                    <a:pt x="174" y="16"/>
                  </a:lnTo>
                  <a:lnTo>
                    <a:pt x="127" y="32"/>
                  </a:lnTo>
                  <a:lnTo>
                    <a:pt x="127" y="48"/>
                  </a:lnTo>
                  <a:cubicBezTo>
                    <a:pt x="111" y="63"/>
                    <a:pt x="111" y="63"/>
                    <a:pt x="95" y="63"/>
                  </a:cubicBezTo>
                  <a:lnTo>
                    <a:pt x="80" y="63"/>
                  </a:lnTo>
                  <a:cubicBezTo>
                    <a:pt x="64" y="63"/>
                    <a:pt x="64" y="48"/>
                    <a:pt x="64" y="32"/>
                  </a:cubicBezTo>
                  <a:lnTo>
                    <a:pt x="32" y="48"/>
                  </a:lnTo>
                  <a:lnTo>
                    <a:pt x="17" y="48"/>
                  </a:lnTo>
                  <a:lnTo>
                    <a:pt x="1" y="48"/>
                  </a:lnTo>
                  <a:cubicBezTo>
                    <a:pt x="1" y="63"/>
                    <a:pt x="17" y="63"/>
                    <a:pt x="17" y="79"/>
                  </a:cubicBezTo>
                  <a:lnTo>
                    <a:pt x="17" y="95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127" y="95"/>
                  </a:lnTo>
                  <a:lnTo>
                    <a:pt x="190" y="79"/>
                  </a:lnTo>
                  <a:lnTo>
                    <a:pt x="221" y="79"/>
                  </a:lnTo>
                  <a:lnTo>
                    <a:pt x="253" y="63"/>
                  </a:lnTo>
                  <a:lnTo>
                    <a:pt x="253" y="32"/>
                  </a:lnTo>
                  <a:lnTo>
                    <a:pt x="253" y="32"/>
                  </a:lnTo>
                  <a:cubicBezTo>
                    <a:pt x="253" y="16"/>
                    <a:pt x="238" y="0"/>
                    <a:pt x="221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40"/>
            <p:cNvSpPr/>
            <p:nvPr/>
          </p:nvSpPr>
          <p:spPr>
            <a:xfrm>
              <a:off x="3131924" y="1824351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15" y="63"/>
                  </a:moveTo>
                  <a:lnTo>
                    <a:pt x="15" y="63"/>
                  </a:lnTo>
                  <a:lnTo>
                    <a:pt x="15" y="63"/>
                  </a:lnTo>
                  <a:close/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5"/>
                    <a:pt x="15" y="15"/>
                  </a:cubicBezTo>
                  <a:cubicBezTo>
                    <a:pt x="0" y="32"/>
                    <a:pt x="0" y="47"/>
                    <a:pt x="15" y="63"/>
                  </a:cubicBezTo>
                  <a:lnTo>
                    <a:pt x="15" y="63"/>
                  </a:lnTo>
                  <a:cubicBezTo>
                    <a:pt x="15" y="78"/>
                    <a:pt x="32" y="110"/>
                    <a:pt x="47" y="126"/>
                  </a:cubicBezTo>
                  <a:lnTo>
                    <a:pt x="78" y="126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95" y="141"/>
                    <a:pt x="110" y="141"/>
                    <a:pt x="110" y="141"/>
                  </a:cubicBezTo>
                  <a:lnTo>
                    <a:pt x="126" y="141"/>
                  </a:lnTo>
                  <a:lnTo>
                    <a:pt x="126" y="141"/>
                  </a:lnTo>
                  <a:cubicBezTo>
                    <a:pt x="141" y="126"/>
                    <a:pt x="141" y="126"/>
                    <a:pt x="141" y="110"/>
                  </a:cubicBezTo>
                  <a:lnTo>
                    <a:pt x="141" y="95"/>
                  </a:lnTo>
                  <a:lnTo>
                    <a:pt x="141" y="78"/>
                  </a:lnTo>
                  <a:cubicBezTo>
                    <a:pt x="126" y="63"/>
                    <a:pt x="110" y="47"/>
                    <a:pt x="95" y="47"/>
                  </a:cubicBezTo>
                  <a:lnTo>
                    <a:pt x="78" y="47"/>
                  </a:lnTo>
                  <a:cubicBezTo>
                    <a:pt x="78" y="32"/>
                    <a:pt x="78" y="32"/>
                    <a:pt x="63" y="15"/>
                  </a:cubicBez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40"/>
            <p:cNvSpPr/>
            <p:nvPr/>
          </p:nvSpPr>
          <p:spPr>
            <a:xfrm>
              <a:off x="3132401" y="182635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40"/>
            <p:cNvSpPr/>
            <p:nvPr/>
          </p:nvSpPr>
          <p:spPr>
            <a:xfrm>
              <a:off x="3196072" y="1783261"/>
              <a:ext cx="5502" cy="3498"/>
            </a:xfrm>
            <a:custGeom>
              <a:avLst/>
              <a:gdLst/>
              <a:ahLst/>
              <a:cxnLst/>
              <a:rect l="l" t="t" r="r" b="b"/>
              <a:pathLst>
                <a:path w="173" h="110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lnTo>
                    <a:pt x="15" y="47"/>
                  </a:lnTo>
                  <a:cubicBezTo>
                    <a:pt x="15" y="47"/>
                    <a:pt x="0" y="47"/>
                    <a:pt x="0" y="63"/>
                  </a:cubicBezTo>
                  <a:lnTo>
                    <a:pt x="0" y="78"/>
                  </a:lnTo>
                  <a:cubicBezTo>
                    <a:pt x="0" y="95"/>
                    <a:pt x="15" y="110"/>
                    <a:pt x="32" y="110"/>
                  </a:cubicBezTo>
                  <a:lnTo>
                    <a:pt x="47" y="110"/>
                  </a:lnTo>
                  <a:lnTo>
                    <a:pt x="63" y="95"/>
                  </a:lnTo>
                  <a:lnTo>
                    <a:pt x="141" y="63"/>
                  </a:lnTo>
                  <a:cubicBezTo>
                    <a:pt x="158" y="63"/>
                    <a:pt x="173" y="32"/>
                    <a:pt x="158" y="15"/>
                  </a:cubicBezTo>
                  <a:cubicBezTo>
                    <a:pt x="158" y="0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40"/>
            <p:cNvSpPr/>
            <p:nvPr/>
          </p:nvSpPr>
          <p:spPr>
            <a:xfrm>
              <a:off x="3017145" y="1801294"/>
              <a:ext cx="2576" cy="4039"/>
            </a:xfrm>
            <a:custGeom>
              <a:avLst/>
              <a:gdLst/>
              <a:ahLst/>
              <a:cxnLst/>
              <a:rect l="l" t="t" r="r" b="b"/>
              <a:pathLst>
                <a:path w="81" h="127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cubicBezTo>
                    <a:pt x="17" y="16"/>
                    <a:pt x="1" y="32"/>
                    <a:pt x="17" y="47"/>
                  </a:cubicBezTo>
                  <a:lnTo>
                    <a:pt x="32" y="95"/>
                  </a:lnTo>
                  <a:cubicBezTo>
                    <a:pt x="32" y="110"/>
                    <a:pt x="49" y="110"/>
                    <a:pt x="49" y="110"/>
                  </a:cubicBezTo>
                  <a:cubicBezTo>
                    <a:pt x="49" y="126"/>
                    <a:pt x="49" y="126"/>
                    <a:pt x="64" y="126"/>
                  </a:cubicBezTo>
                  <a:lnTo>
                    <a:pt x="49" y="110"/>
                  </a:lnTo>
                  <a:lnTo>
                    <a:pt x="32" y="63"/>
                  </a:lnTo>
                  <a:cubicBezTo>
                    <a:pt x="32" y="47"/>
                    <a:pt x="49" y="32"/>
                    <a:pt x="64" y="32"/>
                  </a:cubicBezTo>
                  <a:lnTo>
                    <a:pt x="64" y="16"/>
                  </a:lnTo>
                  <a:lnTo>
                    <a:pt x="80" y="16"/>
                  </a:lnTo>
                  <a:lnTo>
                    <a:pt x="80" y="32"/>
                  </a:lnTo>
                  <a:cubicBezTo>
                    <a:pt x="80" y="16"/>
                    <a:pt x="80" y="16"/>
                    <a:pt x="64" y="16"/>
                  </a:cubicBezTo>
                  <a:cubicBezTo>
                    <a:pt x="64" y="16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40"/>
            <p:cNvSpPr/>
            <p:nvPr/>
          </p:nvSpPr>
          <p:spPr>
            <a:xfrm>
              <a:off x="3317308" y="1817800"/>
              <a:ext cx="7537" cy="4039"/>
            </a:xfrm>
            <a:custGeom>
              <a:avLst/>
              <a:gdLst/>
              <a:ahLst/>
              <a:cxnLst/>
              <a:rect l="l" t="t" r="r" b="b"/>
              <a:pathLst>
                <a:path w="237" h="127" extrusionOk="0">
                  <a:moveTo>
                    <a:pt x="111" y="1"/>
                  </a:moveTo>
                  <a:cubicBezTo>
                    <a:pt x="127" y="17"/>
                    <a:pt x="127" y="17"/>
                    <a:pt x="127" y="32"/>
                  </a:cubicBezTo>
                  <a:cubicBezTo>
                    <a:pt x="127" y="49"/>
                    <a:pt x="111" y="64"/>
                    <a:pt x="95" y="64"/>
                  </a:cubicBezTo>
                  <a:lnTo>
                    <a:pt x="79" y="64"/>
                  </a:lnTo>
                  <a:lnTo>
                    <a:pt x="64" y="64"/>
                  </a:lnTo>
                  <a:lnTo>
                    <a:pt x="48" y="64"/>
                  </a:lnTo>
                  <a:lnTo>
                    <a:pt x="32" y="64"/>
                  </a:lnTo>
                  <a:lnTo>
                    <a:pt x="16" y="64"/>
                  </a:lnTo>
                  <a:lnTo>
                    <a:pt x="32" y="64"/>
                  </a:lnTo>
                  <a:lnTo>
                    <a:pt x="32" y="80"/>
                  </a:lnTo>
                  <a:lnTo>
                    <a:pt x="79" y="95"/>
                  </a:lnTo>
                  <a:lnTo>
                    <a:pt x="79" y="95"/>
                  </a:lnTo>
                  <a:cubicBezTo>
                    <a:pt x="95" y="95"/>
                    <a:pt x="111" y="80"/>
                    <a:pt x="111" y="80"/>
                  </a:cubicBezTo>
                  <a:lnTo>
                    <a:pt x="111" y="80"/>
                  </a:lnTo>
                  <a:cubicBezTo>
                    <a:pt x="111" y="80"/>
                    <a:pt x="127" y="80"/>
                    <a:pt x="127" y="95"/>
                  </a:cubicBezTo>
                  <a:cubicBezTo>
                    <a:pt x="142" y="95"/>
                    <a:pt x="158" y="112"/>
                    <a:pt x="190" y="112"/>
                  </a:cubicBezTo>
                  <a:lnTo>
                    <a:pt x="190" y="127"/>
                  </a:lnTo>
                  <a:cubicBezTo>
                    <a:pt x="205" y="127"/>
                    <a:pt x="221" y="112"/>
                    <a:pt x="221" y="95"/>
                  </a:cubicBezTo>
                  <a:cubicBezTo>
                    <a:pt x="237" y="80"/>
                    <a:pt x="221" y="49"/>
                    <a:pt x="205" y="49"/>
                  </a:cubicBezTo>
                  <a:lnTo>
                    <a:pt x="190" y="49"/>
                  </a:lnTo>
                  <a:cubicBezTo>
                    <a:pt x="174" y="49"/>
                    <a:pt x="174" y="32"/>
                    <a:pt x="174" y="32"/>
                  </a:cubicBezTo>
                  <a:cubicBezTo>
                    <a:pt x="174" y="32"/>
                    <a:pt x="158" y="17"/>
                    <a:pt x="142" y="17"/>
                  </a:cubicBezTo>
                  <a:cubicBezTo>
                    <a:pt x="127" y="17"/>
                    <a:pt x="127" y="1"/>
                    <a:pt x="111" y="1"/>
                  </a:cubicBezTo>
                  <a:close/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40"/>
            <p:cNvSpPr/>
            <p:nvPr/>
          </p:nvSpPr>
          <p:spPr>
            <a:xfrm>
              <a:off x="3424041" y="1754669"/>
              <a:ext cx="6042" cy="7060"/>
            </a:xfrm>
            <a:custGeom>
              <a:avLst/>
              <a:gdLst/>
              <a:ahLst/>
              <a:cxnLst/>
              <a:rect l="l" t="t" r="r" b="b"/>
              <a:pathLst>
                <a:path w="190" h="222" extrusionOk="0">
                  <a:moveTo>
                    <a:pt x="32" y="1"/>
                  </a:moveTo>
                  <a:cubicBezTo>
                    <a:pt x="32" y="17"/>
                    <a:pt x="17" y="17"/>
                    <a:pt x="17" y="32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0" y="80"/>
                    <a:pt x="17" y="95"/>
                    <a:pt x="17" y="111"/>
                  </a:cubicBezTo>
                  <a:lnTo>
                    <a:pt x="17" y="127"/>
                  </a:lnTo>
                  <a:cubicBezTo>
                    <a:pt x="17" y="143"/>
                    <a:pt x="32" y="143"/>
                    <a:pt x="32" y="143"/>
                  </a:cubicBezTo>
                  <a:lnTo>
                    <a:pt x="48" y="143"/>
                  </a:lnTo>
                  <a:lnTo>
                    <a:pt x="111" y="111"/>
                  </a:lnTo>
                  <a:lnTo>
                    <a:pt x="80" y="190"/>
                  </a:lnTo>
                  <a:cubicBezTo>
                    <a:pt x="80" y="206"/>
                    <a:pt x="95" y="221"/>
                    <a:pt x="111" y="221"/>
                  </a:cubicBezTo>
                  <a:lnTo>
                    <a:pt x="126" y="221"/>
                  </a:lnTo>
                  <a:cubicBezTo>
                    <a:pt x="143" y="221"/>
                    <a:pt x="143" y="221"/>
                    <a:pt x="158" y="206"/>
                  </a:cubicBezTo>
                  <a:lnTo>
                    <a:pt x="158" y="174"/>
                  </a:lnTo>
                  <a:lnTo>
                    <a:pt x="189" y="80"/>
                  </a:lnTo>
                  <a:lnTo>
                    <a:pt x="189" y="64"/>
                  </a:lnTo>
                  <a:cubicBezTo>
                    <a:pt x="189" y="64"/>
                    <a:pt x="189" y="48"/>
                    <a:pt x="174" y="32"/>
                  </a:cubicBezTo>
                  <a:lnTo>
                    <a:pt x="158" y="32"/>
                  </a:lnTo>
                  <a:lnTo>
                    <a:pt x="158" y="32"/>
                  </a:lnTo>
                  <a:lnTo>
                    <a:pt x="143" y="32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80" y="17"/>
                    <a:pt x="63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40"/>
            <p:cNvSpPr/>
            <p:nvPr/>
          </p:nvSpPr>
          <p:spPr>
            <a:xfrm>
              <a:off x="3142928" y="1823333"/>
              <a:ext cx="3530" cy="5534"/>
            </a:xfrm>
            <a:custGeom>
              <a:avLst/>
              <a:gdLst/>
              <a:ahLst/>
              <a:cxnLst/>
              <a:rect l="l" t="t" r="r" b="b"/>
              <a:pathLst>
                <a:path w="111" h="174" extrusionOk="0">
                  <a:moveTo>
                    <a:pt x="48" y="1"/>
                  </a:moveTo>
                  <a:lnTo>
                    <a:pt x="32" y="1"/>
                  </a:lnTo>
                  <a:lnTo>
                    <a:pt x="32" y="16"/>
                  </a:lnTo>
                  <a:cubicBezTo>
                    <a:pt x="16" y="16"/>
                    <a:pt x="1" y="32"/>
                    <a:pt x="16" y="47"/>
                  </a:cubicBezTo>
                  <a:lnTo>
                    <a:pt x="16" y="79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1" y="110"/>
                  </a:lnTo>
                  <a:cubicBezTo>
                    <a:pt x="1" y="127"/>
                    <a:pt x="1" y="158"/>
                    <a:pt x="16" y="158"/>
                  </a:cubicBezTo>
                  <a:cubicBezTo>
                    <a:pt x="16" y="173"/>
                    <a:pt x="32" y="173"/>
                    <a:pt x="32" y="173"/>
                  </a:cubicBezTo>
                  <a:cubicBezTo>
                    <a:pt x="48" y="173"/>
                    <a:pt x="48" y="173"/>
                    <a:pt x="64" y="158"/>
                  </a:cubicBezTo>
                  <a:lnTo>
                    <a:pt x="64" y="158"/>
                  </a:lnTo>
                  <a:cubicBezTo>
                    <a:pt x="79" y="142"/>
                    <a:pt x="79" y="127"/>
                    <a:pt x="95" y="110"/>
                  </a:cubicBezTo>
                  <a:cubicBezTo>
                    <a:pt x="95" y="110"/>
                    <a:pt x="95" y="95"/>
                    <a:pt x="79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1" y="64"/>
                    <a:pt x="95" y="47"/>
                    <a:pt x="95" y="32"/>
                  </a:cubicBezTo>
                  <a:cubicBezTo>
                    <a:pt x="95" y="32"/>
                    <a:pt x="79" y="32"/>
                    <a:pt x="79" y="16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40"/>
            <p:cNvSpPr/>
            <p:nvPr/>
          </p:nvSpPr>
          <p:spPr>
            <a:xfrm>
              <a:off x="3326817" y="1815319"/>
              <a:ext cx="4580" cy="4516"/>
            </a:xfrm>
            <a:custGeom>
              <a:avLst/>
              <a:gdLst/>
              <a:ahLst/>
              <a:cxnLst/>
              <a:rect l="l" t="t" r="r" b="b"/>
              <a:pathLst>
                <a:path w="144" h="142" extrusionOk="0">
                  <a:moveTo>
                    <a:pt x="112" y="1"/>
                  </a:moveTo>
                  <a:lnTo>
                    <a:pt x="112" y="1"/>
                  </a:lnTo>
                  <a:lnTo>
                    <a:pt x="95" y="1"/>
                  </a:lnTo>
                  <a:cubicBezTo>
                    <a:pt x="95" y="1"/>
                    <a:pt x="95" y="16"/>
                    <a:pt x="80" y="16"/>
                  </a:cubicBezTo>
                  <a:lnTo>
                    <a:pt x="80" y="16"/>
                  </a:lnTo>
                  <a:lnTo>
                    <a:pt x="80" y="16"/>
                  </a:lnTo>
                  <a:cubicBezTo>
                    <a:pt x="64" y="32"/>
                    <a:pt x="64" y="32"/>
                    <a:pt x="48" y="32"/>
                  </a:cubicBezTo>
                  <a:lnTo>
                    <a:pt x="48" y="47"/>
                  </a:lnTo>
                  <a:lnTo>
                    <a:pt x="48" y="47"/>
                  </a:lnTo>
                  <a:cubicBezTo>
                    <a:pt x="32" y="47"/>
                    <a:pt x="32" y="64"/>
                    <a:pt x="17" y="64"/>
                  </a:cubicBezTo>
                  <a:lnTo>
                    <a:pt x="17" y="79"/>
                  </a:lnTo>
                  <a:cubicBezTo>
                    <a:pt x="1" y="95"/>
                    <a:pt x="1" y="110"/>
                    <a:pt x="17" y="127"/>
                  </a:cubicBezTo>
                  <a:cubicBezTo>
                    <a:pt x="32" y="127"/>
                    <a:pt x="32" y="142"/>
                    <a:pt x="48" y="142"/>
                  </a:cubicBezTo>
                  <a:lnTo>
                    <a:pt x="64" y="127"/>
                  </a:lnTo>
                  <a:cubicBezTo>
                    <a:pt x="80" y="127"/>
                    <a:pt x="80" y="110"/>
                    <a:pt x="80" y="110"/>
                  </a:cubicBezTo>
                  <a:lnTo>
                    <a:pt x="95" y="95"/>
                  </a:lnTo>
                  <a:lnTo>
                    <a:pt x="95" y="95"/>
                  </a:lnTo>
                  <a:lnTo>
                    <a:pt x="112" y="79"/>
                  </a:lnTo>
                  <a:cubicBezTo>
                    <a:pt x="127" y="79"/>
                    <a:pt x="127" y="64"/>
                    <a:pt x="127" y="64"/>
                  </a:cubicBezTo>
                  <a:cubicBezTo>
                    <a:pt x="127" y="64"/>
                    <a:pt x="143" y="64"/>
                    <a:pt x="143" y="47"/>
                  </a:cubicBezTo>
                  <a:cubicBezTo>
                    <a:pt x="143" y="32"/>
                    <a:pt x="143" y="32"/>
                    <a:pt x="127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40"/>
            <p:cNvSpPr/>
            <p:nvPr/>
          </p:nvSpPr>
          <p:spPr>
            <a:xfrm>
              <a:off x="3021152" y="1794265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80" y="1"/>
                  </a:moveTo>
                  <a:lnTo>
                    <a:pt x="80" y="1"/>
                  </a:lnTo>
                  <a:lnTo>
                    <a:pt x="64" y="1"/>
                  </a:lnTo>
                  <a:lnTo>
                    <a:pt x="32" y="16"/>
                  </a:lnTo>
                  <a:lnTo>
                    <a:pt x="17" y="32"/>
                  </a:lnTo>
                  <a:cubicBezTo>
                    <a:pt x="1" y="47"/>
                    <a:pt x="1" y="64"/>
                    <a:pt x="1" y="64"/>
                  </a:cubicBezTo>
                  <a:cubicBezTo>
                    <a:pt x="1" y="79"/>
                    <a:pt x="17" y="95"/>
                    <a:pt x="32" y="95"/>
                  </a:cubicBezTo>
                  <a:lnTo>
                    <a:pt x="32" y="95"/>
                  </a:lnTo>
                  <a:lnTo>
                    <a:pt x="95" y="110"/>
                  </a:lnTo>
                  <a:lnTo>
                    <a:pt x="95" y="110"/>
                  </a:lnTo>
                  <a:cubicBezTo>
                    <a:pt x="112" y="110"/>
                    <a:pt x="127" y="95"/>
                    <a:pt x="127" y="79"/>
                  </a:cubicBezTo>
                  <a:cubicBezTo>
                    <a:pt x="143" y="64"/>
                    <a:pt x="127" y="47"/>
                    <a:pt x="112" y="47"/>
                  </a:cubicBezTo>
                  <a:lnTo>
                    <a:pt x="112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40"/>
            <p:cNvSpPr/>
            <p:nvPr/>
          </p:nvSpPr>
          <p:spPr>
            <a:xfrm>
              <a:off x="3268203" y="1771239"/>
              <a:ext cx="6520" cy="3021"/>
            </a:xfrm>
            <a:custGeom>
              <a:avLst/>
              <a:gdLst/>
              <a:ahLst/>
              <a:cxnLst/>
              <a:rect l="l" t="t" r="r" b="b"/>
              <a:pathLst>
                <a:path w="20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47" y="15"/>
                    <a:pt x="32" y="15"/>
                    <a:pt x="16" y="15"/>
                  </a:cubicBezTo>
                  <a:lnTo>
                    <a:pt x="1" y="15"/>
                  </a:lnTo>
                  <a:cubicBezTo>
                    <a:pt x="1" y="32"/>
                    <a:pt x="1" y="47"/>
                    <a:pt x="16" y="63"/>
                  </a:cubicBezTo>
                  <a:cubicBezTo>
                    <a:pt x="32" y="63"/>
                    <a:pt x="47" y="63"/>
                    <a:pt x="47" y="78"/>
                  </a:cubicBezTo>
                  <a:lnTo>
                    <a:pt x="79" y="78"/>
                  </a:lnTo>
                  <a:lnTo>
                    <a:pt x="95" y="78"/>
                  </a:lnTo>
                  <a:cubicBezTo>
                    <a:pt x="110" y="63"/>
                    <a:pt x="110" y="63"/>
                    <a:pt x="127" y="63"/>
                  </a:cubicBezTo>
                  <a:lnTo>
                    <a:pt x="127" y="63"/>
                  </a:lnTo>
                  <a:cubicBezTo>
                    <a:pt x="142" y="63"/>
                    <a:pt x="142" y="78"/>
                    <a:pt x="142" y="78"/>
                  </a:cubicBezTo>
                  <a:lnTo>
                    <a:pt x="142" y="78"/>
                  </a:lnTo>
                  <a:cubicBezTo>
                    <a:pt x="158" y="95"/>
                    <a:pt x="158" y="95"/>
                    <a:pt x="173" y="95"/>
                  </a:cubicBezTo>
                  <a:lnTo>
                    <a:pt x="190" y="95"/>
                  </a:lnTo>
                  <a:cubicBezTo>
                    <a:pt x="205" y="95"/>
                    <a:pt x="205" y="78"/>
                    <a:pt x="205" y="78"/>
                  </a:cubicBezTo>
                  <a:lnTo>
                    <a:pt x="205" y="47"/>
                  </a:lnTo>
                  <a:cubicBezTo>
                    <a:pt x="205" y="32"/>
                    <a:pt x="190" y="32"/>
                    <a:pt x="190" y="15"/>
                  </a:cubicBezTo>
                  <a:lnTo>
                    <a:pt x="190" y="15"/>
                  </a:lnTo>
                  <a:cubicBezTo>
                    <a:pt x="190" y="47"/>
                    <a:pt x="173" y="63"/>
                    <a:pt x="158" y="63"/>
                  </a:cubicBezTo>
                  <a:lnTo>
                    <a:pt x="142" y="63"/>
                  </a:lnTo>
                  <a:cubicBezTo>
                    <a:pt x="127" y="63"/>
                    <a:pt x="110" y="47"/>
                    <a:pt x="110" y="32"/>
                  </a:cubicBezTo>
                  <a:lnTo>
                    <a:pt x="110" y="0"/>
                  </a:lnTo>
                  <a:lnTo>
                    <a:pt x="9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40"/>
            <p:cNvSpPr/>
            <p:nvPr/>
          </p:nvSpPr>
          <p:spPr>
            <a:xfrm>
              <a:off x="3417012" y="1755178"/>
              <a:ext cx="7569" cy="7537"/>
            </a:xfrm>
            <a:custGeom>
              <a:avLst/>
              <a:gdLst/>
              <a:ahLst/>
              <a:cxnLst/>
              <a:rect l="l" t="t" r="r" b="b"/>
              <a:pathLst>
                <a:path w="238" h="237" extrusionOk="0">
                  <a:moveTo>
                    <a:pt x="190" y="1"/>
                  </a:moveTo>
                  <a:lnTo>
                    <a:pt x="158" y="1"/>
                  </a:lnTo>
                  <a:lnTo>
                    <a:pt x="143" y="16"/>
                  </a:lnTo>
                  <a:lnTo>
                    <a:pt x="127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9" y="16"/>
                  </a:lnTo>
                  <a:lnTo>
                    <a:pt x="32" y="16"/>
                  </a:lnTo>
                  <a:lnTo>
                    <a:pt x="32" y="16"/>
                  </a:lnTo>
                  <a:cubicBezTo>
                    <a:pt x="17" y="16"/>
                    <a:pt x="17" y="16"/>
                    <a:pt x="1" y="32"/>
                  </a:cubicBezTo>
                  <a:lnTo>
                    <a:pt x="1" y="64"/>
                  </a:lnTo>
                  <a:cubicBezTo>
                    <a:pt x="17" y="64"/>
                    <a:pt x="17" y="79"/>
                    <a:pt x="17" y="79"/>
                  </a:cubicBezTo>
                  <a:cubicBezTo>
                    <a:pt x="49" y="79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95"/>
                    <a:pt x="127" y="79"/>
                    <a:pt x="143" y="79"/>
                  </a:cubicBezTo>
                  <a:lnTo>
                    <a:pt x="158" y="79"/>
                  </a:lnTo>
                  <a:lnTo>
                    <a:pt x="158" y="79"/>
                  </a:lnTo>
                  <a:cubicBezTo>
                    <a:pt x="158" y="95"/>
                    <a:pt x="158" y="95"/>
                    <a:pt x="175" y="111"/>
                  </a:cubicBezTo>
                  <a:cubicBezTo>
                    <a:pt x="175" y="142"/>
                    <a:pt x="175" y="158"/>
                    <a:pt x="158" y="174"/>
                  </a:cubicBezTo>
                  <a:lnTo>
                    <a:pt x="158" y="205"/>
                  </a:lnTo>
                  <a:cubicBezTo>
                    <a:pt x="158" y="221"/>
                    <a:pt x="158" y="221"/>
                    <a:pt x="175" y="221"/>
                  </a:cubicBezTo>
                  <a:cubicBezTo>
                    <a:pt x="175" y="237"/>
                    <a:pt x="175" y="237"/>
                    <a:pt x="190" y="237"/>
                  </a:cubicBezTo>
                  <a:lnTo>
                    <a:pt x="190" y="237"/>
                  </a:lnTo>
                  <a:cubicBezTo>
                    <a:pt x="206" y="237"/>
                    <a:pt x="206" y="221"/>
                    <a:pt x="221" y="221"/>
                  </a:cubicBezTo>
                  <a:cubicBezTo>
                    <a:pt x="238" y="190"/>
                    <a:pt x="238" y="142"/>
                    <a:pt x="238" y="111"/>
                  </a:cubicBezTo>
                  <a:lnTo>
                    <a:pt x="238" y="95"/>
                  </a:lnTo>
                  <a:cubicBezTo>
                    <a:pt x="238" y="79"/>
                    <a:pt x="221" y="64"/>
                    <a:pt x="238" y="48"/>
                  </a:cubicBezTo>
                  <a:lnTo>
                    <a:pt x="238" y="32"/>
                  </a:lnTo>
                  <a:cubicBezTo>
                    <a:pt x="238" y="32"/>
                    <a:pt x="238" y="16"/>
                    <a:pt x="221" y="16"/>
                  </a:cubicBezTo>
                  <a:lnTo>
                    <a:pt x="206" y="1"/>
                  </a:lnTo>
                  <a:lnTo>
                    <a:pt x="19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40"/>
            <p:cNvSpPr/>
            <p:nvPr/>
          </p:nvSpPr>
          <p:spPr>
            <a:xfrm>
              <a:off x="3271701" y="1769235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5"/>
                    <a:pt x="0" y="47"/>
                  </a:cubicBezTo>
                  <a:lnTo>
                    <a:pt x="0" y="63"/>
                  </a:lnTo>
                  <a:lnTo>
                    <a:pt x="0" y="95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48" y="126"/>
                  </a:lnTo>
                  <a:cubicBezTo>
                    <a:pt x="63" y="126"/>
                    <a:pt x="80" y="110"/>
                    <a:pt x="80" y="78"/>
                  </a:cubicBezTo>
                  <a:lnTo>
                    <a:pt x="80" y="78"/>
                  </a:lnTo>
                  <a:lnTo>
                    <a:pt x="63" y="32"/>
                  </a:lnTo>
                  <a:lnTo>
                    <a:pt x="63" y="15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40"/>
            <p:cNvSpPr/>
            <p:nvPr/>
          </p:nvSpPr>
          <p:spPr>
            <a:xfrm>
              <a:off x="3080275" y="1789749"/>
              <a:ext cx="5565" cy="3562"/>
            </a:xfrm>
            <a:custGeom>
              <a:avLst/>
              <a:gdLst/>
              <a:ahLst/>
              <a:cxnLst/>
              <a:rect l="l" t="t" r="r" b="b"/>
              <a:pathLst>
                <a:path w="175" h="112" extrusionOk="0">
                  <a:moveTo>
                    <a:pt x="95" y="48"/>
                  </a:moveTo>
                  <a:lnTo>
                    <a:pt x="95" y="32"/>
                  </a:lnTo>
                  <a:lnTo>
                    <a:pt x="95" y="48"/>
                  </a:lnTo>
                  <a:lnTo>
                    <a:pt x="95" y="48"/>
                  </a:lnTo>
                  <a:close/>
                  <a:moveTo>
                    <a:pt x="17" y="0"/>
                  </a:moveTo>
                  <a:cubicBezTo>
                    <a:pt x="17" y="0"/>
                    <a:pt x="1" y="0"/>
                    <a:pt x="1" y="17"/>
                  </a:cubicBezTo>
                  <a:lnTo>
                    <a:pt x="1" y="32"/>
                  </a:lnTo>
                  <a:cubicBezTo>
                    <a:pt x="17" y="95"/>
                    <a:pt x="64" y="111"/>
                    <a:pt x="95" y="111"/>
                  </a:cubicBezTo>
                  <a:lnTo>
                    <a:pt x="112" y="111"/>
                  </a:lnTo>
                  <a:lnTo>
                    <a:pt x="143" y="111"/>
                  </a:lnTo>
                  <a:lnTo>
                    <a:pt x="143" y="111"/>
                  </a:lnTo>
                  <a:lnTo>
                    <a:pt x="143" y="111"/>
                  </a:lnTo>
                  <a:cubicBezTo>
                    <a:pt x="158" y="111"/>
                    <a:pt x="175" y="95"/>
                    <a:pt x="175" y="95"/>
                  </a:cubicBezTo>
                  <a:lnTo>
                    <a:pt x="175" y="80"/>
                  </a:lnTo>
                  <a:lnTo>
                    <a:pt x="175" y="63"/>
                  </a:lnTo>
                  <a:lnTo>
                    <a:pt x="175" y="48"/>
                  </a:lnTo>
                  <a:cubicBezTo>
                    <a:pt x="158" y="48"/>
                    <a:pt x="158" y="32"/>
                    <a:pt x="158" y="32"/>
                  </a:cubicBezTo>
                  <a:lnTo>
                    <a:pt x="143" y="17"/>
                  </a:lnTo>
                  <a:lnTo>
                    <a:pt x="127" y="17"/>
                  </a:lnTo>
                  <a:lnTo>
                    <a:pt x="95" y="32"/>
                  </a:lnTo>
                  <a:lnTo>
                    <a:pt x="95" y="32"/>
                  </a:lnTo>
                  <a:cubicBezTo>
                    <a:pt x="80" y="32"/>
                    <a:pt x="64" y="17"/>
                    <a:pt x="64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40"/>
            <p:cNvSpPr/>
            <p:nvPr/>
          </p:nvSpPr>
          <p:spPr>
            <a:xfrm>
              <a:off x="3083296" y="1790735"/>
              <a:ext cx="32" cy="572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"/>
                  </a:move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40"/>
            <p:cNvSpPr/>
            <p:nvPr/>
          </p:nvSpPr>
          <p:spPr>
            <a:xfrm>
              <a:off x="3340843" y="1788731"/>
              <a:ext cx="5057" cy="5057"/>
            </a:xfrm>
            <a:custGeom>
              <a:avLst/>
              <a:gdLst/>
              <a:ahLst/>
              <a:cxnLst/>
              <a:rect l="l" t="t" r="r" b="b"/>
              <a:pathLst>
                <a:path w="159" h="159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7" y="17"/>
                    <a:pt x="17" y="17"/>
                  </a:cubicBezTo>
                  <a:lnTo>
                    <a:pt x="17" y="17"/>
                  </a:lnTo>
                  <a:cubicBezTo>
                    <a:pt x="32" y="17"/>
                    <a:pt x="49" y="49"/>
                    <a:pt x="32" y="64"/>
                  </a:cubicBezTo>
                  <a:lnTo>
                    <a:pt x="32" y="80"/>
                  </a:lnTo>
                  <a:lnTo>
                    <a:pt x="49" y="95"/>
                  </a:lnTo>
                  <a:lnTo>
                    <a:pt x="32" y="95"/>
                  </a:lnTo>
                  <a:cubicBezTo>
                    <a:pt x="17" y="95"/>
                    <a:pt x="1" y="127"/>
                    <a:pt x="17" y="143"/>
                  </a:cubicBezTo>
                  <a:cubicBezTo>
                    <a:pt x="17" y="143"/>
                    <a:pt x="17" y="158"/>
                    <a:pt x="32" y="158"/>
                  </a:cubicBezTo>
                  <a:lnTo>
                    <a:pt x="32" y="158"/>
                  </a:lnTo>
                  <a:lnTo>
                    <a:pt x="112" y="127"/>
                  </a:lnTo>
                  <a:cubicBezTo>
                    <a:pt x="112" y="112"/>
                    <a:pt x="127" y="95"/>
                    <a:pt x="143" y="95"/>
                  </a:cubicBezTo>
                  <a:lnTo>
                    <a:pt x="158" y="95"/>
                  </a:lnTo>
                  <a:cubicBezTo>
                    <a:pt x="158" y="80"/>
                    <a:pt x="143" y="80"/>
                    <a:pt x="143" y="64"/>
                  </a:cubicBezTo>
                  <a:lnTo>
                    <a:pt x="95" y="49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40"/>
            <p:cNvSpPr/>
            <p:nvPr/>
          </p:nvSpPr>
          <p:spPr>
            <a:xfrm>
              <a:off x="3092837" y="1786727"/>
              <a:ext cx="6042" cy="5057"/>
            </a:xfrm>
            <a:custGeom>
              <a:avLst/>
              <a:gdLst/>
              <a:ahLst/>
              <a:cxnLst/>
              <a:rect l="l" t="t" r="r" b="b"/>
              <a:pathLst>
                <a:path w="190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80"/>
                  </a:lnTo>
                  <a:cubicBezTo>
                    <a:pt x="0" y="95"/>
                    <a:pt x="0" y="95"/>
                    <a:pt x="15" y="112"/>
                  </a:cubicBezTo>
                  <a:lnTo>
                    <a:pt x="15" y="112"/>
                  </a:lnTo>
                  <a:cubicBezTo>
                    <a:pt x="15" y="112"/>
                    <a:pt x="15" y="127"/>
                    <a:pt x="32" y="127"/>
                  </a:cubicBezTo>
                  <a:lnTo>
                    <a:pt x="110" y="158"/>
                  </a:lnTo>
                  <a:lnTo>
                    <a:pt x="126" y="158"/>
                  </a:lnTo>
                  <a:lnTo>
                    <a:pt x="142" y="158"/>
                  </a:lnTo>
                  <a:lnTo>
                    <a:pt x="142" y="158"/>
                  </a:lnTo>
                  <a:cubicBezTo>
                    <a:pt x="158" y="158"/>
                    <a:pt x="158" y="158"/>
                    <a:pt x="158" y="143"/>
                  </a:cubicBezTo>
                  <a:lnTo>
                    <a:pt x="173" y="143"/>
                  </a:lnTo>
                  <a:lnTo>
                    <a:pt x="189" y="80"/>
                  </a:lnTo>
                  <a:lnTo>
                    <a:pt x="189" y="80"/>
                  </a:lnTo>
                  <a:lnTo>
                    <a:pt x="189" y="80"/>
                  </a:lnTo>
                  <a:cubicBezTo>
                    <a:pt x="189" y="64"/>
                    <a:pt x="189" y="49"/>
                    <a:pt x="173" y="32"/>
                  </a:cubicBezTo>
                  <a:lnTo>
                    <a:pt x="158" y="32"/>
                  </a:lnTo>
                  <a:cubicBezTo>
                    <a:pt x="142" y="32"/>
                    <a:pt x="126" y="49"/>
                    <a:pt x="126" y="64"/>
                  </a:cubicBezTo>
                  <a:lnTo>
                    <a:pt x="110" y="80"/>
                  </a:lnTo>
                  <a:lnTo>
                    <a:pt x="78" y="80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110" y="32"/>
                    <a:pt x="95" y="1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40"/>
            <p:cNvSpPr/>
            <p:nvPr/>
          </p:nvSpPr>
          <p:spPr>
            <a:xfrm>
              <a:off x="3273228" y="1811312"/>
              <a:ext cx="4516" cy="5057"/>
            </a:xfrm>
            <a:custGeom>
              <a:avLst/>
              <a:gdLst/>
              <a:ahLst/>
              <a:cxnLst/>
              <a:rect l="l" t="t" r="r" b="b"/>
              <a:pathLst>
                <a:path w="142" h="159" extrusionOk="0">
                  <a:moveTo>
                    <a:pt x="110" y="1"/>
                  </a:moveTo>
                  <a:lnTo>
                    <a:pt x="110" y="1"/>
                  </a:lnTo>
                  <a:cubicBezTo>
                    <a:pt x="79" y="1"/>
                    <a:pt x="79" y="16"/>
                    <a:pt x="79" y="32"/>
                  </a:cubicBezTo>
                  <a:lnTo>
                    <a:pt x="63" y="79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15" y="64"/>
                  </a:lnTo>
                  <a:lnTo>
                    <a:pt x="15" y="79"/>
                  </a:lnTo>
                  <a:lnTo>
                    <a:pt x="15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95" y="158"/>
                  </a:lnTo>
                  <a:lnTo>
                    <a:pt x="110" y="158"/>
                  </a:lnTo>
                  <a:lnTo>
                    <a:pt x="126" y="158"/>
                  </a:lnTo>
                  <a:cubicBezTo>
                    <a:pt x="126" y="142"/>
                    <a:pt x="142" y="127"/>
                    <a:pt x="142" y="127"/>
                  </a:cubicBezTo>
                  <a:lnTo>
                    <a:pt x="142" y="95"/>
                  </a:lnTo>
                  <a:lnTo>
                    <a:pt x="142" y="32"/>
                  </a:lnTo>
                  <a:lnTo>
                    <a:pt x="142" y="16"/>
                  </a:lnTo>
                  <a:cubicBezTo>
                    <a:pt x="126" y="1"/>
                    <a:pt x="126" y="1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40"/>
            <p:cNvSpPr/>
            <p:nvPr/>
          </p:nvSpPr>
          <p:spPr>
            <a:xfrm>
              <a:off x="3084823" y="1793279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78" y="0"/>
                  </a:moveTo>
                  <a:lnTo>
                    <a:pt x="63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15" y="95"/>
                    <a:pt x="15" y="95"/>
                    <a:pt x="32" y="95"/>
                  </a:cubicBezTo>
                  <a:lnTo>
                    <a:pt x="32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95" y="63"/>
                  </a:lnTo>
                  <a:cubicBezTo>
                    <a:pt x="78" y="47"/>
                    <a:pt x="95" y="32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40"/>
            <p:cNvSpPr/>
            <p:nvPr/>
          </p:nvSpPr>
          <p:spPr>
            <a:xfrm>
              <a:off x="3310311" y="1819326"/>
              <a:ext cx="3498" cy="3053"/>
            </a:xfrm>
            <a:custGeom>
              <a:avLst/>
              <a:gdLst/>
              <a:ahLst/>
              <a:cxnLst/>
              <a:rect l="l" t="t" r="r" b="b"/>
              <a:pathLst>
                <a:path w="110" h="96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15" y="16"/>
                  </a:cubicBezTo>
                  <a:lnTo>
                    <a:pt x="15" y="16"/>
                  </a:lnTo>
                  <a:cubicBezTo>
                    <a:pt x="0" y="32"/>
                    <a:pt x="15" y="47"/>
                    <a:pt x="15" y="64"/>
                  </a:cubicBezTo>
                  <a:lnTo>
                    <a:pt x="63" y="95"/>
                  </a:lnTo>
                  <a:lnTo>
                    <a:pt x="78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cubicBezTo>
                    <a:pt x="110" y="64"/>
                    <a:pt x="110" y="47"/>
                    <a:pt x="95" y="32"/>
                  </a:cubicBezTo>
                  <a:lnTo>
                    <a:pt x="63" y="1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40"/>
            <p:cNvSpPr/>
            <p:nvPr/>
          </p:nvSpPr>
          <p:spPr>
            <a:xfrm>
              <a:off x="3423023" y="1752666"/>
              <a:ext cx="9064" cy="2544"/>
            </a:xfrm>
            <a:custGeom>
              <a:avLst/>
              <a:gdLst/>
              <a:ahLst/>
              <a:cxnLst/>
              <a:rect l="l" t="t" r="r" b="b"/>
              <a:pathLst>
                <a:path w="285" h="80" extrusionOk="0">
                  <a:moveTo>
                    <a:pt x="49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17" y="32"/>
                  </a:cubicBezTo>
                  <a:cubicBezTo>
                    <a:pt x="1" y="48"/>
                    <a:pt x="17" y="48"/>
                    <a:pt x="17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95" y="80"/>
                  </a:lnTo>
                  <a:lnTo>
                    <a:pt x="190" y="80"/>
                  </a:lnTo>
                  <a:lnTo>
                    <a:pt x="253" y="80"/>
                  </a:lnTo>
                  <a:lnTo>
                    <a:pt x="253" y="80"/>
                  </a:lnTo>
                  <a:cubicBezTo>
                    <a:pt x="269" y="80"/>
                    <a:pt x="284" y="64"/>
                    <a:pt x="284" y="48"/>
                  </a:cubicBezTo>
                  <a:lnTo>
                    <a:pt x="284" y="32"/>
                  </a:lnTo>
                  <a:cubicBezTo>
                    <a:pt x="284" y="17"/>
                    <a:pt x="269" y="17"/>
                    <a:pt x="253" y="17"/>
                  </a:cubicBezTo>
                  <a:lnTo>
                    <a:pt x="19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40"/>
            <p:cNvSpPr/>
            <p:nvPr/>
          </p:nvSpPr>
          <p:spPr>
            <a:xfrm>
              <a:off x="3292278" y="181331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0" y="79"/>
                  </a:lnTo>
                  <a:cubicBezTo>
                    <a:pt x="0" y="95"/>
                    <a:pt x="0" y="95"/>
                    <a:pt x="15" y="95"/>
                  </a:cubicBezTo>
                  <a:lnTo>
                    <a:pt x="15" y="95"/>
                  </a:lnTo>
                  <a:lnTo>
                    <a:pt x="47" y="79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95" y="64"/>
                  </a:lnTo>
                  <a:lnTo>
                    <a:pt x="78" y="64"/>
                  </a:lnTo>
                  <a:cubicBezTo>
                    <a:pt x="78" y="47"/>
                    <a:pt x="63" y="16"/>
                    <a:pt x="78" y="16"/>
                  </a:cubicBezTo>
                  <a:lnTo>
                    <a:pt x="7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40"/>
            <p:cNvSpPr/>
            <p:nvPr/>
          </p:nvSpPr>
          <p:spPr>
            <a:xfrm>
              <a:off x="3317308" y="1776232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1" y="47"/>
                  </a:lnTo>
                  <a:cubicBezTo>
                    <a:pt x="1" y="64"/>
                    <a:pt x="1" y="95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cubicBezTo>
                    <a:pt x="32" y="110"/>
                    <a:pt x="48" y="110"/>
                    <a:pt x="48" y="95"/>
                  </a:cubicBezTo>
                  <a:lnTo>
                    <a:pt x="32" y="47"/>
                  </a:lnTo>
                  <a:cubicBezTo>
                    <a:pt x="32" y="32"/>
                    <a:pt x="48" y="1"/>
                    <a:pt x="64" y="1"/>
                  </a:cubicBez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40"/>
            <p:cNvSpPr/>
            <p:nvPr/>
          </p:nvSpPr>
          <p:spPr>
            <a:xfrm>
              <a:off x="3436063" y="1763702"/>
              <a:ext cx="2035" cy="4548"/>
            </a:xfrm>
            <a:custGeom>
              <a:avLst/>
              <a:gdLst/>
              <a:ahLst/>
              <a:cxnLst/>
              <a:rect l="l" t="t" r="r" b="b"/>
              <a:pathLst>
                <a:path w="64" h="143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16"/>
                  </a:cubicBezTo>
                  <a:lnTo>
                    <a:pt x="0" y="32"/>
                  </a:lnTo>
                  <a:lnTo>
                    <a:pt x="0" y="111"/>
                  </a:lnTo>
                  <a:cubicBezTo>
                    <a:pt x="0" y="126"/>
                    <a:pt x="17" y="126"/>
                    <a:pt x="32" y="143"/>
                  </a:cubicBezTo>
                  <a:lnTo>
                    <a:pt x="17" y="126"/>
                  </a:lnTo>
                  <a:lnTo>
                    <a:pt x="17" y="111"/>
                  </a:lnTo>
                  <a:lnTo>
                    <a:pt x="48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63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40"/>
            <p:cNvSpPr/>
            <p:nvPr/>
          </p:nvSpPr>
          <p:spPr>
            <a:xfrm>
              <a:off x="3400983" y="1765705"/>
              <a:ext cx="6551" cy="5025"/>
            </a:xfrm>
            <a:custGeom>
              <a:avLst/>
              <a:gdLst/>
              <a:ahLst/>
              <a:cxnLst/>
              <a:rect l="l" t="t" r="r" b="b"/>
              <a:pathLst>
                <a:path w="206" h="158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17"/>
                    <a:pt x="0" y="32"/>
                    <a:pt x="17" y="48"/>
                  </a:cubicBezTo>
                  <a:lnTo>
                    <a:pt x="17" y="63"/>
                  </a:lnTo>
                  <a:lnTo>
                    <a:pt x="32" y="111"/>
                  </a:lnTo>
                  <a:lnTo>
                    <a:pt x="32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95" y="126"/>
                  </a:lnTo>
                  <a:lnTo>
                    <a:pt x="126" y="126"/>
                  </a:lnTo>
                  <a:lnTo>
                    <a:pt x="126" y="143"/>
                  </a:lnTo>
                  <a:cubicBezTo>
                    <a:pt x="143" y="158"/>
                    <a:pt x="143" y="158"/>
                    <a:pt x="158" y="158"/>
                  </a:cubicBezTo>
                  <a:lnTo>
                    <a:pt x="174" y="158"/>
                  </a:lnTo>
                  <a:cubicBezTo>
                    <a:pt x="189" y="143"/>
                    <a:pt x="206" y="126"/>
                    <a:pt x="189" y="111"/>
                  </a:cubicBezTo>
                  <a:lnTo>
                    <a:pt x="189" y="95"/>
                  </a:lnTo>
                  <a:lnTo>
                    <a:pt x="174" y="63"/>
                  </a:lnTo>
                  <a:cubicBezTo>
                    <a:pt x="158" y="48"/>
                    <a:pt x="158" y="48"/>
                    <a:pt x="143" y="48"/>
                  </a:cubicBezTo>
                  <a:lnTo>
                    <a:pt x="126" y="48"/>
                  </a:lnTo>
                  <a:lnTo>
                    <a:pt x="80" y="63"/>
                  </a:lnTo>
                  <a:lnTo>
                    <a:pt x="80" y="32"/>
                  </a:lnTo>
                  <a:cubicBezTo>
                    <a:pt x="80" y="17"/>
                    <a:pt x="63" y="17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40"/>
            <p:cNvSpPr/>
            <p:nvPr/>
          </p:nvSpPr>
          <p:spPr>
            <a:xfrm>
              <a:off x="3049203" y="1802279"/>
              <a:ext cx="5057" cy="3530"/>
            </a:xfrm>
            <a:custGeom>
              <a:avLst/>
              <a:gdLst/>
              <a:ahLst/>
              <a:cxnLst/>
              <a:rect l="l" t="t" r="r" b="b"/>
              <a:pathLst>
                <a:path w="159" h="111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16"/>
                  </a:cubicBezTo>
                  <a:cubicBezTo>
                    <a:pt x="1" y="32"/>
                    <a:pt x="1" y="64"/>
                    <a:pt x="17" y="64"/>
                  </a:cubicBezTo>
                  <a:lnTo>
                    <a:pt x="17" y="64"/>
                  </a:lnTo>
                  <a:lnTo>
                    <a:pt x="64" y="95"/>
                  </a:lnTo>
                  <a:cubicBezTo>
                    <a:pt x="80" y="79"/>
                    <a:pt x="80" y="79"/>
                    <a:pt x="96" y="79"/>
                  </a:cubicBezTo>
                  <a:lnTo>
                    <a:pt x="96" y="79"/>
                  </a:lnTo>
                  <a:cubicBezTo>
                    <a:pt x="112" y="79"/>
                    <a:pt x="127" y="95"/>
                    <a:pt x="127" y="111"/>
                  </a:cubicBezTo>
                  <a:lnTo>
                    <a:pt x="127" y="111"/>
                  </a:lnTo>
                  <a:cubicBezTo>
                    <a:pt x="143" y="111"/>
                    <a:pt x="143" y="111"/>
                    <a:pt x="159" y="95"/>
                  </a:cubicBezTo>
                  <a:cubicBezTo>
                    <a:pt x="159" y="79"/>
                    <a:pt x="159" y="64"/>
                    <a:pt x="143" y="48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40"/>
            <p:cNvSpPr/>
            <p:nvPr/>
          </p:nvSpPr>
          <p:spPr>
            <a:xfrm>
              <a:off x="3176004" y="1789749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16" y="80"/>
                  </a:moveTo>
                  <a:lnTo>
                    <a:pt x="16" y="80"/>
                  </a:lnTo>
                  <a:lnTo>
                    <a:pt x="16" y="80"/>
                  </a:lnTo>
                  <a:close/>
                  <a:moveTo>
                    <a:pt x="79" y="0"/>
                  </a:moveTo>
                  <a:lnTo>
                    <a:pt x="64" y="0"/>
                  </a:lnTo>
                  <a:cubicBezTo>
                    <a:pt x="64" y="0"/>
                    <a:pt x="47" y="0"/>
                    <a:pt x="32" y="17"/>
                  </a:cubicBezTo>
                  <a:cubicBezTo>
                    <a:pt x="16" y="32"/>
                    <a:pt x="16" y="48"/>
                    <a:pt x="16" y="63"/>
                  </a:cubicBezTo>
                  <a:lnTo>
                    <a:pt x="16" y="80"/>
                  </a:lnTo>
                  <a:lnTo>
                    <a:pt x="16" y="80"/>
                  </a:lnTo>
                  <a:cubicBezTo>
                    <a:pt x="1" y="95"/>
                    <a:pt x="16" y="111"/>
                    <a:pt x="16" y="126"/>
                  </a:cubicBezTo>
                  <a:cubicBezTo>
                    <a:pt x="32" y="126"/>
                    <a:pt x="32" y="143"/>
                    <a:pt x="47" y="143"/>
                  </a:cubicBezTo>
                  <a:cubicBezTo>
                    <a:pt x="47" y="143"/>
                    <a:pt x="64" y="126"/>
                    <a:pt x="79" y="126"/>
                  </a:cubicBezTo>
                  <a:lnTo>
                    <a:pt x="79" y="80"/>
                  </a:lnTo>
                  <a:lnTo>
                    <a:pt x="79" y="80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0" y="63"/>
                    <a:pt x="127" y="63"/>
                    <a:pt x="127" y="48"/>
                  </a:cubicBezTo>
                  <a:cubicBezTo>
                    <a:pt x="127" y="17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40"/>
            <p:cNvSpPr/>
            <p:nvPr/>
          </p:nvSpPr>
          <p:spPr>
            <a:xfrm>
              <a:off x="3176481" y="179226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40"/>
            <p:cNvSpPr/>
            <p:nvPr/>
          </p:nvSpPr>
          <p:spPr>
            <a:xfrm>
              <a:off x="3314795" y="1814810"/>
              <a:ext cx="3562" cy="6551"/>
            </a:xfrm>
            <a:custGeom>
              <a:avLst/>
              <a:gdLst/>
              <a:ahLst/>
              <a:cxnLst/>
              <a:rect l="l" t="t" r="r" b="b"/>
              <a:pathLst>
                <a:path w="112" h="206" extrusionOk="0">
                  <a:moveTo>
                    <a:pt x="63" y="0"/>
                  </a:moveTo>
                  <a:lnTo>
                    <a:pt x="63" y="0"/>
                  </a:lnTo>
                  <a:cubicBezTo>
                    <a:pt x="63" y="0"/>
                    <a:pt x="63" y="17"/>
                    <a:pt x="48" y="17"/>
                  </a:cubicBezTo>
                  <a:lnTo>
                    <a:pt x="48" y="17"/>
                  </a:lnTo>
                  <a:lnTo>
                    <a:pt x="48" y="17"/>
                  </a:lnTo>
                  <a:cubicBezTo>
                    <a:pt x="32" y="17"/>
                    <a:pt x="17" y="32"/>
                    <a:pt x="17" y="48"/>
                  </a:cubicBezTo>
                  <a:lnTo>
                    <a:pt x="17" y="80"/>
                  </a:lnTo>
                  <a:cubicBezTo>
                    <a:pt x="0" y="95"/>
                    <a:pt x="17" y="126"/>
                    <a:pt x="17" y="143"/>
                  </a:cubicBezTo>
                  <a:cubicBezTo>
                    <a:pt x="32" y="158"/>
                    <a:pt x="32" y="158"/>
                    <a:pt x="32" y="174"/>
                  </a:cubicBezTo>
                  <a:lnTo>
                    <a:pt x="48" y="189"/>
                  </a:lnTo>
                  <a:cubicBezTo>
                    <a:pt x="48" y="206"/>
                    <a:pt x="63" y="206"/>
                    <a:pt x="80" y="206"/>
                  </a:cubicBezTo>
                  <a:lnTo>
                    <a:pt x="95" y="206"/>
                  </a:lnTo>
                  <a:cubicBezTo>
                    <a:pt x="111" y="206"/>
                    <a:pt x="111" y="189"/>
                    <a:pt x="111" y="174"/>
                  </a:cubicBezTo>
                  <a:lnTo>
                    <a:pt x="111" y="158"/>
                  </a:lnTo>
                  <a:lnTo>
                    <a:pt x="95" y="158"/>
                  </a:lnTo>
                  <a:lnTo>
                    <a:pt x="95" y="158"/>
                  </a:lnTo>
                  <a:cubicBezTo>
                    <a:pt x="80" y="143"/>
                    <a:pt x="63" y="126"/>
                    <a:pt x="80" y="111"/>
                  </a:cubicBezTo>
                  <a:lnTo>
                    <a:pt x="80" y="9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63" y="80"/>
                  </a:lnTo>
                  <a:lnTo>
                    <a:pt x="63" y="32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95" y="32"/>
                  </a:lnTo>
                  <a:lnTo>
                    <a:pt x="95" y="17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40"/>
            <p:cNvSpPr/>
            <p:nvPr/>
          </p:nvSpPr>
          <p:spPr>
            <a:xfrm>
              <a:off x="3392492" y="1805301"/>
              <a:ext cx="7028" cy="5534"/>
            </a:xfrm>
            <a:custGeom>
              <a:avLst/>
              <a:gdLst/>
              <a:ahLst/>
              <a:cxnLst/>
              <a:rect l="l" t="t" r="r" b="b"/>
              <a:pathLst>
                <a:path w="221" h="174" extrusionOk="0">
                  <a:moveTo>
                    <a:pt x="126" y="0"/>
                  </a:moveTo>
                  <a:lnTo>
                    <a:pt x="126" y="0"/>
                  </a:lnTo>
                  <a:lnTo>
                    <a:pt x="110" y="0"/>
                  </a:lnTo>
                  <a:cubicBezTo>
                    <a:pt x="110" y="16"/>
                    <a:pt x="95" y="32"/>
                    <a:pt x="78" y="32"/>
                  </a:cubicBezTo>
                  <a:lnTo>
                    <a:pt x="63" y="32"/>
                  </a:lnTo>
                  <a:lnTo>
                    <a:pt x="63" y="47"/>
                  </a:lnTo>
                  <a:lnTo>
                    <a:pt x="15" y="95"/>
                  </a:lnTo>
                  <a:lnTo>
                    <a:pt x="15" y="95"/>
                  </a:lnTo>
                  <a:cubicBezTo>
                    <a:pt x="0" y="110"/>
                    <a:pt x="0" y="126"/>
                    <a:pt x="15" y="142"/>
                  </a:cubicBezTo>
                  <a:lnTo>
                    <a:pt x="15" y="142"/>
                  </a:lnTo>
                  <a:lnTo>
                    <a:pt x="15" y="142"/>
                  </a:lnTo>
                  <a:lnTo>
                    <a:pt x="32" y="173"/>
                  </a:lnTo>
                  <a:lnTo>
                    <a:pt x="63" y="173"/>
                  </a:lnTo>
                  <a:cubicBezTo>
                    <a:pt x="63" y="173"/>
                    <a:pt x="78" y="173"/>
                    <a:pt x="78" y="158"/>
                  </a:cubicBezTo>
                  <a:cubicBezTo>
                    <a:pt x="95" y="158"/>
                    <a:pt x="95" y="126"/>
                    <a:pt x="78" y="126"/>
                  </a:cubicBezTo>
                  <a:lnTo>
                    <a:pt x="110" y="79"/>
                  </a:lnTo>
                  <a:lnTo>
                    <a:pt x="158" y="158"/>
                  </a:lnTo>
                  <a:cubicBezTo>
                    <a:pt x="173" y="158"/>
                    <a:pt x="173" y="173"/>
                    <a:pt x="189" y="173"/>
                  </a:cubicBezTo>
                  <a:lnTo>
                    <a:pt x="189" y="173"/>
                  </a:lnTo>
                  <a:cubicBezTo>
                    <a:pt x="204" y="158"/>
                    <a:pt x="204" y="142"/>
                    <a:pt x="221" y="142"/>
                  </a:cubicBezTo>
                  <a:lnTo>
                    <a:pt x="221" y="142"/>
                  </a:lnTo>
                  <a:lnTo>
                    <a:pt x="221" y="110"/>
                  </a:lnTo>
                  <a:lnTo>
                    <a:pt x="189" y="47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cubicBezTo>
                    <a:pt x="141" y="32"/>
                    <a:pt x="126" y="16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40"/>
            <p:cNvSpPr/>
            <p:nvPr/>
          </p:nvSpPr>
          <p:spPr>
            <a:xfrm>
              <a:off x="3319311" y="1820821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8" y="95"/>
                  </a:lnTo>
                  <a:lnTo>
                    <a:pt x="79" y="95"/>
                  </a:lnTo>
                  <a:lnTo>
                    <a:pt x="79" y="95"/>
                  </a:lnTo>
                  <a:lnTo>
                    <a:pt x="142" y="95"/>
                  </a:lnTo>
                  <a:cubicBezTo>
                    <a:pt x="158" y="95"/>
                    <a:pt x="174" y="80"/>
                    <a:pt x="174" y="48"/>
                  </a:cubicBezTo>
                  <a:cubicBezTo>
                    <a:pt x="174" y="32"/>
                    <a:pt x="158" y="32"/>
                    <a:pt x="142" y="32"/>
                  </a:cubicBezTo>
                  <a:lnTo>
                    <a:pt x="127" y="32"/>
                  </a:lnTo>
                  <a:lnTo>
                    <a:pt x="79" y="32"/>
                  </a:lnTo>
                  <a:lnTo>
                    <a:pt x="48" y="17"/>
                  </a:lnTo>
                  <a:cubicBezTo>
                    <a:pt x="48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40"/>
            <p:cNvSpPr/>
            <p:nvPr/>
          </p:nvSpPr>
          <p:spPr>
            <a:xfrm>
              <a:off x="317549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lnTo>
                    <a:pt x="0" y="48"/>
                  </a:lnTo>
                  <a:lnTo>
                    <a:pt x="17" y="80"/>
                  </a:lnTo>
                  <a:cubicBezTo>
                    <a:pt x="17" y="80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95"/>
                  </a:lnTo>
                  <a:cubicBezTo>
                    <a:pt x="80" y="95"/>
                    <a:pt x="80" y="80"/>
                    <a:pt x="80" y="63"/>
                  </a:cubicBezTo>
                  <a:cubicBezTo>
                    <a:pt x="95" y="48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40"/>
            <p:cNvSpPr/>
            <p:nvPr/>
          </p:nvSpPr>
          <p:spPr>
            <a:xfrm>
              <a:off x="3397485" y="1814810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10" y="0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1" y="32"/>
                    <a:pt x="1" y="48"/>
                  </a:cubicBezTo>
                  <a:cubicBezTo>
                    <a:pt x="1" y="63"/>
                    <a:pt x="16" y="80"/>
                    <a:pt x="47" y="80"/>
                  </a:cubicBezTo>
                  <a:lnTo>
                    <a:pt x="47" y="80"/>
                  </a:lnTo>
                  <a:lnTo>
                    <a:pt x="95" y="80"/>
                  </a:lnTo>
                  <a:lnTo>
                    <a:pt x="142" y="80"/>
                  </a:lnTo>
                  <a:cubicBezTo>
                    <a:pt x="158" y="80"/>
                    <a:pt x="173" y="63"/>
                    <a:pt x="173" y="48"/>
                  </a:cubicBezTo>
                  <a:cubicBezTo>
                    <a:pt x="173" y="17"/>
                    <a:pt x="158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40"/>
            <p:cNvSpPr/>
            <p:nvPr/>
          </p:nvSpPr>
          <p:spPr>
            <a:xfrm>
              <a:off x="3037181" y="1819803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17"/>
                    <a:pt x="1" y="17"/>
                  </a:cubicBezTo>
                  <a:lnTo>
                    <a:pt x="17" y="17"/>
                  </a:lnTo>
                  <a:cubicBezTo>
                    <a:pt x="17" y="32"/>
                    <a:pt x="17" y="49"/>
                    <a:pt x="1" y="64"/>
                  </a:cubicBezTo>
                  <a:lnTo>
                    <a:pt x="1" y="64"/>
                  </a:lnTo>
                  <a:lnTo>
                    <a:pt x="32" y="112"/>
                  </a:lnTo>
                  <a:cubicBezTo>
                    <a:pt x="32" y="127"/>
                    <a:pt x="49" y="127"/>
                    <a:pt x="64" y="127"/>
                  </a:cubicBezTo>
                  <a:lnTo>
                    <a:pt x="64" y="127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80" y="64"/>
                  </a:lnTo>
                  <a:lnTo>
                    <a:pt x="49" y="17"/>
                  </a:lnTo>
                  <a:cubicBezTo>
                    <a:pt x="49" y="17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40"/>
            <p:cNvSpPr/>
            <p:nvPr/>
          </p:nvSpPr>
          <p:spPr>
            <a:xfrm>
              <a:off x="3327835" y="177623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32" y="1"/>
                  </a:lnTo>
                  <a:lnTo>
                    <a:pt x="16" y="16"/>
                  </a:lnTo>
                  <a:cubicBezTo>
                    <a:pt x="0" y="32"/>
                    <a:pt x="0" y="47"/>
                    <a:pt x="16" y="47"/>
                  </a:cubicBezTo>
                  <a:cubicBezTo>
                    <a:pt x="16" y="64"/>
                    <a:pt x="16" y="64"/>
                    <a:pt x="32" y="64"/>
                  </a:cubicBezTo>
                  <a:lnTo>
                    <a:pt x="32" y="79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95" y="95"/>
                  </a:lnTo>
                  <a:cubicBezTo>
                    <a:pt x="80" y="95"/>
                    <a:pt x="80" y="79"/>
                    <a:pt x="80" y="79"/>
                  </a:cubicBezTo>
                  <a:cubicBezTo>
                    <a:pt x="80" y="64"/>
                    <a:pt x="95" y="47"/>
                    <a:pt x="111" y="47"/>
                  </a:cubicBezTo>
                  <a:lnTo>
                    <a:pt x="111" y="47"/>
                  </a:lnTo>
                  <a:lnTo>
                    <a:pt x="126" y="47"/>
                  </a:lnTo>
                  <a:lnTo>
                    <a:pt x="126" y="47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95" y="32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40"/>
            <p:cNvSpPr/>
            <p:nvPr/>
          </p:nvSpPr>
          <p:spPr>
            <a:xfrm>
              <a:off x="3318803" y="1772225"/>
              <a:ext cx="3562" cy="4039"/>
            </a:xfrm>
            <a:custGeom>
              <a:avLst/>
              <a:gdLst/>
              <a:ahLst/>
              <a:cxnLst/>
              <a:rect l="l" t="t" r="r" b="b"/>
              <a:pathLst>
                <a:path w="112" h="127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47"/>
                  </a:lnTo>
                  <a:lnTo>
                    <a:pt x="1" y="95"/>
                  </a:lnTo>
                  <a:cubicBezTo>
                    <a:pt x="1" y="95"/>
                    <a:pt x="1" y="110"/>
                    <a:pt x="17" y="110"/>
                  </a:cubicBezTo>
                  <a:lnTo>
                    <a:pt x="17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64" y="127"/>
                  </a:lnTo>
                  <a:cubicBezTo>
                    <a:pt x="64" y="110"/>
                    <a:pt x="64" y="110"/>
                    <a:pt x="80" y="110"/>
                  </a:cubicBezTo>
                  <a:cubicBezTo>
                    <a:pt x="95" y="110"/>
                    <a:pt x="95" y="95"/>
                    <a:pt x="111" y="64"/>
                  </a:cubicBezTo>
                  <a:lnTo>
                    <a:pt x="111" y="4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64" y="16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40"/>
            <p:cNvSpPr/>
            <p:nvPr/>
          </p:nvSpPr>
          <p:spPr>
            <a:xfrm>
              <a:off x="3443600" y="1796746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5" y="17"/>
                  </a:lnTo>
                  <a:cubicBezTo>
                    <a:pt x="0" y="32"/>
                    <a:pt x="0" y="49"/>
                    <a:pt x="0" y="64"/>
                  </a:cubicBezTo>
                  <a:cubicBezTo>
                    <a:pt x="0" y="64"/>
                    <a:pt x="15" y="64"/>
                    <a:pt x="15" y="80"/>
                  </a:cubicBezTo>
                  <a:lnTo>
                    <a:pt x="15" y="80"/>
                  </a:lnTo>
                  <a:lnTo>
                    <a:pt x="15" y="80"/>
                  </a:lnTo>
                  <a:cubicBezTo>
                    <a:pt x="32" y="96"/>
                    <a:pt x="32" y="96"/>
                    <a:pt x="47" y="96"/>
                  </a:cubicBezTo>
                  <a:lnTo>
                    <a:pt x="47" y="96"/>
                  </a:lnTo>
                  <a:cubicBezTo>
                    <a:pt x="47" y="96"/>
                    <a:pt x="63" y="96"/>
                    <a:pt x="63" y="80"/>
                  </a:cubicBezTo>
                  <a:cubicBezTo>
                    <a:pt x="63" y="80"/>
                    <a:pt x="78" y="80"/>
                    <a:pt x="78" y="64"/>
                  </a:cubicBezTo>
                  <a:lnTo>
                    <a:pt x="78" y="80"/>
                  </a:lnTo>
                  <a:lnTo>
                    <a:pt x="78" y="80"/>
                  </a:lnTo>
                  <a:lnTo>
                    <a:pt x="78" y="80"/>
                  </a:lnTo>
                  <a:cubicBezTo>
                    <a:pt x="95" y="80"/>
                    <a:pt x="110" y="64"/>
                    <a:pt x="126" y="49"/>
                  </a:cubicBezTo>
                  <a:cubicBezTo>
                    <a:pt x="126" y="49"/>
                    <a:pt x="126" y="32"/>
                    <a:pt x="110" y="32"/>
                  </a:cubicBezTo>
                  <a:cubicBezTo>
                    <a:pt x="110" y="17"/>
                    <a:pt x="110" y="17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40"/>
            <p:cNvSpPr/>
            <p:nvPr/>
          </p:nvSpPr>
          <p:spPr>
            <a:xfrm>
              <a:off x="3334355" y="1803774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1"/>
                  </a:move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32"/>
                    <a:pt x="16" y="32"/>
                    <a:pt x="1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95" y="95"/>
                    <a:pt x="95" y="95"/>
                  </a:cubicBezTo>
                  <a:lnTo>
                    <a:pt x="110" y="80"/>
                  </a:lnTo>
                  <a:lnTo>
                    <a:pt x="95" y="80"/>
                  </a:lnTo>
                  <a:cubicBezTo>
                    <a:pt x="79" y="80"/>
                    <a:pt x="64" y="64"/>
                    <a:pt x="64" y="32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40"/>
            <p:cNvSpPr/>
            <p:nvPr/>
          </p:nvSpPr>
          <p:spPr>
            <a:xfrm>
              <a:off x="3205073" y="178574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47" y="0"/>
                  </a:moveTo>
                  <a:lnTo>
                    <a:pt x="32" y="0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1" y="32"/>
                    <a:pt x="1" y="63"/>
                    <a:pt x="16" y="63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64" y="80"/>
                    <a:pt x="79" y="80"/>
                    <a:pt x="79" y="80"/>
                  </a:cubicBezTo>
                  <a:lnTo>
                    <a:pt x="95" y="80"/>
                  </a:lnTo>
                  <a:lnTo>
                    <a:pt x="95" y="80"/>
                  </a:lnTo>
                  <a:cubicBezTo>
                    <a:pt x="110" y="80"/>
                    <a:pt x="110" y="80"/>
                    <a:pt x="110" y="95"/>
                  </a:cubicBezTo>
                  <a:cubicBezTo>
                    <a:pt x="127" y="80"/>
                    <a:pt x="110" y="63"/>
                    <a:pt x="110" y="48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40"/>
            <p:cNvSpPr/>
            <p:nvPr/>
          </p:nvSpPr>
          <p:spPr>
            <a:xfrm>
              <a:off x="3408521" y="1763193"/>
              <a:ext cx="3021" cy="5534"/>
            </a:xfrm>
            <a:custGeom>
              <a:avLst/>
              <a:gdLst/>
              <a:ahLst/>
              <a:cxnLst/>
              <a:rect l="l" t="t" r="r" b="b"/>
              <a:pathLst>
                <a:path w="95" h="174" extrusionOk="0">
                  <a:moveTo>
                    <a:pt x="63" y="1"/>
                  </a:moveTo>
                  <a:lnTo>
                    <a:pt x="47" y="1"/>
                  </a:lnTo>
                  <a:cubicBezTo>
                    <a:pt x="32" y="1"/>
                    <a:pt x="16" y="16"/>
                    <a:pt x="16" y="32"/>
                  </a:cubicBezTo>
                  <a:lnTo>
                    <a:pt x="32" y="64"/>
                  </a:lnTo>
                  <a:lnTo>
                    <a:pt x="32" y="96"/>
                  </a:lnTo>
                  <a:cubicBezTo>
                    <a:pt x="16" y="96"/>
                    <a:pt x="16" y="96"/>
                    <a:pt x="16" y="111"/>
                  </a:cubicBezTo>
                  <a:cubicBezTo>
                    <a:pt x="0" y="127"/>
                    <a:pt x="0" y="142"/>
                    <a:pt x="16" y="159"/>
                  </a:cubicBezTo>
                  <a:cubicBezTo>
                    <a:pt x="16" y="159"/>
                    <a:pt x="32" y="174"/>
                    <a:pt x="47" y="174"/>
                  </a:cubicBezTo>
                  <a:lnTo>
                    <a:pt x="63" y="174"/>
                  </a:lnTo>
                  <a:lnTo>
                    <a:pt x="79" y="174"/>
                  </a:lnTo>
                  <a:cubicBezTo>
                    <a:pt x="95" y="159"/>
                    <a:pt x="95" y="159"/>
                    <a:pt x="95" y="142"/>
                  </a:cubicBezTo>
                  <a:lnTo>
                    <a:pt x="95" y="111"/>
                  </a:lnTo>
                  <a:lnTo>
                    <a:pt x="95" y="64"/>
                  </a:lnTo>
                  <a:lnTo>
                    <a:pt x="95" y="48"/>
                  </a:lnTo>
                  <a:lnTo>
                    <a:pt x="95" y="32"/>
                  </a:lnTo>
                  <a:cubicBezTo>
                    <a:pt x="95" y="16"/>
                    <a:pt x="79" y="16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40"/>
            <p:cNvSpPr/>
            <p:nvPr/>
          </p:nvSpPr>
          <p:spPr>
            <a:xfrm>
              <a:off x="3188026" y="1788731"/>
              <a:ext cx="2544" cy="2035"/>
            </a:xfrm>
            <a:custGeom>
              <a:avLst/>
              <a:gdLst/>
              <a:ahLst/>
              <a:cxnLst/>
              <a:rect l="l" t="t" r="r" b="b"/>
              <a:pathLst>
                <a:path w="80" h="64" extrusionOk="0">
                  <a:moveTo>
                    <a:pt x="79" y="1"/>
                  </a:moveTo>
                  <a:lnTo>
                    <a:pt x="32" y="1"/>
                  </a:lnTo>
                  <a:cubicBezTo>
                    <a:pt x="16" y="1"/>
                    <a:pt x="1" y="17"/>
                    <a:pt x="1" y="32"/>
                  </a:cubicBezTo>
                  <a:cubicBezTo>
                    <a:pt x="1" y="49"/>
                    <a:pt x="16" y="64"/>
                    <a:pt x="32" y="64"/>
                  </a:cubicBezTo>
                  <a:lnTo>
                    <a:pt x="48" y="64"/>
                  </a:lnTo>
                  <a:lnTo>
                    <a:pt x="48" y="64"/>
                  </a:lnTo>
                  <a:lnTo>
                    <a:pt x="64" y="64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40"/>
            <p:cNvSpPr/>
            <p:nvPr/>
          </p:nvSpPr>
          <p:spPr>
            <a:xfrm>
              <a:off x="3112365" y="1795283"/>
              <a:ext cx="2544" cy="4039"/>
            </a:xfrm>
            <a:custGeom>
              <a:avLst/>
              <a:gdLst/>
              <a:ahLst/>
              <a:cxnLst/>
              <a:rect l="l" t="t" r="r" b="b"/>
              <a:pathLst>
                <a:path w="80" h="127" extrusionOk="0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cubicBezTo>
                    <a:pt x="32" y="0"/>
                    <a:pt x="17" y="15"/>
                    <a:pt x="17" y="32"/>
                  </a:cubicBezTo>
                  <a:lnTo>
                    <a:pt x="17" y="47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cubicBezTo>
                    <a:pt x="0" y="110"/>
                    <a:pt x="17" y="126"/>
                    <a:pt x="32" y="126"/>
                  </a:cubicBezTo>
                  <a:lnTo>
                    <a:pt x="32" y="126"/>
                  </a:lnTo>
                  <a:cubicBezTo>
                    <a:pt x="48" y="126"/>
                    <a:pt x="63" y="110"/>
                    <a:pt x="80" y="95"/>
                  </a:cubicBezTo>
                  <a:lnTo>
                    <a:pt x="80" y="32"/>
                  </a:lnTo>
                  <a:cubicBezTo>
                    <a:pt x="80" y="15"/>
                    <a:pt x="80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40"/>
            <p:cNvSpPr/>
            <p:nvPr/>
          </p:nvSpPr>
          <p:spPr>
            <a:xfrm>
              <a:off x="3338839" y="1814810"/>
              <a:ext cx="6042" cy="6551"/>
            </a:xfrm>
            <a:custGeom>
              <a:avLst/>
              <a:gdLst/>
              <a:ahLst/>
              <a:cxnLst/>
              <a:rect l="l" t="t" r="r" b="b"/>
              <a:pathLst>
                <a:path w="190" h="206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7"/>
                  </a:lnTo>
                  <a:cubicBezTo>
                    <a:pt x="17" y="17"/>
                    <a:pt x="17" y="32"/>
                    <a:pt x="17" y="32"/>
                  </a:cubicBezTo>
                  <a:lnTo>
                    <a:pt x="17" y="32"/>
                  </a:lnTo>
                  <a:lnTo>
                    <a:pt x="17" y="63"/>
                  </a:lnTo>
                  <a:lnTo>
                    <a:pt x="1" y="111"/>
                  </a:lnTo>
                  <a:lnTo>
                    <a:pt x="1" y="126"/>
                  </a:lnTo>
                  <a:cubicBezTo>
                    <a:pt x="1" y="158"/>
                    <a:pt x="17" y="174"/>
                    <a:pt x="49" y="174"/>
                  </a:cubicBezTo>
                  <a:cubicBezTo>
                    <a:pt x="64" y="174"/>
                    <a:pt x="80" y="158"/>
                    <a:pt x="80" y="126"/>
                  </a:cubicBezTo>
                  <a:lnTo>
                    <a:pt x="80" y="111"/>
                  </a:lnTo>
                  <a:lnTo>
                    <a:pt x="80" y="126"/>
                  </a:lnTo>
                  <a:cubicBezTo>
                    <a:pt x="95" y="143"/>
                    <a:pt x="95" y="158"/>
                    <a:pt x="112" y="174"/>
                  </a:cubicBezTo>
                  <a:lnTo>
                    <a:pt x="112" y="174"/>
                  </a:lnTo>
                  <a:lnTo>
                    <a:pt x="127" y="189"/>
                  </a:lnTo>
                  <a:cubicBezTo>
                    <a:pt x="127" y="189"/>
                    <a:pt x="143" y="206"/>
                    <a:pt x="158" y="206"/>
                  </a:cubicBezTo>
                  <a:cubicBezTo>
                    <a:pt x="158" y="206"/>
                    <a:pt x="175" y="206"/>
                    <a:pt x="175" y="189"/>
                  </a:cubicBezTo>
                  <a:cubicBezTo>
                    <a:pt x="190" y="189"/>
                    <a:pt x="190" y="158"/>
                    <a:pt x="190" y="143"/>
                  </a:cubicBezTo>
                  <a:lnTo>
                    <a:pt x="175" y="143"/>
                  </a:lnTo>
                  <a:lnTo>
                    <a:pt x="175" y="126"/>
                  </a:lnTo>
                  <a:cubicBezTo>
                    <a:pt x="158" y="111"/>
                    <a:pt x="143" y="95"/>
                    <a:pt x="143" y="80"/>
                  </a:cubicBezTo>
                  <a:cubicBezTo>
                    <a:pt x="127" y="63"/>
                    <a:pt x="112" y="48"/>
                    <a:pt x="112" y="32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80" y="0"/>
                    <a:pt x="80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40"/>
            <p:cNvSpPr/>
            <p:nvPr/>
          </p:nvSpPr>
          <p:spPr>
            <a:xfrm>
              <a:off x="3417012" y="1762684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112" y="1"/>
                  </a:lnTo>
                  <a:lnTo>
                    <a:pt x="64" y="32"/>
                  </a:lnTo>
                  <a:lnTo>
                    <a:pt x="32" y="48"/>
                  </a:lnTo>
                  <a:lnTo>
                    <a:pt x="32" y="48"/>
                  </a:lnTo>
                  <a:cubicBezTo>
                    <a:pt x="17" y="64"/>
                    <a:pt x="1" y="80"/>
                    <a:pt x="17" y="95"/>
                  </a:cubicBezTo>
                  <a:cubicBezTo>
                    <a:pt x="17" y="112"/>
                    <a:pt x="32" y="112"/>
                    <a:pt x="49" y="112"/>
                  </a:cubicBezTo>
                  <a:lnTo>
                    <a:pt x="64" y="112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143" y="64"/>
                  </a:lnTo>
                  <a:lnTo>
                    <a:pt x="143" y="64"/>
                  </a:lnTo>
                  <a:cubicBezTo>
                    <a:pt x="158" y="48"/>
                    <a:pt x="158" y="32"/>
                    <a:pt x="158" y="17"/>
                  </a:cubicBezTo>
                  <a:lnTo>
                    <a:pt x="143" y="17"/>
                  </a:ln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40"/>
            <p:cNvSpPr/>
            <p:nvPr/>
          </p:nvSpPr>
          <p:spPr>
            <a:xfrm>
              <a:off x="3167990" y="1825337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6"/>
                    <a:pt x="16" y="16"/>
                  </a:cubicBezTo>
                  <a:lnTo>
                    <a:pt x="16" y="16"/>
                  </a:lnTo>
                  <a:lnTo>
                    <a:pt x="16" y="32"/>
                  </a:lnTo>
                  <a:cubicBezTo>
                    <a:pt x="1" y="32"/>
                    <a:pt x="1" y="47"/>
                    <a:pt x="1" y="47"/>
                  </a:cubicBezTo>
                  <a:cubicBezTo>
                    <a:pt x="1" y="64"/>
                    <a:pt x="16" y="64"/>
                    <a:pt x="16" y="79"/>
                  </a:cubicBezTo>
                  <a:lnTo>
                    <a:pt x="47" y="95"/>
                  </a:lnTo>
                  <a:lnTo>
                    <a:pt x="64" y="95"/>
                  </a:lnTo>
                  <a:cubicBezTo>
                    <a:pt x="79" y="95"/>
                    <a:pt x="79" y="95"/>
                    <a:pt x="95" y="79"/>
                  </a:cubicBezTo>
                  <a:lnTo>
                    <a:pt x="95" y="79"/>
                  </a:lnTo>
                  <a:lnTo>
                    <a:pt x="95" y="64"/>
                  </a:lnTo>
                  <a:cubicBezTo>
                    <a:pt x="110" y="64"/>
                    <a:pt x="110" y="47"/>
                    <a:pt x="110" y="47"/>
                  </a:cubicBez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40"/>
            <p:cNvSpPr/>
            <p:nvPr/>
          </p:nvSpPr>
          <p:spPr>
            <a:xfrm>
              <a:off x="3305286" y="1816337"/>
              <a:ext cx="6520" cy="3498"/>
            </a:xfrm>
            <a:custGeom>
              <a:avLst/>
              <a:gdLst/>
              <a:ahLst/>
              <a:cxnLst/>
              <a:rect l="l" t="t" r="r" b="b"/>
              <a:pathLst>
                <a:path w="205" h="110" extrusionOk="0">
                  <a:moveTo>
                    <a:pt x="158" y="0"/>
                  </a:moveTo>
                  <a:lnTo>
                    <a:pt x="158" y="15"/>
                  </a:lnTo>
                  <a:lnTo>
                    <a:pt x="110" y="47"/>
                  </a:lnTo>
                  <a:cubicBezTo>
                    <a:pt x="110" y="63"/>
                    <a:pt x="95" y="63"/>
                    <a:pt x="95" y="63"/>
                  </a:cubicBezTo>
                  <a:lnTo>
                    <a:pt x="79" y="63"/>
                  </a:lnTo>
                  <a:lnTo>
                    <a:pt x="32" y="47"/>
                  </a:lnTo>
                  <a:cubicBezTo>
                    <a:pt x="16" y="47"/>
                    <a:pt x="1" y="63"/>
                    <a:pt x="1" y="78"/>
                  </a:cubicBezTo>
                  <a:cubicBezTo>
                    <a:pt x="1" y="95"/>
                    <a:pt x="16" y="95"/>
                    <a:pt x="16" y="95"/>
                  </a:cubicBezTo>
                  <a:cubicBezTo>
                    <a:pt x="16" y="110"/>
                    <a:pt x="32" y="110"/>
                    <a:pt x="47" y="110"/>
                  </a:cubicBezTo>
                  <a:lnTo>
                    <a:pt x="47" y="110"/>
                  </a:lnTo>
                  <a:lnTo>
                    <a:pt x="47" y="110"/>
                  </a:lnTo>
                  <a:lnTo>
                    <a:pt x="64" y="110"/>
                  </a:lnTo>
                  <a:lnTo>
                    <a:pt x="79" y="110"/>
                  </a:lnTo>
                  <a:lnTo>
                    <a:pt x="79" y="110"/>
                  </a:lnTo>
                  <a:lnTo>
                    <a:pt x="95" y="110"/>
                  </a:lnTo>
                  <a:lnTo>
                    <a:pt x="127" y="110"/>
                  </a:lnTo>
                  <a:lnTo>
                    <a:pt x="127" y="110"/>
                  </a:lnTo>
                  <a:cubicBezTo>
                    <a:pt x="142" y="110"/>
                    <a:pt x="190" y="110"/>
                    <a:pt x="190" y="47"/>
                  </a:cubicBezTo>
                  <a:cubicBezTo>
                    <a:pt x="205" y="47"/>
                    <a:pt x="190" y="32"/>
                    <a:pt x="190" y="32"/>
                  </a:cubicBezTo>
                  <a:cubicBezTo>
                    <a:pt x="190" y="15"/>
                    <a:pt x="190" y="15"/>
                    <a:pt x="173" y="15"/>
                  </a:cubicBezTo>
                  <a:cubicBezTo>
                    <a:pt x="173" y="15"/>
                    <a:pt x="158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40"/>
            <p:cNvSpPr/>
            <p:nvPr/>
          </p:nvSpPr>
          <p:spPr>
            <a:xfrm>
              <a:off x="3174477" y="1792738"/>
              <a:ext cx="11067" cy="4039"/>
            </a:xfrm>
            <a:custGeom>
              <a:avLst/>
              <a:gdLst/>
              <a:ahLst/>
              <a:cxnLst/>
              <a:rect l="l" t="t" r="r" b="b"/>
              <a:pathLst>
                <a:path w="348" h="127" extrusionOk="0">
                  <a:moveTo>
                    <a:pt x="316" y="1"/>
                  </a:moveTo>
                  <a:lnTo>
                    <a:pt x="316" y="1"/>
                  </a:lnTo>
                  <a:cubicBezTo>
                    <a:pt x="301" y="1"/>
                    <a:pt x="284" y="1"/>
                    <a:pt x="284" y="17"/>
                  </a:cubicBezTo>
                  <a:lnTo>
                    <a:pt x="284" y="32"/>
                  </a:lnTo>
                  <a:lnTo>
                    <a:pt x="284" y="32"/>
                  </a:lnTo>
                  <a:cubicBezTo>
                    <a:pt x="253" y="49"/>
                    <a:pt x="221" y="49"/>
                    <a:pt x="206" y="49"/>
                  </a:cubicBezTo>
                  <a:cubicBezTo>
                    <a:pt x="190" y="64"/>
                    <a:pt x="158" y="64"/>
                    <a:pt x="143" y="64"/>
                  </a:cubicBezTo>
                  <a:lnTo>
                    <a:pt x="95" y="64"/>
                  </a:lnTo>
                  <a:cubicBezTo>
                    <a:pt x="80" y="49"/>
                    <a:pt x="64" y="49"/>
                    <a:pt x="32" y="49"/>
                  </a:cubicBezTo>
                  <a:lnTo>
                    <a:pt x="32" y="49"/>
                  </a:lnTo>
                  <a:cubicBezTo>
                    <a:pt x="17" y="49"/>
                    <a:pt x="1" y="64"/>
                    <a:pt x="1" y="80"/>
                  </a:cubicBezTo>
                  <a:cubicBezTo>
                    <a:pt x="1" y="95"/>
                    <a:pt x="1" y="112"/>
                    <a:pt x="32" y="112"/>
                  </a:cubicBezTo>
                  <a:lnTo>
                    <a:pt x="32" y="112"/>
                  </a:lnTo>
                  <a:cubicBezTo>
                    <a:pt x="64" y="127"/>
                    <a:pt x="80" y="127"/>
                    <a:pt x="112" y="127"/>
                  </a:cubicBezTo>
                  <a:cubicBezTo>
                    <a:pt x="143" y="112"/>
                    <a:pt x="143" y="112"/>
                    <a:pt x="143" y="95"/>
                  </a:cubicBezTo>
                  <a:cubicBezTo>
                    <a:pt x="143" y="80"/>
                    <a:pt x="158" y="64"/>
                    <a:pt x="175" y="64"/>
                  </a:cubicBezTo>
                  <a:lnTo>
                    <a:pt x="175" y="64"/>
                  </a:lnTo>
                  <a:lnTo>
                    <a:pt x="175" y="64"/>
                  </a:lnTo>
                  <a:cubicBezTo>
                    <a:pt x="190" y="64"/>
                    <a:pt x="206" y="80"/>
                    <a:pt x="206" y="95"/>
                  </a:cubicBezTo>
                  <a:lnTo>
                    <a:pt x="206" y="127"/>
                  </a:lnTo>
                  <a:cubicBezTo>
                    <a:pt x="221" y="127"/>
                    <a:pt x="253" y="112"/>
                    <a:pt x="269" y="112"/>
                  </a:cubicBezTo>
                  <a:cubicBezTo>
                    <a:pt x="284" y="112"/>
                    <a:pt x="301" y="95"/>
                    <a:pt x="316" y="95"/>
                  </a:cubicBezTo>
                  <a:cubicBezTo>
                    <a:pt x="316" y="95"/>
                    <a:pt x="332" y="95"/>
                    <a:pt x="332" y="80"/>
                  </a:cubicBezTo>
                  <a:cubicBezTo>
                    <a:pt x="332" y="80"/>
                    <a:pt x="348" y="64"/>
                    <a:pt x="348" y="49"/>
                  </a:cubicBezTo>
                  <a:lnTo>
                    <a:pt x="348" y="49"/>
                  </a:lnTo>
                  <a:cubicBezTo>
                    <a:pt x="348" y="32"/>
                    <a:pt x="348" y="1"/>
                    <a:pt x="332" y="1"/>
                  </a:cubicBezTo>
                  <a:lnTo>
                    <a:pt x="3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40"/>
            <p:cNvSpPr/>
            <p:nvPr/>
          </p:nvSpPr>
          <p:spPr>
            <a:xfrm>
              <a:off x="3299752" y="1781257"/>
              <a:ext cx="4580" cy="3021"/>
            </a:xfrm>
            <a:custGeom>
              <a:avLst/>
              <a:gdLst/>
              <a:ahLst/>
              <a:cxnLst/>
              <a:rect l="l" t="t" r="r" b="b"/>
              <a:pathLst>
                <a:path w="144" h="95" extrusionOk="0">
                  <a:moveTo>
                    <a:pt x="112" y="0"/>
                  </a:moveTo>
                  <a:lnTo>
                    <a:pt x="112" y="0"/>
                  </a:lnTo>
                  <a:lnTo>
                    <a:pt x="95" y="0"/>
                  </a:lnTo>
                  <a:lnTo>
                    <a:pt x="49" y="15"/>
                  </a:lnTo>
                  <a:lnTo>
                    <a:pt x="32" y="32"/>
                  </a:lnTo>
                  <a:cubicBezTo>
                    <a:pt x="17" y="32"/>
                    <a:pt x="1" y="47"/>
                    <a:pt x="1" y="78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9" y="95"/>
                  </a:lnTo>
                  <a:lnTo>
                    <a:pt x="127" y="78"/>
                  </a:lnTo>
                  <a:lnTo>
                    <a:pt x="127" y="63"/>
                  </a:lnTo>
                  <a:cubicBezTo>
                    <a:pt x="143" y="63"/>
                    <a:pt x="143" y="47"/>
                    <a:pt x="143" y="32"/>
                  </a:cubicBezTo>
                  <a:cubicBezTo>
                    <a:pt x="143" y="15"/>
                    <a:pt x="127" y="15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40"/>
            <p:cNvSpPr/>
            <p:nvPr/>
          </p:nvSpPr>
          <p:spPr>
            <a:xfrm>
              <a:off x="3088290" y="1785741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1" y="17"/>
                    <a:pt x="1" y="48"/>
                  </a:cubicBezTo>
                  <a:lnTo>
                    <a:pt x="17" y="95"/>
                  </a:lnTo>
                  <a:lnTo>
                    <a:pt x="80" y="95"/>
                  </a:lnTo>
                  <a:lnTo>
                    <a:pt x="95" y="95"/>
                  </a:lnTo>
                  <a:lnTo>
                    <a:pt x="80" y="32"/>
                  </a:lnTo>
                  <a:cubicBezTo>
                    <a:pt x="64" y="17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40"/>
            <p:cNvSpPr/>
            <p:nvPr/>
          </p:nvSpPr>
          <p:spPr>
            <a:xfrm>
              <a:off x="3104350" y="1791752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7"/>
                    <a:pt x="16" y="32"/>
                  </a:cubicBezTo>
                  <a:lnTo>
                    <a:pt x="16" y="32"/>
                  </a:lnTo>
                  <a:lnTo>
                    <a:pt x="16" y="32"/>
                  </a:lnTo>
                  <a:lnTo>
                    <a:pt x="0" y="80"/>
                  </a:lnTo>
                  <a:cubicBezTo>
                    <a:pt x="0" y="80"/>
                    <a:pt x="0" y="95"/>
                    <a:pt x="16" y="95"/>
                  </a:cubicBezTo>
                  <a:cubicBezTo>
                    <a:pt x="16" y="111"/>
                    <a:pt x="32" y="111"/>
                    <a:pt x="48" y="111"/>
                  </a:cubicBezTo>
                  <a:lnTo>
                    <a:pt x="48" y="111"/>
                  </a:lnTo>
                  <a:lnTo>
                    <a:pt x="63" y="111"/>
                  </a:lnTo>
                  <a:lnTo>
                    <a:pt x="95" y="111"/>
                  </a:lnTo>
                  <a:cubicBezTo>
                    <a:pt x="95" y="111"/>
                    <a:pt x="111" y="111"/>
                    <a:pt x="111" y="95"/>
                  </a:cubicBezTo>
                  <a:cubicBezTo>
                    <a:pt x="126" y="95"/>
                    <a:pt x="126" y="80"/>
                    <a:pt x="126" y="63"/>
                  </a:cubicBezTo>
                  <a:cubicBezTo>
                    <a:pt x="126" y="48"/>
                    <a:pt x="111" y="48"/>
                    <a:pt x="95" y="32"/>
                  </a:cubicBezTo>
                  <a:lnTo>
                    <a:pt x="95" y="32"/>
                  </a:ln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7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40"/>
            <p:cNvSpPr/>
            <p:nvPr/>
          </p:nvSpPr>
          <p:spPr>
            <a:xfrm>
              <a:off x="3156445" y="1806796"/>
              <a:ext cx="2576" cy="2544"/>
            </a:xfrm>
            <a:custGeom>
              <a:avLst/>
              <a:gdLst/>
              <a:ahLst/>
              <a:cxnLst/>
              <a:rect l="l" t="t" r="r" b="b"/>
              <a:pathLst>
                <a:path w="81" h="80" extrusionOk="0">
                  <a:moveTo>
                    <a:pt x="8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64" y="0"/>
                  </a:lnTo>
                  <a:lnTo>
                    <a:pt x="32" y="16"/>
                  </a:lnTo>
                  <a:cubicBezTo>
                    <a:pt x="17" y="16"/>
                    <a:pt x="1" y="48"/>
                    <a:pt x="17" y="63"/>
                  </a:cubicBezTo>
                  <a:lnTo>
                    <a:pt x="32" y="79"/>
                  </a:lnTo>
                  <a:lnTo>
                    <a:pt x="49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63"/>
                  </a:lnTo>
                  <a:lnTo>
                    <a:pt x="64" y="32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2720;p40"/>
            <p:cNvSpPr/>
            <p:nvPr/>
          </p:nvSpPr>
          <p:spPr>
            <a:xfrm>
              <a:off x="3414532" y="1779731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95" y="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32"/>
                  </a:lnTo>
                  <a:cubicBezTo>
                    <a:pt x="32" y="48"/>
                    <a:pt x="16" y="48"/>
                    <a:pt x="0" y="63"/>
                  </a:cubicBezTo>
                  <a:lnTo>
                    <a:pt x="16" y="63"/>
                  </a:lnTo>
                  <a:cubicBezTo>
                    <a:pt x="16" y="80"/>
                    <a:pt x="32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42" y="63"/>
                  </a:lnTo>
                  <a:lnTo>
                    <a:pt x="142" y="63"/>
                  </a:lnTo>
                  <a:cubicBezTo>
                    <a:pt x="158" y="48"/>
                    <a:pt x="173" y="32"/>
                    <a:pt x="158" y="17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40"/>
            <p:cNvSpPr/>
            <p:nvPr/>
          </p:nvSpPr>
          <p:spPr>
            <a:xfrm>
              <a:off x="3437049" y="176770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27" y="0"/>
                  </a:moveTo>
                  <a:lnTo>
                    <a:pt x="64" y="17"/>
                  </a:lnTo>
                  <a:lnTo>
                    <a:pt x="80" y="17"/>
                  </a:lnTo>
                  <a:cubicBezTo>
                    <a:pt x="80" y="32"/>
                    <a:pt x="80" y="63"/>
                    <a:pt x="49" y="63"/>
                  </a:cubicBezTo>
                  <a:lnTo>
                    <a:pt x="49" y="63"/>
                  </a:lnTo>
                  <a:cubicBezTo>
                    <a:pt x="32" y="63"/>
                    <a:pt x="17" y="63"/>
                    <a:pt x="17" y="48"/>
                  </a:cubicBezTo>
                  <a:lnTo>
                    <a:pt x="1" y="48"/>
                  </a:lnTo>
                  <a:lnTo>
                    <a:pt x="1" y="95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80" y="126"/>
                  </a:lnTo>
                  <a:cubicBezTo>
                    <a:pt x="95" y="111"/>
                    <a:pt x="112" y="95"/>
                    <a:pt x="112" y="80"/>
                  </a:cubicBezTo>
                  <a:cubicBezTo>
                    <a:pt x="95" y="63"/>
                    <a:pt x="95" y="63"/>
                    <a:pt x="80" y="63"/>
                  </a:cubicBezTo>
                  <a:lnTo>
                    <a:pt x="95" y="48"/>
                  </a:lnTo>
                  <a:cubicBezTo>
                    <a:pt x="95" y="48"/>
                    <a:pt x="112" y="48"/>
                    <a:pt x="112" y="32"/>
                  </a:cubicBezTo>
                  <a:cubicBezTo>
                    <a:pt x="127" y="32"/>
                    <a:pt x="127" y="17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40"/>
            <p:cNvSpPr/>
            <p:nvPr/>
          </p:nvSpPr>
          <p:spPr>
            <a:xfrm>
              <a:off x="3190538" y="1786727"/>
              <a:ext cx="4039" cy="2576"/>
            </a:xfrm>
            <a:custGeom>
              <a:avLst/>
              <a:gdLst/>
              <a:ahLst/>
              <a:cxnLst/>
              <a:rect l="l" t="t" r="r" b="b"/>
              <a:pathLst>
                <a:path w="127" h="81" extrusionOk="0">
                  <a:moveTo>
                    <a:pt x="95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32" y="17"/>
                  </a:lnTo>
                  <a:lnTo>
                    <a:pt x="32" y="17"/>
                  </a:lnTo>
                  <a:cubicBezTo>
                    <a:pt x="16" y="17"/>
                    <a:pt x="0" y="32"/>
                    <a:pt x="0" y="49"/>
                  </a:cubicBezTo>
                  <a:lnTo>
                    <a:pt x="0" y="49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48" y="49"/>
                  </a:lnTo>
                  <a:cubicBezTo>
                    <a:pt x="48" y="49"/>
                    <a:pt x="63" y="64"/>
                    <a:pt x="63" y="80"/>
                  </a:cubicBezTo>
                  <a:lnTo>
                    <a:pt x="95" y="64"/>
                  </a:lnTo>
                  <a:cubicBezTo>
                    <a:pt x="111" y="64"/>
                    <a:pt x="126" y="49"/>
                    <a:pt x="126" y="32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40"/>
            <p:cNvSpPr/>
            <p:nvPr/>
          </p:nvSpPr>
          <p:spPr>
            <a:xfrm>
              <a:off x="3431038" y="1768218"/>
              <a:ext cx="4039" cy="6042"/>
            </a:xfrm>
            <a:custGeom>
              <a:avLst/>
              <a:gdLst/>
              <a:ahLst/>
              <a:cxnLst/>
              <a:rect l="l" t="t" r="r" b="b"/>
              <a:pathLst>
                <a:path w="127" h="190" extrusionOk="0">
                  <a:moveTo>
                    <a:pt x="49" y="1"/>
                  </a:moveTo>
                  <a:cubicBezTo>
                    <a:pt x="32" y="1"/>
                    <a:pt x="17" y="16"/>
                    <a:pt x="17" y="16"/>
                  </a:cubicBezTo>
                  <a:lnTo>
                    <a:pt x="17" y="32"/>
                  </a:lnTo>
                  <a:cubicBezTo>
                    <a:pt x="17" y="47"/>
                    <a:pt x="1" y="64"/>
                    <a:pt x="17" y="95"/>
                  </a:cubicBezTo>
                  <a:lnTo>
                    <a:pt x="17" y="95"/>
                  </a:lnTo>
                  <a:cubicBezTo>
                    <a:pt x="17" y="110"/>
                    <a:pt x="17" y="110"/>
                    <a:pt x="32" y="127"/>
                  </a:cubicBezTo>
                  <a:lnTo>
                    <a:pt x="32" y="158"/>
                  </a:lnTo>
                  <a:cubicBezTo>
                    <a:pt x="49" y="158"/>
                    <a:pt x="49" y="173"/>
                    <a:pt x="49" y="173"/>
                  </a:cubicBezTo>
                  <a:cubicBezTo>
                    <a:pt x="49" y="190"/>
                    <a:pt x="64" y="190"/>
                    <a:pt x="80" y="190"/>
                  </a:cubicBezTo>
                  <a:lnTo>
                    <a:pt x="95" y="190"/>
                  </a:lnTo>
                  <a:cubicBezTo>
                    <a:pt x="112" y="173"/>
                    <a:pt x="127" y="158"/>
                    <a:pt x="112" y="142"/>
                  </a:cubicBezTo>
                  <a:lnTo>
                    <a:pt x="112" y="142"/>
                  </a:lnTo>
                  <a:cubicBezTo>
                    <a:pt x="112" y="127"/>
                    <a:pt x="95" y="127"/>
                    <a:pt x="95" y="127"/>
                  </a:cubicBezTo>
                  <a:cubicBezTo>
                    <a:pt x="95" y="95"/>
                    <a:pt x="80" y="79"/>
                    <a:pt x="80" y="64"/>
                  </a:cubicBezTo>
                  <a:lnTo>
                    <a:pt x="80" y="64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2"/>
                  </a:lnTo>
                  <a:cubicBezTo>
                    <a:pt x="80" y="32"/>
                    <a:pt x="64" y="32"/>
                    <a:pt x="64" y="16"/>
                  </a:cubicBezTo>
                  <a:cubicBezTo>
                    <a:pt x="49" y="16"/>
                    <a:pt x="49" y="1"/>
                    <a:pt x="4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40"/>
            <p:cNvSpPr/>
            <p:nvPr/>
          </p:nvSpPr>
          <p:spPr>
            <a:xfrm>
              <a:off x="3308784" y="1780239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lnTo>
                    <a:pt x="63" y="79"/>
                  </a:lnTo>
                  <a:lnTo>
                    <a:pt x="63" y="110"/>
                  </a:lnTo>
                  <a:lnTo>
                    <a:pt x="95" y="142"/>
                  </a:lnTo>
                  <a:lnTo>
                    <a:pt x="111" y="142"/>
                  </a:lnTo>
                  <a:lnTo>
                    <a:pt x="126" y="127"/>
                  </a:lnTo>
                  <a:lnTo>
                    <a:pt x="158" y="110"/>
                  </a:lnTo>
                  <a:cubicBezTo>
                    <a:pt x="174" y="110"/>
                    <a:pt x="174" y="95"/>
                    <a:pt x="174" y="79"/>
                  </a:cubicBezTo>
                  <a:lnTo>
                    <a:pt x="174" y="64"/>
                  </a:lnTo>
                  <a:cubicBezTo>
                    <a:pt x="174" y="64"/>
                    <a:pt x="174" y="47"/>
                    <a:pt x="158" y="47"/>
                  </a:cubicBezTo>
                  <a:lnTo>
                    <a:pt x="126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40"/>
            <p:cNvSpPr/>
            <p:nvPr/>
          </p:nvSpPr>
          <p:spPr>
            <a:xfrm>
              <a:off x="3416026" y="1769235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6" y="15"/>
                    <a:pt x="16" y="32"/>
                  </a:cubicBezTo>
                  <a:lnTo>
                    <a:pt x="0" y="78"/>
                  </a:lnTo>
                  <a:cubicBezTo>
                    <a:pt x="0" y="78"/>
                    <a:pt x="0" y="95"/>
                    <a:pt x="16" y="110"/>
                  </a:cubicBezTo>
                  <a:lnTo>
                    <a:pt x="32" y="126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95" y="126"/>
                  </a:lnTo>
                  <a:cubicBezTo>
                    <a:pt x="111" y="126"/>
                    <a:pt x="126" y="126"/>
                    <a:pt x="126" y="110"/>
                  </a:cubicBezTo>
                  <a:cubicBezTo>
                    <a:pt x="126" y="78"/>
                    <a:pt x="111" y="63"/>
                    <a:pt x="95" y="63"/>
                  </a:cubicBezTo>
                  <a:lnTo>
                    <a:pt x="80" y="63"/>
                  </a:lnTo>
                  <a:lnTo>
                    <a:pt x="80" y="63"/>
                  </a:ln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80" y="15"/>
                    <a:pt x="63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40"/>
            <p:cNvSpPr/>
            <p:nvPr/>
          </p:nvSpPr>
          <p:spPr>
            <a:xfrm>
              <a:off x="3388961" y="1771716"/>
              <a:ext cx="5565" cy="5025"/>
            </a:xfrm>
            <a:custGeom>
              <a:avLst/>
              <a:gdLst/>
              <a:ahLst/>
              <a:cxnLst/>
              <a:rect l="l" t="t" r="r" b="b"/>
              <a:pathLst>
                <a:path w="175" h="158" extrusionOk="0">
                  <a:moveTo>
                    <a:pt x="143" y="0"/>
                  </a:moveTo>
                  <a:lnTo>
                    <a:pt x="126" y="0"/>
                  </a:lnTo>
                  <a:lnTo>
                    <a:pt x="111" y="17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48" y="80"/>
                  </a:lnTo>
                  <a:lnTo>
                    <a:pt x="32" y="80"/>
                  </a:lnTo>
                  <a:cubicBezTo>
                    <a:pt x="17" y="80"/>
                    <a:pt x="0" y="95"/>
                    <a:pt x="0" y="111"/>
                  </a:cubicBezTo>
                  <a:cubicBezTo>
                    <a:pt x="0" y="126"/>
                    <a:pt x="17" y="143"/>
                    <a:pt x="32" y="143"/>
                  </a:cubicBezTo>
                  <a:lnTo>
                    <a:pt x="48" y="143"/>
                  </a:lnTo>
                  <a:lnTo>
                    <a:pt x="63" y="143"/>
                  </a:lnTo>
                  <a:lnTo>
                    <a:pt x="80" y="143"/>
                  </a:lnTo>
                  <a:cubicBezTo>
                    <a:pt x="80" y="143"/>
                    <a:pt x="95" y="143"/>
                    <a:pt x="111" y="158"/>
                  </a:cubicBezTo>
                  <a:lnTo>
                    <a:pt x="126" y="143"/>
                  </a:lnTo>
                  <a:lnTo>
                    <a:pt x="143" y="95"/>
                  </a:lnTo>
                  <a:lnTo>
                    <a:pt x="174" y="48"/>
                  </a:lnTo>
                  <a:cubicBezTo>
                    <a:pt x="174" y="32"/>
                    <a:pt x="174" y="17"/>
                    <a:pt x="15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40"/>
            <p:cNvSpPr/>
            <p:nvPr/>
          </p:nvSpPr>
          <p:spPr>
            <a:xfrm>
              <a:off x="3421020" y="1774229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80" y="1"/>
                  </a:moveTo>
                  <a:lnTo>
                    <a:pt x="64" y="1"/>
                  </a:lnTo>
                  <a:cubicBezTo>
                    <a:pt x="64" y="1"/>
                    <a:pt x="64" y="16"/>
                    <a:pt x="49" y="16"/>
                  </a:cubicBezTo>
                  <a:lnTo>
                    <a:pt x="49" y="16"/>
                  </a:lnTo>
                  <a:lnTo>
                    <a:pt x="17" y="47"/>
                  </a:lnTo>
                  <a:cubicBezTo>
                    <a:pt x="1" y="47"/>
                    <a:pt x="1" y="64"/>
                    <a:pt x="1" y="64"/>
                  </a:cubicBezTo>
                  <a:lnTo>
                    <a:pt x="1" y="95"/>
                  </a:lnTo>
                  <a:cubicBezTo>
                    <a:pt x="17" y="110"/>
                    <a:pt x="17" y="110"/>
                    <a:pt x="32" y="110"/>
                  </a:cubicBezTo>
                  <a:cubicBezTo>
                    <a:pt x="32" y="110"/>
                    <a:pt x="49" y="110"/>
                    <a:pt x="49" y="95"/>
                  </a:cubicBezTo>
                  <a:lnTo>
                    <a:pt x="95" y="64"/>
                  </a:lnTo>
                  <a:cubicBezTo>
                    <a:pt x="112" y="47"/>
                    <a:pt x="112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40"/>
            <p:cNvSpPr/>
            <p:nvPr/>
          </p:nvSpPr>
          <p:spPr>
            <a:xfrm>
              <a:off x="3406994" y="1777727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7"/>
                    <a:pt x="0" y="32"/>
                  </a:cubicBezTo>
                  <a:lnTo>
                    <a:pt x="0" y="32"/>
                  </a:lnTo>
                  <a:lnTo>
                    <a:pt x="0" y="48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48" y="63"/>
                  </a:lnTo>
                  <a:lnTo>
                    <a:pt x="80" y="80"/>
                  </a:lnTo>
                  <a:lnTo>
                    <a:pt x="80" y="80"/>
                  </a:lnTo>
                  <a:cubicBezTo>
                    <a:pt x="95" y="80"/>
                    <a:pt x="111" y="63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lnTo>
                    <a:pt x="8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40"/>
            <p:cNvSpPr/>
            <p:nvPr/>
          </p:nvSpPr>
          <p:spPr>
            <a:xfrm>
              <a:off x="3369434" y="175619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0" y="47"/>
                  </a:lnTo>
                  <a:cubicBezTo>
                    <a:pt x="0" y="63"/>
                    <a:pt x="0" y="79"/>
                    <a:pt x="16" y="95"/>
                  </a:cubicBezTo>
                  <a:lnTo>
                    <a:pt x="32" y="95"/>
                  </a:lnTo>
                  <a:lnTo>
                    <a:pt x="63" y="95"/>
                  </a:lnTo>
                  <a:lnTo>
                    <a:pt x="79" y="63"/>
                  </a:lnTo>
                  <a:cubicBezTo>
                    <a:pt x="95" y="47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40"/>
            <p:cNvSpPr/>
            <p:nvPr/>
          </p:nvSpPr>
          <p:spPr>
            <a:xfrm>
              <a:off x="3092837" y="1793279"/>
              <a:ext cx="3498" cy="5502"/>
            </a:xfrm>
            <a:custGeom>
              <a:avLst/>
              <a:gdLst/>
              <a:ahLst/>
              <a:cxnLst/>
              <a:rect l="l" t="t" r="r" b="b"/>
              <a:pathLst>
                <a:path w="110" h="173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cubicBezTo>
                    <a:pt x="0" y="15"/>
                    <a:pt x="0" y="32"/>
                    <a:pt x="0" y="47"/>
                  </a:cubicBezTo>
                  <a:lnTo>
                    <a:pt x="32" y="110"/>
                  </a:lnTo>
                  <a:lnTo>
                    <a:pt x="47" y="141"/>
                  </a:lnTo>
                  <a:cubicBezTo>
                    <a:pt x="47" y="158"/>
                    <a:pt x="63" y="173"/>
                    <a:pt x="78" y="173"/>
                  </a:cubicBezTo>
                  <a:lnTo>
                    <a:pt x="78" y="158"/>
                  </a:lnTo>
                  <a:cubicBezTo>
                    <a:pt x="110" y="158"/>
                    <a:pt x="110" y="141"/>
                    <a:pt x="110" y="126"/>
                  </a:cubicBezTo>
                  <a:lnTo>
                    <a:pt x="95" y="110"/>
                  </a:lnTo>
                  <a:lnTo>
                    <a:pt x="78" y="126"/>
                  </a:lnTo>
                  <a:lnTo>
                    <a:pt x="78" y="126"/>
                  </a:lnTo>
                  <a:cubicBezTo>
                    <a:pt x="47" y="126"/>
                    <a:pt x="32" y="95"/>
                    <a:pt x="47" y="78"/>
                  </a:cubicBezTo>
                  <a:lnTo>
                    <a:pt x="47" y="15"/>
                  </a:lnTo>
                  <a:lnTo>
                    <a:pt x="47" y="15"/>
                  </a:lnTo>
                  <a:cubicBezTo>
                    <a:pt x="47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40"/>
            <p:cNvSpPr/>
            <p:nvPr/>
          </p:nvSpPr>
          <p:spPr>
            <a:xfrm>
              <a:off x="3392969" y="1801294"/>
              <a:ext cx="3021" cy="5025"/>
            </a:xfrm>
            <a:custGeom>
              <a:avLst/>
              <a:gdLst/>
              <a:ahLst/>
              <a:cxnLst/>
              <a:rect l="l" t="t" r="r" b="b"/>
              <a:pathLst>
                <a:path w="95" h="158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6"/>
                  </a:cubicBezTo>
                  <a:cubicBezTo>
                    <a:pt x="17" y="16"/>
                    <a:pt x="0" y="16"/>
                    <a:pt x="17" y="32"/>
                  </a:cubicBezTo>
                  <a:lnTo>
                    <a:pt x="17" y="79"/>
                  </a:lnTo>
                  <a:lnTo>
                    <a:pt x="17" y="95"/>
                  </a:lnTo>
                  <a:cubicBezTo>
                    <a:pt x="32" y="95"/>
                    <a:pt x="32" y="110"/>
                    <a:pt x="17" y="126"/>
                  </a:cubicBezTo>
                  <a:lnTo>
                    <a:pt x="17" y="126"/>
                  </a:lnTo>
                  <a:cubicBezTo>
                    <a:pt x="17" y="142"/>
                    <a:pt x="32" y="158"/>
                    <a:pt x="48" y="158"/>
                  </a:cubicBezTo>
                  <a:lnTo>
                    <a:pt x="48" y="158"/>
                  </a:lnTo>
                  <a:lnTo>
                    <a:pt x="63" y="158"/>
                  </a:lnTo>
                  <a:cubicBezTo>
                    <a:pt x="80" y="158"/>
                    <a:pt x="95" y="142"/>
                    <a:pt x="95" y="126"/>
                  </a:cubicBezTo>
                  <a:lnTo>
                    <a:pt x="95" y="126"/>
                  </a:lnTo>
                  <a:lnTo>
                    <a:pt x="80" y="110"/>
                  </a:lnTo>
                  <a:lnTo>
                    <a:pt x="80" y="32"/>
                  </a:lnTo>
                  <a:lnTo>
                    <a:pt x="80" y="16"/>
                  </a:lnTo>
                  <a:lnTo>
                    <a:pt x="80" y="16"/>
                  </a:ln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40"/>
            <p:cNvSpPr/>
            <p:nvPr/>
          </p:nvSpPr>
          <p:spPr>
            <a:xfrm>
              <a:off x="3332828" y="1807781"/>
              <a:ext cx="3053" cy="5057"/>
            </a:xfrm>
            <a:custGeom>
              <a:avLst/>
              <a:gdLst/>
              <a:ahLst/>
              <a:cxnLst/>
              <a:rect l="l" t="t" r="r" b="b"/>
              <a:pathLst>
                <a:path w="96" h="159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"/>
                    <a:pt x="1" y="32"/>
                    <a:pt x="1" y="48"/>
                  </a:cubicBezTo>
                  <a:lnTo>
                    <a:pt x="17" y="112"/>
                  </a:lnTo>
                  <a:lnTo>
                    <a:pt x="32" y="127"/>
                  </a:lnTo>
                  <a:cubicBezTo>
                    <a:pt x="32" y="143"/>
                    <a:pt x="49" y="158"/>
                    <a:pt x="64" y="158"/>
                  </a:cubicBezTo>
                  <a:lnTo>
                    <a:pt x="64" y="158"/>
                  </a:lnTo>
                  <a:lnTo>
                    <a:pt x="64" y="158"/>
                  </a:lnTo>
                  <a:cubicBezTo>
                    <a:pt x="80" y="143"/>
                    <a:pt x="95" y="127"/>
                    <a:pt x="95" y="112"/>
                  </a:cubicBezTo>
                  <a:lnTo>
                    <a:pt x="80" y="95"/>
                  </a:lnTo>
                  <a:lnTo>
                    <a:pt x="64" y="32"/>
                  </a:lnTo>
                  <a:cubicBezTo>
                    <a:pt x="64" y="17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40"/>
            <p:cNvSpPr/>
            <p:nvPr/>
          </p:nvSpPr>
          <p:spPr>
            <a:xfrm>
              <a:off x="3030184" y="1797286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17" y="0"/>
                  </a:moveTo>
                  <a:lnTo>
                    <a:pt x="17" y="0"/>
                  </a:lnTo>
                  <a:cubicBezTo>
                    <a:pt x="32" y="15"/>
                    <a:pt x="32" y="15"/>
                    <a:pt x="32" y="32"/>
                  </a:cubicBezTo>
                  <a:cubicBezTo>
                    <a:pt x="32" y="47"/>
                    <a:pt x="17" y="47"/>
                    <a:pt x="17" y="63"/>
                  </a:cubicBezTo>
                  <a:lnTo>
                    <a:pt x="0" y="63"/>
                  </a:lnTo>
                  <a:lnTo>
                    <a:pt x="17" y="63"/>
                  </a:lnTo>
                  <a:lnTo>
                    <a:pt x="80" y="63"/>
                  </a:lnTo>
                  <a:lnTo>
                    <a:pt x="80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40"/>
            <p:cNvSpPr/>
            <p:nvPr/>
          </p:nvSpPr>
          <p:spPr>
            <a:xfrm>
              <a:off x="3178008" y="1780239"/>
              <a:ext cx="6042" cy="3530"/>
            </a:xfrm>
            <a:custGeom>
              <a:avLst/>
              <a:gdLst/>
              <a:ahLst/>
              <a:cxnLst/>
              <a:rect l="l" t="t" r="r" b="b"/>
              <a:pathLst>
                <a:path w="190" h="111" extrusionOk="0">
                  <a:moveTo>
                    <a:pt x="158" y="1"/>
                  </a:moveTo>
                  <a:lnTo>
                    <a:pt x="158" y="1"/>
                  </a:lnTo>
                  <a:lnTo>
                    <a:pt x="142" y="1"/>
                  </a:lnTo>
                  <a:cubicBezTo>
                    <a:pt x="127" y="1"/>
                    <a:pt x="110" y="16"/>
                    <a:pt x="110" y="16"/>
                  </a:cubicBezTo>
                  <a:cubicBezTo>
                    <a:pt x="95" y="32"/>
                    <a:pt x="79" y="32"/>
                    <a:pt x="79" y="32"/>
                  </a:cubicBezTo>
                  <a:lnTo>
                    <a:pt x="64" y="32"/>
                  </a:lnTo>
                  <a:lnTo>
                    <a:pt x="47" y="32"/>
                  </a:lnTo>
                  <a:cubicBezTo>
                    <a:pt x="32" y="32"/>
                    <a:pt x="16" y="32"/>
                    <a:pt x="16" y="47"/>
                  </a:cubicBezTo>
                  <a:cubicBezTo>
                    <a:pt x="1" y="64"/>
                    <a:pt x="1" y="79"/>
                    <a:pt x="16" y="95"/>
                  </a:cubicBezTo>
                  <a:lnTo>
                    <a:pt x="47" y="95"/>
                  </a:lnTo>
                  <a:cubicBezTo>
                    <a:pt x="64" y="110"/>
                    <a:pt x="64" y="110"/>
                    <a:pt x="79" y="110"/>
                  </a:cubicBezTo>
                  <a:cubicBezTo>
                    <a:pt x="95" y="110"/>
                    <a:pt x="110" y="95"/>
                    <a:pt x="127" y="95"/>
                  </a:cubicBezTo>
                  <a:cubicBezTo>
                    <a:pt x="127" y="79"/>
                    <a:pt x="142" y="79"/>
                    <a:pt x="142" y="79"/>
                  </a:cubicBezTo>
                  <a:cubicBezTo>
                    <a:pt x="158" y="64"/>
                    <a:pt x="158" y="64"/>
                    <a:pt x="173" y="64"/>
                  </a:cubicBezTo>
                  <a:cubicBezTo>
                    <a:pt x="190" y="47"/>
                    <a:pt x="190" y="32"/>
                    <a:pt x="190" y="16"/>
                  </a:cubicBezTo>
                  <a:cubicBezTo>
                    <a:pt x="190" y="16"/>
                    <a:pt x="190" y="1"/>
                    <a:pt x="17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40"/>
            <p:cNvSpPr/>
            <p:nvPr/>
          </p:nvSpPr>
          <p:spPr>
            <a:xfrm>
              <a:off x="3417521" y="180329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33" y="0"/>
                  </a:moveTo>
                  <a:lnTo>
                    <a:pt x="33" y="0"/>
                  </a:lnTo>
                  <a:cubicBezTo>
                    <a:pt x="16" y="0"/>
                    <a:pt x="1" y="16"/>
                    <a:pt x="1" y="32"/>
                  </a:cubicBezTo>
                  <a:lnTo>
                    <a:pt x="1" y="32"/>
                  </a:lnTo>
                  <a:lnTo>
                    <a:pt x="1" y="47"/>
                  </a:lnTo>
                  <a:lnTo>
                    <a:pt x="1" y="79"/>
                  </a:lnTo>
                  <a:cubicBezTo>
                    <a:pt x="1" y="95"/>
                    <a:pt x="1" y="95"/>
                    <a:pt x="16" y="110"/>
                  </a:cubicBezTo>
                  <a:lnTo>
                    <a:pt x="48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96" y="95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cubicBezTo>
                    <a:pt x="111" y="47"/>
                    <a:pt x="96" y="32"/>
                    <a:pt x="79" y="16"/>
                  </a:cubicBezTo>
                  <a:lnTo>
                    <a:pt x="64" y="16"/>
                  </a:lnTo>
                  <a:lnTo>
                    <a:pt x="64" y="16"/>
                  </a:lnTo>
                  <a:cubicBezTo>
                    <a:pt x="64" y="0"/>
                    <a:pt x="48" y="0"/>
                    <a:pt x="3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40"/>
            <p:cNvSpPr/>
            <p:nvPr/>
          </p:nvSpPr>
          <p:spPr>
            <a:xfrm>
              <a:off x="3305286" y="1814810"/>
              <a:ext cx="5534" cy="3562"/>
            </a:xfrm>
            <a:custGeom>
              <a:avLst/>
              <a:gdLst/>
              <a:ahLst/>
              <a:cxnLst/>
              <a:rect l="l" t="t" r="r" b="b"/>
              <a:pathLst>
                <a:path w="174" h="11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110" y="17"/>
                  </a:lnTo>
                  <a:lnTo>
                    <a:pt x="79" y="32"/>
                  </a:lnTo>
                  <a:lnTo>
                    <a:pt x="47" y="32"/>
                  </a:lnTo>
                  <a:cubicBezTo>
                    <a:pt x="47" y="17"/>
                    <a:pt x="32" y="17"/>
                    <a:pt x="32" y="17"/>
                  </a:cubicBezTo>
                  <a:lnTo>
                    <a:pt x="32" y="17"/>
                  </a:lnTo>
                  <a:cubicBezTo>
                    <a:pt x="16" y="32"/>
                    <a:pt x="1" y="32"/>
                    <a:pt x="1" y="48"/>
                  </a:cubicBezTo>
                  <a:cubicBezTo>
                    <a:pt x="1" y="63"/>
                    <a:pt x="1" y="80"/>
                    <a:pt x="16" y="95"/>
                  </a:cubicBezTo>
                  <a:lnTo>
                    <a:pt x="32" y="95"/>
                  </a:lnTo>
                  <a:lnTo>
                    <a:pt x="79" y="111"/>
                  </a:lnTo>
                  <a:lnTo>
                    <a:pt x="95" y="111"/>
                  </a:lnTo>
                  <a:cubicBezTo>
                    <a:pt x="95" y="111"/>
                    <a:pt x="110" y="111"/>
                    <a:pt x="110" y="95"/>
                  </a:cubicBezTo>
                  <a:lnTo>
                    <a:pt x="158" y="63"/>
                  </a:lnTo>
                  <a:lnTo>
                    <a:pt x="158" y="48"/>
                  </a:lnTo>
                  <a:lnTo>
                    <a:pt x="173" y="48"/>
                  </a:lnTo>
                  <a:cubicBezTo>
                    <a:pt x="173" y="32"/>
                    <a:pt x="173" y="32"/>
                    <a:pt x="158" y="17"/>
                  </a:cubicBezTo>
                  <a:lnTo>
                    <a:pt x="158" y="17"/>
                  </a:lnTo>
                  <a:cubicBezTo>
                    <a:pt x="158" y="0"/>
                    <a:pt x="142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40"/>
            <p:cNvSpPr/>
            <p:nvPr/>
          </p:nvSpPr>
          <p:spPr>
            <a:xfrm>
              <a:off x="3329361" y="1773720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110" y="0"/>
                  </a:moveTo>
                  <a:cubicBezTo>
                    <a:pt x="95" y="0"/>
                    <a:pt x="78" y="17"/>
                    <a:pt x="78" y="32"/>
                  </a:cubicBezTo>
                  <a:lnTo>
                    <a:pt x="78" y="32"/>
                  </a:lnTo>
                  <a:lnTo>
                    <a:pt x="78" y="32"/>
                  </a:lnTo>
                  <a:cubicBezTo>
                    <a:pt x="63" y="17"/>
                    <a:pt x="47" y="17"/>
                    <a:pt x="47" y="17"/>
                  </a:cubicBezTo>
                  <a:lnTo>
                    <a:pt x="32" y="17"/>
                  </a:lnTo>
                  <a:lnTo>
                    <a:pt x="32" y="17"/>
                  </a:lnTo>
                  <a:cubicBezTo>
                    <a:pt x="15" y="32"/>
                    <a:pt x="0" y="48"/>
                    <a:pt x="15" y="63"/>
                  </a:cubicBezTo>
                  <a:lnTo>
                    <a:pt x="15" y="80"/>
                  </a:lnTo>
                  <a:lnTo>
                    <a:pt x="47" y="111"/>
                  </a:lnTo>
                  <a:lnTo>
                    <a:pt x="63" y="111"/>
                  </a:lnTo>
                  <a:lnTo>
                    <a:pt x="78" y="111"/>
                  </a:lnTo>
                  <a:lnTo>
                    <a:pt x="78" y="111"/>
                  </a:lnTo>
                  <a:cubicBezTo>
                    <a:pt x="110" y="111"/>
                    <a:pt x="126" y="95"/>
                    <a:pt x="141" y="63"/>
                  </a:cubicBezTo>
                  <a:lnTo>
                    <a:pt x="141" y="48"/>
                  </a:lnTo>
                  <a:lnTo>
                    <a:pt x="141" y="17"/>
                  </a:lnTo>
                  <a:lnTo>
                    <a:pt x="126" y="17"/>
                  </a:lnTo>
                  <a:cubicBezTo>
                    <a:pt x="126" y="0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40"/>
            <p:cNvSpPr/>
            <p:nvPr/>
          </p:nvSpPr>
          <p:spPr>
            <a:xfrm>
              <a:off x="3332828" y="179375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17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7" y="17"/>
                    <a:pt x="17" y="32"/>
                    <a:pt x="1" y="48"/>
                  </a:cubicBezTo>
                  <a:lnTo>
                    <a:pt x="1" y="48"/>
                  </a:lnTo>
                  <a:lnTo>
                    <a:pt x="1" y="63"/>
                  </a:lnTo>
                  <a:cubicBezTo>
                    <a:pt x="17" y="63"/>
                    <a:pt x="49" y="80"/>
                    <a:pt x="64" y="80"/>
                  </a:cubicBezTo>
                  <a:cubicBezTo>
                    <a:pt x="64" y="80"/>
                    <a:pt x="80" y="63"/>
                    <a:pt x="95" y="63"/>
                  </a:cubicBezTo>
                  <a:lnTo>
                    <a:pt x="112" y="48"/>
                  </a:lnTo>
                  <a:cubicBezTo>
                    <a:pt x="95" y="48"/>
                    <a:pt x="80" y="48"/>
                    <a:pt x="80" y="32"/>
                  </a:cubicBezTo>
                  <a:cubicBezTo>
                    <a:pt x="64" y="17"/>
                    <a:pt x="64" y="0"/>
                    <a:pt x="64" y="0"/>
                  </a:cubicBez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40"/>
            <p:cNvSpPr/>
            <p:nvPr/>
          </p:nvSpPr>
          <p:spPr>
            <a:xfrm>
              <a:off x="3244636" y="1801294"/>
              <a:ext cx="4039" cy="5534"/>
            </a:xfrm>
            <a:custGeom>
              <a:avLst/>
              <a:gdLst/>
              <a:ahLst/>
              <a:cxnLst/>
              <a:rect l="l" t="t" r="r" b="b"/>
              <a:pathLst>
                <a:path w="127" h="174" extrusionOk="0">
                  <a:moveTo>
                    <a:pt x="32" y="63"/>
                  </a:moveTo>
                  <a:lnTo>
                    <a:pt x="32" y="63"/>
                  </a:lnTo>
                  <a:lnTo>
                    <a:pt x="32" y="63"/>
                  </a:lnTo>
                  <a:close/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6"/>
                  </a:cubicBezTo>
                  <a:cubicBezTo>
                    <a:pt x="1" y="32"/>
                    <a:pt x="1" y="47"/>
                    <a:pt x="17" y="63"/>
                  </a:cubicBezTo>
                  <a:lnTo>
                    <a:pt x="32" y="63"/>
                  </a:lnTo>
                  <a:lnTo>
                    <a:pt x="49" y="63"/>
                  </a:lnTo>
                  <a:lnTo>
                    <a:pt x="49" y="79"/>
                  </a:lnTo>
                  <a:lnTo>
                    <a:pt x="49" y="95"/>
                  </a:lnTo>
                  <a:lnTo>
                    <a:pt x="49" y="95"/>
                  </a:lnTo>
                  <a:cubicBezTo>
                    <a:pt x="17" y="110"/>
                    <a:pt x="17" y="126"/>
                    <a:pt x="17" y="142"/>
                  </a:cubicBezTo>
                  <a:cubicBezTo>
                    <a:pt x="17" y="158"/>
                    <a:pt x="17" y="158"/>
                    <a:pt x="32" y="173"/>
                  </a:cubicBezTo>
                  <a:lnTo>
                    <a:pt x="49" y="173"/>
                  </a:lnTo>
                  <a:lnTo>
                    <a:pt x="49" y="173"/>
                  </a:lnTo>
                  <a:lnTo>
                    <a:pt x="49" y="173"/>
                  </a:lnTo>
                  <a:cubicBezTo>
                    <a:pt x="80" y="173"/>
                    <a:pt x="95" y="158"/>
                    <a:pt x="112" y="142"/>
                  </a:cubicBezTo>
                  <a:lnTo>
                    <a:pt x="112" y="142"/>
                  </a:lnTo>
                  <a:cubicBezTo>
                    <a:pt x="127" y="110"/>
                    <a:pt x="112" y="79"/>
                    <a:pt x="112" y="63"/>
                  </a:cubicBezTo>
                  <a:lnTo>
                    <a:pt x="112" y="47"/>
                  </a:lnTo>
                  <a:cubicBezTo>
                    <a:pt x="112" y="47"/>
                    <a:pt x="112" y="32"/>
                    <a:pt x="95" y="32"/>
                  </a:cubicBezTo>
                  <a:cubicBezTo>
                    <a:pt x="95" y="16"/>
                    <a:pt x="80" y="16"/>
                    <a:pt x="64" y="0"/>
                  </a:cubicBezTo>
                  <a:lnTo>
                    <a:pt x="4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40"/>
            <p:cNvSpPr/>
            <p:nvPr/>
          </p:nvSpPr>
          <p:spPr>
            <a:xfrm>
              <a:off x="3245654" y="180329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40"/>
            <p:cNvSpPr/>
            <p:nvPr/>
          </p:nvSpPr>
          <p:spPr>
            <a:xfrm>
              <a:off x="3048726" y="1821330"/>
              <a:ext cx="8046" cy="3530"/>
            </a:xfrm>
            <a:custGeom>
              <a:avLst/>
              <a:gdLst/>
              <a:ahLst/>
              <a:cxnLst/>
              <a:rect l="l" t="t" r="r" b="b"/>
              <a:pathLst>
                <a:path w="253" h="111" extrusionOk="0">
                  <a:moveTo>
                    <a:pt x="127" y="1"/>
                  </a:moveTo>
                  <a:lnTo>
                    <a:pt x="111" y="1"/>
                  </a:lnTo>
                  <a:lnTo>
                    <a:pt x="95" y="1"/>
                  </a:lnTo>
                  <a:cubicBezTo>
                    <a:pt x="79" y="16"/>
                    <a:pt x="47" y="16"/>
                    <a:pt x="32" y="16"/>
                  </a:cubicBezTo>
                  <a:cubicBezTo>
                    <a:pt x="16" y="32"/>
                    <a:pt x="16" y="32"/>
                    <a:pt x="1" y="32"/>
                  </a:cubicBezTo>
                  <a:lnTo>
                    <a:pt x="1" y="64"/>
                  </a:lnTo>
                  <a:cubicBezTo>
                    <a:pt x="1" y="79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79"/>
                    <a:pt x="79" y="79"/>
                    <a:pt x="95" y="79"/>
                  </a:cubicBezTo>
                  <a:lnTo>
                    <a:pt x="127" y="79"/>
                  </a:lnTo>
                  <a:cubicBezTo>
                    <a:pt x="142" y="79"/>
                    <a:pt x="158" y="79"/>
                    <a:pt x="190" y="95"/>
                  </a:cubicBezTo>
                  <a:cubicBezTo>
                    <a:pt x="190" y="110"/>
                    <a:pt x="190" y="110"/>
                    <a:pt x="205" y="110"/>
                  </a:cubicBezTo>
                  <a:lnTo>
                    <a:pt x="205" y="110"/>
                  </a:lnTo>
                  <a:cubicBezTo>
                    <a:pt x="221" y="110"/>
                    <a:pt x="221" y="110"/>
                    <a:pt x="237" y="95"/>
                  </a:cubicBezTo>
                  <a:cubicBezTo>
                    <a:pt x="253" y="95"/>
                    <a:pt x="253" y="64"/>
                    <a:pt x="237" y="47"/>
                  </a:cubicBezTo>
                  <a:cubicBezTo>
                    <a:pt x="221" y="32"/>
                    <a:pt x="205" y="32"/>
                    <a:pt x="190" y="16"/>
                  </a:cubicBezTo>
                  <a:cubicBezTo>
                    <a:pt x="174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40"/>
            <p:cNvSpPr/>
            <p:nvPr/>
          </p:nvSpPr>
          <p:spPr>
            <a:xfrm>
              <a:off x="3271701" y="1800276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48" y="1"/>
                    <a:pt x="48" y="16"/>
                  </a:cubicBezTo>
                  <a:lnTo>
                    <a:pt x="17" y="48"/>
                  </a:lnTo>
                  <a:cubicBezTo>
                    <a:pt x="0" y="64"/>
                    <a:pt x="0" y="79"/>
                    <a:pt x="17" y="95"/>
                  </a:cubicBezTo>
                  <a:lnTo>
                    <a:pt x="48" y="95"/>
                  </a:lnTo>
                  <a:cubicBezTo>
                    <a:pt x="48" y="95"/>
                    <a:pt x="63" y="95"/>
                    <a:pt x="63" y="79"/>
                  </a:cubicBezTo>
                  <a:lnTo>
                    <a:pt x="95" y="48"/>
                  </a:lnTo>
                  <a:cubicBezTo>
                    <a:pt x="111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40"/>
            <p:cNvSpPr/>
            <p:nvPr/>
          </p:nvSpPr>
          <p:spPr>
            <a:xfrm>
              <a:off x="3390965" y="1803774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17" y="17"/>
                  </a:lnTo>
                  <a:cubicBezTo>
                    <a:pt x="17" y="17"/>
                    <a:pt x="0" y="17"/>
                    <a:pt x="0" y="32"/>
                  </a:cubicBezTo>
                  <a:lnTo>
                    <a:pt x="17" y="32"/>
                  </a:lnTo>
                  <a:cubicBezTo>
                    <a:pt x="32" y="48"/>
                    <a:pt x="48" y="64"/>
                    <a:pt x="32" y="80"/>
                  </a:cubicBezTo>
                  <a:cubicBezTo>
                    <a:pt x="32" y="95"/>
                    <a:pt x="17" y="95"/>
                    <a:pt x="0" y="95"/>
                  </a:cubicBezTo>
                  <a:lnTo>
                    <a:pt x="0" y="95"/>
                  </a:lnTo>
                  <a:cubicBezTo>
                    <a:pt x="0" y="111"/>
                    <a:pt x="0" y="111"/>
                    <a:pt x="17" y="127"/>
                  </a:cubicBezTo>
                  <a:lnTo>
                    <a:pt x="32" y="127"/>
                  </a:lnTo>
                  <a:lnTo>
                    <a:pt x="48" y="127"/>
                  </a:lnTo>
                  <a:cubicBezTo>
                    <a:pt x="63" y="127"/>
                    <a:pt x="63" y="111"/>
                    <a:pt x="63" y="95"/>
                  </a:cubicBezTo>
                  <a:lnTo>
                    <a:pt x="63" y="80"/>
                  </a:lnTo>
                  <a:lnTo>
                    <a:pt x="63" y="64"/>
                  </a:lnTo>
                  <a:lnTo>
                    <a:pt x="80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17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40"/>
            <p:cNvSpPr/>
            <p:nvPr/>
          </p:nvSpPr>
          <p:spPr>
            <a:xfrm>
              <a:off x="3454095" y="1797763"/>
              <a:ext cx="3562" cy="5565"/>
            </a:xfrm>
            <a:custGeom>
              <a:avLst/>
              <a:gdLst/>
              <a:ahLst/>
              <a:cxnLst/>
              <a:rect l="l" t="t" r="r" b="b"/>
              <a:pathLst>
                <a:path w="112" h="175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48" y="0"/>
                    <a:pt x="32" y="17"/>
                  </a:cubicBezTo>
                  <a:lnTo>
                    <a:pt x="1" y="127"/>
                  </a:lnTo>
                  <a:cubicBezTo>
                    <a:pt x="1" y="143"/>
                    <a:pt x="1" y="158"/>
                    <a:pt x="17" y="158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8" y="174"/>
                  </a:lnTo>
                  <a:lnTo>
                    <a:pt x="64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cubicBezTo>
                    <a:pt x="111" y="174"/>
                    <a:pt x="111" y="158"/>
                    <a:pt x="111" y="127"/>
                  </a:cubicBezTo>
                  <a:cubicBezTo>
                    <a:pt x="111" y="111"/>
                    <a:pt x="95" y="111"/>
                    <a:pt x="80" y="95"/>
                  </a:cubicBezTo>
                  <a:lnTo>
                    <a:pt x="111" y="32"/>
                  </a:lnTo>
                  <a:cubicBezTo>
                    <a:pt x="111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40"/>
            <p:cNvSpPr/>
            <p:nvPr/>
          </p:nvSpPr>
          <p:spPr>
            <a:xfrm>
              <a:off x="3196549" y="1810803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7"/>
                    <a:pt x="0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48" y="95"/>
                  </a:lnTo>
                  <a:lnTo>
                    <a:pt x="63" y="95"/>
                  </a:lnTo>
                  <a:lnTo>
                    <a:pt x="95" y="95"/>
                  </a:lnTo>
                  <a:cubicBezTo>
                    <a:pt x="111" y="80"/>
                    <a:pt x="95" y="48"/>
                    <a:pt x="95" y="48"/>
                  </a:cubicBezTo>
                  <a:lnTo>
                    <a:pt x="48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40"/>
            <p:cNvSpPr/>
            <p:nvPr/>
          </p:nvSpPr>
          <p:spPr>
            <a:xfrm>
              <a:off x="3434059" y="1752666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17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cubicBezTo>
                    <a:pt x="0" y="48"/>
                    <a:pt x="0" y="80"/>
                    <a:pt x="32" y="95"/>
                  </a:cubicBezTo>
                  <a:cubicBezTo>
                    <a:pt x="32" y="95"/>
                    <a:pt x="48" y="111"/>
                    <a:pt x="63" y="111"/>
                  </a:cubicBezTo>
                  <a:lnTo>
                    <a:pt x="63" y="111"/>
                  </a:lnTo>
                  <a:lnTo>
                    <a:pt x="95" y="111"/>
                  </a:lnTo>
                  <a:cubicBezTo>
                    <a:pt x="111" y="111"/>
                    <a:pt x="126" y="80"/>
                    <a:pt x="111" y="64"/>
                  </a:cubicBezTo>
                  <a:cubicBezTo>
                    <a:pt x="111" y="48"/>
                    <a:pt x="111" y="48"/>
                    <a:pt x="95" y="48"/>
                  </a:cubicBezTo>
                  <a:lnTo>
                    <a:pt x="63" y="48"/>
                  </a:lnTo>
                  <a:lnTo>
                    <a:pt x="63" y="48"/>
                  </a:lnTo>
                  <a:cubicBezTo>
                    <a:pt x="63" y="48"/>
                    <a:pt x="48" y="48"/>
                    <a:pt x="48" y="3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40"/>
            <p:cNvSpPr/>
            <p:nvPr/>
          </p:nvSpPr>
          <p:spPr>
            <a:xfrm>
              <a:off x="3397485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95" y="0"/>
                  </a:moveTo>
                  <a:lnTo>
                    <a:pt x="95" y="0"/>
                  </a:lnTo>
                  <a:cubicBezTo>
                    <a:pt x="79" y="0"/>
                    <a:pt x="79" y="17"/>
                    <a:pt x="64" y="17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32" y="32"/>
                    <a:pt x="16" y="32"/>
                    <a:pt x="16" y="48"/>
                  </a:cubicBezTo>
                  <a:cubicBezTo>
                    <a:pt x="1" y="64"/>
                    <a:pt x="16" y="80"/>
                    <a:pt x="32" y="95"/>
                  </a:cubicBezTo>
                  <a:lnTo>
                    <a:pt x="32" y="95"/>
                  </a:lnTo>
                  <a:lnTo>
                    <a:pt x="47" y="111"/>
                  </a:lnTo>
                  <a:lnTo>
                    <a:pt x="64" y="111"/>
                  </a:lnTo>
                  <a:lnTo>
                    <a:pt x="64" y="111"/>
                  </a:lnTo>
                  <a:lnTo>
                    <a:pt x="64" y="111"/>
                  </a:lnTo>
                  <a:cubicBezTo>
                    <a:pt x="79" y="111"/>
                    <a:pt x="79" y="111"/>
                    <a:pt x="95" y="95"/>
                  </a:cubicBezTo>
                  <a:lnTo>
                    <a:pt x="95" y="95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17"/>
                  </a:lnTo>
                  <a:lnTo>
                    <a:pt x="110" y="17"/>
                  </a:lnTo>
                  <a:cubicBezTo>
                    <a:pt x="110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40"/>
            <p:cNvSpPr/>
            <p:nvPr/>
          </p:nvSpPr>
          <p:spPr>
            <a:xfrm>
              <a:off x="3058235" y="1825814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17" y="1"/>
                  </a:moveTo>
                  <a:cubicBezTo>
                    <a:pt x="1" y="1"/>
                    <a:pt x="1" y="17"/>
                    <a:pt x="1" y="17"/>
                  </a:cubicBezTo>
                  <a:lnTo>
                    <a:pt x="1" y="32"/>
                  </a:lnTo>
                  <a:lnTo>
                    <a:pt x="1" y="49"/>
                  </a:lnTo>
                  <a:lnTo>
                    <a:pt x="1" y="80"/>
                  </a:lnTo>
                  <a:cubicBezTo>
                    <a:pt x="1" y="95"/>
                    <a:pt x="1" y="112"/>
                    <a:pt x="17" y="112"/>
                  </a:cubicBezTo>
                  <a:lnTo>
                    <a:pt x="48" y="127"/>
                  </a:lnTo>
                  <a:lnTo>
                    <a:pt x="48" y="127"/>
                  </a:lnTo>
                  <a:lnTo>
                    <a:pt x="64" y="127"/>
                  </a:lnTo>
                  <a:cubicBezTo>
                    <a:pt x="64" y="127"/>
                    <a:pt x="80" y="127"/>
                    <a:pt x="95" y="112"/>
                  </a:cubicBezTo>
                  <a:cubicBezTo>
                    <a:pt x="95" y="95"/>
                    <a:pt x="95" y="80"/>
                    <a:pt x="80" y="64"/>
                  </a:cubicBezTo>
                  <a:lnTo>
                    <a:pt x="80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32"/>
                  </a:lnTo>
                  <a:lnTo>
                    <a:pt x="64" y="1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40"/>
            <p:cNvSpPr/>
            <p:nvPr/>
          </p:nvSpPr>
          <p:spPr>
            <a:xfrm>
              <a:off x="3366922" y="1793279"/>
              <a:ext cx="5534" cy="4039"/>
            </a:xfrm>
            <a:custGeom>
              <a:avLst/>
              <a:gdLst/>
              <a:ahLst/>
              <a:cxnLst/>
              <a:rect l="l" t="t" r="r" b="b"/>
              <a:pathLst>
                <a:path w="174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95"/>
                  </a:lnTo>
                  <a:cubicBezTo>
                    <a:pt x="0" y="110"/>
                    <a:pt x="16" y="126"/>
                    <a:pt x="32" y="126"/>
                  </a:cubicBezTo>
                  <a:lnTo>
                    <a:pt x="48" y="126"/>
                  </a:lnTo>
                  <a:lnTo>
                    <a:pt x="142" y="110"/>
                  </a:lnTo>
                  <a:cubicBezTo>
                    <a:pt x="158" y="110"/>
                    <a:pt x="174" y="95"/>
                    <a:pt x="174" y="78"/>
                  </a:cubicBezTo>
                  <a:cubicBezTo>
                    <a:pt x="174" y="47"/>
                    <a:pt x="158" y="47"/>
                    <a:pt x="142" y="47"/>
                  </a:cubicBezTo>
                  <a:lnTo>
                    <a:pt x="142" y="47"/>
                  </a:lnTo>
                  <a:lnTo>
                    <a:pt x="63" y="47"/>
                  </a:lnTo>
                  <a:lnTo>
                    <a:pt x="63" y="32"/>
                  </a:lnTo>
                  <a:cubicBezTo>
                    <a:pt x="63" y="15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40"/>
            <p:cNvSpPr/>
            <p:nvPr/>
          </p:nvSpPr>
          <p:spPr>
            <a:xfrm>
              <a:off x="3356872" y="1800785"/>
              <a:ext cx="2576" cy="3530"/>
            </a:xfrm>
            <a:custGeom>
              <a:avLst/>
              <a:gdLst/>
              <a:ahLst/>
              <a:cxnLst/>
              <a:rect l="l" t="t" r="r" b="b"/>
              <a:pathLst>
                <a:path w="81" h="111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16"/>
                  </a:lnTo>
                  <a:cubicBezTo>
                    <a:pt x="32" y="16"/>
                    <a:pt x="32" y="32"/>
                    <a:pt x="17" y="32"/>
                  </a:cubicBezTo>
                  <a:lnTo>
                    <a:pt x="17" y="48"/>
                  </a:lnTo>
                  <a:cubicBezTo>
                    <a:pt x="32" y="63"/>
                    <a:pt x="32" y="79"/>
                    <a:pt x="17" y="95"/>
                  </a:cubicBezTo>
                  <a:lnTo>
                    <a:pt x="1" y="111"/>
                  </a:lnTo>
                  <a:lnTo>
                    <a:pt x="1" y="111"/>
                  </a:lnTo>
                  <a:lnTo>
                    <a:pt x="17" y="111"/>
                  </a:lnTo>
                  <a:lnTo>
                    <a:pt x="32" y="111"/>
                  </a:lnTo>
                  <a:cubicBezTo>
                    <a:pt x="49" y="111"/>
                    <a:pt x="49" y="111"/>
                    <a:pt x="64" y="95"/>
                  </a:cubicBezTo>
                  <a:lnTo>
                    <a:pt x="64" y="95"/>
                  </a:lnTo>
                  <a:lnTo>
                    <a:pt x="64" y="48"/>
                  </a:lnTo>
                  <a:cubicBezTo>
                    <a:pt x="80" y="32"/>
                    <a:pt x="64" y="32"/>
                    <a:pt x="64" y="16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40"/>
            <p:cNvSpPr/>
            <p:nvPr/>
          </p:nvSpPr>
          <p:spPr>
            <a:xfrm>
              <a:off x="3313301" y="1804792"/>
              <a:ext cx="4039" cy="2544"/>
            </a:xfrm>
            <a:custGeom>
              <a:avLst/>
              <a:gdLst/>
              <a:ahLst/>
              <a:cxnLst/>
              <a:rect l="l" t="t" r="r" b="b"/>
              <a:pathLst>
                <a:path w="127" h="80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16"/>
                    <a:pt x="16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79" y="79"/>
                  </a:lnTo>
                  <a:lnTo>
                    <a:pt x="95" y="79"/>
                  </a:lnTo>
                  <a:cubicBezTo>
                    <a:pt x="110" y="79"/>
                    <a:pt x="127" y="63"/>
                    <a:pt x="127" y="48"/>
                  </a:cubicBezTo>
                  <a:cubicBezTo>
                    <a:pt x="127" y="32"/>
                    <a:pt x="110" y="16"/>
                    <a:pt x="95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40"/>
            <p:cNvSpPr/>
            <p:nvPr/>
          </p:nvSpPr>
          <p:spPr>
            <a:xfrm>
              <a:off x="3422037" y="1790258"/>
              <a:ext cx="6551" cy="6042"/>
            </a:xfrm>
            <a:custGeom>
              <a:avLst/>
              <a:gdLst/>
              <a:ahLst/>
              <a:cxnLst/>
              <a:rect l="l" t="t" r="r" b="b"/>
              <a:pathLst>
                <a:path w="206" h="190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"/>
                    <a:pt x="0" y="16"/>
                    <a:pt x="0" y="16"/>
                  </a:cubicBezTo>
                  <a:cubicBezTo>
                    <a:pt x="0" y="32"/>
                    <a:pt x="0" y="64"/>
                    <a:pt x="17" y="64"/>
                  </a:cubicBezTo>
                  <a:lnTo>
                    <a:pt x="32" y="64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11" y="127"/>
                  </a:lnTo>
                  <a:lnTo>
                    <a:pt x="126" y="142"/>
                  </a:lnTo>
                  <a:lnTo>
                    <a:pt x="143" y="158"/>
                  </a:lnTo>
                  <a:lnTo>
                    <a:pt x="143" y="158"/>
                  </a:lnTo>
                  <a:cubicBezTo>
                    <a:pt x="143" y="173"/>
                    <a:pt x="158" y="190"/>
                    <a:pt x="174" y="190"/>
                  </a:cubicBezTo>
                  <a:lnTo>
                    <a:pt x="189" y="173"/>
                  </a:lnTo>
                  <a:cubicBezTo>
                    <a:pt x="189" y="173"/>
                    <a:pt x="206" y="158"/>
                    <a:pt x="206" y="142"/>
                  </a:cubicBezTo>
                  <a:lnTo>
                    <a:pt x="206" y="142"/>
                  </a:lnTo>
                  <a:lnTo>
                    <a:pt x="158" y="47"/>
                  </a:lnTo>
                  <a:lnTo>
                    <a:pt x="143" y="32"/>
                  </a:lnTo>
                  <a:lnTo>
                    <a:pt x="95" y="16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40"/>
            <p:cNvSpPr/>
            <p:nvPr/>
          </p:nvSpPr>
          <p:spPr>
            <a:xfrm>
              <a:off x="3401492" y="1786727"/>
              <a:ext cx="8046" cy="5057"/>
            </a:xfrm>
            <a:custGeom>
              <a:avLst/>
              <a:gdLst/>
              <a:ahLst/>
              <a:cxnLst/>
              <a:rect l="l" t="t" r="r" b="b"/>
              <a:pathLst>
                <a:path w="253" h="159" extrusionOk="0">
                  <a:moveTo>
                    <a:pt x="142" y="1"/>
                  </a:moveTo>
                  <a:lnTo>
                    <a:pt x="127" y="1"/>
                  </a:lnTo>
                  <a:cubicBezTo>
                    <a:pt x="127" y="1"/>
                    <a:pt x="110" y="1"/>
                    <a:pt x="110" y="17"/>
                  </a:cubicBezTo>
                  <a:lnTo>
                    <a:pt x="95" y="17"/>
                  </a:lnTo>
                  <a:lnTo>
                    <a:pt x="95" y="32"/>
                  </a:lnTo>
                  <a:lnTo>
                    <a:pt x="16" y="80"/>
                  </a:lnTo>
                  <a:lnTo>
                    <a:pt x="16" y="95"/>
                  </a:lnTo>
                  <a:cubicBezTo>
                    <a:pt x="1" y="95"/>
                    <a:pt x="1" y="127"/>
                    <a:pt x="1" y="143"/>
                  </a:cubicBezTo>
                  <a:cubicBezTo>
                    <a:pt x="16" y="143"/>
                    <a:pt x="32" y="158"/>
                    <a:pt x="32" y="158"/>
                  </a:cubicBezTo>
                  <a:cubicBezTo>
                    <a:pt x="47" y="158"/>
                    <a:pt x="47" y="143"/>
                    <a:pt x="64" y="143"/>
                  </a:cubicBezTo>
                  <a:lnTo>
                    <a:pt x="110" y="95"/>
                  </a:lnTo>
                  <a:lnTo>
                    <a:pt x="142" y="64"/>
                  </a:lnTo>
                  <a:lnTo>
                    <a:pt x="173" y="80"/>
                  </a:lnTo>
                  <a:lnTo>
                    <a:pt x="205" y="80"/>
                  </a:lnTo>
                  <a:lnTo>
                    <a:pt x="221" y="80"/>
                  </a:lnTo>
                  <a:lnTo>
                    <a:pt x="237" y="80"/>
                  </a:lnTo>
                  <a:cubicBezTo>
                    <a:pt x="237" y="64"/>
                    <a:pt x="253" y="64"/>
                    <a:pt x="253" y="49"/>
                  </a:cubicBezTo>
                  <a:cubicBezTo>
                    <a:pt x="253" y="32"/>
                    <a:pt x="237" y="17"/>
                    <a:pt x="221" y="17"/>
                  </a:cubicBezTo>
                  <a:lnTo>
                    <a:pt x="205" y="1"/>
                  </a:lnTo>
                  <a:lnTo>
                    <a:pt x="173" y="1"/>
                  </a:lnTo>
                  <a:lnTo>
                    <a:pt x="14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40"/>
            <p:cNvSpPr/>
            <p:nvPr/>
          </p:nvSpPr>
          <p:spPr>
            <a:xfrm>
              <a:off x="3287253" y="1813792"/>
              <a:ext cx="5057" cy="3562"/>
            </a:xfrm>
            <a:custGeom>
              <a:avLst/>
              <a:gdLst/>
              <a:ahLst/>
              <a:cxnLst/>
              <a:rect l="l" t="t" r="r" b="b"/>
              <a:pathLst>
                <a:path w="159" h="112" extrusionOk="0">
                  <a:moveTo>
                    <a:pt x="158" y="1"/>
                  </a:moveTo>
                  <a:lnTo>
                    <a:pt x="142" y="1"/>
                  </a:lnTo>
                  <a:lnTo>
                    <a:pt x="127" y="17"/>
                  </a:lnTo>
                  <a:cubicBezTo>
                    <a:pt x="127" y="17"/>
                    <a:pt x="142" y="32"/>
                    <a:pt x="142" y="49"/>
                  </a:cubicBezTo>
                  <a:cubicBezTo>
                    <a:pt x="142" y="64"/>
                    <a:pt x="127" y="64"/>
                    <a:pt x="110" y="80"/>
                  </a:cubicBezTo>
                  <a:lnTo>
                    <a:pt x="95" y="95"/>
                  </a:lnTo>
                  <a:lnTo>
                    <a:pt x="79" y="95"/>
                  </a:lnTo>
                  <a:cubicBezTo>
                    <a:pt x="64" y="95"/>
                    <a:pt x="47" y="95"/>
                    <a:pt x="47" y="80"/>
                  </a:cubicBezTo>
                  <a:lnTo>
                    <a:pt x="32" y="49"/>
                  </a:lnTo>
                  <a:lnTo>
                    <a:pt x="32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6" y="112"/>
                    <a:pt x="32" y="112"/>
                    <a:pt x="32" y="112"/>
                  </a:cubicBezTo>
                  <a:lnTo>
                    <a:pt x="47" y="112"/>
                  </a:lnTo>
                  <a:lnTo>
                    <a:pt x="95" y="95"/>
                  </a:lnTo>
                  <a:lnTo>
                    <a:pt x="95" y="95"/>
                  </a:lnTo>
                  <a:lnTo>
                    <a:pt x="142" y="80"/>
                  </a:lnTo>
                  <a:lnTo>
                    <a:pt x="158" y="64"/>
                  </a:lnTo>
                  <a:lnTo>
                    <a:pt x="158" y="49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40"/>
            <p:cNvSpPr/>
            <p:nvPr/>
          </p:nvSpPr>
          <p:spPr>
            <a:xfrm>
              <a:off x="3432055" y="1783261"/>
              <a:ext cx="8555" cy="6042"/>
            </a:xfrm>
            <a:custGeom>
              <a:avLst/>
              <a:gdLst/>
              <a:ahLst/>
              <a:cxnLst/>
              <a:rect l="l" t="t" r="r" b="b"/>
              <a:pathLst>
                <a:path w="269" h="190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17" y="15"/>
                    <a:pt x="17" y="15"/>
                  </a:cubicBezTo>
                  <a:lnTo>
                    <a:pt x="17" y="3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78"/>
                  </a:lnTo>
                  <a:cubicBezTo>
                    <a:pt x="0" y="95"/>
                    <a:pt x="0" y="95"/>
                    <a:pt x="17" y="95"/>
                  </a:cubicBezTo>
                  <a:lnTo>
                    <a:pt x="17" y="95"/>
                  </a:lnTo>
                  <a:cubicBezTo>
                    <a:pt x="17" y="95"/>
                    <a:pt x="17" y="110"/>
                    <a:pt x="32" y="110"/>
                  </a:cubicBezTo>
                  <a:lnTo>
                    <a:pt x="48" y="110"/>
                  </a:lnTo>
                  <a:lnTo>
                    <a:pt x="63" y="110"/>
                  </a:lnTo>
                  <a:lnTo>
                    <a:pt x="80" y="110"/>
                  </a:lnTo>
                  <a:lnTo>
                    <a:pt x="111" y="110"/>
                  </a:lnTo>
                  <a:cubicBezTo>
                    <a:pt x="111" y="126"/>
                    <a:pt x="126" y="126"/>
                    <a:pt x="143" y="141"/>
                  </a:cubicBezTo>
                  <a:cubicBezTo>
                    <a:pt x="143" y="141"/>
                    <a:pt x="158" y="141"/>
                    <a:pt x="158" y="158"/>
                  </a:cubicBezTo>
                  <a:lnTo>
                    <a:pt x="158" y="158"/>
                  </a:lnTo>
                  <a:cubicBezTo>
                    <a:pt x="174" y="173"/>
                    <a:pt x="189" y="189"/>
                    <a:pt x="221" y="189"/>
                  </a:cubicBezTo>
                  <a:lnTo>
                    <a:pt x="221" y="189"/>
                  </a:lnTo>
                  <a:lnTo>
                    <a:pt x="237" y="189"/>
                  </a:lnTo>
                  <a:lnTo>
                    <a:pt x="252" y="189"/>
                  </a:lnTo>
                  <a:cubicBezTo>
                    <a:pt x="252" y="189"/>
                    <a:pt x="252" y="173"/>
                    <a:pt x="269" y="173"/>
                  </a:cubicBezTo>
                  <a:cubicBezTo>
                    <a:pt x="269" y="158"/>
                    <a:pt x="269" y="141"/>
                    <a:pt x="252" y="126"/>
                  </a:cubicBezTo>
                  <a:cubicBezTo>
                    <a:pt x="237" y="126"/>
                    <a:pt x="221" y="110"/>
                    <a:pt x="206" y="95"/>
                  </a:cubicBezTo>
                  <a:cubicBezTo>
                    <a:pt x="174" y="78"/>
                    <a:pt x="126" y="47"/>
                    <a:pt x="80" y="47"/>
                  </a:cubicBezTo>
                  <a:cubicBezTo>
                    <a:pt x="80" y="32"/>
                    <a:pt x="80" y="15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40"/>
            <p:cNvSpPr/>
            <p:nvPr/>
          </p:nvSpPr>
          <p:spPr>
            <a:xfrm>
              <a:off x="3157463" y="1813792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32"/>
                  </a:lnTo>
                  <a:cubicBezTo>
                    <a:pt x="0" y="49"/>
                    <a:pt x="0" y="64"/>
                    <a:pt x="17" y="64"/>
                  </a:cubicBezTo>
                  <a:lnTo>
                    <a:pt x="63" y="80"/>
                  </a:lnTo>
                  <a:lnTo>
                    <a:pt x="95" y="32"/>
                  </a:lnTo>
                  <a:lnTo>
                    <a:pt x="95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40"/>
            <p:cNvSpPr/>
            <p:nvPr/>
          </p:nvSpPr>
          <p:spPr>
            <a:xfrm>
              <a:off x="3161979" y="181980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79" y="1"/>
                  </a:moveTo>
                  <a:lnTo>
                    <a:pt x="79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47" y="17"/>
                    <a:pt x="47" y="32"/>
                    <a:pt x="47" y="49"/>
                  </a:cubicBezTo>
                  <a:cubicBezTo>
                    <a:pt x="47" y="64"/>
                    <a:pt x="32" y="64"/>
                    <a:pt x="16" y="64"/>
                  </a:cubicBezTo>
                  <a:lnTo>
                    <a:pt x="1" y="64"/>
                  </a:lnTo>
                  <a:lnTo>
                    <a:pt x="1" y="64"/>
                  </a:lnTo>
                  <a:cubicBezTo>
                    <a:pt x="1" y="80"/>
                    <a:pt x="16" y="80"/>
                    <a:pt x="16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47" y="80"/>
                  </a:lnTo>
                  <a:cubicBezTo>
                    <a:pt x="64" y="80"/>
                    <a:pt x="64" y="80"/>
                    <a:pt x="64" y="95"/>
                  </a:cubicBezTo>
                  <a:lnTo>
                    <a:pt x="95" y="95"/>
                  </a:lnTo>
                  <a:lnTo>
                    <a:pt x="95" y="95"/>
                  </a:lnTo>
                  <a:cubicBezTo>
                    <a:pt x="110" y="95"/>
                    <a:pt x="127" y="64"/>
                    <a:pt x="127" y="49"/>
                  </a:cubicBezTo>
                  <a:lnTo>
                    <a:pt x="127" y="49"/>
                  </a:lnTo>
                  <a:lnTo>
                    <a:pt x="110" y="17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40"/>
            <p:cNvSpPr/>
            <p:nvPr/>
          </p:nvSpPr>
          <p:spPr>
            <a:xfrm>
              <a:off x="3026177" y="1796269"/>
              <a:ext cx="5025" cy="3530"/>
            </a:xfrm>
            <a:custGeom>
              <a:avLst/>
              <a:gdLst/>
              <a:ahLst/>
              <a:cxnLst/>
              <a:rect l="l" t="t" r="r" b="b"/>
              <a:pathLst>
                <a:path w="158" h="111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6"/>
                  </a:lnTo>
                  <a:cubicBezTo>
                    <a:pt x="0" y="32"/>
                    <a:pt x="17" y="47"/>
                    <a:pt x="17" y="47"/>
                  </a:cubicBezTo>
                  <a:lnTo>
                    <a:pt x="32" y="64"/>
                  </a:lnTo>
                  <a:lnTo>
                    <a:pt x="48" y="64"/>
                  </a:lnTo>
                  <a:cubicBezTo>
                    <a:pt x="48" y="79"/>
                    <a:pt x="48" y="79"/>
                    <a:pt x="63" y="95"/>
                  </a:cubicBezTo>
                  <a:cubicBezTo>
                    <a:pt x="63" y="111"/>
                    <a:pt x="80" y="111"/>
                    <a:pt x="80" y="111"/>
                  </a:cubicBezTo>
                  <a:lnTo>
                    <a:pt x="95" y="111"/>
                  </a:lnTo>
                  <a:lnTo>
                    <a:pt x="95" y="111"/>
                  </a:lnTo>
                  <a:lnTo>
                    <a:pt x="126" y="95"/>
                  </a:lnTo>
                  <a:lnTo>
                    <a:pt x="143" y="95"/>
                  </a:lnTo>
                  <a:cubicBezTo>
                    <a:pt x="143" y="79"/>
                    <a:pt x="158" y="79"/>
                    <a:pt x="158" y="64"/>
                  </a:cubicBezTo>
                  <a:cubicBezTo>
                    <a:pt x="158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26" y="16"/>
                  </a:lnTo>
                  <a:lnTo>
                    <a:pt x="111" y="1"/>
                  </a:lnTo>
                  <a:lnTo>
                    <a:pt x="63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40"/>
            <p:cNvSpPr/>
            <p:nvPr/>
          </p:nvSpPr>
          <p:spPr>
            <a:xfrm>
              <a:off x="3087812" y="178873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16" y="1"/>
                  </a:moveTo>
                  <a:lnTo>
                    <a:pt x="16" y="1"/>
                  </a:lnTo>
                  <a:lnTo>
                    <a:pt x="1" y="1"/>
                  </a:lnTo>
                  <a:cubicBezTo>
                    <a:pt x="16" y="1"/>
                    <a:pt x="32" y="17"/>
                    <a:pt x="32" y="32"/>
                  </a:cubicBezTo>
                  <a:cubicBezTo>
                    <a:pt x="47" y="49"/>
                    <a:pt x="32" y="64"/>
                    <a:pt x="16" y="64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95" y="64"/>
                  </a:lnTo>
                  <a:cubicBezTo>
                    <a:pt x="110" y="64"/>
                    <a:pt x="127" y="49"/>
                    <a:pt x="127" y="32"/>
                  </a:cubicBezTo>
                  <a:cubicBezTo>
                    <a:pt x="127" y="17"/>
                    <a:pt x="110" y="17"/>
                    <a:pt x="110" y="1"/>
                  </a:cubicBezTo>
                  <a:lnTo>
                    <a:pt x="95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40"/>
            <p:cNvSpPr/>
            <p:nvPr/>
          </p:nvSpPr>
          <p:spPr>
            <a:xfrm>
              <a:off x="3446081" y="1808290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48" y="1"/>
                  </a:moveTo>
                  <a:lnTo>
                    <a:pt x="48" y="1"/>
                  </a:lnTo>
                  <a:lnTo>
                    <a:pt x="48" y="1"/>
                  </a:lnTo>
                  <a:cubicBezTo>
                    <a:pt x="32" y="1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64"/>
                  </a:lnTo>
                  <a:lnTo>
                    <a:pt x="0" y="96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80" y="96"/>
                  </a:lnTo>
                  <a:lnTo>
                    <a:pt x="95" y="96"/>
                  </a:lnTo>
                  <a:cubicBezTo>
                    <a:pt x="111" y="79"/>
                    <a:pt x="111" y="64"/>
                    <a:pt x="95" y="48"/>
                  </a:cubicBezTo>
                  <a:lnTo>
                    <a:pt x="95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40"/>
            <p:cNvSpPr/>
            <p:nvPr/>
          </p:nvSpPr>
          <p:spPr>
            <a:xfrm>
              <a:off x="3429034" y="1808290"/>
              <a:ext cx="4580" cy="5534"/>
            </a:xfrm>
            <a:custGeom>
              <a:avLst/>
              <a:gdLst/>
              <a:ahLst/>
              <a:cxnLst/>
              <a:rect l="l" t="t" r="r" b="b"/>
              <a:pathLst>
                <a:path w="144" h="174" extrusionOk="0">
                  <a:moveTo>
                    <a:pt x="127" y="1"/>
                  </a:moveTo>
                  <a:lnTo>
                    <a:pt x="112" y="1"/>
                  </a:lnTo>
                  <a:cubicBezTo>
                    <a:pt x="95" y="1"/>
                    <a:pt x="95" y="16"/>
                    <a:pt x="80" y="32"/>
                  </a:cubicBezTo>
                  <a:lnTo>
                    <a:pt x="80" y="64"/>
                  </a:lnTo>
                  <a:lnTo>
                    <a:pt x="95" y="79"/>
                  </a:lnTo>
                  <a:cubicBezTo>
                    <a:pt x="112" y="79"/>
                    <a:pt x="112" y="111"/>
                    <a:pt x="95" y="127"/>
                  </a:cubicBezTo>
                  <a:lnTo>
                    <a:pt x="80" y="142"/>
                  </a:lnTo>
                  <a:cubicBezTo>
                    <a:pt x="64" y="142"/>
                    <a:pt x="64" y="142"/>
                    <a:pt x="49" y="127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" y="127"/>
                    <a:pt x="1" y="142"/>
                    <a:pt x="1" y="159"/>
                  </a:cubicBezTo>
                  <a:cubicBezTo>
                    <a:pt x="17" y="174"/>
                    <a:pt x="32" y="174"/>
                    <a:pt x="32" y="174"/>
                  </a:cubicBezTo>
                  <a:lnTo>
                    <a:pt x="49" y="174"/>
                  </a:lnTo>
                  <a:lnTo>
                    <a:pt x="112" y="142"/>
                  </a:lnTo>
                  <a:cubicBezTo>
                    <a:pt x="127" y="142"/>
                    <a:pt x="127" y="142"/>
                    <a:pt x="143" y="127"/>
                  </a:cubicBezTo>
                  <a:lnTo>
                    <a:pt x="143" y="64"/>
                  </a:lnTo>
                  <a:lnTo>
                    <a:pt x="143" y="48"/>
                  </a:lnTo>
                  <a:cubicBezTo>
                    <a:pt x="127" y="32"/>
                    <a:pt x="127" y="16"/>
                    <a:pt x="143" y="16"/>
                  </a:cubicBezTo>
                  <a:cubicBezTo>
                    <a:pt x="143" y="1"/>
                    <a:pt x="127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40"/>
            <p:cNvSpPr/>
            <p:nvPr/>
          </p:nvSpPr>
          <p:spPr>
            <a:xfrm>
              <a:off x="3084823" y="1788731"/>
              <a:ext cx="4516" cy="2576"/>
            </a:xfrm>
            <a:custGeom>
              <a:avLst/>
              <a:gdLst/>
              <a:ahLst/>
              <a:cxnLst/>
              <a:rect l="l" t="t" r="r" b="b"/>
              <a:pathLst>
                <a:path w="142" h="81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7"/>
                  </a:lnTo>
                  <a:cubicBezTo>
                    <a:pt x="15" y="17"/>
                    <a:pt x="15" y="32"/>
                    <a:pt x="0" y="49"/>
                  </a:cubicBezTo>
                  <a:lnTo>
                    <a:pt x="15" y="64"/>
                  </a:lnTo>
                  <a:cubicBezTo>
                    <a:pt x="15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110" y="64"/>
                  </a:lnTo>
                  <a:lnTo>
                    <a:pt x="110" y="64"/>
                  </a:lnTo>
                  <a:cubicBezTo>
                    <a:pt x="126" y="64"/>
                    <a:pt x="141" y="49"/>
                    <a:pt x="126" y="32"/>
                  </a:cubicBezTo>
                  <a:cubicBezTo>
                    <a:pt x="126" y="17"/>
                    <a:pt x="110" y="1"/>
                    <a:pt x="95" y="1"/>
                  </a:cubicBezTo>
                  <a:lnTo>
                    <a:pt x="95" y="1"/>
                  </a:lnTo>
                  <a:lnTo>
                    <a:pt x="95" y="1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40"/>
            <p:cNvSpPr/>
            <p:nvPr/>
          </p:nvSpPr>
          <p:spPr>
            <a:xfrm>
              <a:off x="3115354" y="1812329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0"/>
                    <a:pt x="1" y="15"/>
                  </a:cubicBezTo>
                  <a:lnTo>
                    <a:pt x="1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49" y="15"/>
                  </a:lnTo>
                  <a:lnTo>
                    <a:pt x="64" y="15"/>
                  </a:lnTo>
                  <a:cubicBezTo>
                    <a:pt x="95" y="15"/>
                    <a:pt x="95" y="32"/>
                    <a:pt x="95" y="47"/>
                  </a:cubicBezTo>
                  <a:cubicBezTo>
                    <a:pt x="95" y="63"/>
                    <a:pt x="80" y="78"/>
                    <a:pt x="64" y="78"/>
                  </a:cubicBezTo>
                  <a:lnTo>
                    <a:pt x="64" y="78"/>
                  </a:lnTo>
                  <a:cubicBezTo>
                    <a:pt x="64" y="95"/>
                    <a:pt x="49" y="110"/>
                    <a:pt x="32" y="126"/>
                  </a:cubicBezTo>
                  <a:lnTo>
                    <a:pt x="17" y="126"/>
                  </a:lnTo>
                  <a:cubicBezTo>
                    <a:pt x="17" y="141"/>
                    <a:pt x="32" y="158"/>
                    <a:pt x="49" y="158"/>
                  </a:cubicBezTo>
                  <a:lnTo>
                    <a:pt x="64" y="158"/>
                  </a:lnTo>
                  <a:cubicBezTo>
                    <a:pt x="80" y="158"/>
                    <a:pt x="80" y="141"/>
                    <a:pt x="95" y="126"/>
                  </a:cubicBezTo>
                  <a:lnTo>
                    <a:pt x="95" y="110"/>
                  </a:lnTo>
                  <a:lnTo>
                    <a:pt x="95" y="110"/>
                  </a:lnTo>
                  <a:cubicBezTo>
                    <a:pt x="95" y="95"/>
                    <a:pt x="112" y="78"/>
                    <a:pt x="112" y="47"/>
                  </a:cubicBezTo>
                  <a:lnTo>
                    <a:pt x="112" y="47"/>
                  </a:lnTo>
                  <a:cubicBezTo>
                    <a:pt x="95" y="32"/>
                    <a:pt x="80" y="15"/>
                    <a:pt x="64" y="15"/>
                  </a:cubicBez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40"/>
            <p:cNvSpPr/>
            <p:nvPr/>
          </p:nvSpPr>
          <p:spPr>
            <a:xfrm>
              <a:off x="3025159" y="1791752"/>
              <a:ext cx="6042" cy="1558"/>
            </a:xfrm>
            <a:custGeom>
              <a:avLst/>
              <a:gdLst/>
              <a:ahLst/>
              <a:cxnLst/>
              <a:rect l="l" t="t" r="r" b="b"/>
              <a:pathLst>
                <a:path w="190" h="49" extrusionOk="0">
                  <a:moveTo>
                    <a:pt x="190" y="0"/>
                  </a:moveTo>
                  <a:cubicBezTo>
                    <a:pt x="127" y="0"/>
                    <a:pt x="64" y="17"/>
                    <a:pt x="1" y="17"/>
                  </a:cubicBezTo>
                  <a:lnTo>
                    <a:pt x="1" y="17"/>
                  </a:lnTo>
                  <a:cubicBezTo>
                    <a:pt x="1" y="32"/>
                    <a:pt x="17" y="48"/>
                    <a:pt x="32" y="48"/>
                  </a:cubicBezTo>
                  <a:lnTo>
                    <a:pt x="32" y="48"/>
                  </a:lnTo>
                  <a:lnTo>
                    <a:pt x="32" y="48"/>
                  </a:lnTo>
                  <a:lnTo>
                    <a:pt x="158" y="17"/>
                  </a:lnTo>
                  <a:cubicBezTo>
                    <a:pt x="175" y="17"/>
                    <a:pt x="190" y="17"/>
                    <a:pt x="19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40"/>
            <p:cNvSpPr/>
            <p:nvPr/>
          </p:nvSpPr>
          <p:spPr>
            <a:xfrm>
              <a:off x="3172474" y="183182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32" y="1"/>
                  </a:move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7" y="32"/>
                    <a:pt x="1" y="32"/>
                  </a:cubicBezTo>
                  <a:lnTo>
                    <a:pt x="1" y="49"/>
                  </a:lnTo>
                  <a:lnTo>
                    <a:pt x="17" y="64"/>
                  </a:lnTo>
                  <a:lnTo>
                    <a:pt x="64" y="80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95" y="95"/>
                    <a:pt x="95" y="80"/>
                    <a:pt x="112" y="64"/>
                  </a:cubicBezTo>
                  <a:lnTo>
                    <a:pt x="112" y="64"/>
                  </a:lnTo>
                  <a:lnTo>
                    <a:pt x="112" y="32"/>
                  </a:lnTo>
                  <a:lnTo>
                    <a:pt x="95" y="32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40"/>
            <p:cNvSpPr/>
            <p:nvPr/>
          </p:nvSpPr>
          <p:spPr>
            <a:xfrm>
              <a:off x="3316799" y="1815319"/>
              <a:ext cx="3021" cy="4516"/>
            </a:xfrm>
            <a:custGeom>
              <a:avLst/>
              <a:gdLst/>
              <a:ahLst/>
              <a:cxnLst/>
              <a:rect l="l" t="t" r="r" b="b"/>
              <a:pathLst>
                <a:path w="95" h="142" extrusionOk="0">
                  <a:moveTo>
                    <a:pt x="32" y="1"/>
                  </a:moveTo>
                  <a:lnTo>
                    <a:pt x="32" y="16"/>
                  </a:lnTo>
                  <a:lnTo>
                    <a:pt x="0" y="16"/>
                  </a:lnTo>
                  <a:lnTo>
                    <a:pt x="0" y="64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79"/>
                  </a:lnTo>
                  <a:lnTo>
                    <a:pt x="17" y="95"/>
                  </a:lnTo>
                  <a:cubicBezTo>
                    <a:pt x="0" y="110"/>
                    <a:pt x="17" y="127"/>
                    <a:pt x="32" y="142"/>
                  </a:cubicBezTo>
                  <a:lnTo>
                    <a:pt x="32" y="142"/>
                  </a:lnTo>
                  <a:lnTo>
                    <a:pt x="48" y="142"/>
                  </a:lnTo>
                  <a:lnTo>
                    <a:pt x="64" y="142"/>
                  </a:lnTo>
                  <a:cubicBezTo>
                    <a:pt x="48" y="127"/>
                    <a:pt x="48" y="127"/>
                    <a:pt x="48" y="110"/>
                  </a:cubicBezTo>
                  <a:cubicBezTo>
                    <a:pt x="48" y="95"/>
                    <a:pt x="64" y="79"/>
                    <a:pt x="80" y="79"/>
                  </a:cubicBezTo>
                  <a:lnTo>
                    <a:pt x="80" y="79"/>
                  </a:lnTo>
                  <a:lnTo>
                    <a:pt x="95" y="79"/>
                  </a:lnTo>
                  <a:cubicBezTo>
                    <a:pt x="95" y="64"/>
                    <a:pt x="80" y="47"/>
                    <a:pt x="80" y="47"/>
                  </a:cubicBezTo>
                  <a:lnTo>
                    <a:pt x="80" y="47"/>
                  </a:lnTo>
                  <a:lnTo>
                    <a:pt x="48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40"/>
            <p:cNvSpPr/>
            <p:nvPr/>
          </p:nvSpPr>
          <p:spPr>
            <a:xfrm>
              <a:off x="3453109" y="1803297"/>
              <a:ext cx="4548" cy="3530"/>
            </a:xfrm>
            <a:custGeom>
              <a:avLst/>
              <a:gdLst/>
              <a:ahLst/>
              <a:cxnLst/>
              <a:rect l="l" t="t" r="r" b="b"/>
              <a:pathLst>
                <a:path w="143" h="111" extrusionOk="0">
                  <a:moveTo>
                    <a:pt x="111" y="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95" y="0"/>
                  </a:lnTo>
                  <a:lnTo>
                    <a:pt x="63" y="0"/>
                  </a:lnTo>
                  <a:cubicBezTo>
                    <a:pt x="48" y="0"/>
                    <a:pt x="32" y="16"/>
                    <a:pt x="32" y="47"/>
                  </a:cubicBezTo>
                  <a:lnTo>
                    <a:pt x="16" y="47"/>
                  </a:lnTo>
                  <a:cubicBezTo>
                    <a:pt x="0" y="63"/>
                    <a:pt x="0" y="79"/>
                    <a:pt x="16" y="95"/>
                  </a:cubicBezTo>
                  <a:cubicBezTo>
                    <a:pt x="16" y="110"/>
                    <a:pt x="32" y="110"/>
                    <a:pt x="32" y="110"/>
                  </a:cubicBezTo>
                  <a:lnTo>
                    <a:pt x="48" y="110"/>
                  </a:lnTo>
                  <a:lnTo>
                    <a:pt x="126" y="63"/>
                  </a:lnTo>
                  <a:lnTo>
                    <a:pt x="126" y="63"/>
                  </a:lnTo>
                  <a:cubicBezTo>
                    <a:pt x="142" y="63"/>
                    <a:pt x="142" y="47"/>
                    <a:pt x="142" y="32"/>
                  </a:cubicBezTo>
                  <a:lnTo>
                    <a:pt x="142" y="32"/>
                  </a:lnTo>
                  <a:lnTo>
                    <a:pt x="142" y="16"/>
                  </a:lnTo>
                  <a:cubicBezTo>
                    <a:pt x="142" y="16"/>
                    <a:pt x="142" y="0"/>
                    <a:pt x="126" y="0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40"/>
            <p:cNvSpPr/>
            <p:nvPr/>
          </p:nvSpPr>
          <p:spPr>
            <a:xfrm>
              <a:off x="3295268" y="1818817"/>
              <a:ext cx="2512" cy="4548"/>
            </a:xfrm>
            <a:custGeom>
              <a:avLst/>
              <a:gdLst/>
              <a:ahLst/>
              <a:cxnLst/>
              <a:rect l="l" t="t" r="r" b="b"/>
              <a:pathLst>
                <a:path w="79" h="143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32" y="17"/>
                  </a:cubicBezTo>
                  <a:cubicBezTo>
                    <a:pt x="16" y="17"/>
                    <a:pt x="16" y="17"/>
                    <a:pt x="16" y="32"/>
                  </a:cubicBezTo>
                  <a:lnTo>
                    <a:pt x="1" y="80"/>
                  </a:lnTo>
                  <a:lnTo>
                    <a:pt x="1" y="95"/>
                  </a:lnTo>
                  <a:cubicBezTo>
                    <a:pt x="1" y="111"/>
                    <a:pt x="1" y="126"/>
                    <a:pt x="16" y="143"/>
                  </a:cubicBezTo>
                  <a:lnTo>
                    <a:pt x="32" y="143"/>
                  </a:lnTo>
                  <a:cubicBezTo>
                    <a:pt x="47" y="143"/>
                    <a:pt x="47" y="126"/>
                    <a:pt x="64" y="126"/>
                  </a:cubicBezTo>
                  <a:lnTo>
                    <a:pt x="64" y="111"/>
                  </a:lnTo>
                  <a:lnTo>
                    <a:pt x="79" y="63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64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40"/>
            <p:cNvSpPr/>
            <p:nvPr/>
          </p:nvSpPr>
          <p:spPr>
            <a:xfrm>
              <a:off x="3429034" y="1803297"/>
              <a:ext cx="3562" cy="5025"/>
            </a:xfrm>
            <a:custGeom>
              <a:avLst/>
              <a:gdLst/>
              <a:ahLst/>
              <a:cxnLst/>
              <a:rect l="l" t="t" r="r" b="b"/>
              <a:pathLst>
                <a:path w="112" h="158" extrusionOk="0">
                  <a:moveTo>
                    <a:pt x="80" y="0"/>
                  </a:moveTo>
                  <a:lnTo>
                    <a:pt x="64" y="0"/>
                  </a:lnTo>
                  <a:lnTo>
                    <a:pt x="49" y="0"/>
                  </a:lnTo>
                  <a:cubicBezTo>
                    <a:pt x="32" y="16"/>
                    <a:pt x="17" y="32"/>
                    <a:pt x="1" y="63"/>
                  </a:cubicBezTo>
                  <a:lnTo>
                    <a:pt x="1" y="79"/>
                  </a:lnTo>
                  <a:cubicBezTo>
                    <a:pt x="1" y="95"/>
                    <a:pt x="17" y="126"/>
                    <a:pt x="32" y="142"/>
                  </a:cubicBezTo>
                  <a:lnTo>
                    <a:pt x="32" y="158"/>
                  </a:lnTo>
                  <a:lnTo>
                    <a:pt x="64" y="158"/>
                  </a:lnTo>
                  <a:cubicBezTo>
                    <a:pt x="64" y="158"/>
                    <a:pt x="80" y="158"/>
                    <a:pt x="80" y="142"/>
                  </a:cubicBezTo>
                  <a:lnTo>
                    <a:pt x="80" y="142"/>
                  </a:lnTo>
                  <a:lnTo>
                    <a:pt x="80" y="126"/>
                  </a:lnTo>
                  <a:lnTo>
                    <a:pt x="80" y="110"/>
                  </a:lnTo>
                  <a:lnTo>
                    <a:pt x="80" y="95"/>
                  </a:lnTo>
                  <a:cubicBezTo>
                    <a:pt x="64" y="95"/>
                    <a:pt x="64" y="79"/>
                    <a:pt x="64" y="79"/>
                  </a:cubicBezTo>
                  <a:cubicBezTo>
                    <a:pt x="64" y="79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2" y="47"/>
                    <a:pt x="112" y="32"/>
                    <a:pt x="95" y="16"/>
                  </a:cubicBez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40"/>
            <p:cNvSpPr/>
            <p:nvPr/>
          </p:nvSpPr>
          <p:spPr>
            <a:xfrm>
              <a:off x="3230611" y="180227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95" y="1"/>
                  </a:moveTo>
                  <a:lnTo>
                    <a:pt x="80" y="1"/>
                  </a:lnTo>
                  <a:lnTo>
                    <a:pt x="64" y="16"/>
                  </a:lnTo>
                  <a:lnTo>
                    <a:pt x="32" y="32"/>
                  </a:lnTo>
                  <a:lnTo>
                    <a:pt x="17" y="48"/>
                  </a:lnTo>
                  <a:cubicBezTo>
                    <a:pt x="17" y="64"/>
                    <a:pt x="1" y="79"/>
                    <a:pt x="17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8" y="111"/>
                  </a:cubicBezTo>
                  <a:cubicBezTo>
                    <a:pt x="48" y="111"/>
                    <a:pt x="64" y="111"/>
                    <a:pt x="64" y="95"/>
                  </a:cubicBezTo>
                  <a:lnTo>
                    <a:pt x="111" y="64"/>
                  </a:lnTo>
                  <a:cubicBezTo>
                    <a:pt x="127" y="48"/>
                    <a:pt x="127" y="32"/>
                    <a:pt x="111" y="16"/>
                  </a:cubicBezTo>
                  <a:cubicBezTo>
                    <a:pt x="111" y="1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40"/>
            <p:cNvSpPr/>
            <p:nvPr/>
          </p:nvSpPr>
          <p:spPr>
            <a:xfrm>
              <a:off x="3169007" y="183083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cubicBezTo>
                    <a:pt x="78" y="0"/>
                    <a:pt x="78" y="0"/>
                    <a:pt x="78" y="17"/>
                  </a:cubicBezTo>
                  <a:lnTo>
                    <a:pt x="63" y="17"/>
                  </a:lnTo>
                  <a:lnTo>
                    <a:pt x="15" y="63"/>
                  </a:lnTo>
                  <a:cubicBezTo>
                    <a:pt x="0" y="80"/>
                    <a:pt x="0" y="95"/>
                    <a:pt x="15" y="111"/>
                  </a:cubicBezTo>
                  <a:cubicBezTo>
                    <a:pt x="32" y="111"/>
                    <a:pt x="32" y="126"/>
                    <a:pt x="47" y="126"/>
                  </a:cubicBezTo>
                  <a:lnTo>
                    <a:pt x="63" y="111"/>
                  </a:lnTo>
                  <a:lnTo>
                    <a:pt x="110" y="80"/>
                  </a:lnTo>
                  <a:lnTo>
                    <a:pt x="110" y="63"/>
                  </a:lnTo>
                  <a:cubicBezTo>
                    <a:pt x="126" y="63"/>
                    <a:pt x="126" y="48"/>
                    <a:pt x="126" y="32"/>
                  </a:cubicBezTo>
                  <a:lnTo>
                    <a:pt x="11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40"/>
            <p:cNvSpPr/>
            <p:nvPr/>
          </p:nvSpPr>
          <p:spPr>
            <a:xfrm>
              <a:off x="3227590" y="1787268"/>
              <a:ext cx="4071" cy="5502"/>
            </a:xfrm>
            <a:custGeom>
              <a:avLst/>
              <a:gdLst/>
              <a:ahLst/>
              <a:cxnLst/>
              <a:rect l="l" t="t" r="r" b="b"/>
              <a:pathLst>
                <a:path w="128" h="173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" y="0"/>
                    <a:pt x="1" y="32"/>
                    <a:pt x="17" y="47"/>
                  </a:cubicBezTo>
                  <a:lnTo>
                    <a:pt x="17" y="63"/>
                  </a:lnTo>
                  <a:lnTo>
                    <a:pt x="64" y="141"/>
                  </a:lnTo>
                  <a:cubicBezTo>
                    <a:pt x="64" y="158"/>
                    <a:pt x="64" y="158"/>
                    <a:pt x="80" y="158"/>
                  </a:cubicBezTo>
                  <a:cubicBezTo>
                    <a:pt x="80" y="158"/>
                    <a:pt x="80" y="173"/>
                    <a:pt x="96" y="173"/>
                  </a:cubicBezTo>
                  <a:cubicBezTo>
                    <a:pt x="96" y="173"/>
                    <a:pt x="96" y="158"/>
                    <a:pt x="112" y="158"/>
                  </a:cubicBezTo>
                  <a:cubicBezTo>
                    <a:pt x="127" y="158"/>
                    <a:pt x="127" y="141"/>
                    <a:pt x="127" y="110"/>
                  </a:cubicBezTo>
                  <a:lnTo>
                    <a:pt x="64" y="15"/>
                  </a:lnTo>
                  <a:cubicBezTo>
                    <a:pt x="64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40"/>
            <p:cNvSpPr/>
            <p:nvPr/>
          </p:nvSpPr>
          <p:spPr>
            <a:xfrm>
              <a:off x="3330824" y="1789272"/>
              <a:ext cx="11576" cy="5025"/>
            </a:xfrm>
            <a:custGeom>
              <a:avLst/>
              <a:gdLst/>
              <a:ahLst/>
              <a:cxnLst/>
              <a:rect l="l" t="t" r="r" b="b"/>
              <a:pathLst>
                <a:path w="364" h="158" extrusionOk="0">
                  <a:moveTo>
                    <a:pt x="49" y="63"/>
                  </a:moveTo>
                  <a:cubicBezTo>
                    <a:pt x="32" y="63"/>
                    <a:pt x="17" y="78"/>
                    <a:pt x="17" y="95"/>
                  </a:cubicBezTo>
                  <a:cubicBezTo>
                    <a:pt x="1" y="110"/>
                    <a:pt x="17" y="126"/>
                    <a:pt x="32" y="126"/>
                  </a:cubicBezTo>
                  <a:lnTo>
                    <a:pt x="127" y="141"/>
                  </a:lnTo>
                  <a:lnTo>
                    <a:pt x="127" y="141"/>
                  </a:lnTo>
                  <a:lnTo>
                    <a:pt x="143" y="126"/>
                  </a:lnTo>
                  <a:lnTo>
                    <a:pt x="158" y="126"/>
                  </a:lnTo>
                  <a:lnTo>
                    <a:pt x="158" y="126"/>
                  </a:lnTo>
                  <a:lnTo>
                    <a:pt x="190" y="126"/>
                  </a:lnTo>
                  <a:lnTo>
                    <a:pt x="206" y="126"/>
                  </a:lnTo>
                  <a:lnTo>
                    <a:pt x="206" y="126"/>
                  </a:lnTo>
                  <a:cubicBezTo>
                    <a:pt x="190" y="110"/>
                    <a:pt x="190" y="95"/>
                    <a:pt x="206" y="78"/>
                  </a:cubicBezTo>
                  <a:lnTo>
                    <a:pt x="206" y="78"/>
                  </a:lnTo>
                  <a:lnTo>
                    <a:pt x="112" y="63"/>
                  </a:lnTo>
                  <a:lnTo>
                    <a:pt x="49" y="63"/>
                  </a:lnTo>
                  <a:lnTo>
                    <a:pt x="49" y="63"/>
                  </a:lnTo>
                  <a:close/>
                  <a:moveTo>
                    <a:pt x="316" y="0"/>
                  </a:moveTo>
                  <a:lnTo>
                    <a:pt x="316" y="0"/>
                  </a:lnTo>
                  <a:cubicBezTo>
                    <a:pt x="301" y="0"/>
                    <a:pt x="284" y="0"/>
                    <a:pt x="284" y="15"/>
                  </a:cubicBezTo>
                  <a:lnTo>
                    <a:pt x="284" y="15"/>
                  </a:lnTo>
                  <a:lnTo>
                    <a:pt x="301" y="32"/>
                  </a:lnTo>
                  <a:cubicBezTo>
                    <a:pt x="316" y="47"/>
                    <a:pt x="316" y="63"/>
                    <a:pt x="301" y="78"/>
                  </a:cubicBezTo>
                  <a:lnTo>
                    <a:pt x="253" y="126"/>
                  </a:lnTo>
                  <a:lnTo>
                    <a:pt x="238" y="141"/>
                  </a:lnTo>
                  <a:cubicBezTo>
                    <a:pt x="253" y="141"/>
                    <a:pt x="253" y="141"/>
                    <a:pt x="269" y="158"/>
                  </a:cubicBezTo>
                  <a:lnTo>
                    <a:pt x="269" y="158"/>
                  </a:lnTo>
                  <a:lnTo>
                    <a:pt x="269" y="158"/>
                  </a:lnTo>
                  <a:cubicBezTo>
                    <a:pt x="284" y="158"/>
                    <a:pt x="301" y="141"/>
                    <a:pt x="301" y="141"/>
                  </a:cubicBezTo>
                  <a:lnTo>
                    <a:pt x="347" y="63"/>
                  </a:lnTo>
                  <a:lnTo>
                    <a:pt x="347" y="47"/>
                  </a:lnTo>
                  <a:cubicBezTo>
                    <a:pt x="364" y="32"/>
                    <a:pt x="347" y="0"/>
                    <a:pt x="332" y="0"/>
                  </a:cubicBezTo>
                  <a:lnTo>
                    <a:pt x="3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40"/>
            <p:cNvSpPr/>
            <p:nvPr/>
          </p:nvSpPr>
          <p:spPr>
            <a:xfrm>
              <a:off x="3024682" y="1805778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80"/>
                  </a:moveTo>
                  <a:lnTo>
                    <a:pt x="64" y="80"/>
                  </a:lnTo>
                  <a:lnTo>
                    <a:pt x="64" y="80"/>
                  </a:lnTo>
                  <a:close/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lnTo>
                    <a:pt x="16" y="48"/>
                  </a:lnTo>
                  <a:lnTo>
                    <a:pt x="1" y="64"/>
                  </a:lnTo>
                  <a:lnTo>
                    <a:pt x="1" y="95"/>
                  </a:lnTo>
                  <a:cubicBezTo>
                    <a:pt x="1" y="111"/>
                    <a:pt x="16" y="127"/>
                    <a:pt x="32" y="127"/>
                  </a:cubicBezTo>
                  <a:lnTo>
                    <a:pt x="47" y="127"/>
                  </a:lnTo>
                  <a:cubicBezTo>
                    <a:pt x="47" y="111"/>
                    <a:pt x="64" y="111"/>
                    <a:pt x="64" y="111"/>
                  </a:cubicBezTo>
                  <a:cubicBezTo>
                    <a:pt x="79" y="95"/>
                    <a:pt x="95" y="95"/>
                    <a:pt x="95" y="64"/>
                  </a:cubicBezTo>
                  <a:cubicBezTo>
                    <a:pt x="110" y="32"/>
                    <a:pt x="79" y="17"/>
                    <a:pt x="79" y="17"/>
                  </a:cubicBezTo>
                  <a:cubicBezTo>
                    <a:pt x="64" y="17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40"/>
            <p:cNvSpPr/>
            <p:nvPr/>
          </p:nvSpPr>
          <p:spPr>
            <a:xfrm>
              <a:off x="3026686" y="180829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40"/>
            <p:cNvSpPr/>
            <p:nvPr/>
          </p:nvSpPr>
          <p:spPr>
            <a:xfrm>
              <a:off x="3030693" y="180428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64" y="1"/>
                    <a:pt x="47" y="1"/>
                    <a:pt x="47" y="16"/>
                  </a:cubicBezTo>
                  <a:lnTo>
                    <a:pt x="16" y="32"/>
                  </a:lnTo>
                  <a:lnTo>
                    <a:pt x="16" y="48"/>
                  </a:lnTo>
                  <a:cubicBezTo>
                    <a:pt x="1" y="64"/>
                    <a:pt x="1" y="79"/>
                    <a:pt x="16" y="95"/>
                  </a:cubicBezTo>
                  <a:lnTo>
                    <a:pt x="32" y="95"/>
                  </a:lnTo>
                  <a:cubicBezTo>
                    <a:pt x="32" y="111"/>
                    <a:pt x="32" y="111"/>
                    <a:pt x="47" y="111"/>
                  </a:cubicBezTo>
                  <a:lnTo>
                    <a:pt x="64" y="95"/>
                  </a:lnTo>
                  <a:lnTo>
                    <a:pt x="79" y="64"/>
                  </a:lnTo>
                  <a:lnTo>
                    <a:pt x="95" y="64"/>
                  </a:lnTo>
                  <a:lnTo>
                    <a:pt x="95" y="32"/>
                  </a:lnTo>
                  <a:lnTo>
                    <a:pt x="95" y="16"/>
                  </a:lnTo>
                  <a:lnTo>
                    <a:pt x="95" y="16"/>
                  </a:ln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40"/>
            <p:cNvSpPr/>
            <p:nvPr/>
          </p:nvSpPr>
          <p:spPr>
            <a:xfrm>
              <a:off x="3195532" y="1789272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0"/>
                  </a:moveTo>
                  <a:lnTo>
                    <a:pt x="17" y="15"/>
                  </a:lnTo>
                  <a:cubicBezTo>
                    <a:pt x="17" y="32"/>
                    <a:pt x="1" y="32"/>
                    <a:pt x="1" y="32"/>
                  </a:cubicBezTo>
                  <a:cubicBezTo>
                    <a:pt x="1" y="47"/>
                    <a:pt x="1" y="47"/>
                    <a:pt x="17" y="63"/>
                  </a:cubicBezTo>
                  <a:lnTo>
                    <a:pt x="17" y="63"/>
                  </a:lnTo>
                  <a:cubicBezTo>
                    <a:pt x="17" y="63"/>
                    <a:pt x="32" y="63"/>
                    <a:pt x="32" y="78"/>
                  </a:cubicBezTo>
                  <a:cubicBezTo>
                    <a:pt x="32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80" y="47"/>
                  </a:lnTo>
                  <a:cubicBezTo>
                    <a:pt x="64" y="32"/>
                    <a:pt x="64" y="32"/>
                    <a:pt x="64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40"/>
            <p:cNvSpPr/>
            <p:nvPr/>
          </p:nvSpPr>
          <p:spPr>
            <a:xfrm>
              <a:off x="3411001" y="1758199"/>
              <a:ext cx="4548" cy="5534"/>
            </a:xfrm>
            <a:custGeom>
              <a:avLst/>
              <a:gdLst/>
              <a:ahLst/>
              <a:cxnLst/>
              <a:rect l="l" t="t" r="r" b="b"/>
              <a:pathLst>
                <a:path w="143" h="174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7" y="16"/>
                    <a:pt x="17" y="16"/>
                  </a:cubicBezTo>
                  <a:cubicBezTo>
                    <a:pt x="1" y="32"/>
                    <a:pt x="1" y="47"/>
                    <a:pt x="1" y="63"/>
                  </a:cubicBezTo>
                  <a:cubicBezTo>
                    <a:pt x="17" y="79"/>
                    <a:pt x="32" y="79"/>
                    <a:pt x="32" y="95"/>
                  </a:cubicBezTo>
                  <a:lnTo>
                    <a:pt x="48" y="95"/>
                  </a:lnTo>
                  <a:cubicBezTo>
                    <a:pt x="64" y="110"/>
                    <a:pt x="64" y="110"/>
                    <a:pt x="64" y="126"/>
                  </a:cubicBezTo>
                  <a:cubicBezTo>
                    <a:pt x="64" y="142"/>
                    <a:pt x="48" y="142"/>
                    <a:pt x="64" y="142"/>
                  </a:cubicBezTo>
                  <a:cubicBezTo>
                    <a:pt x="64" y="158"/>
                    <a:pt x="64" y="173"/>
                    <a:pt x="80" y="173"/>
                  </a:cubicBezTo>
                  <a:lnTo>
                    <a:pt x="95" y="173"/>
                  </a:lnTo>
                  <a:cubicBezTo>
                    <a:pt x="111" y="173"/>
                    <a:pt x="111" y="173"/>
                    <a:pt x="127" y="158"/>
                  </a:cubicBezTo>
                  <a:lnTo>
                    <a:pt x="127" y="142"/>
                  </a:lnTo>
                  <a:cubicBezTo>
                    <a:pt x="143" y="79"/>
                    <a:pt x="95" y="63"/>
                    <a:pt x="80" y="32"/>
                  </a:cubicBezTo>
                  <a:cubicBezTo>
                    <a:pt x="80" y="32"/>
                    <a:pt x="64" y="32"/>
                    <a:pt x="64" y="16"/>
                  </a:cubicBezTo>
                  <a:lnTo>
                    <a:pt x="64" y="16"/>
                  </a:lnTo>
                  <a:cubicBezTo>
                    <a:pt x="48" y="16"/>
                    <a:pt x="48" y="16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40"/>
            <p:cNvSpPr/>
            <p:nvPr/>
          </p:nvSpPr>
          <p:spPr>
            <a:xfrm>
              <a:off x="3108866" y="1784247"/>
              <a:ext cx="5057" cy="4516"/>
            </a:xfrm>
            <a:custGeom>
              <a:avLst/>
              <a:gdLst/>
              <a:ahLst/>
              <a:cxnLst/>
              <a:rect l="l" t="t" r="r" b="b"/>
              <a:pathLst>
                <a:path w="159" h="142" extrusionOk="0">
                  <a:moveTo>
                    <a:pt x="127" y="1"/>
                  </a:moveTo>
                  <a:lnTo>
                    <a:pt x="127" y="1"/>
                  </a:lnTo>
                  <a:lnTo>
                    <a:pt x="110" y="1"/>
                  </a:lnTo>
                  <a:lnTo>
                    <a:pt x="95" y="1"/>
                  </a:lnTo>
                  <a:cubicBezTo>
                    <a:pt x="64" y="1"/>
                    <a:pt x="32" y="16"/>
                    <a:pt x="16" y="47"/>
                  </a:cubicBezTo>
                  <a:cubicBezTo>
                    <a:pt x="1" y="47"/>
                    <a:pt x="1" y="64"/>
                    <a:pt x="1" y="79"/>
                  </a:cubicBezTo>
                  <a:lnTo>
                    <a:pt x="1" y="127"/>
                  </a:lnTo>
                  <a:cubicBezTo>
                    <a:pt x="1" y="142"/>
                    <a:pt x="16" y="142"/>
                    <a:pt x="32" y="142"/>
                  </a:cubicBezTo>
                  <a:lnTo>
                    <a:pt x="32" y="142"/>
                  </a:lnTo>
                  <a:lnTo>
                    <a:pt x="47" y="142"/>
                  </a:lnTo>
                  <a:cubicBezTo>
                    <a:pt x="64" y="142"/>
                    <a:pt x="64" y="127"/>
                    <a:pt x="64" y="110"/>
                  </a:cubicBezTo>
                  <a:lnTo>
                    <a:pt x="64" y="79"/>
                  </a:lnTo>
                  <a:cubicBezTo>
                    <a:pt x="79" y="79"/>
                    <a:pt x="95" y="79"/>
                    <a:pt x="110" y="64"/>
                  </a:cubicBezTo>
                  <a:lnTo>
                    <a:pt x="127" y="64"/>
                  </a:lnTo>
                  <a:lnTo>
                    <a:pt x="142" y="64"/>
                  </a:lnTo>
                  <a:cubicBezTo>
                    <a:pt x="158" y="47"/>
                    <a:pt x="158" y="47"/>
                    <a:pt x="158" y="32"/>
                  </a:cubicBezTo>
                  <a:cubicBezTo>
                    <a:pt x="158" y="16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40"/>
            <p:cNvSpPr/>
            <p:nvPr/>
          </p:nvSpPr>
          <p:spPr>
            <a:xfrm>
              <a:off x="3018162" y="1801771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8" y="1"/>
                  </a:moveTo>
                  <a:lnTo>
                    <a:pt x="32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8"/>
                  </a:cubicBezTo>
                  <a:lnTo>
                    <a:pt x="17" y="95"/>
                  </a:lnTo>
                  <a:lnTo>
                    <a:pt x="32" y="111"/>
                  </a:lnTo>
                  <a:lnTo>
                    <a:pt x="48" y="111"/>
                  </a:lnTo>
                  <a:lnTo>
                    <a:pt x="63" y="111"/>
                  </a:lnTo>
                  <a:lnTo>
                    <a:pt x="80" y="111"/>
                  </a:lnTo>
                  <a:lnTo>
                    <a:pt x="111" y="111"/>
                  </a:lnTo>
                  <a:lnTo>
                    <a:pt x="126" y="95"/>
                  </a:lnTo>
                  <a:lnTo>
                    <a:pt x="126" y="64"/>
                  </a:lnTo>
                  <a:cubicBezTo>
                    <a:pt x="126" y="48"/>
                    <a:pt x="111" y="48"/>
                    <a:pt x="95" y="48"/>
                  </a:cubicBezTo>
                  <a:lnTo>
                    <a:pt x="95" y="48"/>
                  </a:lnTo>
                  <a:lnTo>
                    <a:pt x="95" y="48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63" y="17"/>
                    <a:pt x="63" y="17"/>
                    <a:pt x="48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40"/>
            <p:cNvSpPr/>
            <p:nvPr/>
          </p:nvSpPr>
          <p:spPr>
            <a:xfrm>
              <a:off x="3036704" y="1802279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6" y="1"/>
                    <a:pt x="1" y="16"/>
                    <a:pt x="16" y="32"/>
                  </a:cubicBezTo>
                  <a:lnTo>
                    <a:pt x="16" y="48"/>
                  </a:lnTo>
                  <a:lnTo>
                    <a:pt x="16" y="64"/>
                  </a:lnTo>
                  <a:lnTo>
                    <a:pt x="32" y="79"/>
                  </a:lnTo>
                  <a:cubicBezTo>
                    <a:pt x="32" y="95"/>
                    <a:pt x="47" y="95"/>
                    <a:pt x="64" y="95"/>
                  </a:cubicBezTo>
                  <a:lnTo>
                    <a:pt x="79" y="95"/>
                  </a:lnTo>
                  <a:cubicBezTo>
                    <a:pt x="95" y="95"/>
                    <a:pt x="95" y="79"/>
                    <a:pt x="95" y="64"/>
                  </a:cubicBezTo>
                  <a:lnTo>
                    <a:pt x="95" y="48"/>
                  </a:lnTo>
                  <a:lnTo>
                    <a:pt x="79" y="16"/>
                  </a:lnTo>
                  <a:cubicBezTo>
                    <a:pt x="64" y="1"/>
                    <a:pt x="64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40"/>
            <p:cNvSpPr/>
            <p:nvPr/>
          </p:nvSpPr>
          <p:spPr>
            <a:xfrm>
              <a:off x="3124896" y="1793279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79" y="0"/>
                  </a:moveTo>
                  <a:lnTo>
                    <a:pt x="79" y="0"/>
                  </a:lnTo>
                  <a:lnTo>
                    <a:pt x="32" y="0"/>
                  </a:lnTo>
                  <a:cubicBezTo>
                    <a:pt x="32" y="15"/>
                    <a:pt x="16" y="15"/>
                    <a:pt x="16" y="15"/>
                  </a:cubicBezTo>
                  <a:cubicBezTo>
                    <a:pt x="1" y="32"/>
                    <a:pt x="1" y="47"/>
                    <a:pt x="1" y="47"/>
                  </a:cubicBezTo>
                  <a:lnTo>
                    <a:pt x="16" y="78"/>
                  </a:lnTo>
                  <a:cubicBezTo>
                    <a:pt x="16" y="78"/>
                    <a:pt x="16" y="95"/>
                    <a:pt x="32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78"/>
                  </a:lnTo>
                  <a:cubicBezTo>
                    <a:pt x="127" y="63"/>
                    <a:pt x="127" y="47"/>
                    <a:pt x="127" y="32"/>
                  </a:cubicBezTo>
                  <a:cubicBezTo>
                    <a:pt x="127" y="32"/>
                    <a:pt x="127" y="15"/>
                    <a:pt x="110" y="15"/>
                  </a:cubicBezTo>
                  <a:cubicBezTo>
                    <a:pt x="110" y="0"/>
                    <a:pt x="95" y="0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40"/>
            <p:cNvSpPr/>
            <p:nvPr/>
          </p:nvSpPr>
          <p:spPr>
            <a:xfrm>
              <a:off x="3434059" y="1757691"/>
              <a:ext cx="4548" cy="4039"/>
            </a:xfrm>
            <a:custGeom>
              <a:avLst/>
              <a:gdLst/>
              <a:ahLst/>
              <a:cxnLst/>
              <a:rect l="l" t="t" r="r" b="b"/>
              <a:pathLst>
                <a:path w="143" h="127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6"/>
                    <a:pt x="0" y="16"/>
                  </a:cubicBezTo>
                  <a:lnTo>
                    <a:pt x="0" y="48"/>
                  </a:lnTo>
                  <a:cubicBezTo>
                    <a:pt x="0" y="48"/>
                    <a:pt x="17" y="48"/>
                    <a:pt x="17" y="63"/>
                  </a:cubicBezTo>
                  <a:lnTo>
                    <a:pt x="0" y="95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7" y="126"/>
                  </a:lnTo>
                  <a:lnTo>
                    <a:pt x="48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111" y="95"/>
                  </a:lnTo>
                  <a:cubicBezTo>
                    <a:pt x="126" y="95"/>
                    <a:pt x="143" y="63"/>
                    <a:pt x="126" y="48"/>
                  </a:cubicBezTo>
                  <a:lnTo>
                    <a:pt x="126" y="48"/>
                  </a:lnTo>
                  <a:cubicBezTo>
                    <a:pt x="126" y="48"/>
                    <a:pt x="111" y="48"/>
                    <a:pt x="111" y="32"/>
                  </a:cubicBezTo>
                  <a:lnTo>
                    <a:pt x="111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32"/>
                  </a:lnTo>
                  <a:lnTo>
                    <a:pt x="63" y="16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40"/>
            <p:cNvSpPr/>
            <p:nvPr/>
          </p:nvSpPr>
          <p:spPr>
            <a:xfrm>
              <a:off x="3087304" y="1792261"/>
              <a:ext cx="4548" cy="5057"/>
            </a:xfrm>
            <a:custGeom>
              <a:avLst/>
              <a:gdLst/>
              <a:ahLst/>
              <a:cxnLst/>
              <a:rect l="l" t="t" r="r" b="b"/>
              <a:pathLst>
                <a:path w="143" h="159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32" y="1"/>
                    <a:pt x="32" y="16"/>
                  </a:cubicBezTo>
                  <a:lnTo>
                    <a:pt x="32" y="16"/>
                  </a:lnTo>
                  <a:cubicBezTo>
                    <a:pt x="32" y="32"/>
                    <a:pt x="17" y="32"/>
                    <a:pt x="17" y="32"/>
                  </a:cubicBezTo>
                  <a:cubicBezTo>
                    <a:pt x="17" y="64"/>
                    <a:pt x="0" y="79"/>
                    <a:pt x="17" y="95"/>
                  </a:cubicBezTo>
                  <a:lnTo>
                    <a:pt x="17" y="110"/>
                  </a:lnTo>
                  <a:cubicBezTo>
                    <a:pt x="32" y="127"/>
                    <a:pt x="48" y="142"/>
                    <a:pt x="63" y="142"/>
                  </a:cubicBezTo>
                  <a:cubicBezTo>
                    <a:pt x="80" y="142"/>
                    <a:pt x="80" y="158"/>
                    <a:pt x="95" y="158"/>
                  </a:cubicBezTo>
                  <a:lnTo>
                    <a:pt x="95" y="158"/>
                  </a:lnTo>
                  <a:cubicBezTo>
                    <a:pt x="111" y="158"/>
                    <a:pt x="126" y="142"/>
                    <a:pt x="143" y="127"/>
                  </a:cubicBezTo>
                  <a:cubicBezTo>
                    <a:pt x="143" y="110"/>
                    <a:pt x="126" y="95"/>
                    <a:pt x="111" y="79"/>
                  </a:cubicBezTo>
                  <a:lnTo>
                    <a:pt x="80" y="79"/>
                  </a:lnTo>
                  <a:cubicBezTo>
                    <a:pt x="80" y="79"/>
                    <a:pt x="80" y="64"/>
                    <a:pt x="95" y="47"/>
                  </a:cubicBezTo>
                  <a:cubicBezTo>
                    <a:pt x="95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40"/>
            <p:cNvSpPr/>
            <p:nvPr/>
          </p:nvSpPr>
          <p:spPr>
            <a:xfrm>
              <a:off x="3054228" y="1797763"/>
              <a:ext cx="5057" cy="3053"/>
            </a:xfrm>
            <a:custGeom>
              <a:avLst/>
              <a:gdLst/>
              <a:ahLst/>
              <a:cxnLst/>
              <a:rect l="l" t="t" r="r" b="b"/>
              <a:pathLst>
                <a:path w="159" h="96" extrusionOk="0">
                  <a:moveTo>
                    <a:pt x="48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7" y="48"/>
                  </a:cubicBezTo>
                  <a:cubicBezTo>
                    <a:pt x="48" y="80"/>
                    <a:pt x="64" y="95"/>
                    <a:pt x="80" y="95"/>
                  </a:cubicBezTo>
                  <a:lnTo>
                    <a:pt x="95" y="95"/>
                  </a:lnTo>
                  <a:cubicBezTo>
                    <a:pt x="111" y="95"/>
                    <a:pt x="127" y="80"/>
                    <a:pt x="143" y="64"/>
                  </a:cubicBezTo>
                  <a:lnTo>
                    <a:pt x="143" y="64"/>
                  </a:lnTo>
                  <a:cubicBezTo>
                    <a:pt x="158" y="48"/>
                    <a:pt x="158" y="32"/>
                    <a:pt x="143" y="17"/>
                  </a:cubicBezTo>
                  <a:cubicBezTo>
                    <a:pt x="143" y="0"/>
                    <a:pt x="127" y="0"/>
                    <a:pt x="127" y="0"/>
                  </a:cubicBezTo>
                  <a:cubicBezTo>
                    <a:pt x="111" y="0"/>
                    <a:pt x="95" y="0"/>
                    <a:pt x="95" y="17"/>
                  </a:cubicBezTo>
                  <a:lnTo>
                    <a:pt x="80" y="1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40"/>
            <p:cNvSpPr/>
            <p:nvPr/>
          </p:nvSpPr>
          <p:spPr>
            <a:xfrm>
              <a:off x="3113891" y="1812806"/>
              <a:ext cx="4516" cy="3562"/>
            </a:xfrm>
            <a:custGeom>
              <a:avLst/>
              <a:gdLst/>
              <a:ahLst/>
              <a:cxnLst/>
              <a:rect l="l" t="t" r="r" b="b"/>
              <a:pathLst>
                <a:path w="142" h="112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7"/>
                  </a:cubicBezTo>
                  <a:cubicBezTo>
                    <a:pt x="15" y="17"/>
                    <a:pt x="0" y="48"/>
                    <a:pt x="0" y="80"/>
                  </a:cubicBezTo>
                  <a:lnTo>
                    <a:pt x="15" y="63"/>
                  </a:lnTo>
                  <a:lnTo>
                    <a:pt x="32" y="63"/>
                  </a:lnTo>
                  <a:lnTo>
                    <a:pt x="32" y="63"/>
                  </a:lnTo>
                  <a:cubicBezTo>
                    <a:pt x="47" y="80"/>
                    <a:pt x="63" y="95"/>
                    <a:pt x="63" y="111"/>
                  </a:cubicBezTo>
                  <a:lnTo>
                    <a:pt x="63" y="111"/>
                  </a:lnTo>
                  <a:lnTo>
                    <a:pt x="78" y="111"/>
                  </a:lnTo>
                  <a:cubicBezTo>
                    <a:pt x="95" y="95"/>
                    <a:pt x="110" y="80"/>
                    <a:pt x="110" y="63"/>
                  </a:cubicBezTo>
                  <a:lnTo>
                    <a:pt x="110" y="63"/>
                  </a:lnTo>
                  <a:cubicBezTo>
                    <a:pt x="126" y="63"/>
                    <a:pt x="141" y="48"/>
                    <a:pt x="141" y="32"/>
                  </a:cubicBezTo>
                  <a:cubicBezTo>
                    <a:pt x="141" y="17"/>
                    <a:pt x="141" y="0"/>
                    <a:pt x="110" y="0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40"/>
            <p:cNvSpPr/>
            <p:nvPr/>
          </p:nvSpPr>
          <p:spPr>
            <a:xfrm>
              <a:off x="3428557" y="1808290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6"/>
                  </a:lnTo>
                  <a:cubicBezTo>
                    <a:pt x="32" y="32"/>
                    <a:pt x="16" y="32"/>
                    <a:pt x="1" y="32"/>
                  </a:cubicBezTo>
                  <a:lnTo>
                    <a:pt x="1" y="48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96"/>
                  </a:lnTo>
                  <a:lnTo>
                    <a:pt x="16" y="96"/>
                  </a:lnTo>
                  <a:lnTo>
                    <a:pt x="32" y="111"/>
                  </a:lnTo>
                  <a:lnTo>
                    <a:pt x="64" y="127"/>
                  </a:lnTo>
                  <a:cubicBezTo>
                    <a:pt x="79" y="142"/>
                    <a:pt x="79" y="142"/>
                    <a:pt x="95" y="142"/>
                  </a:cubicBezTo>
                  <a:lnTo>
                    <a:pt x="110" y="127"/>
                  </a:lnTo>
                  <a:cubicBezTo>
                    <a:pt x="127" y="111"/>
                    <a:pt x="127" y="79"/>
                    <a:pt x="110" y="79"/>
                  </a:cubicBezTo>
                  <a:lnTo>
                    <a:pt x="95" y="64"/>
                  </a:lnTo>
                  <a:lnTo>
                    <a:pt x="79" y="64"/>
                  </a:lnTo>
                  <a:lnTo>
                    <a:pt x="64" y="48"/>
                  </a:lnTo>
                  <a:lnTo>
                    <a:pt x="79" y="48"/>
                  </a:lnTo>
                  <a:cubicBezTo>
                    <a:pt x="79" y="16"/>
                    <a:pt x="64" y="1"/>
                    <a:pt x="47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40"/>
            <p:cNvSpPr/>
            <p:nvPr/>
          </p:nvSpPr>
          <p:spPr>
            <a:xfrm>
              <a:off x="3380470" y="1815796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15" y="17"/>
                  </a:lnTo>
                  <a:cubicBezTo>
                    <a:pt x="0" y="17"/>
                    <a:pt x="0" y="32"/>
                    <a:pt x="0" y="49"/>
                  </a:cubicBezTo>
                  <a:cubicBezTo>
                    <a:pt x="0" y="64"/>
                    <a:pt x="15" y="80"/>
                    <a:pt x="32" y="80"/>
                  </a:cubicBezTo>
                  <a:lnTo>
                    <a:pt x="47" y="80"/>
                  </a:lnTo>
                  <a:lnTo>
                    <a:pt x="78" y="64"/>
                  </a:lnTo>
                  <a:cubicBezTo>
                    <a:pt x="95" y="64"/>
                    <a:pt x="95" y="64"/>
                    <a:pt x="95" y="49"/>
                  </a:cubicBezTo>
                  <a:lnTo>
                    <a:pt x="95" y="49"/>
                  </a:lnTo>
                  <a:cubicBezTo>
                    <a:pt x="78" y="49"/>
                    <a:pt x="63" y="32"/>
                    <a:pt x="63" y="32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40"/>
            <p:cNvSpPr/>
            <p:nvPr/>
          </p:nvSpPr>
          <p:spPr>
            <a:xfrm>
              <a:off x="3422546" y="1783738"/>
              <a:ext cx="5534" cy="2544"/>
            </a:xfrm>
            <a:custGeom>
              <a:avLst/>
              <a:gdLst/>
              <a:ahLst/>
              <a:cxnLst/>
              <a:rect l="l" t="t" r="r" b="b"/>
              <a:pathLst>
                <a:path w="174" h="80" extrusionOk="0">
                  <a:moveTo>
                    <a:pt x="47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32"/>
                  </a:cubicBezTo>
                  <a:lnTo>
                    <a:pt x="1" y="32"/>
                  </a:lnTo>
                  <a:cubicBezTo>
                    <a:pt x="1" y="48"/>
                    <a:pt x="16" y="63"/>
                    <a:pt x="32" y="63"/>
                  </a:cubicBezTo>
                  <a:lnTo>
                    <a:pt x="47" y="63"/>
                  </a:lnTo>
                  <a:lnTo>
                    <a:pt x="64" y="63"/>
                  </a:lnTo>
                  <a:lnTo>
                    <a:pt x="127" y="80"/>
                  </a:lnTo>
                  <a:lnTo>
                    <a:pt x="142" y="80"/>
                  </a:lnTo>
                  <a:lnTo>
                    <a:pt x="142" y="80"/>
                  </a:lnTo>
                  <a:cubicBezTo>
                    <a:pt x="158" y="63"/>
                    <a:pt x="173" y="63"/>
                    <a:pt x="173" y="48"/>
                  </a:cubicBezTo>
                  <a:cubicBezTo>
                    <a:pt x="173" y="17"/>
                    <a:pt x="158" y="0"/>
                    <a:pt x="142" y="0"/>
                  </a:cubicBezTo>
                  <a:lnTo>
                    <a:pt x="11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40"/>
            <p:cNvSpPr/>
            <p:nvPr/>
          </p:nvSpPr>
          <p:spPr>
            <a:xfrm>
              <a:off x="3154982" y="1811312"/>
              <a:ext cx="6042" cy="2512"/>
            </a:xfrm>
            <a:custGeom>
              <a:avLst/>
              <a:gdLst/>
              <a:ahLst/>
              <a:cxnLst/>
              <a:rect l="l" t="t" r="r" b="b"/>
              <a:pathLst>
                <a:path w="190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cubicBezTo>
                    <a:pt x="0" y="47"/>
                    <a:pt x="0" y="64"/>
                    <a:pt x="15" y="64"/>
                  </a:cubicBezTo>
                  <a:lnTo>
                    <a:pt x="32" y="64"/>
                  </a:lnTo>
                  <a:lnTo>
                    <a:pt x="110" y="64"/>
                  </a:lnTo>
                  <a:lnTo>
                    <a:pt x="141" y="79"/>
                  </a:lnTo>
                  <a:lnTo>
                    <a:pt x="158" y="79"/>
                  </a:lnTo>
                  <a:lnTo>
                    <a:pt x="158" y="79"/>
                  </a:lnTo>
                  <a:lnTo>
                    <a:pt x="173" y="64"/>
                  </a:lnTo>
                  <a:cubicBezTo>
                    <a:pt x="173" y="64"/>
                    <a:pt x="173" y="47"/>
                    <a:pt x="189" y="47"/>
                  </a:cubicBezTo>
                  <a:lnTo>
                    <a:pt x="189" y="32"/>
                  </a:lnTo>
                  <a:cubicBezTo>
                    <a:pt x="189" y="32"/>
                    <a:pt x="189" y="16"/>
                    <a:pt x="173" y="16"/>
                  </a:cubicBezTo>
                  <a:cubicBezTo>
                    <a:pt x="173" y="1"/>
                    <a:pt x="158" y="1"/>
                    <a:pt x="158" y="1"/>
                  </a:cubicBez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40"/>
            <p:cNvSpPr/>
            <p:nvPr/>
          </p:nvSpPr>
          <p:spPr>
            <a:xfrm>
              <a:off x="3331365" y="1816337"/>
              <a:ext cx="6042" cy="3021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110" y="0"/>
                  </a:moveTo>
                  <a:lnTo>
                    <a:pt x="95" y="0"/>
                  </a:lnTo>
                  <a:cubicBezTo>
                    <a:pt x="78" y="0"/>
                    <a:pt x="63" y="0"/>
                    <a:pt x="63" y="15"/>
                  </a:cubicBezTo>
                  <a:lnTo>
                    <a:pt x="47" y="15"/>
                  </a:lnTo>
                  <a:lnTo>
                    <a:pt x="32" y="15"/>
                  </a:lnTo>
                  <a:cubicBezTo>
                    <a:pt x="32" y="15"/>
                    <a:pt x="32" y="32"/>
                    <a:pt x="15" y="32"/>
                  </a:cubicBezTo>
                  <a:cubicBezTo>
                    <a:pt x="15" y="32"/>
                    <a:pt x="0" y="47"/>
                    <a:pt x="0" y="63"/>
                  </a:cubicBezTo>
                  <a:cubicBezTo>
                    <a:pt x="15" y="78"/>
                    <a:pt x="15" y="95"/>
                    <a:pt x="32" y="95"/>
                  </a:cubicBezTo>
                  <a:lnTo>
                    <a:pt x="47" y="95"/>
                  </a:lnTo>
                  <a:lnTo>
                    <a:pt x="63" y="78"/>
                  </a:lnTo>
                  <a:lnTo>
                    <a:pt x="78" y="78"/>
                  </a:lnTo>
                  <a:cubicBezTo>
                    <a:pt x="95" y="78"/>
                    <a:pt x="95" y="63"/>
                    <a:pt x="95" y="63"/>
                  </a:cubicBezTo>
                  <a:cubicBezTo>
                    <a:pt x="95" y="63"/>
                    <a:pt x="110" y="63"/>
                    <a:pt x="110" y="78"/>
                  </a:cubicBezTo>
                  <a:lnTo>
                    <a:pt x="110" y="78"/>
                  </a:lnTo>
                  <a:cubicBezTo>
                    <a:pt x="110" y="95"/>
                    <a:pt x="126" y="95"/>
                    <a:pt x="141" y="95"/>
                  </a:cubicBezTo>
                  <a:lnTo>
                    <a:pt x="158" y="95"/>
                  </a:lnTo>
                  <a:cubicBezTo>
                    <a:pt x="173" y="95"/>
                    <a:pt x="189" y="78"/>
                    <a:pt x="173" y="63"/>
                  </a:cubicBezTo>
                  <a:cubicBezTo>
                    <a:pt x="173" y="47"/>
                    <a:pt x="173" y="47"/>
                    <a:pt x="158" y="32"/>
                  </a:cubicBezTo>
                  <a:lnTo>
                    <a:pt x="158" y="15"/>
                  </a:lnTo>
                  <a:cubicBezTo>
                    <a:pt x="141" y="15"/>
                    <a:pt x="141" y="0"/>
                    <a:pt x="12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40"/>
            <p:cNvSpPr/>
            <p:nvPr/>
          </p:nvSpPr>
          <p:spPr>
            <a:xfrm>
              <a:off x="3399966" y="1811789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7" y="17"/>
                    <a:pt x="1" y="32"/>
                    <a:pt x="1" y="32"/>
                  </a:cubicBezTo>
                  <a:cubicBezTo>
                    <a:pt x="1" y="49"/>
                    <a:pt x="1" y="64"/>
                    <a:pt x="32" y="64"/>
                  </a:cubicBezTo>
                  <a:lnTo>
                    <a:pt x="49" y="64"/>
                  </a:lnTo>
                  <a:lnTo>
                    <a:pt x="64" y="64"/>
                  </a:lnTo>
                  <a:lnTo>
                    <a:pt x="64" y="64"/>
                  </a:lnTo>
                  <a:cubicBezTo>
                    <a:pt x="80" y="64"/>
                    <a:pt x="95" y="49"/>
                    <a:pt x="95" y="32"/>
                  </a:cubicBezTo>
                  <a:cubicBezTo>
                    <a:pt x="112" y="32"/>
                    <a:pt x="95" y="17"/>
                    <a:pt x="80" y="1"/>
                  </a:cubicBezTo>
                  <a:lnTo>
                    <a:pt x="80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40"/>
            <p:cNvSpPr/>
            <p:nvPr/>
          </p:nvSpPr>
          <p:spPr>
            <a:xfrm>
              <a:off x="3437049" y="1805778"/>
              <a:ext cx="3562" cy="3562"/>
            </a:xfrm>
            <a:custGeom>
              <a:avLst/>
              <a:gdLst/>
              <a:ahLst/>
              <a:cxnLst/>
              <a:rect l="l" t="t" r="r" b="b"/>
              <a:pathLst>
                <a:path w="112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1" y="17"/>
                    <a:pt x="1" y="32"/>
                    <a:pt x="1" y="48"/>
                  </a:cubicBezTo>
                  <a:lnTo>
                    <a:pt x="1" y="48"/>
                  </a:lnTo>
                  <a:lnTo>
                    <a:pt x="32" y="80"/>
                  </a:lnTo>
                  <a:lnTo>
                    <a:pt x="49" y="80"/>
                  </a:lnTo>
                  <a:lnTo>
                    <a:pt x="49" y="64"/>
                  </a:lnTo>
                  <a:cubicBezTo>
                    <a:pt x="64" y="64"/>
                    <a:pt x="64" y="80"/>
                    <a:pt x="80" y="80"/>
                  </a:cubicBezTo>
                  <a:lnTo>
                    <a:pt x="80" y="111"/>
                  </a:lnTo>
                  <a:lnTo>
                    <a:pt x="95" y="111"/>
                  </a:lnTo>
                  <a:cubicBezTo>
                    <a:pt x="95" y="95"/>
                    <a:pt x="112" y="80"/>
                    <a:pt x="95" y="64"/>
                  </a:cubicBezTo>
                  <a:lnTo>
                    <a:pt x="80" y="32"/>
                  </a:lnTo>
                  <a:lnTo>
                    <a:pt x="64" y="17"/>
                  </a:lnTo>
                  <a:cubicBezTo>
                    <a:pt x="49" y="1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40"/>
            <p:cNvSpPr/>
            <p:nvPr/>
          </p:nvSpPr>
          <p:spPr>
            <a:xfrm>
              <a:off x="3426045" y="1806796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16"/>
                  </a:lnTo>
                  <a:lnTo>
                    <a:pt x="17" y="16"/>
                  </a:lnTo>
                  <a:lnTo>
                    <a:pt x="0" y="32"/>
                  </a:lnTo>
                  <a:cubicBezTo>
                    <a:pt x="0" y="48"/>
                    <a:pt x="17" y="63"/>
                    <a:pt x="32" y="79"/>
                  </a:cubicBezTo>
                  <a:lnTo>
                    <a:pt x="63" y="79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0" y="79"/>
                  </a:lnTo>
                  <a:cubicBezTo>
                    <a:pt x="95" y="79"/>
                    <a:pt x="111" y="79"/>
                    <a:pt x="111" y="63"/>
                  </a:cubicBezTo>
                  <a:lnTo>
                    <a:pt x="111" y="48"/>
                  </a:lnTo>
                  <a:cubicBezTo>
                    <a:pt x="111" y="32"/>
                    <a:pt x="95" y="16"/>
                    <a:pt x="95" y="16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40"/>
            <p:cNvSpPr/>
            <p:nvPr/>
          </p:nvSpPr>
          <p:spPr>
            <a:xfrm>
              <a:off x="3390965" y="1782243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cubicBezTo>
                    <a:pt x="63" y="1"/>
                    <a:pt x="63" y="16"/>
                    <a:pt x="48" y="16"/>
                  </a:cubicBezTo>
                  <a:lnTo>
                    <a:pt x="32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0" y="47"/>
                    <a:pt x="0" y="64"/>
                    <a:pt x="0" y="79"/>
                  </a:cubicBezTo>
                  <a:cubicBezTo>
                    <a:pt x="0" y="95"/>
                    <a:pt x="17" y="95"/>
                    <a:pt x="32" y="95"/>
                  </a:cubicBezTo>
                  <a:lnTo>
                    <a:pt x="48" y="95"/>
                  </a:lnTo>
                  <a:lnTo>
                    <a:pt x="63" y="79"/>
                  </a:lnTo>
                  <a:lnTo>
                    <a:pt x="80" y="79"/>
                  </a:lnTo>
                  <a:cubicBezTo>
                    <a:pt x="95" y="64"/>
                    <a:pt x="111" y="47"/>
                    <a:pt x="95" y="32"/>
                  </a:cubicBezTo>
                  <a:cubicBezTo>
                    <a:pt x="95" y="16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40"/>
            <p:cNvSpPr/>
            <p:nvPr/>
          </p:nvSpPr>
          <p:spPr>
            <a:xfrm>
              <a:off x="3336835" y="1789749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95" y="0"/>
                  </a:moveTo>
                  <a:lnTo>
                    <a:pt x="95" y="0"/>
                  </a:lnTo>
                  <a:cubicBezTo>
                    <a:pt x="80" y="0"/>
                    <a:pt x="80" y="17"/>
                    <a:pt x="64" y="17"/>
                  </a:cubicBezTo>
                  <a:lnTo>
                    <a:pt x="49" y="32"/>
                  </a:lnTo>
                  <a:lnTo>
                    <a:pt x="49" y="32"/>
                  </a:lnTo>
                  <a:lnTo>
                    <a:pt x="17" y="63"/>
                  </a:lnTo>
                  <a:lnTo>
                    <a:pt x="17" y="63"/>
                  </a:lnTo>
                  <a:cubicBezTo>
                    <a:pt x="1" y="80"/>
                    <a:pt x="1" y="95"/>
                    <a:pt x="17" y="111"/>
                  </a:cubicBezTo>
                  <a:lnTo>
                    <a:pt x="17" y="111"/>
                  </a:lnTo>
                  <a:lnTo>
                    <a:pt x="17" y="111"/>
                  </a:lnTo>
                  <a:cubicBezTo>
                    <a:pt x="17" y="111"/>
                    <a:pt x="32" y="126"/>
                    <a:pt x="49" y="126"/>
                  </a:cubicBezTo>
                  <a:lnTo>
                    <a:pt x="64" y="111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40"/>
            <p:cNvSpPr/>
            <p:nvPr/>
          </p:nvSpPr>
          <p:spPr>
            <a:xfrm>
              <a:off x="3437589" y="1779254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0"/>
                    <a:pt x="0" y="15"/>
                  </a:cubicBezTo>
                  <a:lnTo>
                    <a:pt x="0" y="15"/>
                  </a:lnTo>
                  <a:lnTo>
                    <a:pt x="0" y="47"/>
                  </a:lnTo>
                  <a:cubicBezTo>
                    <a:pt x="0" y="47"/>
                    <a:pt x="15" y="63"/>
                    <a:pt x="32" y="63"/>
                  </a:cubicBezTo>
                  <a:lnTo>
                    <a:pt x="32" y="63"/>
                  </a:lnTo>
                  <a:lnTo>
                    <a:pt x="15" y="110"/>
                  </a:lnTo>
                  <a:cubicBezTo>
                    <a:pt x="15" y="126"/>
                    <a:pt x="32" y="141"/>
                    <a:pt x="47" y="158"/>
                  </a:cubicBezTo>
                  <a:lnTo>
                    <a:pt x="47" y="158"/>
                  </a:lnTo>
                  <a:cubicBezTo>
                    <a:pt x="63" y="158"/>
                    <a:pt x="78" y="141"/>
                    <a:pt x="95" y="126"/>
                  </a:cubicBezTo>
                  <a:lnTo>
                    <a:pt x="110" y="47"/>
                  </a:lnTo>
                  <a:cubicBezTo>
                    <a:pt x="126" y="32"/>
                    <a:pt x="110" y="32"/>
                    <a:pt x="110" y="15"/>
                  </a:cubicBezTo>
                  <a:lnTo>
                    <a:pt x="95" y="0"/>
                  </a:lnTo>
                  <a:lnTo>
                    <a:pt x="6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40"/>
            <p:cNvSpPr/>
            <p:nvPr/>
          </p:nvSpPr>
          <p:spPr>
            <a:xfrm>
              <a:off x="3079798" y="1787745"/>
              <a:ext cx="5534" cy="3021"/>
            </a:xfrm>
            <a:custGeom>
              <a:avLst/>
              <a:gdLst/>
              <a:ahLst/>
              <a:cxnLst/>
              <a:rect l="l" t="t" r="r" b="b"/>
              <a:pathLst>
                <a:path w="17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48"/>
                    <a:pt x="16" y="63"/>
                    <a:pt x="32" y="63"/>
                  </a:cubicBezTo>
                  <a:lnTo>
                    <a:pt x="32" y="63"/>
                  </a:lnTo>
                  <a:lnTo>
                    <a:pt x="79" y="63"/>
                  </a:lnTo>
                  <a:lnTo>
                    <a:pt x="79" y="80"/>
                  </a:lnTo>
                  <a:cubicBezTo>
                    <a:pt x="79" y="80"/>
                    <a:pt x="95" y="95"/>
                    <a:pt x="110" y="95"/>
                  </a:cubicBezTo>
                  <a:lnTo>
                    <a:pt x="110" y="95"/>
                  </a:lnTo>
                  <a:lnTo>
                    <a:pt x="142" y="80"/>
                  </a:lnTo>
                  <a:lnTo>
                    <a:pt x="158" y="80"/>
                  </a:lnTo>
                  <a:cubicBezTo>
                    <a:pt x="173" y="63"/>
                    <a:pt x="173" y="48"/>
                    <a:pt x="173" y="48"/>
                  </a:cubicBezTo>
                  <a:lnTo>
                    <a:pt x="173" y="32"/>
                  </a:lnTo>
                  <a:lnTo>
                    <a:pt x="173" y="32"/>
                  </a:lnTo>
                  <a:cubicBezTo>
                    <a:pt x="158" y="17"/>
                    <a:pt x="158" y="0"/>
                    <a:pt x="142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40"/>
            <p:cNvSpPr/>
            <p:nvPr/>
          </p:nvSpPr>
          <p:spPr>
            <a:xfrm>
              <a:off x="3160452" y="1812806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lnTo>
                    <a:pt x="17" y="0"/>
                  </a:lnTo>
                  <a:cubicBezTo>
                    <a:pt x="1" y="0"/>
                    <a:pt x="1" y="17"/>
                    <a:pt x="1" y="17"/>
                  </a:cubicBezTo>
                  <a:lnTo>
                    <a:pt x="1" y="32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63"/>
                  </a:lnTo>
                  <a:lnTo>
                    <a:pt x="1" y="48"/>
                  </a:lnTo>
                  <a:cubicBezTo>
                    <a:pt x="17" y="48"/>
                    <a:pt x="17" y="32"/>
                    <a:pt x="32" y="32"/>
                  </a:cubicBezTo>
                  <a:lnTo>
                    <a:pt x="32" y="32"/>
                  </a:lnTo>
                  <a:cubicBezTo>
                    <a:pt x="49" y="32"/>
                    <a:pt x="49" y="32"/>
                    <a:pt x="49" y="48"/>
                  </a:cubicBezTo>
                  <a:cubicBezTo>
                    <a:pt x="64" y="48"/>
                    <a:pt x="80" y="80"/>
                    <a:pt x="64" y="95"/>
                  </a:cubicBezTo>
                  <a:lnTo>
                    <a:pt x="49" y="111"/>
                  </a:lnTo>
                  <a:lnTo>
                    <a:pt x="64" y="111"/>
                  </a:lnTo>
                  <a:cubicBezTo>
                    <a:pt x="64" y="111"/>
                    <a:pt x="80" y="111"/>
                    <a:pt x="80" y="95"/>
                  </a:cubicBezTo>
                  <a:cubicBezTo>
                    <a:pt x="80" y="95"/>
                    <a:pt x="95" y="80"/>
                    <a:pt x="80" y="80"/>
                  </a:cubicBezTo>
                  <a:lnTo>
                    <a:pt x="80" y="63"/>
                  </a:lnTo>
                  <a:lnTo>
                    <a:pt x="80" y="48"/>
                  </a:lnTo>
                  <a:lnTo>
                    <a:pt x="80" y="32"/>
                  </a:lnTo>
                  <a:cubicBezTo>
                    <a:pt x="80" y="17"/>
                    <a:pt x="64" y="17"/>
                    <a:pt x="64" y="17"/>
                  </a:cubicBez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40"/>
            <p:cNvSpPr/>
            <p:nvPr/>
          </p:nvSpPr>
          <p:spPr>
            <a:xfrm>
              <a:off x="3287730" y="1809785"/>
              <a:ext cx="5565" cy="4580"/>
            </a:xfrm>
            <a:custGeom>
              <a:avLst/>
              <a:gdLst/>
              <a:ahLst/>
              <a:cxnLst/>
              <a:rect l="l" t="t" r="r" b="b"/>
              <a:pathLst>
                <a:path w="175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12" y="1"/>
                  </a:lnTo>
                  <a:lnTo>
                    <a:pt x="95" y="17"/>
                  </a:lnTo>
                  <a:lnTo>
                    <a:pt x="80" y="17"/>
                  </a:lnTo>
                  <a:cubicBezTo>
                    <a:pt x="64" y="32"/>
                    <a:pt x="49" y="32"/>
                    <a:pt x="49" y="49"/>
                  </a:cubicBezTo>
                  <a:cubicBezTo>
                    <a:pt x="32" y="49"/>
                    <a:pt x="32" y="49"/>
                    <a:pt x="17" y="64"/>
                  </a:cubicBezTo>
                  <a:cubicBezTo>
                    <a:pt x="1" y="64"/>
                    <a:pt x="1" y="64"/>
                    <a:pt x="1" y="80"/>
                  </a:cubicBezTo>
                  <a:lnTo>
                    <a:pt x="1" y="112"/>
                  </a:lnTo>
                  <a:lnTo>
                    <a:pt x="17" y="127"/>
                  </a:lnTo>
                  <a:lnTo>
                    <a:pt x="32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95" y="127"/>
                  </a:lnTo>
                  <a:lnTo>
                    <a:pt x="112" y="143"/>
                  </a:lnTo>
                  <a:lnTo>
                    <a:pt x="127" y="127"/>
                  </a:lnTo>
                  <a:lnTo>
                    <a:pt x="143" y="127"/>
                  </a:lnTo>
                  <a:cubicBezTo>
                    <a:pt x="158" y="127"/>
                    <a:pt x="158" y="112"/>
                    <a:pt x="158" y="95"/>
                  </a:cubicBezTo>
                  <a:lnTo>
                    <a:pt x="175" y="32"/>
                  </a:lnTo>
                  <a:cubicBezTo>
                    <a:pt x="175" y="17"/>
                    <a:pt x="158" y="1"/>
                    <a:pt x="15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40"/>
            <p:cNvSpPr/>
            <p:nvPr/>
          </p:nvSpPr>
          <p:spPr>
            <a:xfrm>
              <a:off x="3120888" y="1817800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79" y="1"/>
                  </a:moveTo>
                  <a:lnTo>
                    <a:pt x="79" y="1"/>
                  </a:lnTo>
                  <a:lnTo>
                    <a:pt x="79" y="1"/>
                  </a:lnTo>
                  <a:lnTo>
                    <a:pt x="64" y="1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95"/>
                  </a:cubicBezTo>
                  <a:lnTo>
                    <a:pt x="47" y="95"/>
                  </a:lnTo>
                  <a:lnTo>
                    <a:pt x="64" y="95"/>
                  </a:lnTo>
                  <a:lnTo>
                    <a:pt x="110" y="49"/>
                  </a:lnTo>
                  <a:lnTo>
                    <a:pt x="110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40"/>
            <p:cNvSpPr/>
            <p:nvPr/>
          </p:nvSpPr>
          <p:spPr>
            <a:xfrm>
              <a:off x="3288271" y="1805301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0"/>
                  </a:lnTo>
                  <a:cubicBezTo>
                    <a:pt x="47" y="0"/>
                    <a:pt x="32" y="0"/>
                    <a:pt x="32" y="16"/>
                  </a:cubicBezTo>
                  <a:lnTo>
                    <a:pt x="15" y="32"/>
                  </a:lnTo>
                  <a:lnTo>
                    <a:pt x="0" y="47"/>
                  </a:lnTo>
                  <a:lnTo>
                    <a:pt x="0" y="63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78" y="95"/>
                  </a:lnTo>
                  <a:cubicBezTo>
                    <a:pt x="95" y="95"/>
                    <a:pt x="95" y="95"/>
                    <a:pt x="110" y="79"/>
                  </a:cubicBezTo>
                  <a:lnTo>
                    <a:pt x="110" y="79"/>
                  </a:lnTo>
                  <a:cubicBezTo>
                    <a:pt x="126" y="63"/>
                    <a:pt x="126" y="47"/>
                    <a:pt x="110" y="32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40"/>
            <p:cNvSpPr/>
            <p:nvPr/>
          </p:nvSpPr>
          <p:spPr>
            <a:xfrm>
              <a:off x="3443060" y="1789272"/>
              <a:ext cx="5565" cy="4516"/>
            </a:xfrm>
            <a:custGeom>
              <a:avLst/>
              <a:gdLst/>
              <a:ahLst/>
              <a:cxnLst/>
              <a:rect l="l" t="t" r="r" b="b"/>
              <a:pathLst>
                <a:path w="175" h="142" extrusionOk="0">
                  <a:moveTo>
                    <a:pt x="127" y="0"/>
                  </a:moveTo>
                  <a:lnTo>
                    <a:pt x="127" y="0"/>
                  </a:lnTo>
                  <a:lnTo>
                    <a:pt x="127" y="0"/>
                  </a:lnTo>
                  <a:cubicBezTo>
                    <a:pt x="95" y="15"/>
                    <a:pt x="80" y="32"/>
                    <a:pt x="64" y="47"/>
                  </a:cubicBezTo>
                  <a:cubicBezTo>
                    <a:pt x="64" y="63"/>
                    <a:pt x="49" y="63"/>
                    <a:pt x="49" y="63"/>
                  </a:cubicBezTo>
                  <a:lnTo>
                    <a:pt x="49" y="63"/>
                  </a:lnTo>
                  <a:lnTo>
                    <a:pt x="49" y="63"/>
                  </a:lnTo>
                  <a:lnTo>
                    <a:pt x="32" y="63"/>
                  </a:lnTo>
                  <a:cubicBezTo>
                    <a:pt x="17" y="63"/>
                    <a:pt x="1" y="78"/>
                    <a:pt x="1" y="95"/>
                  </a:cubicBezTo>
                  <a:cubicBezTo>
                    <a:pt x="1" y="110"/>
                    <a:pt x="1" y="126"/>
                    <a:pt x="17" y="126"/>
                  </a:cubicBezTo>
                  <a:cubicBezTo>
                    <a:pt x="17" y="141"/>
                    <a:pt x="32" y="141"/>
                    <a:pt x="32" y="141"/>
                  </a:cubicBezTo>
                  <a:lnTo>
                    <a:pt x="49" y="141"/>
                  </a:lnTo>
                  <a:cubicBezTo>
                    <a:pt x="64" y="141"/>
                    <a:pt x="80" y="126"/>
                    <a:pt x="95" y="126"/>
                  </a:cubicBezTo>
                  <a:cubicBezTo>
                    <a:pt x="112" y="110"/>
                    <a:pt x="127" y="95"/>
                    <a:pt x="127" y="78"/>
                  </a:cubicBezTo>
                  <a:lnTo>
                    <a:pt x="143" y="78"/>
                  </a:lnTo>
                  <a:lnTo>
                    <a:pt x="143" y="63"/>
                  </a:lnTo>
                  <a:cubicBezTo>
                    <a:pt x="158" y="63"/>
                    <a:pt x="175" y="32"/>
                    <a:pt x="158" y="15"/>
                  </a:cubicBezTo>
                  <a:cubicBezTo>
                    <a:pt x="158" y="0"/>
                    <a:pt x="143" y="0"/>
                    <a:pt x="12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40"/>
            <p:cNvSpPr/>
            <p:nvPr/>
          </p:nvSpPr>
          <p:spPr>
            <a:xfrm>
              <a:off x="3333369" y="1798749"/>
              <a:ext cx="3498" cy="5057"/>
            </a:xfrm>
            <a:custGeom>
              <a:avLst/>
              <a:gdLst/>
              <a:ahLst/>
              <a:cxnLst/>
              <a:rect l="l" t="t" r="r" b="b"/>
              <a:pathLst>
                <a:path w="110" h="159" extrusionOk="0">
                  <a:moveTo>
                    <a:pt x="47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7"/>
                    <a:pt x="0" y="33"/>
                    <a:pt x="15" y="49"/>
                  </a:cubicBezTo>
                  <a:lnTo>
                    <a:pt x="15" y="49"/>
                  </a:lnTo>
                  <a:lnTo>
                    <a:pt x="32" y="96"/>
                  </a:lnTo>
                  <a:lnTo>
                    <a:pt x="32" y="112"/>
                  </a:lnTo>
                  <a:cubicBezTo>
                    <a:pt x="15" y="127"/>
                    <a:pt x="32" y="143"/>
                    <a:pt x="32" y="159"/>
                  </a:cubicBezTo>
                  <a:lnTo>
                    <a:pt x="63" y="159"/>
                  </a:lnTo>
                  <a:cubicBezTo>
                    <a:pt x="63" y="159"/>
                    <a:pt x="78" y="159"/>
                    <a:pt x="95" y="143"/>
                  </a:cubicBezTo>
                  <a:lnTo>
                    <a:pt x="95" y="143"/>
                  </a:lnTo>
                  <a:lnTo>
                    <a:pt x="95" y="143"/>
                  </a:lnTo>
                  <a:cubicBezTo>
                    <a:pt x="95" y="127"/>
                    <a:pt x="110" y="112"/>
                    <a:pt x="110" y="96"/>
                  </a:cubicBezTo>
                  <a:lnTo>
                    <a:pt x="110" y="80"/>
                  </a:lnTo>
                  <a:lnTo>
                    <a:pt x="95" y="64"/>
                  </a:lnTo>
                  <a:lnTo>
                    <a:pt x="78" y="17"/>
                  </a:lnTo>
                  <a:cubicBezTo>
                    <a:pt x="63" y="17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40"/>
            <p:cNvSpPr/>
            <p:nvPr/>
          </p:nvSpPr>
          <p:spPr>
            <a:xfrm>
              <a:off x="3411001" y="1794265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80" y="1"/>
                  </a:moveTo>
                  <a:lnTo>
                    <a:pt x="64" y="1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7"/>
                    <a:pt x="1" y="64"/>
                    <a:pt x="1" y="79"/>
                  </a:cubicBezTo>
                  <a:lnTo>
                    <a:pt x="17" y="79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8" y="95"/>
                  </a:lnTo>
                  <a:lnTo>
                    <a:pt x="95" y="64"/>
                  </a:lnTo>
                  <a:cubicBezTo>
                    <a:pt x="95" y="64"/>
                    <a:pt x="111" y="64"/>
                    <a:pt x="111" y="47"/>
                  </a:cubicBezTo>
                  <a:cubicBezTo>
                    <a:pt x="111" y="32"/>
                    <a:pt x="111" y="32"/>
                    <a:pt x="95" y="16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40"/>
            <p:cNvSpPr/>
            <p:nvPr/>
          </p:nvSpPr>
          <p:spPr>
            <a:xfrm>
              <a:off x="3158448" y="1813792"/>
              <a:ext cx="4580" cy="5057"/>
            </a:xfrm>
            <a:custGeom>
              <a:avLst/>
              <a:gdLst/>
              <a:ahLst/>
              <a:cxnLst/>
              <a:rect l="l" t="t" r="r" b="b"/>
              <a:pathLst>
                <a:path w="144" h="159" extrusionOk="0">
                  <a:moveTo>
                    <a:pt x="95" y="1"/>
                  </a:moveTo>
                  <a:lnTo>
                    <a:pt x="95" y="1"/>
                  </a:lnTo>
                  <a:cubicBezTo>
                    <a:pt x="80" y="1"/>
                    <a:pt x="80" y="17"/>
                    <a:pt x="64" y="17"/>
                  </a:cubicBezTo>
                  <a:lnTo>
                    <a:pt x="64" y="32"/>
                  </a:lnTo>
                  <a:lnTo>
                    <a:pt x="32" y="80"/>
                  </a:lnTo>
                  <a:lnTo>
                    <a:pt x="1" y="112"/>
                  </a:lnTo>
                  <a:cubicBezTo>
                    <a:pt x="1" y="127"/>
                    <a:pt x="1" y="143"/>
                    <a:pt x="17" y="158"/>
                  </a:cubicBezTo>
                  <a:lnTo>
                    <a:pt x="17" y="158"/>
                  </a:lnTo>
                  <a:lnTo>
                    <a:pt x="32" y="158"/>
                  </a:lnTo>
                  <a:lnTo>
                    <a:pt x="64" y="158"/>
                  </a:lnTo>
                  <a:lnTo>
                    <a:pt x="64" y="143"/>
                  </a:lnTo>
                  <a:lnTo>
                    <a:pt x="95" y="95"/>
                  </a:lnTo>
                  <a:lnTo>
                    <a:pt x="112" y="80"/>
                  </a:lnTo>
                  <a:lnTo>
                    <a:pt x="127" y="64"/>
                  </a:lnTo>
                  <a:cubicBezTo>
                    <a:pt x="143" y="49"/>
                    <a:pt x="127" y="17"/>
                    <a:pt x="112" y="17"/>
                  </a:cubicBezTo>
                  <a:cubicBezTo>
                    <a:pt x="112" y="1"/>
                    <a:pt x="112" y="1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40"/>
            <p:cNvSpPr/>
            <p:nvPr/>
          </p:nvSpPr>
          <p:spPr>
            <a:xfrm>
              <a:off x="3174000" y="1816337"/>
              <a:ext cx="5534" cy="5025"/>
            </a:xfrm>
            <a:custGeom>
              <a:avLst/>
              <a:gdLst/>
              <a:ahLst/>
              <a:cxnLst/>
              <a:rect l="l" t="t" r="r" b="b"/>
              <a:pathLst>
                <a:path w="174" h="158" extrusionOk="0">
                  <a:moveTo>
                    <a:pt x="142" y="0"/>
                  </a:moveTo>
                  <a:lnTo>
                    <a:pt x="142" y="0"/>
                  </a:lnTo>
                  <a:cubicBezTo>
                    <a:pt x="127" y="0"/>
                    <a:pt x="110" y="0"/>
                    <a:pt x="110" y="15"/>
                  </a:cubicBezTo>
                  <a:lnTo>
                    <a:pt x="95" y="47"/>
                  </a:lnTo>
                  <a:lnTo>
                    <a:pt x="79" y="63"/>
                  </a:lnTo>
                  <a:lnTo>
                    <a:pt x="79" y="63"/>
                  </a:lnTo>
                  <a:lnTo>
                    <a:pt x="64" y="63"/>
                  </a:lnTo>
                  <a:lnTo>
                    <a:pt x="16" y="78"/>
                  </a:lnTo>
                  <a:lnTo>
                    <a:pt x="16" y="78"/>
                  </a:lnTo>
                  <a:cubicBezTo>
                    <a:pt x="1" y="95"/>
                    <a:pt x="1" y="110"/>
                    <a:pt x="1" y="126"/>
                  </a:cubicBezTo>
                  <a:cubicBezTo>
                    <a:pt x="1" y="141"/>
                    <a:pt x="16" y="158"/>
                    <a:pt x="32" y="158"/>
                  </a:cubicBezTo>
                  <a:cubicBezTo>
                    <a:pt x="32" y="158"/>
                    <a:pt x="47" y="158"/>
                    <a:pt x="47" y="141"/>
                  </a:cubicBezTo>
                  <a:lnTo>
                    <a:pt x="64" y="141"/>
                  </a:lnTo>
                  <a:lnTo>
                    <a:pt x="79" y="158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110" y="141"/>
                  </a:lnTo>
                  <a:lnTo>
                    <a:pt x="127" y="126"/>
                  </a:lnTo>
                  <a:lnTo>
                    <a:pt x="158" y="78"/>
                  </a:lnTo>
                  <a:lnTo>
                    <a:pt x="158" y="47"/>
                  </a:lnTo>
                  <a:lnTo>
                    <a:pt x="173" y="47"/>
                  </a:lnTo>
                  <a:cubicBezTo>
                    <a:pt x="173" y="32"/>
                    <a:pt x="173" y="15"/>
                    <a:pt x="15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40"/>
            <p:cNvSpPr/>
            <p:nvPr/>
          </p:nvSpPr>
          <p:spPr>
            <a:xfrm>
              <a:off x="3292755" y="1815796"/>
              <a:ext cx="3562" cy="2576"/>
            </a:xfrm>
            <a:custGeom>
              <a:avLst/>
              <a:gdLst/>
              <a:ahLst/>
              <a:cxnLst/>
              <a:rect l="l" t="t" r="r" b="b"/>
              <a:pathLst>
                <a:path w="112" h="81" extrusionOk="0">
                  <a:moveTo>
                    <a:pt x="80" y="1"/>
                  </a:moveTo>
                  <a:lnTo>
                    <a:pt x="80" y="1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32" y="17"/>
                  </a:lnTo>
                  <a:cubicBezTo>
                    <a:pt x="17" y="17"/>
                    <a:pt x="0" y="32"/>
                    <a:pt x="0" y="49"/>
                  </a:cubicBezTo>
                  <a:lnTo>
                    <a:pt x="0" y="64"/>
                  </a:lnTo>
                  <a:cubicBezTo>
                    <a:pt x="17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95" y="64"/>
                  </a:lnTo>
                  <a:lnTo>
                    <a:pt x="95" y="64"/>
                  </a:lnTo>
                  <a:cubicBezTo>
                    <a:pt x="111" y="64"/>
                    <a:pt x="111" y="49"/>
                    <a:pt x="111" y="32"/>
                  </a:cubicBezTo>
                  <a:lnTo>
                    <a:pt x="111" y="32"/>
                  </a:lnTo>
                  <a:cubicBezTo>
                    <a:pt x="111" y="17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40"/>
            <p:cNvSpPr/>
            <p:nvPr/>
          </p:nvSpPr>
          <p:spPr>
            <a:xfrm>
              <a:off x="3341860" y="1812329"/>
              <a:ext cx="6042" cy="5025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63" y="0"/>
                  </a:moveTo>
                  <a:lnTo>
                    <a:pt x="48" y="0"/>
                  </a:lnTo>
                  <a:cubicBezTo>
                    <a:pt x="48" y="0"/>
                    <a:pt x="48" y="15"/>
                    <a:pt x="32" y="15"/>
                  </a:cubicBezTo>
                  <a:lnTo>
                    <a:pt x="32" y="0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0" y="32"/>
                    <a:pt x="0" y="32"/>
                    <a:pt x="0" y="47"/>
                  </a:cubicBezTo>
                  <a:cubicBezTo>
                    <a:pt x="0" y="63"/>
                    <a:pt x="0" y="63"/>
                    <a:pt x="17" y="78"/>
                  </a:cubicBezTo>
                  <a:lnTo>
                    <a:pt x="32" y="78"/>
                  </a:lnTo>
                  <a:lnTo>
                    <a:pt x="126" y="141"/>
                  </a:lnTo>
                  <a:cubicBezTo>
                    <a:pt x="126" y="158"/>
                    <a:pt x="143" y="158"/>
                    <a:pt x="143" y="158"/>
                  </a:cubicBezTo>
                  <a:lnTo>
                    <a:pt x="143" y="158"/>
                  </a:lnTo>
                  <a:cubicBezTo>
                    <a:pt x="158" y="158"/>
                    <a:pt x="174" y="141"/>
                    <a:pt x="174" y="141"/>
                  </a:cubicBezTo>
                  <a:cubicBezTo>
                    <a:pt x="189" y="126"/>
                    <a:pt x="189" y="110"/>
                    <a:pt x="174" y="95"/>
                  </a:cubicBezTo>
                  <a:lnTo>
                    <a:pt x="143" y="78"/>
                  </a:lnTo>
                  <a:lnTo>
                    <a:pt x="126" y="78"/>
                  </a:lnTo>
                  <a:cubicBezTo>
                    <a:pt x="126" y="78"/>
                    <a:pt x="111" y="78"/>
                    <a:pt x="111" y="6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40"/>
            <p:cNvSpPr/>
            <p:nvPr/>
          </p:nvSpPr>
          <p:spPr>
            <a:xfrm>
              <a:off x="3422037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7" y="64"/>
                  </a:lnTo>
                  <a:lnTo>
                    <a:pt x="17" y="64"/>
                  </a:lnTo>
                  <a:cubicBezTo>
                    <a:pt x="17" y="80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80"/>
                    <a:pt x="80" y="64"/>
                  </a:cubicBezTo>
                  <a:lnTo>
                    <a:pt x="80" y="32"/>
                  </a:lnTo>
                  <a:lnTo>
                    <a:pt x="63" y="17"/>
                  </a:lnTo>
                  <a:cubicBezTo>
                    <a:pt x="63" y="1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40"/>
            <p:cNvSpPr/>
            <p:nvPr/>
          </p:nvSpPr>
          <p:spPr>
            <a:xfrm>
              <a:off x="3343864" y="181178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17" y="1"/>
                  </a:moveTo>
                  <a:lnTo>
                    <a:pt x="0" y="17"/>
                  </a:lnTo>
                  <a:lnTo>
                    <a:pt x="48" y="80"/>
                  </a:lnTo>
                  <a:cubicBezTo>
                    <a:pt x="48" y="95"/>
                    <a:pt x="63" y="95"/>
                    <a:pt x="63" y="95"/>
                  </a:cubicBezTo>
                  <a:lnTo>
                    <a:pt x="80" y="95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80" y="49"/>
                  </a:lnTo>
                  <a:lnTo>
                    <a:pt x="63" y="49"/>
                  </a:lnTo>
                  <a:cubicBezTo>
                    <a:pt x="48" y="49"/>
                    <a:pt x="32" y="49"/>
                    <a:pt x="32" y="32"/>
                  </a:cubicBezTo>
                  <a:cubicBezTo>
                    <a:pt x="17" y="32"/>
                    <a:pt x="17" y="17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40"/>
            <p:cNvSpPr/>
            <p:nvPr/>
          </p:nvSpPr>
          <p:spPr>
            <a:xfrm>
              <a:off x="3329838" y="1793279"/>
              <a:ext cx="3562" cy="3021"/>
            </a:xfrm>
            <a:custGeom>
              <a:avLst/>
              <a:gdLst/>
              <a:ahLst/>
              <a:cxnLst/>
              <a:rect l="l" t="t" r="r" b="b"/>
              <a:pathLst>
                <a:path w="112" h="95" extrusionOk="0">
                  <a:moveTo>
                    <a:pt x="80" y="0"/>
                  </a:moveTo>
                  <a:lnTo>
                    <a:pt x="63" y="0"/>
                  </a:lnTo>
                  <a:cubicBezTo>
                    <a:pt x="63" y="0"/>
                    <a:pt x="63" y="15"/>
                    <a:pt x="48" y="15"/>
                  </a:cubicBezTo>
                  <a:lnTo>
                    <a:pt x="17" y="32"/>
                  </a:lnTo>
                  <a:cubicBezTo>
                    <a:pt x="0" y="47"/>
                    <a:pt x="0" y="78"/>
                    <a:pt x="17" y="78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63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cubicBezTo>
                    <a:pt x="95" y="0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40"/>
            <p:cNvSpPr/>
            <p:nvPr/>
          </p:nvSpPr>
          <p:spPr>
            <a:xfrm>
              <a:off x="3362914" y="1805778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0" y="1"/>
                    <a:pt x="0" y="17"/>
                    <a:pt x="0" y="32"/>
                  </a:cubicBezTo>
                  <a:lnTo>
                    <a:pt x="16" y="80"/>
                  </a:lnTo>
                  <a:cubicBezTo>
                    <a:pt x="16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95"/>
                    <a:pt x="79" y="80"/>
                    <a:pt x="79" y="64"/>
                  </a:cubicBezTo>
                  <a:lnTo>
                    <a:pt x="63" y="17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40"/>
            <p:cNvSpPr/>
            <p:nvPr/>
          </p:nvSpPr>
          <p:spPr>
            <a:xfrm>
              <a:off x="3190538" y="1824351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cubicBezTo>
                    <a:pt x="0" y="47"/>
                    <a:pt x="16" y="63"/>
                    <a:pt x="32" y="63"/>
                  </a:cubicBezTo>
                  <a:lnTo>
                    <a:pt x="79" y="63"/>
                  </a:lnTo>
                  <a:lnTo>
                    <a:pt x="79" y="63"/>
                  </a:lnTo>
                  <a:cubicBezTo>
                    <a:pt x="95" y="63"/>
                    <a:pt x="111" y="47"/>
                    <a:pt x="111" y="32"/>
                  </a:cubicBezTo>
                  <a:cubicBezTo>
                    <a:pt x="111" y="15"/>
                    <a:pt x="95" y="0"/>
                    <a:pt x="79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40"/>
            <p:cNvSpPr/>
            <p:nvPr/>
          </p:nvSpPr>
          <p:spPr>
            <a:xfrm>
              <a:off x="3113351" y="1817323"/>
              <a:ext cx="2035" cy="2035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1" y="1"/>
                  </a:moveTo>
                  <a:lnTo>
                    <a:pt x="64" y="64"/>
                  </a:lnTo>
                  <a:cubicBezTo>
                    <a:pt x="64" y="47"/>
                    <a:pt x="49" y="47"/>
                    <a:pt x="49" y="32"/>
                  </a:cubicBezTo>
                  <a:lnTo>
                    <a:pt x="49" y="32"/>
                  </a:lnTo>
                  <a:lnTo>
                    <a:pt x="49" y="32"/>
                  </a:lnTo>
                  <a:cubicBezTo>
                    <a:pt x="32" y="16"/>
                    <a:pt x="32" y="1"/>
                    <a:pt x="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40"/>
            <p:cNvSpPr/>
            <p:nvPr/>
          </p:nvSpPr>
          <p:spPr>
            <a:xfrm>
              <a:off x="3113351" y="1816814"/>
              <a:ext cx="2035" cy="2544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49" y="48"/>
                  </a:moveTo>
                  <a:lnTo>
                    <a:pt x="49" y="48"/>
                  </a:lnTo>
                  <a:cubicBezTo>
                    <a:pt x="49" y="63"/>
                    <a:pt x="64" y="63"/>
                    <a:pt x="64" y="80"/>
                  </a:cubicBezTo>
                  <a:lnTo>
                    <a:pt x="64" y="80"/>
                  </a:lnTo>
                  <a:cubicBezTo>
                    <a:pt x="64" y="63"/>
                    <a:pt x="49" y="63"/>
                    <a:pt x="49" y="48"/>
                  </a:cubicBezTo>
                  <a:lnTo>
                    <a:pt x="49" y="48"/>
                  </a:lnTo>
                  <a:close/>
                  <a:moveTo>
                    <a:pt x="1" y="0"/>
                  </a:moveTo>
                  <a:lnTo>
                    <a:pt x="1" y="17"/>
                  </a:lnTo>
                  <a:lnTo>
                    <a:pt x="1" y="17"/>
                  </a:lnTo>
                  <a:cubicBezTo>
                    <a:pt x="32" y="17"/>
                    <a:pt x="32" y="32"/>
                    <a:pt x="49" y="48"/>
                  </a:cubicBezTo>
                  <a:cubicBezTo>
                    <a:pt x="49" y="32"/>
                    <a:pt x="17" y="1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40"/>
            <p:cNvSpPr/>
            <p:nvPr/>
          </p:nvSpPr>
          <p:spPr>
            <a:xfrm>
              <a:off x="3113351" y="1814810"/>
              <a:ext cx="4039" cy="5025"/>
            </a:xfrm>
            <a:custGeom>
              <a:avLst/>
              <a:gdLst/>
              <a:ahLst/>
              <a:cxnLst/>
              <a:rect l="l" t="t" r="r" b="b"/>
              <a:pathLst>
                <a:path w="127" h="158" extrusionOk="0"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" y="48"/>
                  </a:lnTo>
                  <a:lnTo>
                    <a:pt x="1" y="63"/>
                  </a:lnTo>
                  <a:cubicBezTo>
                    <a:pt x="17" y="80"/>
                    <a:pt x="49" y="95"/>
                    <a:pt x="49" y="111"/>
                  </a:cubicBezTo>
                  <a:lnTo>
                    <a:pt x="49" y="111"/>
                  </a:lnTo>
                  <a:lnTo>
                    <a:pt x="49" y="111"/>
                  </a:lnTo>
                  <a:cubicBezTo>
                    <a:pt x="49" y="126"/>
                    <a:pt x="64" y="126"/>
                    <a:pt x="64" y="143"/>
                  </a:cubicBezTo>
                  <a:lnTo>
                    <a:pt x="64" y="158"/>
                  </a:lnTo>
                  <a:lnTo>
                    <a:pt x="95" y="158"/>
                  </a:lnTo>
                  <a:lnTo>
                    <a:pt x="112" y="158"/>
                  </a:lnTo>
                  <a:cubicBezTo>
                    <a:pt x="127" y="143"/>
                    <a:pt x="127" y="126"/>
                    <a:pt x="112" y="111"/>
                  </a:cubicBez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80" y="32"/>
                    <a:pt x="64" y="17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40"/>
            <p:cNvSpPr/>
            <p:nvPr/>
          </p:nvSpPr>
          <p:spPr>
            <a:xfrm>
              <a:off x="3269221" y="1784724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7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7"/>
                  </a:cubicBezTo>
                  <a:lnTo>
                    <a:pt x="15" y="17"/>
                  </a:lnTo>
                  <a:lnTo>
                    <a:pt x="0" y="64"/>
                  </a:lnTo>
                  <a:cubicBezTo>
                    <a:pt x="0" y="80"/>
                    <a:pt x="0" y="95"/>
                    <a:pt x="15" y="112"/>
                  </a:cubicBezTo>
                  <a:lnTo>
                    <a:pt x="32" y="112"/>
                  </a:lnTo>
                  <a:cubicBezTo>
                    <a:pt x="47" y="112"/>
                    <a:pt x="63" y="95"/>
                    <a:pt x="63" y="95"/>
                  </a:cubicBezTo>
                  <a:lnTo>
                    <a:pt x="78" y="49"/>
                  </a:lnTo>
                  <a:cubicBezTo>
                    <a:pt x="95" y="32"/>
                    <a:pt x="78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40"/>
            <p:cNvSpPr/>
            <p:nvPr/>
          </p:nvSpPr>
          <p:spPr>
            <a:xfrm>
              <a:off x="3176004" y="1794742"/>
              <a:ext cx="5057" cy="4580"/>
            </a:xfrm>
            <a:custGeom>
              <a:avLst/>
              <a:gdLst/>
              <a:ahLst/>
              <a:cxnLst/>
              <a:rect l="l" t="t" r="r" b="b"/>
              <a:pathLst>
                <a:path w="159" h="144" extrusionOk="0">
                  <a:moveTo>
                    <a:pt x="127" y="1"/>
                  </a:moveTo>
                  <a:lnTo>
                    <a:pt x="127" y="1"/>
                  </a:lnTo>
                  <a:lnTo>
                    <a:pt x="127" y="1"/>
                  </a:lnTo>
                  <a:cubicBezTo>
                    <a:pt x="110" y="1"/>
                    <a:pt x="95" y="17"/>
                    <a:pt x="95" y="32"/>
                  </a:cubicBezTo>
                  <a:cubicBezTo>
                    <a:pt x="95" y="49"/>
                    <a:pt x="95" y="49"/>
                    <a:pt x="64" y="64"/>
                  </a:cubicBezTo>
                  <a:lnTo>
                    <a:pt x="64" y="64"/>
                  </a:lnTo>
                  <a:cubicBezTo>
                    <a:pt x="47" y="64"/>
                    <a:pt x="32" y="64"/>
                    <a:pt x="16" y="80"/>
                  </a:cubicBezTo>
                  <a:cubicBezTo>
                    <a:pt x="16" y="80"/>
                    <a:pt x="16" y="95"/>
                    <a:pt x="1" y="95"/>
                  </a:cubicBezTo>
                  <a:lnTo>
                    <a:pt x="1" y="127"/>
                  </a:lnTo>
                  <a:cubicBezTo>
                    <a:pt x="16" y="143"/>
                    <a:pt x="32" y="143"/>
                    <a:pt x="32" y="143"/>
                  </a:cubicBezTo>
                  <a:lnTo>
                    <a:pt x="47" y="143"/>
                  </a:lnTo>
                  <a:cubicBezTo>
                    <a:pt x="64" y="143"/>
                    <a:pt x="64" y="127"/>
                    <a:pt x="79" y="127"/>
                  </a:cubicBezTo>
                  <a:cubicBezTo>
                    <a:pt x="95" y="127"/>
                    <a:pt x="110" y="112"/>
                    <a:pt x="142" y="95"/>
                  </a:cubicBezTo>
                  <a:cubicBezTo>
                    <a:pt x="142" y="95"/>
                    <a:pt x="158" y="80"/>
                    <a:pt x="158" y="64"/>
                  </a:cubicBezTo>
                  <a:lnTo>
                    <a:pt x="158" y="32"/>
                  </a:lnTo>
                  <a:cubicBezTo>
                    <a:pt x="158" y="17"/>
                    <a:pt x="142" y="1"/>
                    <a:pt x="12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40"/>
            <p:cNvSpPr/>
            <p:nvPr/>
          </p:nvSpPr>
          <p:spPr>
            <a:xfrm>
              <a:off x="3032697" y="1806796"/>
              <a:ext cx="2512" cy="3530"/>
            </a:xfrm>
            <a:custGeom>
              <a:avLst/>
              <a:gdLst/>
              <a:ahLst/>
              <a:cxnLst/>
              <a:rect l="l" t="t" r="r" b="b"/>
              <a:pathLst>
                <a:path w="79" h="111" extrusionOk="0">
                  <a:moveTo>
                    <a:pt x="16" y="0"/>
                  </a:moveTo>
                  <a:lnTo>
                    <a:pt x="16" y="32"/>
                  </a:lnTo>
                  <a:lnTo>
                    <a:pt x="1" y="63"/>
                  </a:lnTo>
                  <a:lnTo>
                    <a:pt x="1" y="79"/>
                  </a:lnTo>
                  <a:lnTo>
                    <a:pt x="32" y="111"/>
                  </a:lnTo>
                  <a:lnTo>
                    <a:pt x="47" y="111"/>
                  </a:lnTo>
                  <a:cubicBezTo>
                    <a:pt x="64" y="111"/>
                    <a:pt x="79" y="95"/>
                    <a:pt x="79" y="79"/>
                  </a:cubicBezTo>
                  <a:lnTo>
                    <a:pt x="79" y="32"/>
                  </a:lnTo>
                  <a:lnTo>
                    <a:pt x="79" y="32"/>
                  </a:lnTo>
                  <a:lnTo>
                    <a:pt x="64" y="32"/>
                  </a:lnTo>
                  <a:lnTo>
                    <a:pt x="47" y="32"/>
                  </a:lnTo>
                  <a:cubicBezTo>
                    <a:pt x="32" y="16"/>
                    <a:pt x="16" y="16"/>
                    <a:pt x="16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40"/>
            <p:cNvSpPr/>
            <p:nvPr/>
          </p:nvSpPr>
          <p:spPr>
            <a:xfrm>
              <a:off x="3088290" y="1800785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cubicBezTo>
                    <a:pt x="17" y="32"/>
                    <a:pt x="1" y="48"/>
                    <a:pt x="17" y="63"/>
                  </a:cubicBezTo>
                  <a:cubicBezTo>
                    <a:pt x="17" y="79"/>
                    <a:pt x="32" y="95"/>
                    <a:pt x="49" y="95"/>
                  </a:cubicBezTo>
                  <a:lnTo>
                    <a:pt x="49" y="95"/>
                  </a:lnTo>
                  <a:lnTo>
                    <a:pt x="64" y="95"/>
                  </a:lnTo>
                  <a:lnTo>
                    <a:pt x="80" y="95"/>
                  </a:lnTo>
                  <a:cubicBezTo>
                    <a:pt x="95" y="95"/>
                    <a:pt x="112" y="95"/>
                    <a:pt x="112" y="79"/>
                  </a:cubicBezTo>
                  <a:lnTo>
                    <a:pt x="112" y="48"/>
                  </a:lnTo>
                  <a:cubicBezTo>
                    <a:pt x="127" y="32"/>
                    <a:pt x="112" y="16"/>
                    <a:pt x="11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40"/>
            <p:cNvSpPr/>
            <p:nvPr/>
          </p:nvSpPr>
          <p:spPr>
            <a:xfrm>
              <a:off x="3206090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7" y="1"/>
                  </a:lnTo>
                  <a:cubicBezTo>
                    <a:pt x="47" y="1"/>
                    <a:pt x="32" y="1"/>
                    <a:pt x="32" y="16"/>
                  </a:cubicBezTo>
                  <a:lnTo>
                    <a:pt x="15" y="16"/>
                  </a:lnTo>
                  <a:lnTo>
                    <a:pt x="0" y="47"/>
                  </a:lnTo>
                  <a:cubicBezTo>
                    <a:pt x="0" y="64"/>
                    <a:pt x="0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79"/>
                  </a:cubicBezTo>
                  <a:lnTo>
                    <a:pt x="95" y="47"/>
                  </a:lnTo>
                  <a:cubicBezTo>
                    <a:pt x="95" y="32"/>
                    <a:pt x="95" y="16"/>
                    <a:pt x="78" y="16"/>
                  </a:cubicBezTo>
                  <a:cubicBezTo>
                    <a:pt x="78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40"/>
            <p:cNvSpPr/>
            <p:nvPr/>
          </p:nvSpPr>
          <p:spPr>
            <a:xfrm>
              <a:off x="3318326" y="1776232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32"/>
                    <a:pt x="0" y="47"/>
                  </a:cubicBezTo>
                  <a:lnTo>
                    <a:pt x="16" y="95"/>
                  </a:lnTo>
                  <a:lnTo>
                    <a:pt x="16" y="110"/>
                  </a:lnTo>
                  <a:cubicBezTo>
                    <a:pt x="16" y="110"/>
                    <a:pt x="32" y="127"/>
                    <a:pt x="47" y="127"/>
                  </a:cubicBezTo>
                  <a:lnTo>
                    <a:pt x="47" y="127"/>
                  </a:lnTo>
                  <a:lnTo>
                    <a:pt x="63" y="127"/>
                  </a:lnTo>
                  <a:cubicBezTo>
                    <a:pt x="79" y="127"/>
                    <a:pt x="95" y="110"/>
                    <a:pt x="79" y="95"/>
                  </a:cubicBezTo>
                  <a:cubicBezTo>
                    <a:pt x="79" y="95"/>
                    <a:pt x="79" y="110"/>
                    <a:pt x="63" y="110"/>
                  </a:cubicBezTo>
                  <a:lnTo>
                    <a:pt x="63" y="110"/>
                  </a:lnTo>
                  <a:cubicBezTo>
                    <a:pt x="47" y="110"/>
                    <a:pt x="32" y="95"/>
                    <a:pt x="16" y="79"/>
                  </a:cubicBezTo>
                  <a:lnTo>
                    <a:pt x="16" y="47"/>
                  </a:lnTo>
                  <a:cubicBezTo>
                    <a:pt x="0" y="32"/>
                    <a:pt x="16" y="16"/>
                    <a:pt x="32" y="1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40"/>
            <p:cNvSpPr/>
            <p:nvPr/>
          </p:nvSpPr>
          <p:spPr>
            <a:xfrm>
              <a:off x="3118376" y="1799767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lnTo>
                    <a:pt x="63" y="95"/>
                  </a:lnTo>
                  <a:cubicBezTo>
                    <a:pt x="48" y="80"/>
                    <a:pt x="48" y="64"/>
                    <a:pt x="48" y="48"/>
                  </a:cubicBezTo>
                  <a:cubicBezTo>
                    <a:pt x="48" y="32"/>
                    <a:pt x="63" y="32"/>
                    <a:pt x="80" y="32"/>
                  </a:cubicBezTo>
                  <a:cubicBezTo>
                    <a:pt x="80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40"/>
            <p:cNvSpPr/>
            <p:nvPr/>
          </p:nvSpPr>
          <p:spPr>
            <a:xfrm>
              <a:off x="3196549" y="1792261"/>
              <a:ext cx="4039" cy="2035"/>
            </a:xfrm>
            <a:custGeom>
              <a:avLst/>
              <a:gdLst/>
              <a:ahLst/>
              <a:cxnLst/>
              <a:rect l="l" t="t" r="r" b="b"/>
              <a:pathLst>
                <a:path w="127" h="64" extrusionOk="0">
                  <a:moveTo>
                    <a:pt x="48" y="1"/>
                  </a:moveTo>
                  <a:lnTo>
                    <a:pt x="63" y="1"/>
                  </a:lnTo>
                  <a:cubicBezTo>
                    <a:pt x="63" y="16"/>
                    <a:pt x="48" y="32"/>
                    <a:pt x="32" y="32"/>
                  </a:cubicBezTo>
                  <a:lnTo>
                    <a:pt x="17" y="47"/>
                  </a:lnTo>
                  <a:lnTo>
                    <a:pt x="0" y="47"/>
                  </a:lnTo>
                  <a:cubicBezTo>
                    <a:pt x="0" y="64"/>
                    <a:pt x="17" y="64"/>
                    <a:pt x="32" y="64"/>
                  </a:cubicBezTo>
                  <a:lnTo>
                    <a:pt x="95" y="64"/>
                  </a:lnTo>
                  <a:cubicBezTo>
                    <a:pt x="111" y="64"/>
                    <a:pt x="126" y="47"/>
                    <a:pt x="126" y="32"/>
                  </a:cubicBezTo>
                  <a:lnTo>
                    <a:pt x="126" y="32"/>
                  </a:lnTo>
                  <a:cubicBezTo>
                    <a:pt x="126" y="16"/>
                    <a:pt x="111" y="1"/>
                    <a:pt x="95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40"/>
            <p:cNvSpPr/>
            <p:nvPr/>
          </p:nvSpPr>
          <p:spPr>
            <a:xfrm>
              <a:off x="3039185" y="1806796"/>
              <a:ext cx="4039" cy="4548"/>
            </a:xfrm>
            <a:custGeom>
              <a:avLst/>
              <a:gdLst/>
              <a:ahLst/>
              <a:cxnLst/>
              <a:rect l="l" t="t" r="r" b="b"/>
              <a:pathLst>
                <a:path w="127" h="143" extrusionOk="0">
                  <a:moveTo>
                    <a:pt x="95" y="0"/>
                  </a:moveTo>
                  <a:lnTo>
                    <a:pt x="80" y="0"/>
                  </a:lnTo>
                  <a:lnTo>
                    <a:pt x="64" y="16"/>
                  </a:lnTo>
                  <a:lnTo>
                    <a:pt x="17" y="48"/>
                  </a:lnTo>
                  <a:lnTo>
                    <a:pt x="17" y="63"/>
                  </a:lnTo>
                  <a:lnTo>
                    <a:pt x="1" y="95"/>
                  </a:lnTo>
                  <a:cubicBezTo>
                    <a:pt x="1" y="111"/>
                    <a:pt x="17" y="143"/>
                    <a:pt x="32" y="143"/>
                  </a:cubicBezTo>
                  <a:lnTo>
                    <a:pt x="49" y="143"/>
                  </a:lnTo>
                  <a:cubicBezTo>
                    <a:pt x="64" y="143"/>
                    <a:pt x="80" y="126"/>
                    <a:pt x="80" y="111"/>
                  </a:cubicBezTo>
                  <a:lnTo>
                    <a:pt x="80" y="95"/>
                  </a:lnTo>
                  <a:lnTo>
                    <a:pt x="112" y="63"/>
                  </a:lnTo>
                  <a:cubicBezTo>
                    <a:pt x="127" y="48"/>
                    <a:pt x="127" y="32"/>
                    <a:pt x="112" y="16"/>
                  </a:cubicBezTo>
                  <a:cubicBezTo>
                    <a:pt x="112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40"/>
            <p:cNvSpPr/>
            <p:nvPr/>
          </p:nvSpPr>
          <p:spPr>
            <a:xfrm>
              <a:off x="3193051" y="1790735"/>
              <a:ext cx="5534" cy="3053"/>
            </a:xfrm>
            <a:custGeom>
              <a:avLst/>
              <a:gdLst/>
              <a:ahLst/>
              <a:cxnLst/>
              <a:rect l="l" t="t" r="r" b="b"/>
              <a:pathLst>
                <a:path w="174" h="96" extrusionOk="0">
                  <a:moveTo>
                    <a:pt x="32" y="1"/>
                  </a:moveTo>
                  <a:lnTo>
                    <a:pt x="32" y="1"/>
                  </a:lnTo>
                  <a:lnTo>
                    <a:pt x="16" y="17"/>
                  </a:lnTo>
                  <a:cubicBezTo>
                    <a:pt x="0" y="17"/>
                    <a:pt x="0" y="32"/>
                    <a:pt x="0" y="64"/>
                  </a:cubicBezTo>
                  <a:lnTo>
                    <a:pt x="16" y="64"/>
                  </a:lnTo>
                  <a:cubicBezTo>
                    <a:pt x="32" y="95"/>
                    <a:pt x="47" y="95"/>
                    <a:pt x="79" y="95"/>
                  </a:cubicBezTo>
                  <a:lnTo>
                    <a:pt x="110" y="95"/>
                  </a:lnTo>
                  <a:lnTo>
                    <a:pt x="127" y="95"/>
                  </a:lnTo>
                  <a:lnTo>
                    <a:pt x="142" y="80"/>
                  </a:lnTo>
                  <a:cubicBezTo>
                    <a:pt x="158" y="80"/>
                    <a:pt x="173" y="64"/>
                    <a:pt x="173" y="49"/>
                  </a:cubicBezTo>
                  <a:lnTo>
                    <a:pt x="158" y="49"/>
                  </a:lnTo>
                  <a:cubicBezTo>
                    <a:pt x="158" y="32"/>
                    <a:pt x="158" y="17"/>
                    <a:pt x="142" y="17"/>
                  </a:cubicBezTo>
                  <a:lnTo>
                    <a:pt x="127" y="17"/>
                  </a:lnTo>
                  <a:lnTo>
                    <a:pt x="127" y="17"/>
                  </a:lnTo>
                  <a:cubicBezTo>
                    <a:pt x="127" y="17"/>
                    <a:pt x="110" y="17"/>
                    <a:pt x="110" y="32"/>
                  </a:cubicBezTo>
                  <a:lnTo>
                    <a:pt x="95" y="32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32"/>
                    <a:pt x="63" y="32"/>
                    <a:pt x="63" y="17"/>
                  </a:cubicBezTo>
                  <a:cubicBezTo>
                    <a:pt x="63" y="17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40"/>
            <p:cNvSpPr/>
            <p:nvPr/>
          </p:nvSpPr>
          <p:spPr>
            <a:xfrm>
              <a:off x="3419557" y="1777727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17"/>
                    <a:pt x="0" y="17"/>
                    <a:pt x="0" y="32"/>
                  </a:cubicBezTo>
                  <a:lnTo>
                    <a:pt x="0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63" y="80"/>
                  </a:lnTo>
                  <a:cubicBezTo>
                    <a:pt x="95" y="80"/>
                    <a:pt x="110" y="63"/>
                    <a:pt x="110" y="48"/>
                  </a:cubicBezTo>
                  <a:cubicBezTo>
                    <a:pt x="110" y="32"/>
                    <a:pt x="95" y="17"/>
                    <a:pt x="78" y="17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40"/>
            <p:cNvSpPr/>
            <p:nvPr/>
          </p:nvSpPr>
          <p:spPr>
            <a:xfrm>
              <a:off x="3412019" y="1777250"/>
              <a:ext cx="3530" cy="4516"/>
            </a:xfrm>
            <a:custGeom>
              <a:avLst/>
              <a:gdLst/>
              <a:ahLst/>
              <a:cxnLst/>
              <a:rect l="l" t="t" r="r" b="b"/>
              <a:pathLst>
                <a:path w="111" h="14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0" y="15"/>
                    <a:pt x="0" y="32"/>
                  </a:cubicBezTo>
                  <a:lnTo>
                    <a:pt x="0" y="47"/>
                  </a:lnTo>
                  <a:cubicBezTo>
                    <a:pt x="0" y="63"/>
                    <a:pt x="16" y="63"/>
                    <a:pt x="16" y="63"/>
                  </a:cubicBezTo>
                  <a:lnTo>
                    <a:pt x="32" y="78"/>
                  </a:lnTo>
                  <a:lnTo>
                    <a:pt x="32" y="110"/>
                  </a:lnTo>
                  <a:lnTo>
                    <a:pt x="32" y="110"/>
                  </a:lnTo>
                  <a:cubicBezTo>
                    <a:pt x="32" y="126"/>
                    <a:pt x="48" y="126"/>
                    <a:pt x="48" y="141"/>
                  </a:cubicBezTo>
                  <a:lnTo>
                    <a:pt x="63" y="141"/>
                  </a:lnTo>
                  <a:lnTo>
                    <a:pt x="63" y="141"/>
                  </a:lnTo>
                  <a:lnTo>
                    <a:pt x="63" y="141"/>
                  </a:lnTo>
                  <a:lnTo>
                    <a:pt x="79" y="141"/>
                  </a:lnTo>
                  <a:cubicBezTo>
                    <a:pt x="95" y="126"/>
                    <a:pt x="111" y="126"/>
                    <a:pt x="111" y="110"/>
                  </a:cubicBezTo>
                  <a:lnTo>
                    <a:pt x="111" y="95"/>
                  </a:lnTo>
                  <a:lnTo>
                    <a:pt x="111" y="95"/>
                  </a:lnTo>
                  <a:lnTo>
                    <a:pt x="111" y="47"/>
                  </a:lnTo>
                  <a:cubicBezTo>
                    <a:pt x="111" y="32"/>
                    <a:pt x="95" y="32"/>
                    <a:pt x="95" y="15"/>
                  </a:cubicBezTo>
                  <a:lnTo>
                    <a:pt x="79" y="15"/>
                  </a:lnTo>
                  <a:lnTo>
                    <a:pt x="63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40"/>
            <p:cNvSpPr/>
            <p:nvPr/>
          </p:nvSpPr>
          <p:spPr>
            <a:xfrm>
              <a:off x="3078812" y="1807304"/>
              <a:ext cx="2512" cy="3021"/>
            </a:xfrm>
            <a:custGeom>
              <a:avLst/>
              <a:gdLst/>
              <a:ahLst/>
              <a:cxnLst/>
              <a:rect l="l" t="t" r="r" b="b"/>
              <a:pathLst>
                <a:path w="79" h="95" extrusionOk="0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ubicBezTo>
                    <a:pt x="32" y="0"/>
                    <a:pt x="32" y="0"/>
                    <a:pt x="32" y="16"/>
                  </a:cubicBezTo>
                  <a:lnTo>
                    <a:pt x="15" y="16"/>
                  </a:lnTo>
                  <a:cubicBezTo>
                    <a:pt x="0" y="32"/>
                    <a:pt x="0" y="32"/>
                    <a:pt x="0" y="47"/>
                  </a:cubicBezTo>
                  <a:lnTo>
                    <a:pt x="0" y="63"/>
                  </a:lnTo>
                  <a:cubicBezTo>
                    <a:pt x="0" y="79"/>
                    <a:pt x="15" y="79"/>
                    <a:pt x="15" y="79"/>
                  </a:cubicBezTo>
                  <a:lnTo>
                    <a:pt x="15" y="79"/>
                  </a:lnTo>
                  <a:lnTo>
                    <a:pt x="32" y="95"/>
                  </a:lnTo>
                  <a:lnTo>
                    <a:pt x="47" y="95"/>
                  </a:lnTo>
                  <a:lnTo>
                    <a:pt x="78" y="95"/>
                  </a:lnTo>
                  <a:lnTo>
                    <a:pt x="63" y="95"/>
                  </a:lnTo>
                  <a:cubicBezTo>
                    <a:pt x="63" y="79"/>
                    <a:pt x="63" y="63"/>
                    <a:pt x="78" y="47"/>
                  </a:cubicBezTo>
                  <a:lnTo>
                    <a:pt x="78" y="47"/>
                  </a:lnTo>
                  <a:lnTo>
                    <a:pt x="78" y="47"/>
                  </a:lnTo>
                  <a:lnTo>
                    <a:pt x="78" y="16"/>
                  </a:lnTo>
                  <a:cubicBezTo>
                    <a:pt x="63" y="0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40"/>
            <p:cNvSpPr/>
            <p:nvPr/>
          </p:nvSpPr>
          <p:spPr>
            <a:xfrm>
              <a:off x="3186022" y="1797286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64" y="0"/>
                  </a:moveTo>
                  <a:lnTo>
                    <a:pt x="64" y="0"/>
                  </a:lnTo>
                  <a:cubicBezTo>
                    <a:pt x="48" y="0"/>
                    <a:pt x="32" y="15"/>
                    <a:pt x="32" y="32"/>
                  </a:cubicBezTo>
                  <a:lnTo>
                    <a:pt x="16" y="63"/>
                  </a:lnTo>
                  <a:lnTo>
                    <a:pt x="16" y="63"/>
                  </a:lnTo>
                  <a:lnTo>
                    <a:pt x="16" y="63"/>
                  </a:lnTo>
                  <a:cubicBezTo>
                    <a:pt x="1" y="79"/>
                    <a:pt x="1" y="95"/>
                    <a:pt x="16" y="110"/>
                  </a:cubicBezTo>
                  <a:lnTo>
                    <a:pt x="32" y="110"/>
                  </a:lnTo>
                  <a:lnTo>
                    <a:pt x="48" y="110"/>
                  </a:lnTo>
                  <a:cubicBezTo>
                    <a:pt x="48" y="110"/>
                    <a:pt x="64" y="110"/>
                    <a:pt x="79" y="95"/>
                  </a:cubicBezTo>
                  <a:lnTo>
                    <a:pt x="79" y="79"/>
                  </a:lnTo>
                  <a:lnTo>
                    <a:pt x="79" y="63"/>
                  </a:lnTo>
                  <a:lnTo>
                    <a:pt x="95" y="63"/>
                  </a:lnTo>
                  <a:lnTo>
                    <a:pt x="95" y="47"/>
                  </a:lnTo>
                  <a:cubicBezTo>
                    <a:pt x="95" y="32"/>
                    <a:pt x="95" y="15"/>
                    <a:pt x="79" y="15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40"/>
            <p:cNvSpPr/>
            <p:nvPr/>
          </p:nvSpPr>
          <p:spPr>
            <a:xfrm>
              <a:off x="3386958" y="1777250"/>
              <a:ext cx="5565" cy="3021"/>
            </a:xfrm>
            <a:custGeom>
              <a:avLst/>
              <a:gdLst/>
              <a:ahLst/>
              <a:cxnLst/>
              <a:rect l="l" t="t" r="r" b="b"/>
              <a:pathLst>
                <a:path w="175" h="95" extrusionOk="0">
                  <a:moveTo>
                    <a:pt x="80" y="0"/>
                  </a:moveTo>
                  <a:lnTo>
                    <a:pt x="80" y="15"/>
                  </a:lnTo>
                  <a:lnTo>
                    <a:pt x="17" y="15"/>
                  </a:lnTo>
                  <a:cubicBezTo>
                    <a:pt x="17" y="15"/>
                    <a:pt x="0" y="32"/>
                    <a:pt x="0" y="47"/>
                  </a:cubicBezTo>
                  <a:lnTo>
                    <a:pt x="0" y="47"/>
                  </a:lnTo>
                  <a:lnTo>
                    <a:pt x="0" y="63"/>
                  </a:lnTo>
                  <a:cubicBezTo>
                    <a:pt x="0" y="78"/>
                    <a:pt x="17" y="95"/>
                    <a:pt x="32" y="95"/>
                  </a:cubicBezTo>
                  <a:lnTo>
                    <a:pt x="48" y="78"/>
                  </a:lnTo>
                  <a:lnTo>
                    <a:pt x="143" y="63"/>
                  </a:lnTo>
                  <a:cubicBezTo>
                    <a:pt x="158" y="63"/>
                    <a:pt x="158" y="63"/>
                    <a:pt x="158" y="47"/>
                  </a:cubicBezTo>
                  <a:cubicBezTo>
                    <a:pt x="174" y="47"/>
                    <a:pt x="174" y="32"/>
                    <a:pt x="174" y="15"/>
                  </a:cubicBezTo>
                  <a:lnTo>
                    <a:pt x="174" y="15"/>
                  </a:lnTo>
                  <a:lnTo>
                    <a:pt x="174" y="15"/>
                  </a:lnTo>
                  <a:cubicBezTo>
                    <a:pt x="158" y="15"/>
                    <a:pt x="158" y="32"/>
                    <a:pt x="143" y="32"/>
                  </a:cubicBezTo>
                  <a:lnTo>
                    <a:pt x="111" y="32"/>
                  </a:lnTo>
                  <a:lnTo>
                    <a:pt x="111" y="32"/>
                  </a:lnTo>
                  <a:cubicBezTo>
                    <a:pt x="95" y="32"/>
                    <a:pt x="80" y="15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40"/>
            <p:cNvSpPr/>
            <p:nvPr/>
          </p:nvSpPr>
          <p:spPr>
            <a:xfrm>
              <a:off x="3268680" y="1766214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112" y="1"/>
                  </a:moveTo>
                  <a:lnTo>
                    <a:pt x="112" y="1"/>
                  </a:lnTo>
                  <a:cubicBezTo>
                    <a:pt x="112" y="1"/>
                    <a:pt x="95" y="1"/>
                    <a:pt x="95" y="16"/>
                  </a:cubicBezTo>
                  <a:lnTo>
                    <a:pt x="80" y="16"/>
                  </a:lnTo>
                  <a:lnTo>
                    <a:pt x="80" y="16"/>
                  </a:lnTo>
                  <a:lnTo>
                    <a:pt x="17" y="47"/>
                  </a:lnTo>
                  <a:cubicBezTo>
                    <a:pt x="1" y="64"/>
                    <a:pt x="1" y="79"/>
                    <a:pt x="1" y="95"/>
                  </a:cubicBezTo>
                  <a:cubicBezTo>
                    <a:pt x="17" y="95"/>
                    <a:pt x="17" y="79"/>
                    <a:pt x="17" y="79"/>
                  </a:cubicBezTo>
                  <a:lnTo>
                    <a:pt x="32" y="79"/>
                  </a:lnTo>
                  <a:lnTo>
                    <a:pt x="49" y="95"/>
                  </a:lnTo>
                  <a:lnTo>
                    <a:pt x="64" y="110"/>
                  </a:lnTo>
                  <a:lnTo>
                    <a:pt x="112" y="79"/>
                  </a:lnTo>
                  <a:lnTo>
                    <a:pt x="127" y="64"/>
                  </a:lnTo>
                  <a:cubicBezTo>
                    <a:pt x="143" y="64"/>
                    <a:pt x="143" y="64"/>
                    <a:pt x="143" y="47"/>
                  </a:cubicBezTo>
                  <a:lnTo>
                    <a:pt x="143" y="32"/>
                  </a:lnTo>
                  <a:cubicBezTo>
                    <a:pt x="143" y="16"/>
                    <a:pt x="127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40"/>
            <p:cNvSpPr/>
            <p:nvPr/>
          </p:nvSpPr>
          <p:spPr>
            <a:xfrm>
              <a:off x="3078812" y="1813792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32" y="1"/>
                  </a:moveTo>
                  <a:lnTo>
                    <a:pt x="32" y="1"/>
                  </a:lnTo>
                  <a:lnTo>
                    <a:pt x="15" y="1"/>
                  </a:lnTo>
                  <a:cubicBezTo>
                    <a:pt x="0" y="17"/>
                    <a:pt x="0" y="32"/>
                    <a:pt x="15" y="49"/>
                  </a:cubicBezTo>
                  <a:lnTo>
                    <a:pt x="32" y="80"/>
                  </a:lnTo>
                  <a:cubicBezTo>
                    <a:pt x="32" y="95"/>
                    <a:pt x="47" y="95"/>
                    <a:pt x="63" y="95"/>
                  </a:cubicBezTo>
                  <a:lnTo>
                    <a:pt x="78" y="95"/>
                  </a:lnTo>
                  <a:lnTo>
                    <a:pt x="78" y="95"/>
                  </a:lnTo>
                  <a:cubicBezTo>
                    <a:pt x="95" y="80"/>
                    <a:pt x="95" y="64"/>
                    <a:pt x="78" y="49"/>
                  </a:cubicBezTo>
                  <a:lnTo>
                    <a:pt x="63" y="17"/>
                  </a:lnTo>
                  <a:lnTo>
                    <a:pt x="63" y="17"/>
                  </a:lnTo>
                  <a:cubicBezTo>
                    <a:pt x="63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40"/>
            <p:cNvSpPr/>
            <p:nvPr/>
          </p:nvSpPr>
          <p:spPr>
            <a:xfrm>
              <a:off x="3175495" y="180129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7" y="16"/>
                  </a:cubicBezTo>
                  <a:lnTo>
                    <a:pt x="17" y="32"/>
                  </a:lnTo>
                  <a:lnTo>
                    <a:pt x="0" y="47"/>
                  </a:lnTo>
                  <a:cubicBezTo>
                    <a:pt x="0" y="63"/>
                    <a:pt x="0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lnTo>
                    <a:pt x="32" y="95"/>
                  </a:lnTo>
                  <a:lnTo>
                    <a:pt x="48" y="95"/>
                  </a:lnTo>
                  <a:cubicBezTo>
                    <a:pt x="48" y="95"/>
                    <a:pt x="63" y="95"/>
                    <a:pt x="80" y="79"/>
                  </a:cubicBez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95" y="32"/>
                    <a:pt x="80" y="32"/>
                  </a:cubicBezTo>
                  <a:cubicBezTo>
                    <a:pt x="80" y="16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40"/>
            <p:cNvSpPr/>
            <p:nvPr/>
          </p:nvSpPr>
          <p:spPr>
            <a:xfrm>
              <a:off x="3158448" y="1805301"/>
              <a:ext cx="3053" cy="4516"/>
            </a:xfrm>
            <a:custGeom>
              <a:avLst/>
              <a:gdLst/>
              <a:ahLst/>
              <a:cxnLst/>
              <a:rect l="l" t="t" r="r" b="b"/>
              <a:pathLst>
                <a:path w="96" h="142" extrusionOk="0">
                  <a:moveTo>
                    <a:pt x="49" y="0"/>
                  </a:moveTo>
                  <a:lnTo>
                    <a:pt x="49" y="0"/>
                  </a:lnTo>
                  <a:cubicBezTo>
                    <a:pt x="32" y="0"/>
                    <a:pt x="32" y="16"/>
                    <a:pt x="17" y="32"/>
                  </a:cubicBezTo>
                  <a:lnTo>
                    <a:pt x="17" y="47"/>
                  </a:lnTo>
                  <a:lnTo>
                    <a:pt x="1" y="79"/>
                  </a:lnTo>
                  <a:lnTo>
                    <a:pt x="1" y="110"/>
                  </a:lnTo>
                  <a:lnTo>
                    <a:pt x="1" y="126"/>
                  </a:lnTo>
                  <a:lnTo>
                    <a:pt x="32" y="126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4" y="142"/>
                  </a:lnTo>
                  <a:cubicBezTo>
                    <a:pt x="80" y="126"/>
                    <a:pt x="95" y="126"/>
                    <a:pt x="95" y="110"/>
                  </a:cubicBezTo>
                  <a:lnTo>
                    <a:pt x="95" y="79"/>
                  </a:lnTo>
                  <a:lnTo>
                    <a:pt x="80" y="79"/>
                  </a:lnTo>
                  <a:lnTo>
                    <a:pt x="80" y="47"/>
                  </a:lnTo>
                  <a:cubicBezTo>
                    <a:pt x="95" y="32"/>
                    <a:pt x="80" y="16"/>
                    <a:pt x="64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40"/>
            <p:cNvSpPr/>
            <p:nvPr/>
          </p:nvSpPr>
          <p:spPr>
            <a:xfrm>
              <a:off x="3388961" y="1815319"/>
              <a:ext cx="6551" cy="3530"/>
            </a:xfrm>
            <a:custGeom>
              <a:avLst/>
              <a:gdLst/>
              <a:ahLst/>
              <a:cxnLst/>
              <a:rect l="l" t="t" r="r" b="b"/>
              <a:pathLst>
                <a:path w="206" h="111" extrusionOk="0">
                  <a:moveTo>
                    <a:pt x="48" y="1"/>
                  </a:moveTo>
                  <a:lnTo>
                    <a:pt x="32" y="1"/>
                  </a:lnTo>
                  <a:cubicBezTo>
                    <a:pt x="32" y="1"/>
                    <a:pt x="17" y="1"/>
                    <a:pt x="17" y="16"/>
                  </a:cubicBezTo>
                  <a:cubicBezTo>
                    <a:pt x="0" y="32"/>
                    <a:pt x="17" y="47"/>
                    <a:pt x="32" y="64"/>
                  </a:cubicBezTo>
                  <a:cubicBezTo>
                    <a:pt x="32" y="64"/>
                    <a:pt x="48" y="64"/>
                    <a:pt x="48" y="79"/>
                  </a:cubicBezTo>
                  <a:cubicBezTo>
                    <a:pt x="80" y="95"/>
                    <a:pt x="95" y="110"/>
                    <a:pt x="126" y="110"/>
                  </a:cubicBezTo>
                  <a:lnTo>
                    <a:pt x="143" y="110"/>
                  </a:lnTo>
                  <a:lnTo>
                    <a:pt x="206" y="110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6" y="95"/>
                  </a:lnTo>
                  <a:cubicBezTo>
                    <a:pt x="206" y="47"/>
                    <a:pt x="158" y="47"/>
                    <a:pt x="143" y="32"/>
                  </a:cubicBezTo>
                  <a:lnTo>
                    <a:pt x="143" y="32"/>
                  </a:lnTo>
                  <a:lnTo>
                    <a:pt x="111" y="32"/>
                  </a:lnTo>
                  <a:lnTo>
                    <a:pt x="95" y="16"/>
                  </a:lnTo>
                  <a:cubicBezTo>
                    <a:pt x="80" y="16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40"/>
            <p:cNvSpPr/>
            <p:nvPr/>
          </p:nvSpPr>
          <p:spPr>
            <a:xfrm>
              <a:off x="3033174" y="1819803"/>
              <a:ext cx="4580" cy="3562"/>
            </a:xfrm>
            <a:custGeom>
              <a:avLst/>
              <a:gdLst/>
              <a:ahLst/>
              <a:cxnLst/>
              <a:rect l="l" t="t" r="r" b="b"/>
              <a:pathLst>
                <a:path w="144" h="112" extrusionOk="0">
                  <a:moveTo>
                    <a:pt x="112" y="1"/>
                  </a:moveTo>
                  <a:lnTo>
                    <a:pt x="112" y="1"/>
                  </a:lnTo>
                  <a:cubicBezTo>
                    <a:pt x="95" y="1"/>
                    <a:pt x="95" y="1"/>
                    <a:pt x="95" y="17"/>
                  </a:cubicBezTo>
                  <a:lnTo>
                    <a:pt x="49" y="32"/>
                  </a:lnTo>
                  <a:lnTo>
                    <a:pt x="32" y="49"/>
                  </a:lnTo>
                  <a:cubicBezTo>
                    <a:pt x="17" y="64"/>
                    <a:pt x="1" y="95"/>
                    <a:pt x="17" y="95"/>
                  </a:cubicBezTo>
                  <a:lnTo>
                    <a:pt x="17" y="112"/>
                  </a:lnTo>
                  <a:lnTo>
                    <a:pt x="32" y="112"/>
                  </a:lnTo>
                  <a:lnTo>
                    <a:pt x="49" y="112"/>
                  </a:lnTo>
                  <a:lnTo>
                    <a:pt x="64" y="112"/>
                  </a:lnTo>
                  <a:lnTo>
                    <a:pt x="112" y="80"/>
                  </a:lnTo>
                  <a:lnTo>
                    <a:pt x="127" y="64"/>
                  </a:lnTo>
                  <a:lnTo>
                    <a:pt x="127" y="64"/>
                  </a:lnTo>
                  <a:cubicBezTo>
                    <a:pt x="143" y="49"/>
                    <a:pt x="143" y="32"/>
                    <a:pt x="143" y="17"/>
                  </a:cubicBezTo>
                  <a:lnTo>
                    <a:pt x="127" y="17"/>
                  </a:lnTo>
                  <a:cubicBezTo>
                    <a:pt x="127" y="1"/>
                    <a:pt x="112" y="1"/>
                    <a:pt x="11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40"/>
            <p:cNvSpPr/>
            <p:nvPr/>
          </p:nvSpPr>
          <p:spPr>
            <a:xfrm>
              <a:off x="3354391" y="1779731"/>
              <a:ext cx="2035" cy="3562"/>
            </a:xfrm>
            <a:custGeom>
              <a:avLst/>
              <a:gdLst/>
              <a:ahLst/>
              <a:cxnLst/>
              <a:rect l="l" t="t" r="r" b="b"/>
              <a:pathLst>
                <a:path w="64" h="112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17"/>
                    <a:pt x="1" y="32"/>
                    <a:pt x="1" y="48"/>
                  </a:cubicBezTo>
                  <a:lnTo>
                    <a:pt x="1" y="80"/>
                  </a:lnTo>
                  <a:cubicBezTo>
                    <a:pt x="1" y="95"/>
                    <a:pt x="16" y="111"/>
                    <a:pt x="32" y="111"/>
                  </a:cubicBezTo>
                  <a:lnTo>
                    <a:pt x="32" y="111"/>
                  </a:lnTo>
                  <a:cubicBezTo>
                    <a:pt x="64" y="111"/>
                    <a:pt x="64" y="95"/>
                    <a:pt x="64" y="63"/>
                  </a:cubicBezTo>
                  <a:lnTo>
                    <a:pt x="64" y="32"/>
                  </a:lnTo>
                  <a:cubicBezTo>
                    <a:pt x="64" y="17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40"/>
            <p:cNvSpPr/>
            <p:nvPr/>
          </p:nvSpPr>
          <p:spPr>
            <a:xfrm>
              <a:off x="3277235" y="1788254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32"/>
                  </a:lnTo>
                  <a:cubicBezTo>
                    <a:pt x="0" y="32"/>
                    <a:pt x="0" y="64"/>
                    <a:pt x="0" y="79"/>
                  </a:cubicBezTo>
                  <a:cubicBezTo>
                    <a:pt x="16" y="79"/>
                    <a:pt x="16" y="95"/>
                    <a:pt x="32" y="95"/>
                  </a:cubicBezTo>
                  <a:lnTo>
                    <a:pt x="47" y="79"/>
                  </a:lnTo>
                  <a:lnTo>
                    <a:pt x="79" y="64"/>
                  </a:lnTo>
                  <a:cubicBezTo>
                    <a:pt x="95" y="47"/>
                    <a:pt x="95" y="32"/>
                    <a:pt x="95" y="16"/>
                  </a:cubicBezTo>
                  <a:cubicBezTo>
                    <a:pt x="79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40"/>
            <p:cNvSpPr/>
            <p:nvPr/>
          </p:nvSpPr>
          <p:spPr>
            <a:xfrm>
              <a:off x="3299275" y="178672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cubicBezTo>
                    <a:pt x="47" y="17"/>
                    <a:pt x="32" y="32"/>
                    <a:pt x="32" y="49"/>
                  </a:cubicBezTo>
                  <a:lnTo>
                    <a:pt x="16" y="49"/>
                  </a:lnTo>
                  <a:cubicBezTo>
                    <a:pt x="1" y="64"/>
                    <a:pt x="1" y="80"/>
                    <a:pt x="1" y="95"/>
                  </a:cubicBezTo>
                  <a:cubicBezTo>
                    <a:pt x="1" y="112"/>
                    <a:pt x="16" y="127"/>
                    <a:pt x="32" y="127"/>
                  </a:cubicBezTo>
                  <a:lnTo>
                    <a:pt x="47" y="112"/>
                  </a:lnTo>
                  <a:lnTo>
                    <a:pt x="95" y="95"/>
                  </a:lnTo>
                  <a:cubicBezTo>
                    <a:pt x="110" y="95"/>
                    <a:pt x="110" y="64"/>
                    <a:pt x="110" y="49"/>
                  </a:cubicBezTo>
                  <a:lnTo>
                    <a:pt x="95" y="32"/>
                  </a:lnTo>
                  <a:cubicBezTo>
                    <a:pt x="95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40"/>
            <p:cNvSpPr/>
            <p:nvPr/>
          </p:nvSpPr>
          <p:spPr>
            <a:xfrm>
              <a:off x="3235127" y="1793279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5"/>
                  </a:cubicBezTo>
                  <a:lnTo>
                    <a:pt x="16" y="47"/>
                  </a:lnTo>
                  <a:cubicBezTo>
                    <a:pt x="1" y="63"/>
                    <a:pt x="16" y="95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79" y="95"/>
                    <a:pt x="79" y="78"/>
                  </a:cubicBezTo>
                  <a:lnTo>
                    <a:pt x="95" y="47"/>
                  </a:lnTo>
                  <a:cubicBezTo>
                    <a:pt x="95" y="32"/>
                    <a:pt x="95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40"/>
            <p:cNvSpPr/>
            <p:nvPr/>
          </p:nvSpPr>
          <p:spPr>
            <a:xfrm>
              <a:off x="3420034" y="1797763"/>
              <a:ext cx="4039" cy="4039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80" y="0"/>
                  </a:moveTo>
                  <a:lnTo>
                    <a:pt x="80" y="0"/>
                  </a:lnTo>
                  <a:cubicBezTo>
                    <a:pt x="63" y="0"/>
                    <a:pt x="63" y="0"/>
                    <a:pt x="63" y="17"/>
                  </a:cubicBezTo>
                  <a:lnTo>
                    <a:pt x="63" y="17"/>
                  </a:lnTo>
                  <a:lnTo>
                    <a:pt x="17" y="48"/>
                  </a:lnTo>
                  <a:cubicBezTo>
                    <a:pt x="0" y="48"/>
                    <a:pt x="0" y="64"/>
                    <a:pt x="0" y="80"/>
                  </a:cubicBezTo>
                  <a:cubicBezTo>
                    <a:pt x="0" y="95"/>
                    <a:pt x="17" y="95"/>
                    <a:pt x="32" y="111"/>
                  </a:cubicBezTo>
                  <a:lnTo>
                    <a:pt x="80" y="127"/>
                  </a:lnTo>
                  <a:lnTo>
                    <a:pt x="80" y="127"/>
                  </a:lnTo>
                  <a:lnTo>
                    <a:pt x="95" y="127"/>
                  </a:lnTo>
                  <a:lnTo>
                    <a:pt x="111" y="127"/>
                  </a:lnTo>
                  <a:cubicBezTo>
                    <a:pt x="111" y="111"/>
                    <a:pt x="126" y="111"/>
                    <a:pt x="126" y="95"/>
                  </a:cubicBezTo>
                  <a:lnTo>
                    <a:pt x="126" y="95"/>
                  </a:lnTo>
                  <a:cubicBezTo>
                    <a:pt x="126" y="80"/>
                    <a:pt x="126" y="64"/>
                    <a:pt x="111" y="64"/>
                  </a:cubicBezTo>
                  <a:lnTo>
                    <a:pt x="111" y="17"/>
                  </a:lnTo>
                  <a:cubicBezTo>
                    <a:pt x="95" y="17"/>
                    <a:pt x="95" y="0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40"/>
            <p:cNvSpPr/>
            <p:nvPr/>
          </p:nvSpPr>
          <p:spPr>
            <a:xfrm>
              <a:off x="3247658" y="1816814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cubicBezTo>
                    <a:pt x="48" y="17"/>
                    <a:pt x="48" y="17"/>
                    <a:pt x="32" y="32"/>
                  </a:cubicBezTo>
                  <a:lnTo>
                    <a:pt x="17" y="32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32" y="80"/>
                  </a:lnTo>
                  <a:lnTo>
                    <a:pt x="48" y="95"/>
                  </a:lnTo>
                  <a:cubicBezTo>
                    <a:pt x="63" y="95"/>
                    <a:pt x="63" y="80"/>
                    <a:pt x="80" y="80"/>
                  </a:cubicBezTo>
                  <a:cubicBezTo>
                    <a:pt x="95" y="80"/>
                    <a:pt x="95" y="48"/>
                    <a:pt x="80" y="3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40"/>
            <p:cNvSpPr/>
            <p:nvPr/>
          </p:nvSpPr>
          <p:spPr>
            <a:xfrm>
              <a:off x="3431578" y="179576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63" y="0"/>
                  </a:lnTo>
                  <a:lnTo>
                    <a:pt x="47" y="17"/>
                  </a:lnTo>
                  <a:lnTo>
                    <a:pt x="15" y="32"/>
                  </a:lnTo>
                  <a:cubicBezTo>
                    <a:pt x="0" y="48"/>
                    <a:pt x="0" y="63"/>
                    <a:pt x="0" y="80"/>
                  </a:cubicBezTo>
                  <a:cubicBezTo>
                    <a:pt x="15" y="95"/>
                    <a:pt x="15" y="95"/>
                    <a:pt x="32" y="95"/>
                  </a:cubicBezTo>
                  <a:lnTo>
                    <a:pt x="47" y="95"/>
                  </a:lnTo>
                  <a:lnTo>
                    <a:pt x="78" y="63"/>
                  </a:lnTo>
                  <a:cubicBezTo>
                    <a:pt x="95" y="63"/>
                    <a:pt x="95" y="32"/>
                    <a:pt x="95" y="17"/>
                  </a:cubicBezTo>
                  <a:cubicBezTo>
                    <a:pt x="78" y="17"/>
                    <a:pt x="78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40"/>
            <p:cNvSpPr/>
            <p:nvPr/>
          </p:nvSpPr>
          <p:spPr>
            <a:xfrm>
              <a:off x="3440579" y="1797763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16" y="0"/>
                    <a:pt x="16" y="17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16" y="64"/>
                  </a:lnTo>
                  <a:lnTo>
                    <a:pt x="64" y="95"/>
                  </a:lnTo>
                  <a:lnTo>
                    <a:pt x="79" y="111"/>
                  </a:lnTo>
                  <a:lnTo>
                    <a:pt x="79" y="111"/>
                  </a:lnTo>
                  <a:cubicBezTo>
                    <a:pt x="95" y="111"/>
                    <a:pt x="110" y="95"/>
                    <a:pt x="110" y="95"/>
                  </a:cubicBezTo>
                  <a:lnTo>
                    <a:pt x="110" y="80"/>
                  </a:lnTo>
                  <a:cubicBezTo>
                    <a:pt x="127" y="80"/>
                    <a:pt x="127" y="64"/>
                    <a:pt x="110" y="48"/>
                  </a:cubicBezTo>
                  <a:lnTo>
                    <a:pt x="110" y="48"/>
                  </a:lnTo>
                  <a:lnTo>
                    <a:pt x="110" y="48"/>
                  </a:lnTo>
                  <a:lnTo>
                    <a:pt x="64" y="17"/>
                  </a:lnTo>
                  <a:cubicBezTo>
                    <a:pt x="64" y="0"/>
                    <a:pt x="64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40"/>
            <p:cNvSpPr/>
            <p:nvPr/>
          </p:nvSpPr>
          <p:spPr>
            <a:xfrm>
              <a:off x="3269698" y="1815796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32"/>
                  </a:cubicBezTo>
                  <a:lnTo>
                    <a:pt x="17" y="49"/>
                  </a:lnTo>
                  <a:lnTo>
                    <a:pt x="0" y="64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8" y="112"/>
                    <a:pt x="63" y="95"/>
                    <a:pt x="80" y="80"/>
                  </a:cubicBezTo>
                  <a:lnTo>
                    <a:pt x="80" y="64"/>
                  </a:lnTo>
                  <a:lnTo>
                    <a:pt x="80" y="49"/>
                  </a:lnTo>
                  <a:cubicBezTo>
                    <a:pt x="95" y="32"/>
                    <a:pt x="80" y="17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40"/>
            <p:cNvSpPr/>
            <p:nvPr/>
          </p:nvSpPr>
          <p:spPr>
            <a:xfrm>
              <a:off x="3396499" y="1803774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0" y="17"/>
                    <a:pt x="0" y="17"/>
                  </a:cubicBezTo>
                  <a:lnTo>
                    <a:pt x="0" y="17"/>
                  </a:lnTo>
                  <a:lnTo>
                    <a:pt x="0" y="48"/>
                  </a:lnTo>
                  <a:lnTo>
                    <a:pt x="0" y="48"/>
                  </a:lnTo>
                  <a:cubicBezTo>
                    <a:pt x="0" y="64"/>
                    <a:pt x="15" y="80"/>
                    <a:pt x="32" y="80"/>
                  </a:cubicBezTo>
                  <a:lnTo>
                    <a:pt x="32" y="80"/>
                  </a:lnTo>
                  <a:lnTo>
                    <a:pt x="32" y="80"/>
                  </a:lnTo>
                  <a:lnTo>
                    <a:pt x="63" y="64"/>
                  </a:lnTo>
                  <a:cubicBezTo>
                    <a:pt x="78" y="64"/>
                    <a:pt x="78" y="64"/>
                    <a:pt x="95" y="48"/>
                  </a:cubicBezTo>
                  <a:lnTo>
                    <a:pt x="95" y="32"/>
                  </a:lnTo>
                  <a:cubicBezTo>
                    <a:pt x="95" y="17"/>
                    <a:pt x="95" y="17"/>
                    <a:pt x="78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40"/>
            <p:cNvSpPr/>
            <p:nvPr/>
          </p:nvSpPr>
          <p:spPr>
            <a:xfrm>
              <a:off x="3387944" y="1804283"/>
              <a:ext cx="4580" cy="3530"/>
            </a:xfrm>
            <a:custGeom>
              <a:avLst/>
              <a:gdLst/>
              <a:ahLst/>
              <a:cxnLst/>
              <a:rect l="l" t="t" r="r" b="b"/>
              <a:pathLst>
                <a:path w="144" h="111" extrusionOk="0">
                  <a:moveTo>
                    <a:pt x="64" y="1"/>
                  </a:moveTo>
                  <a:lnTo>
                    <a:pt x="64" y="1"/>
                  </a:lnTo>
                  <a:cubicBezTo>
                    <a:pt x="49" y="1"/>
                    <a:pt x="32" y="16"/>
                    <a:pt x="32" y="16"/>
                  </a:cubicBezTo>
                  <a:lnTo>
                    <a:pt x="17" y="48"/>
                  </a:lnTo>
                  <a:lnTo>
                    <a:pt x="17" y="64"/>
                  </a:lnTo>
                  <a:cubicBezTo>
                    <a:pt x="17" y="64"/>
                    <a:pt x="1" y="79"/>
                    <a:pt x="17" y="79"/>
                  </a:cubicBezTo>
                  <a:cubicBezTo>
                    <a:pt x="17" y="95"/>
                    <a:pt x="17" y="95"/>
                    <a:pt x="32" y="95"/>
                  </a:cubicBezTo>
                  <a:cubicBezTo>
                    <a:pt x="32" y="111"/>
                    <a:pt x="32" y="111"/>
                    <a:pt x="49" y="111"/>
                  </a:cubicBezTo>
                  <a:cubicBezTo>
                    <a:pt x="49" y="111"/>
                    <a:pt x="64" y="95"/>
                    <a:pt x="80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79"/>
                  </a:lnTo>
                  <a:lnTo>
                    <a:pt x="95" y="79"/>
                  </a:lnTo>
                  <a:cubicBezTo>
                    <a:pt x="112" y="79"/>
                    <a:pt x="127" y="79"/>
                    <a:pt x="127" y="64"/>
                  </a:cubicBezTo>
                  <a:cubicBezTo>
                    <a:pt x="143" y="48"/>
                    <a:pt x="127" y="32"/>
                    <a:pt x="112" y="16"/>
                  </a:cubicBezTo>
                  <a:lnTo>
                    <a:pt x="95" y="16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40"/>
            <p:cNvSpPr/>
            <p:nvPr/>
          </p:nvSpPr>
          <p:spPr>
            <a:xfrm>
              <a:off x="3266676" y="1817323"/>
              <a:ext cx="3053" cy="3530"/>
            </a:xfrm>
            <a:custGeom>
              <a:avLst/>
              <a:gdLst/>
              <a:ahLst/>
              <a:cxnLst/>
              <a:rect l="l" t="t" r="r" b="b"/>
              <a:pathLst>
                <a:path w="96" h="111" extrusionOk="0">
                  <a:moveTo>
                    <a:pt x="32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16"/>
                    <a:pt x="1" y="47"/>
                    <a:pt x="1" y="64"/>
                  </a:cubicBezTo>
                  <a:lnTo>
                    <a:pt x="32" y="95"/>
                  </a:lnTo>
                  <a:lnTo>
                    <a:pt x="32" y="95"/>
                  </a:lnTo>
                  <a:lnTo>
                    <a:pt x="49" y="95"/>
                  </a:lnTo>
                  <a:lnTo>
                    <a:pt x="49" y="110"/>
                  </a:lnTo>
                  <a:cubicBezTo>
                    <a:pt x="64" y="110"/>
                    <a:pt x="64" y="95"/>
                    <a:pt x="80" y="95"/>
                  </a:cubicBezTo>
                  <a:lnTo>
                    <a:pt x="80" y="95"/>
                  </a:lnTo>
                  <a:cubicBezTo>
                    <a:pt x="95" y="79"/>
                    <a:pt x="95" y="64"/>
                    <a:pt x="80" y="47"/>
                  </a:cubicBezTo>
                  <a:lnTo>
                    <a:pt x="80" y="47"/>
                  </a:lnTo>
                  <a:lnTo>
                    <a:pt x="64" y="16"/>
                  </a:lnTo>
                  <a:cubicBezTo>
                    <a:pt x="64" y="16"/>
                    <a:pt x="49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40"/>
            <p:cNvSpPr/>
            <p:nvPr/>
          </p:nvSpPr>
          <p:spPr>
            <a:xfrm>
              <a:off x="3312792" y="1810803"/>
              <a:ext cx="4548" cy="3562"/>
            </a:xfrm>
            <a:custGeom>
              <a:avLst/>
              <a:gdLst/>
              <a:ahLst/>
              <a:cxnLst/>
              <a:rect l="l" t="t" r="r" b="b"/>
              <a:pathLst>
                <a:path w="143" h="112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0"/>
                    <a:pt x="17" y="17"/>
                  </a:cubicBezTo>
                  <a:cubicBezTo>
                    <a:pt x="0" y="32"/>
                    <a:pt x="0" y="48"/>
                    <a:pt x="17" y="63"/>
                  </a:cubicBezTo>
                  <a:lnTo>
                    <a:pt x="95" y="111"/>
                  </a:lnTo>
                  <a:lnTo>
                    <a:pt x="111" y="111"/>
                  </a:lnTo>
                  <a:cubicBezTo>
                    <a:pt x="111" y="111"/>
                    <a:pt x="126" y="111"/>
                    <a:pt x="143" y="95"/>
                  </a:cubicBezTo>
                  <a:cubicBezTo>
                    <a:pt x="143" y="80"/>
                    <a:pt x="143" y="63"/>
                    <a:pt x="126" y="48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40"/>
            <p:cNvSpPr/>
            <p:nvPr/>
          </p:nvSpPr>
          <p:spPr>
            <a:xfrm>
              <a:off x="3287730" y="1813792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9" y="1"/>
                  </a:move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7" y="1"/>
                    <a:pt x="17" y="17"/>
                  </a:cubicBezTo>
                  <a:cubicBezTo>
                    <a:pt x="17" y="17"/>
                    <a:pt x="1" y="32"/>
                    <a:pt x="17" y="49"/>
                  </a:cubicBezTo>
                  <a:lnTo>
                    <a:pt x="17" y="49"/>
                  </a:lnTo>
                  <a:lnTo>
                    <a:pt x="32" y="80"/>
                  </a:lnTo>
                  <a:cubicBezTo>
                    <a:pt x="32" y="95"/>
                    <a:pt x="49" y="95"/>
                    <a:pt x="64" y="95"/>
                  </a:cubicBezTo>
                  <a:lnTo>
                    <a:pt x="80" y="95"/>
                  </a:lnTo>
                  <a:lnTo>
                    <a:pt x="95" y="80"/>
                  </a:lnTo>
                  <a:cubicBezTo>
                    <a:pt x="112" y="64"/>
                    <a:pt x="127" y="64"/>
                    <a:pt x="127" y="49"/>
                  </a:cubicBezTo>
                  <a:cubicBezTo>
                    <a:pt x="127" y="32"/>
                    <a:pt x="112" y="17"/>
                    <a:pt x="112" y="17"/>
                  </a:cubicBezTo>
                  <a:lnTo>
                    <a:pt x="95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40"/>
            <p:cNvSpPr/>
            <p:nvPr/>
          </p:nvSpPr>
          <p:spPr>
            <a:xfrm>
              <a:off x="3309293" y="1811789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" y="17"/>
                  </a:cubicBezTo>
                  <a:cubicBezTo>
                    <a:pt x="1" y="32"/>
                    <a:pt x="1" y="49"/>
                    <a:pt x="16" y="49"/>
                  </a:cubicBezTo>
                  <a:lnTo>
                    <a:pt x="16" y="64"/>
                  </a:lnTo>
                  <a:lnTo>
                    <a:pt x="64" y="80"/>
                  </a:lnTo>
                  <a:lnTo>
                    <a:pt x="79" y="95"/>
                  </a:lnTo>
                  <a:cubicBezTo>
                    <a:pt x="95" y="95"/>
                    <a:pt x="110" y="80"/>
                    <a:pt x="110" y="64"/>
                  </a:cubicBezTo>
                  <a:cubicBezTo>
                    <a:pt x="127" y="64"/>
                    <a:pt x="127" y="49"/>
                    <a:pt x="110" y="49"/>
                  </a:cubicBezTo>
                  <a:cubicBezTo>
                    <a:pt x="110" y="32"/>
                    <a:pt x="110" y="32"/>
                    <a:pt x="95" y="32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40"/>
            <p:cNvSpPr/>
            <p:nvPr/>
          </p:nvSpPr>
          <p:spPr>
            <a:xfrm>
              <a:off x="3122892" y="183083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6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64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40"/>
            <p:cNvSpPr/>
            <p:nvPr/>
          </p:nvSpPr>
          <p:spPr>
            <a:xfrm>
              <a:off x="3251665" y="1810803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17"/>
                    <a:pt x="0" y="32"/>
                    <a:pt x="0" y="48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80" y="80"/>
                    <a:pt x="95" y="63"/>
                    <a:pt x="80" y="48"/>
                  </a:cubicBezTo>
                  <a:lnTo>
                    <a:pt x="63" y="17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40"/>
            <p:cNvSpPr/>
            <p:nvPr/>
          </p:nvSpPr>
          <p:spPr>
            <a:xfrm>
              <a:off x="3249184" y="1807304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32" y="16"/>
                    <a:pt x="15" y="16"/>
                  </a:cubicBezTo>
                  <a:cubicBezTo>
                    <a:pt x="0" y="16"/>
                    <a:pt x="0" y="47"/>
                    <a:pt x="15" y="63"/>
                  </a:cubicBezTo>
                  <a:lnTo>
                    <a:pt x="32" y="95"/>
                  </a:lnTo>
                  <a:cubicBezTo>
                    <a:pt x="32" y="95"/>
                    <a:pt x="47" y="110"/>
                    <a:pt x="63" y="110"/>
                  </a:cubicBezTo>
                  <a:cubicBezTo>
                    <a:pt x="63" y="110"/>
                    <a:pt x="63" y="95"/>
                    <a:pt x="78" y="95"/>
                  </a:cubicBezTo>
                  <a:cubicBezTo>
                    <a:pt x="95" y="95"/>
                    <a:pt x="95" y="63"/>
                    <a:pt x="78" y="47"/>
                  </a:cubicBezTo>
                  <a:lnTo>
                    <a:pt x="63" y="16"/>
                  </a:lnTo>
                  <a:cubicBezTo>
                    <a:pt x="63" y="16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40"/>
            <p:cNvSpPr/>
            <p:nvPr/>
          </p:nvSpPr>
          <p:spPr>
            <a:xfrm>
              <a:off x="3446081" y="1793279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32" y="15"/>
                  </a:lnTo>
                  <a:lnTo>
                    <a:pt x="17" y="32"/>
                  </a:lnTo>
                  <a:cubicBezTo>
                    <a:pt x="0" y="47"/>
                    <a:pt x="17" y="63"/>
                    <a:pt x="17" y="78"/>
                  </a:cubicBezTo>
                  <a:lnTo>
                    <a:pt x="48" y="78"/>
                  </a:lnTo>
                  <a:lnTo>
                    <a:pt x="80" y="78"/>
                  </a:lnTo>
                  <a:lnTo>
                    <a:pt x="80" y="63"/>
                  </a:lnTo>
                  <a:lnTo>
                    <a:pt x="95" y="47"/>
                  </a:lnTo>
                  <a:cubicBezTo>
                    <a:pt x="111" y="32"/>
                    <a:pt x="95" y="15"/>
                    <a:pt x="95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40"/>
            <p:cNvSpPr/>
            <p:nvPr/>
          </p:nvSpPr>
          <p:spPr>
            <a:xfrm>
              <a:off x="3246163" y="1813792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64" y="1"/>
                  </a:moveTo>
                  <a:cubicBezTo>
                    <a:pt x="64" y="1"/>
                    <a:pt x="47" y="1"/>
                    <a:pt x="47" y="17"/>
                  </a:cubicBezTo>
                  <a:lnTo>
                    <a:pt x="32" y="17"/>
                  </a:lnTo>
                  <a:cubicBezTo>
                    <a:pt x="16" y="17"/>
                    <a:pt x="16" y="17"/>
                    <a:pt x="16" y="1"/>
                  </a:cubicBez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cubicBezTo>
                    <a:pt x="1" y="17"/>
                    <a:pt x="1" y="32"/>
                    <a:pt x="16" y="32"/>
                  </a:cubicBezTo>
                  <a:lnTo>
                    <a:pt x="32" y="95"/>
                  </a:lnTo>
                  <a:cubicBezTo>
                    <a:pt x="32" y="112"/>
                    <a:pt x="47" y="112"/>
                    <a:pt x="47" y="127"/>
                  </a:cubicBezTo>
                  <a:lnTo>
                    <a:pt x="64" y="127"/>
                  </a:lnTo>
                  <a:lnTo>
                    <a:pt x="79" y="127"/>
                  </a:lnTo>
                  <a:cubicBezTo>
                    <a:pt x="95" y="112"/>
                    <a:pt x="95" y="112"/>
                    <a:pt x="95" y="95"/>
                  </a:cubicBezTo>
                  <a:lnTo>
                    <a:pt x="95" y="80"/>
                  </a:lnTo>
                  <a:lnTo>
                    <a:pt x="95" y="80"/>
                  </a:lnTo>
                  <a:lnTo>
                    <a:pt x="79" y="17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40"/>
            <p:cNvSpPr/>
            <p:nvPr/>
          </p:nvSpPr>
          <p:spPr>
            <a:xfrm>
              <a:off x="3271701" y="1810803"/>
              <a:ext cx="3021" cy="3562"/>
            </a:xfrm>
            <a:custGeom>
              <a:avLst/>
              <a:gdLst/>
              <a:ahLst/>
              <a:cxnLst/>
              <a:rect l="l" t="t" r="r" b="b"/>
              <a:pathLst>
                <a:path w="95" h="112" extrusionOk="0">
                  <a:moveTo>
                    <a:pt x="48" y="0"/>
                  </a:moveTo>
                  <a:lnTo>
                    <a:pt x="48" y="0"/>
                  </a:lnTo>
                  <a:lnTo>
                    <a:pt x="32" y="0"/>
                  </a:lnTo>
                  <a:cubicBezTo>
                    <a:pt x="17" y="0"/>
                    <a:pt x="17" y="17"/>
                    <a:pt x="17" y="17"/>
                  </a:cubicBezTo>
                  <a:lnTo>
                    <a:pt x="17" y="32"/>
                  </a:lnTo>
                  <a:lnTo>
                    <a:pt x="0" y="63"/>
                  </a:lnTo>
                  <a:cubicBezTo>
                    <a:pt x="0" y="80"/>
                    <a:pt x="17" y="111"/>
                    <a:pt x="32" y="111"/>
                  </a:cubicBezTo>
                  <a:lnTo>
                    <a:pt x="32" y="111"/>
                  </a:lnTo>
                  <a:cubicBezTo>
                    <a:pt x="48" y="111"/>
                    <a:pt x="48" y="111"/>
                    <a:pt x="63" y="95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32"/>
                  </a:lnTo>
                  <a:cubicBezTo>
                    <a:pt x="95" y="17"/>
                    <a:pt x="80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40"/>
            <p:cNvSpPr/>
            <p:nvPr/>
          </p:nvSpPr>
          <p:spPr>
            <a:xfrm>
              <a:off x="3415518" y="1787745"/>
              <a:ext cx="3053" cy="4039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17"/>
                    <a:pt x="1" y="17"/>
                  </a:cubicBezTo>
                  <a:lnTo>
                    <a:pt x="1" y="32"/>
                  </a:lnTo>
                  <a:cubicBezTo>
                    <a:pt x="1" y="48"/>
                    <a:pt x="1" y="63"/>
                    <a:pt x="16" y="80"/>
                  </a:cubicBez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cubicBezTo>
                    <a:pt x="16" y="95"/>
                    <a:pt x="32" y="126"/>
                    <a:pt x="48" y="126"/>
                  </a:cubicBezTo>
                  <a:lnTo>
                    <a:pt x="48" y="126"/>
                  </a:lnTo>
                  <a:cubicBezTo>
                    <a:pt x="64" y="126"/>
                    <a:pt x="79" y="111"/>
                    <a:pt x="96" y="95"/>
                  </a:cubicBezTo>
                  <a:lnTo>
                    <a:pt x="96" y="63"/>
                  </a:lnTo>
                  <a:lnTo>
                    <a:pt x="96" y="63"/>
                  </a:lnTo>
                  <a:cubicBezTo>
                    <a:pt x="96" y="48"/>
                    <a:pt x="96" y="17"/>
                    <a:pt x="79" y="17"/>
                  </a:cubicBezTo>
                  <a:lnTo>
                    <a:pt x="64" y="1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40"/>
            <p:cNvSpPr/>
            <p:nvPr/>
          </p:nvSpPr>
          <p:spPr>
            <a:xfrm>
              <a:off x="3361419" y="1800785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6"/>
                    <a:pt x="0" y="32"/>
                  </a:cubicBezTo>
                  <a:cubicBezTo>
                    <a:pt x="0" y="48"/>
                    <a:pt x="0" y="63"/>
                    <a:pt x="15" y="63"/>
                  </a:cubicBezTo>
                  <a:lnTo>
                    <a:pt x="47" y="79"/>
                  </a:lnTo>
                  <a:lnTo>
                    <a:pt x="63" y="79"/>
                  </a:lnTo>
                  <a:cubicBezTo>
                    <a:pt x="79" y="79"/>
                    <a:pt x="95" y="79"/>
                    <a:pt x="95" y="63"/>
                  </a:cubicBezTo>
                  <a:cubicBezTo>
                    <a:pt x="110" y="48"/>
                    <a:pt x="95" y="32"/>
                    <a:pt x="79" y="1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40"/>
            <p:cNvSpPr/>
            <p:nvPr/>
          </p:nvSpPr>
          <p:spPr>
            <a:xfrm>
              <a:off x="3296763" y="1822825"/>
              <a:ext cx="4548" cy="2544"/>
            </a:xfrm>
            <a:custGeom>
              <a:avLst/>
              <a:gdLst/>
              <a:ahLst/>
              <a:cxnLst/>
              <a:rect l="l" t="t" r="r" b="b"/>
              <a:pathLst>
                <a:path w="143" h="80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lnTo>
                    <a:pt x="17" y="32"/>
                  </a:lnTo>
                  <a:cubicBezTo>
                    <a:pt x="0" y="32"/>
                    <a:pt x="17" y="48"/>
                    <a:pt x="17" y="63"/>
                  </a:cubicBezTo>
                  <a:lnTo>
                    <a:pt x="32" y="63"/>
                  </a:lnTo>
                  <a:lnTo>
                    <a:pt x="48" y="63"/>
                  </a:lnTo>
                  <a:lnTo>
                    <a:pt x="95" y="80"/>
                  </a:lnTo>
                  <a:lnTo>
                    <a:pt x="111" y="80"/>
                  </a:lnTo>
                  <a:cubicBezTo>
                    <a:pt x="111" y="80"/>
                    <a:pt x="126" y="80"/>
                    <a:pt x="126" y="63"/>
                  </a:cubicBezTo>
                  <a:cubicBezTo>
                    <a:pt x="126" y="63"/>
                    <a:pt x="143" y="63"/>
                    <a:pt x="143" y="48"/>
                  </a:cubicBezTo>
                  <a:cubicBezTo>
                    <a:pt x="143" y="32"/>
                    <a:pt x="143" y="17"/>
                    <a:pt x="126" y="17"/>
                  </a:cubicBezTo>
                  <a:lnTo>
                    <a:pt x="111" y="0"/>
                  </a:lnTo>
                  <a:lnTo>
                    <a:pt x="80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40"/>
            <p:cNvSpPr/>
            <p:nvPr/>
          </p:nvSpPr>
          <p:spPr>
            <a:xfrm>
              <a:off x="3436572" y="1807781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64" y="17"/>
                  </a:lnTo>
                  <a:lnTo>
                    <a:pt x="47" y="17"/>
                  </a:lnTo>
                  <a:lnTo>
                    <a:pt x="32" y="17"/>
                  </a:lnTo>
                  <a:lnTo>
                    <a:pt x="16" y="48"/>
                  </a:lnTo>
                  <a:cubicBezTo>
                    <a:pt x="1" y="64"/>
                    <a:pt x="1" y="80"/>
                    <a:pt x="16" y="95"/>
                  </a:cubicBezTo>
                  <a:lnTo>
                    <a:pt x="32" y="95"/>
                  </a:lnTo>
                  <a:lnTo>
                    <a:pt x="64" y="95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48"/>
                  </a:cubicBezTo>
                  <a:lnTo>
                    <a:pt x="95" y="17"/>
                  </a:lnTo>
                  <a:cubicBezTo>
                    <a:pt x="79" y="17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40"/>
            <p:cNvSpPr/>
            <p:nvPr/>
          </p:nvSpPr>
          <p:spPr>
            <a:xfrm>
              <a:off x="3346853" y="1817323"/>
              <a:ext cx="3562" cy="2035"/>
            </a:xfrm>
            <a:custGeom>
              <a:avLst/>
              <a:gdLst/>
              <a:ahLst/>
              <a:cxnLst/>
              <a:rect l="l" t="t" r="r" b="b"/>
              <a:pathLst>
                <a:path w="112" h="64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"/>
                  </a:lnTo>
                  <a:cubicBezTo>
                    <a:pt x="17" y="1"/>
                    <a:pt x="1" y="16"/>
                    <a:pt x="1" y="32"/>
                  </a:cubicBezTo>
                  <a:lnTo>
                    <a:pt x="1" y="32"/>
                  </a:lnTo>
                  <a:cubicBezTo>
                    <a:pt x="1" y="64"/>
                    <a:pt x="17" y="64"/>
                    <a:pt x="32" y="64"/>
                  </a:cubicBezTo>
                  <a:lnTo>
                    <a:pt x="32" y="64"/>
                  </a:lnTo>
                  <a:lnTo>
                    <a:pt x="49" y="64"/>
                  </a:lnTo>
                  <a:lnTo>
                    <a:pt x="80" y="64"/>
                  </a:lnTo>
                  <a:lnTo>
                    <a:pt x="80" y="64"/>
                  </a:lnTo>
                  <a:cubicBezTo>
                    <a:pt x="95" y="64"/>
                    <a:pt x="112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40"/>
            <p:cNvSpPr/>
            <p:nvPr/>
          </p:nvSpPr>
          <p:spPr>
            <a:xfrm>
              <a:off x="3381456" y="1814333"/>
              <a:ext cx="5057" cy="3021"/>
            </a:xfrm>
            <a:custGeom>
              <a:avLst/>
              <a:gdLst/>
              <a:ahLst/>
              <a:cxnLst/>
              <a:rect l="l" t="t" r="r" b="b"/>
              <a:pathLst>
                <a:path w="159" h="95" extrusionOk="0">
                  <a:moveTo>
                    <a:pt x="79" y="32"/>
                  </a:moveTo>
                  <a:lnTo>
                    <a:pt x="79" y="32"/>
                  </a:lnTo>
                  <a:lnTo>
                    <a:pt x="79" y="32"/>
                  </a:lnTo>
                  <a:close/>
                  <a:moveTo>
                    <a:pt x="47" y="0"/>
                  </a:moveTo>
                  <a:lnTo>
                    <a:pt x="32" y="0"/>
                  </a:lnTo>
                  <a:lnTo>
                    <a:pt x="16" y="15"/>
                  </a:lnTo>
                  <a:cubicBezTo>
                    <a:pt x="1" y="32"/>
                    <a:pt x="1" y="47"/>
                    <a:pt x="16" y="47"/>
                  </a:cubicBezTo>
                  <a:lnTo>
                    <a:pt x="16" y="63"/>
                  </a:lnTo>
                  <a:lnTo>
                    <a:pt x="32" y="78"/>
                  </a:lnTo>
                  <a:cubicBezTo>
                    <a:pt x="32" y="78"/>
                    <a:pt x="47" y="95"/>
                    <a:pt x="64" y="95"/>
                  </a:cubicBezTo>
                  <a:lnTo>
                    <a:pt x="64" y="95"/>
                  </a:lnTo>
                  <a:lnTo>
                    <a:pt x="110" y="95"/>
                  </a:lnTo>
                  <a:lnTo>
                    <a:pt x="127" y="95"/>
                  </a:lnTo>
                  <a:lnTo>
                    <a:pt x="127" y="95"/>
                  </a:lnTo>
                  <a:cubicBezTo>
                    <a:pt x="142" y="95"/>
                    <a:pt x="158" y="78"/>
                    <a:pt x="158" y="63"/>
                  </a:cubicBezTo>
                  <a:cubicBezTo>
                    <a:pt x="158" y="47"/>
                    <a:pt x="142" y="32"/>
                    <a:pt x="127" y="32"/>
                  </a:cubicBezTo>
                  <a:lnTo>
                    <a:pt x="110" y="32"/>
                  </a:lnTo>
                  <a:lnTo>
                    <a:pt x="79" y="32"/>
                  </a:lnTo>
                  <a:lnTo>
                    <a:pt x="79" y="32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40"/>
            <p:cNvSpPr/>
            <p:nvPr/>
          </p:nvSpPr>
          <p:spPr>
            <a:xfrm>
              <a:off x="3383936" y="181531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40"/>
            <p:cNvSpPr/>
            <p:nvPr/>
          </p:nvSpPr>
          <p:spPr>
            <a:xfrm>
              <a:off x="3440070" y="1808799"/>
              <a:ext cx="2035" cy="3021"/>
            </a:xfrm>
            <a:custGeom>
              <a:avLst/>
              <a:gdLst/>
              <a:ahLst/>
              <a:cxnLst/>
              <a:rect l="l" t="t" r="r" b="b"/>
              <a:pathLst>
                <a:path w="64" h="95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16"/>
                    <a:pt x="0" y="32"/>
                  </a:cubicBezTo>
                  <a:lnTo>
                    <a:pt x="0" y="63"/>
                  </a:lnTo>
                  <a:lnTo>
                    <a:pt x="0" y="63"/>
                  </a:lnTo>
                  <a:cubicBezTo>
                    <a:pt x="0" y="80"/>
                    <a:pt x="17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63" y="80"/>
                    <a:pt x="63" y="63"/>
                  </a:cubicBezTo>
                  <a:lnTo>
                    <a:pt x="63" y="63"/>
                  </a:lnTo>
                  <a:lnTo>
                    <a:pt x="63" y="32"/>
                  </a:lnTo>
                  <a:cubicBezTo>
                    <a:pt x="63" y="16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40"/>
            <p:cNvSpPr/>
            <p:nvPr/>
          </p:nvSpPr>
          <p:spPr>
            <a:xfrm>
              <a:off x="3109884" y="1816337"/>
              <a:ext cx="1495" cy="509"/>
            </a:xfrm>
            <a:custGeom>
              <a:avLst/>
              <a:gdLst/>
              <a:ahLst/>
              <a:cxnLst/>
              <a:rect l="l" t="t" r="r" b="b"/>
              <a:pathLst>
                <a:path w="47" h="16" extrusionOk="0">
                  <a:moveTo>
                    <a:pt x="47" y="0"/>
                  </a:moveTo>
                  <a:cubicBezTo>
                    <a:pt x="32" y="0"/>
                    <a:pt x="15" y="0"/>
                    <a:pt x="0" y="15"/>
                  </a:cubicBezTo>
                  <a:lnTo>
                    <a:pt x="0" y="15"/>
                  </a:lnTo>
                  <a:lnTo>
                    <a:pt x="15" y="15"/>
                  </a:lnTo>
                  <a:cubicBezTo>
                    <a:pt x="32" y="15"/>
                    <a:pt x="32" y="15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40"/>
            <p:cNvSpPr/>
            <p:nvPr/>
          </p:nvSpPr>
          <p:spPr>
            <a:xfrm>
              <a:off x="3108358" y="1814333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0" y="0"/>
                    <a:pt x="0" y="15"/>
                  </a:cubicBezTo>
                  <a:lnTo>
                    <a:pt x="0" y="15"/>
                  </a:lnTo>
                  <a:cubicBezTo>
                    <a:pt x="0" y="32"/>
                    <a:pt x="0" y="47"/>
                    <a:pt x="17" y="63"/>
                  </a:cubicBezTo>
                  <a:lnTo>
                    <a:pt x="48" y="78"/>
                  </a:lnTo>
                  <a:cubicBezTo>
                    <a:pt x="63" y="63"/>
                    <a:pt x="80" y="63"/>
                    <a:pt x="95" y="63"/>
                  </a:cubicBezTo>
                  <a:lnTo>
                    <a:pt x="95" y="47"/>
                  </a:lnTo>
                  <a:cubicBezTo>
                    <a:pt x="111" y="32"/>
                    <a:pt x="95" y="15"/>
                    <a:pt x="80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40"/>
            <p:cNvSpPr/>
            <p:nvPr/>
          </p:nvSpPr>
          <p:spPr>
            <a:xfrm>
              <a:off x="3414532" y="1784724"/>
              <a:ext cx="3530" cy="2576"/>
            </a:xfrm>
            <a:custGeom>
              <a:avLst/>
              <a:gdLst/>
              <a:ahLst/>
              <a:cxnLst/>
              <a:rect l="l" t="t" r="r" b="b"/>
              <a:pathLst>
                <a:path w="111" h="81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16" y="17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6" y="32"/>
                    <a:pt x="16" y="49"/>
                    <a:pt x="0" y="49"/>
                  </a:cubicBezTo>
                  <a:cubicBezTo>
                    <a:pt x="0" y="49"/>
                    <a:pt x="0" y="64"/>
                    <a:pt x="16" y="64"/>
                  </a:cubicBezTo>
                  <a:cubicBezTo>
                    <a:pt x="16" y="80"/>
                    <a:pt x="16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lnTo>
                    <a:pt x="95" y="64"/>
                  </a:lnTo>
                  <a:cubicBezTo>
                    <a:pt x="95" y="64"/>
                    <a:pt x="110" y="49"/>
                    <a:pt x="110" y="32"/>
                  </a:cubicBezTo>
                  <a:lnTo>
                    <a:pt x="110" y="32"/>
                  </a:lnTo>
                  <a:cubicBezTo>
                    <a:pt x="110" y="32"/>
                    <a:pt x="110" y="17"/>
                    <a:pt x="95" y="17"/>
                  </a:cubicBezTo>
                  <a:cubicBezTo>
                    <a:pt x="95" y="1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40"/>
            <p:cNvSpPr/>
            <p:nvPr/>
          </p:nvSpPr>
          <p:spPr>
            <a:xfrm>
              <a:off x="3057249" y="1821807"/>
              <a:ext cx="3530" cy="4039"/>
            </a:xfrm>
            <a:custGeom>
              <a:avLst/>
              <a:gdLst/>
              <a:ahLst/>
              <a:cxnLst/>
              <a:rect l="l" t="t" r="r" b="b"/>
              <a:pathLst>
                <a:path w="111" h="127" extrusionOk="0">
                  <a:moveTo>
                    <a:pt x="63" y="1"/>
                  </a:moveTo>
                  <a:lnTo>
                    <a:pt x="63" y="1"/>
                  </a:lnTo>
                  <a:cubicBezTo>
                    <a:pt x="48" y="1"/>
                    <a:pt x="48" y="1"/>
                    <a:pt x="32" y="17"/>
                  </a:cubicBezTo>
                  <a:lnTo>
                    <a:pt x="0" y="64"/>
                  </a:lnTo>
                  <a:cubicBezTo>
                    <a:pt x="0" y="80"/>
                    <a:pt x="0" y="95"/>
                    <a:pt x="16" y="112"/>
                  </a:cubicBezTo>
                  <a:lnTo>
                    <a:pt x="32" y="112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48" y="112"/>
                  </a:lnTo>
                  <a:lnTo>
                    <a:pt x="48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95" y="127"/>
                  </a:lnTo>
                  <a:lnTo>
                    <a:pt x="95" y="112"/>
                  </a:lnTo>
                  <a:lnTo>
                    <a:pt x="111" y="95"/>
                  </a:lnTo>
                  <a:lnTo>
                    <a:pt x="95" y="32"/>
                  </a:lnTo>
                  <a:cubicBezTo>
                    <a:pt x="95" y="17"/>
                    <a:pt x="95" y="1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40"/>
            <p:cNvSpPr/>
            <p:nvPr/>
          </p:nvSpPr>
          <p:spPr>
            <a:xfrm>
              <a:off x="3399488" y="1808799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7" y="0"/>
                  </a:lnTo>
                  <a:lnTo>
                    <a:pt x="16" y="16"/>
                  </a:lnTo>
                  <a:cubicBezTo>
                    <a:pt x="16" y="16"/>
                    <a:pt x="16" y="32"/>
                    <a:pt x="1" y="32"/>
                  </a:cubicBezTo>
                  <a:lnTo>
                    <a:pt x="1" y="32"/>
                  </a:lnTo>
                  <a:cubicBezTo>
                    <a:pt x="32" y="32"/>
                    <a:pt x="32" y="48"/>
                    <a:pt x="47" y="63"/>
                  </a:cubicBezTo>
                  <a:lnTo>
                    <a:pt x="47" y="80"/>
                  </a:lnTo>
                  <a:lnTo>
                    <a:pt x="47" y="80"/>
                  </a:lnTo>
                  <a:lnTo>
                    <a:pt x="79" y="63"/>
                  </a:lnTo>
                  <a:cubicBezTo>
                    <a:pt x="95" y="48"/>
                    <a:pt x="110" y="32"/>
                    <a:pt x="95" y="16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40"/>
            <p:cNvSpPr/>
            <p:nvPr/>
          </p:nvSpPr>
          <p:spPr>
            <a:xfrm>
              <a:off x="3377926" y="1811789"/>
              <a:ext cx="3053" cy="3562"/>
            </a:xfrm>
            <a:custGeom>
              <a:avLst/>
              <a:gdLst/>
              <a:ahLst/>
              <a:cxnLst/>
              <a:rect l="l" t="t" r="r" b="b"/>
              <a:pathLst>
                <a:path w="96" h="112" extrusionOk="0">
                  <a:moveTo>
                    <a:pt x="49" y="1"/>
                  </a:moveTo>
                  <a:lnTo>
                    <a:pt x="49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1" y="64"/>
                  </a:lnTo>
                  <a:cubicBezTo>
                    <a:pt x="1" y="80"/>
                    <a:pt x="17" y="95"/>
                    <a:pt x="32" y="95"/>
                  </a:cubicBezTo>
                  <a:lnTo>
                    <a:pt x="32" y="112"/>
                  </a:lnTo>
                  <a:cubicBezTo>
                    <a:pt x="49" y="112"/>
                    <a:pt x="64" y="95"/>
                    <a:pt x="64" y="80"/>
                  </a:cubicBezTo>
                  <a:lnTo>
                    <a:pt x="80" y="49"/>
                  </a:lnTo>
                  <a:cubicBezTo>
                    <a:pt x="95" y="32"/>
                    <a:pt x="80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40"/>
            <p:cNvSpPr/>
            <p:nvPr/>
          </p:nvSpPr>
          <p:spPr>
            <a:xfrm>
              <a:off x="3405499" y="1808799"/>
              <a:ext cx="4548" cy="3021"/>
            </a:xfrm>
            <a:custGeom>
              <a:avLst/>
              <a:gdLst/>
              <a:ahLst/>
              <a:cxnLst/>
              <a:rect l="l" t="t" r="r" b="b"/>
              <a:pathLst>
                <a:path w="143" h="95" extrusionOk="0">
                  <a:moveTo>
                    <a:pt x="95" y="0"/>
                  </a:moveTo>
                  <a:lnTo>
                    <a:pt x="95" y="0"/>
                  </a:lnTo>
                  <a:lnTo>
                    <a:pt x="79" y="0"/>
                  </a:lnTo>
                  <a:lnTo>
                    <a:pt x="32" y="32"/>
                  </a:lnTo>
                  <a:cubicBezTo>
                    <a:pt x="1" y="32"/>
                    <a:pt x="1" y="48"/>
                    <a:pt x="1" y="80"/>
                  </a:cubicBezTo>
                  <a:cubicBezTo>
                    <a:pt x="16" y="80"/>
                    <a:pt x="16" y="95"/>
                    <a:pt x="32" y="95"/>
                  </a:cubicBezTo>
                  <a:lnTo>
                    <a:pt x="47" y="95"/>
                  </a:lnTo>
                  <a:lnTo>
                    <a:pt x="111" y="63"/>
                  </a:lnTo>
                  <a:cubicBezTo>
                    <a:pt x="127" y="63"/>
                    <a:pt x="142" y="48"/>
                    <a:pt x="127" y="32"/>
                  </a:cubicBezTo>
                  <a:cubicBezTo>
                    <a:pt x="127" y="16"/>
                    <a:pt x="111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40"/>
            <p:cNvSpPr/>
            <p:nvPr/>
          </p:nvSpPr>
          <p:spPr>
            <a:xfrm>
              <a:off x="3187517" y="1781734"/>
              <a:ext cx="3562" cy="2544"/>
            </a:xfrm>
            <a:custGeom>
              <a:avLst/>
              <a:gdLst/>
              <a:ahLst/>
              <a:cxnLst/>
              <a:rect l="l" t="t" r="r" b="b"/>
              <a:pathLst>
                <a:path w="112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0"/>
                    <a:pt x="1" y="17"/>
                    <a:pt x="1" y="32"/>
                  </a:cubicBezTo>
                  <a:cubicBezTo>
                    <a:pt x="1" y="48"/>
                    <a:pt x="1" y="63"/>
                    <a:pt x="17" y="80"/>
                  </a:cubicBezTo>
                  <a:lnTo>
                    <a:pt x="48" y="80"/>
                  </a:lnTo>
                  <a:lnTo>
                    <a:pt x="64" y="80"/>
                  </a:lnTo>
                  <a:cubicBezTo>
                    <a:pt x="80" y="80"/>
                    <a:pt x="95" y="80"/>
                    <a:pt x="95" y="63"/>
                  </a:cubicBezTo>
                  <a:cubicBezTo>
                    <a:pt x="111" y="48"/>
                    <a:pt x="95" y="32"/>
                    <a:pt x="80" y="17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40"/>
            <p:cNvSpPr/>
            <p:nvPr/>
          </p:nvSpPr>
          <p:spPr>
            <a:xfrm>
              <a:off x="3437589" y="175667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lnTo>
                    <a:pt x="15" y="17"/>
                  </a:lnTo>
                  <a:cubicBezTo>
                    <a:pt x="32" y="32"/>
                    <a:pt x="32" y="48"/>
                    <a:pt x="32" y="64"/>
                  </a:cubicBezTo>
                  <a:lnTo>
                    <a:pt x="0" y="64"/>
                  </a:lnTo>
                  <a:cubicBezTo>
                    <a:pt x="0" y="80"/>
                    <a:pt x="15" y="80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78" y="64"/>
                  </a:lnTo>
                  <a:cubicBezTo>
                    <a:pt x="95" y="48"/>
                    <a:pt x="95" y="32"/>
                    <a:pt x="95" y="17"/>
                  </a:cubicBezTo>
                  <a:cubicBezTo>
                    <a:pt x="78" y="1"/>
                    <a:pt x="63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40"/>
            <p:cNvSpPr/>
            <p:nvPr/>
          </p:nvSpPr>
          <p:spPr>
            <a:xfrm>
              <a:off x="3052733" y="1795760"/>
              <a:ext cx="3530" cy="2544"/>
            </a:xfrm>
            <a:custGeom>
              <a:avLst/>
              <a:gdLst/>
              <a:ahLst/>
              <a:cxnLst/>
              <a:rect l="l" t="t" r="r" b="b"/>
              <a:pathLst>
                <a:path w="111" h="80" extrusionOk="0">
                  <a:moveTo>
                    <a:pt x="64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79" y="63"/>
                  </a:lnTo>
                  <a:lnTo>
                    <a:pt x="95" y="63"/>
                  </a:lnTo>
                  <a:cubicBezTo>
                    <a:pt x="95" y="48"/>
                    <a:pt x="111" y="32"/>
                    <a:pt x="95" y="17"/>
                  </a:cubicBezTo>
                  <a:cubicBezTo>
                    <a:pt x="95" y="0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40"/>
            <p:cNvSpPr/>
            <p:nvPr/>
          </p:nvSpPr>
          <p:spPr>
            <a:xfrm>
              <a:off x="3093823" y="1792738"/>
              <a:ext cx="3053" cy="4580"/>
            </a:xfrm>
            <a:custGeom>
              <a:avLst/>
              <a:gdLst/>
              <a:ahLst/>
              <a:cxnLst/>
              <a:rect l="l" t="t" r="r" b="b"/>
              <a:pathLst>
                <a:path w="96" h="144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cubicBezTo>
                    <a:pt x="32" y="1"/>
                    <a:pt x="32" y="17"/>
                    <a:pt x="16" y="32"/>
                  </a:cubicBezTo>
                  <a:lnTo>
                    <a:pt x="16" y="32"/>
                  </a:lnTo>
                  <a:lnTo>
                    <a:pt x="16" y="95"/>
                  </a:lnTo>
                  <a:cubicBezTo>
                    <a:pt x="1" y="112"/>
                    <a:pt x="16" y="143"/>
                    <a:pt x="47" y="143"/>
                  </a:cubicBezTo>
                  <a:lnTo>
                    <a:pt x="47" y="143"/>
                  </a:lnTo>
                  <a:lnTo>
                    <a:pt x="64" y="127"/>
                  </a:lnTo>
                  <a:cubicBezTo>
                    <a:pt x="79" y="127"/>
                    <a:pt x="79" y="127"/>
                    <a:pt x="79" y="112"/>
                  </a:cubicBezTo>
                  <a:lnTo>
                    <a:pt x="79" y="112"/>
                  </a:lnTo>
                  <a:lnTo>
                    <a:pt x="95" y="49"/>
                  </a:lnTo>
                  <a:lnTo>
                    <a:pt x="95" y="49"/>
                  </a:lnTo>
                  <a:cubicBezTo>
                    <a:pt x="95" y="32"/>
                    <a:pt x="79" y="32"/>
                    <a:pt x="79" y="17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40"/>
            <p:cNvSpPr/>
            <p:nvPr/>
          </p:nvSpPr>
          <p:spPr>
            <a:xfrm>
              <a:off x="3114369" y="1791275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7" y="0"/>
                    <a:pt x="0" y="15"/>
                    <a:pt x="17" y="32"/>
                  </a:cubicBezTo>
                  <a:lnTo>
                    <a:pt x="17" y="63"/>
                  </a:lnTo>
                  <a:lnTo>
                    <a:pt x="17" y="78"/>
                  </a:lnTo>
                  <a:cubicBezTo>
                    <a:pt x="17" y="78"/>
                    <a:pt x="32" y="95"/>
                    <a:pt x="48" y="95"/>
                  </a:cubicBezTo>
                  <a:lnTo>
                    <a:pt x="48" y="95"/>
                  </a:lnTo>
                  <a:cubicBezTo>
                    <a:pt x="63" y="95"/>
                    <a:pt x="80" y="78"/>
                    <a:pt x="80" y="63"/>
                  </a:cubicBezTo>
                  <a:lnTo>
                    <a:pt x="80" y="47"/>
                  </a:lnTo>
                  <a:lnTo>
                    <a:pt x="80" y="32"/>
                  </a:lnTo>
                  <a:cubicBezTo>
                    <a:pt x="80" y="15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40"/>
            <p:cNvSpPr/>
            <p:nvPr/>
          </p:nvSpPr>
          <p:spPr>
            <a:xfrm>
              <a:off x="3267694" y="176869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48" y="17"/>
                    <a:pt x="32" y="17"/>
                  </a:cubicBezTo>
                  <a:lnTo>
                    <a:pt x="32" y="17"/>
                  </a:lnTo>
                  <a:lnTo>
                    <a:pt x="32" y="17"/>
                  </a:lnTo>
                  <a:lnTo>
                    <a:pt x="17" y="49"/>
                  </a:lnTo>
                  <a:cubicBezTo>
                    <a:pt x="0" y="64"/>
                    <a:pt x="0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8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80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32"/>
                  </a:cubicBezTo>
                  <a:lnTo>
                    <a:pt x="80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40"/>
            <p:cNvSpPr/>
            <p:nvPr/>
          </p:nvSpPr>
          <p:spPr>
            <a:xfrm>
              <a:off x="3048217" y="1790735"/>
              <a:ext cx="3021" cy="4039"/>
            </a:xfrm>
            <a:custGeom>
              <a:avLst/>
              <a:gdLst/>
              <a:ahLst/>
              <a:cxnLst/>
              <a:rect l="l" t="t" r="r" b="b"/>
              <a:pathLst>
                <a:path w="95" h="127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32"/>
                  </a:cubicBezTo>
                  <a:lnTo>
                    <a:pt x="0" y="95"/>
                  </a:lnTo>
                  <a:cubicBezTo>
                    <a:pt x="0" y="112"/>
                    <a:pt x="17" y="127"/>
                    <a:pt x="32" y="127"/>
                  </a:cubicBezTo>
                  <a:lnTo>
                    <a:pt x="48" y="127"/>
                  </a:lnTo>
                  <a:cubicBezTo>
                    <a:pt x="63" y="127"/>
                    <a:pt x="80" y="127"/>
                    <a:pt x="80" y="95"/>
                  </a:cubicBezTo>
                  <a:lnTo>
                    <a:pt x="80" y="49"/>
                  </a:lnTo>
                  <a:cubicBezTo>
                    <a:pt x="95" y="17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40"/>
            <p:cNvSpPr/>
            <p:nvPr/>
          </p:nvSpPr>
          <p:spPr>
            <a:xfrm>
              <a:off x="3040711" y="1790258"/>
              <a:ext cx="4516" cy="4516"/>
            </a:xfrm>
            <a:custGeom>
              <a:avLst/>
              <a:gdLst/>
              <a:ahLst/>
              <a:cxnLst/>
              <a:rect l="l" t="t" r="r" b="b"/>
              <a:pathLst>
                <a:path w="142" h="142" extrusionOk="0">
                  <a:moveTo>
                    <a:pt x="95" y="1"/>
                  </a:moveTo>
                  <a:lnTo>
                    <a:pt x="95" y="1"/>
                  </a:lnTo>
                  <a:cubicBezTo>
                    <a:pt x="79" y="1"/>
                    <a:pt x="79" y="16"/>
                    <a:pt x="64" y="16"/>
                  </a:cubicBezTo>
                  <a:lnTo>
                    <a:pt x="64" y="32"/>
                  </a:lnTo>
                  <a:lnTo>
                    <a:pt x="64" y="32"/>
                  </a:lnTo>
                  <a:lnTo>
                    <a:pt x="47" y="32"/>
                  </a:lnTo>
                  <a:lnTo>
                    <a:pt x="32" y="32"/>
                  </a:lnTo>
                  <a:cubicBezTo>
                    <a:pt x="16" y="47"/>
                    <a:pt x="1" y="64"/>
                    <a:pt x="16" y="79"/>
                  </a:cubicBezTo>
                  <a:lnTo>
                    <a:pt x="32" y="110"/>
                  </a:lnTo>
                  <a:lnTo>
                    <a:pt x="47" y="127"/>
                  </a:lnTo>
                  <a:cubicBezTo>
                    <a:pt x="47" y="142"/>
                    <a:pt x="64" y="142"/>
                    <a:pt x="79" y="142"/>
                  </a:cubicBezTo>
                  <a:lnTo>
                    <a:pt x="79" y="142"/>
                  </a:lnTo>
                  <a:lnTo>
                    <a:pt x="79" y="142"/>
                  </a:lnTo>
                  <a:cubicBezTo>
                    <a:pt x="95" y="142"/>
                    <a:pt x="95" y="127"/>
                    <a:pt x="110" y="127"/>
                  </a:cubicBezTo>
                  <a:lnTo>
                    <a:pt x="127" y="47"/>
                  </a:lnTo>
                  <a:lnTo>
                    <a:pt x="127" y="47"/>
                  </a:lnTo>
                  <a:cubicBezTo>
                    <a:pt x="142" y="32"/>
                    <a:pt x="127" y="16"/>
                    <a:pt x="11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40"/>
            <p:cNvSpPr/>
            <p:nvPr/>
          </p:nvSpPr>
          <p:spPr>
            <a:xfrm>
              <a:off x="3105845" y="1788731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32" y="1"/>
                  </a:moveTo>
                  <a:lnTo>
                    <a:pt x="32" y="1"/>
                  </a:lnTo>
                  <a:lnTo>
                    <a:pt x="16" y="1"/>
                  </a:lnTo>
                  <a:cubicBezTo>
                    <a:pt x="1" y="17"/>
                    <a:pt x="1" y="49"/>
                    <a:pt x="16" y="49"/>
                  </a:cubicBezTo>
                  <a:lnTo>
                    <a:pt x="16" y="64"/>
                  </a:lnTo>
                  <a:lnTo>
                    <a:pt x="32" y="64"/>
                  </a:lnTo>
                  <a:lnTo>
                    <a:pt x="64" y="95"/>
                  </a:lnTo>
                  <a:lnTo>
                    <a:pt x="64" y="95"/>
                  </a:lnTo>
                  <a:cubicBezTo>
                    <a:pt x="64" y="112"/>
                    <a:pt x="79" y="112"/>
                    <a:pt x="79" y="112"/>
                  </a:cubicBezTo>
                  <a:cubicBezTo>
                    <a:pt x="96" y="112"/>
                    <a:pt x="96" y="95"/>
                    <a:pt x="111" y="95"/>
                  </a:cubicBezTo>
                  <a:lnTo>
                    <a:pt x="111" y="95"/>
                  </a:lnTo>
                  <a:lnTo>
                    <a:pt x="111" y="64"/>
                  </a:lnTo>
                  <a:lnTo>
                    <a:pt x="111" y="49"/>
                  </a:ln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40"/>
            <p:cNvSpPr/>
            <p:nvPr/>
          </p:nvSpPr>
          <p:spPr>
            <a:xfrm>
              <a:off x="3325831" y="17646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32" y="17"/>
                  </a:cubicBezTo>
                  <a:lnTo>
                    <a:pt x="16" y="17"/>
                  </a:lnTo>
                  <a:lnTo>
                    <a:pt x="16" y="32"/>
                  </a:lnTo>
                  <a:lnTo>
                    <a:pt x="16" y="49"/>
                  </a:lnTo>
                  <a:lnTo>
                    <a:pt x="16" y="49"/>
                  </a:lnTo>
                  <a:cubicBezTo>
                    <a:pt x="0" y="64"/>
                    <a:pt x="0" y="80"/>
                    <a:pt x="16" y="80"/>
                  </a:cubicBezTo>
                  <a:lnTo>
                    <a:pt x="16" y="95"/>
                  </a:lnTo>
                  <a:lnTo>
                    <a:pt x="32" y="95"/>
                  </a:lnTo>
                  <a:lnTo>
                    <a:pt x="63" y="95"/>
                  </a:lnTo>
                  <a:lnTo>
                    <a:pt x="79" y="80"/>
                  </a:lnTo>
                  <a:cubicBezTo>
                    <a:pt x="79" y="80"/>
                    <a:pt x="79" y="64"/>
                    <a:pt x="95" y="64"/>
                  </a:cubicBezTo>
                  <a:cubicBezTo>
                    <a:pt x="95" y="49"/>
                    <a:pt x="79" y="49"/>
                    <a:pt x="79" y="32"/>
                  </a:cubicBezTo>
                  <a:lnTo>
                    <a:pt x="79" y="17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40"/>
            <p:cNvSpPr/>
            <p:nvPr/>
          </p:nvSpPr>
          <p:spPr>
            <a:xfrm>
              <a:off x="3103333" y="1784724"/>
              <a:ext cx="4548" cy="5565"/>
            </a:xfrm>
            <a:custGeom>
              <a:avLst/>
              <a:gdLst/>
              <a:ahLst/>
              <a:cxnLst/>
              <a:rect l="l" t="t" r="r" b="b"/>
              <a:pathLst>
                <a:path w="143" h="175" extrusionOk="0">
                  <a:moveTo>
                    <a:pt x="111" y="1"/>
                  </a:moveTo>
                  <a:lnTo>
                    <a:pt x="111" y="1"/>
                  </a:lnTo>
                  <a:cubicBezTo>
                    <a:pt x="95" y="1"/>
                    <a:pt x="95" y="17"/>
                    <a:pt x="80" y="17"/>
                  </a:cubicBezTo>
                  <a:lnTo>
                    <a:pt x="64" y="32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48" y="49"/>
                  </a:lnTo>
                  <a:lnTo>
                    <a:pt x="48" y="49"/>
                  </a:lnTo>
                  <a:cubicBezTo>
                    <a:pt x="32" y="49"/>
                    <a:pt x="17" y="64"/>
                    <a:pt x="17" y="80"/>
                  </a:cubicBezTo>
                  <a:lnTo>
                    <a:pt x="1" y="127"/>
                  </a:lnTo>
                  <a:cubicBezTo>
                    <a:pt x="1" y="143"/>
                    <a:pt x="17" y="158"/>
                    <a:pt x="32" y="175"/>
                  </a:cubicBezTo>
                  <a:lnTo>
                    <a:pt x="32" y="175"/>
                  </a:lnTo>
                  <a:lnTo>
                    <a:pt x="32" y="175"/>
                  </a:lnTo>
                  <a:cubicBezTo>
                    <a:pt x="48" y="175"/>
                    <a:pt x="64" y="158"/>
                    <a:pt x="64" y="158"/>
                  </a:cubicBezTo>
                  <a:lnTo>
                    <a:pt x="111" y="95"/>
                  </a:lnTo>
                  <a:lnTo>
                    <a:pt x="143" y="64"/>
                  </a:lnTo>
                  <a:lnTo>
                    <a:pt x="143" y="49"/>
                  </a:lnTo>
                  <a:cubicBezTo>
                    <a:pt x="143" y="32"/>
                    <a:pt x="143" y="17"/>
                    <a:pt x="127" y="17"/>
                  </a:cubicBezTo>
                  <a:cubicBezTo>
                    <a:pt x="127" y="1"/>
                    <a:pt x="127" y="1"/>
                    <a:pt x="111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40"/>
            <p:cNvSpPr/>
            <p:nvPr/>
          </p:nvSpPr>
          <p:spPr>
            <a:xfrm>
              <a:off x="3424041" y="1766691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32"/>
                    <a:pt x="0" y="49"/>
                    <a:pt x="0" y="64"/>
                  </a:cubicBezTo>
                  <a:lnTo>
                    <a:pt x="0" y="80"/>
                  </a:lnTo>
                  <a:cubicBezTo>
                    <a:pt x="17" y="80"/>
                    <a:pt x="17" y="95"/>
                    <a:pt x="32" y="95"/>
                  </a:cubicBezTo>
                  <a:cubicBezTo>
                    <a:pt x="48" y="95"/>
                    <a:pt x="48" y="95"/>
                    <a:pt x="48" y="80"/>
                  </a:cubicBezTo>
                  <a:lnTo>
                    <a:pt x="80" y="64"/>
                  </a:lnTo>
                  <a:cubicBezTo>
                    <a:pt x="95" y="49"/>
                    <a:pt x="111" y="32"/>
                    <a:pt x="95" y="17"/>
                  </a:cubicBezTo>
                  <a:cubicBezTo>
                    <a:pt x="95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40"/>
            <p:cNvSpPr/>
            <p:nvPr/>
          </p:nvSpPr>
          <p:spPr>
            <a:xfrm>
              <a:off x="3421560" y="1766214"/>
              <a:ext cx="2512" cy="4039"/>
            </a:xfrm>
            <a:custGeom>
              <a:avLst/>
              <a:gdLst/>
              <a:ahLst/>
              <a:cxnLst/>
              <a:rect l="l" t="t" r="r" b="b"/>
              <a:pathLst>
                <a:path w="79" h="127" extrusionOk="0">
                  <a:moveTo>
                    <a:pt x="47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15" y="16"/>
                  </a:cubicBezTo>
                  <a:lnTo>
                    <a:pt x="0" y="16"/>
                  </a:lnTo>
                  <a:lnTo>
                    <a:pt x="0" y="32"/>
                  </a:lnTo>
                  <a:lnTo>
                    <a:pt x="0" y="95"/>
                  </a:lnTo>
                  <a:cubicBezTo>
                    <a:pt x="0" y="110"/>
                    <a:pt x="15" y="127"/>
                    <a:pt x="32" y="127"/>
                  </a:cubicBezTo>
                  <a:lnTo>
                    <a:pt x="32" y="127"/>
                  </a:lnTo>
                  <a:cubicBezTo>
                    <a:pt x="63" y="127"/>
                    <a:pt x="78" y="110"/>
                    <a:pt x="78" y="95"/>
                  </a:cubicBezTo>
                  <a:lnTo>
                    <a:pt x="78" y="79"/>
                  </a:lnTo>
                  <a:lnTo>
                    <a:pt x="78" y="32"/>
                  </a:lnTo>
                  <a:cubicBezTo>
                    <a:pt x="78" y="16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40"/>
            <p:cNvSpPr/>
            <p:nvPr/>
          </p:nvSpPr>
          <p:spPr>
            <a:xfrm>
              <a:off x="3436572" y="1765196"/>
              <a:ext cx="5534" cy="4548"/>
            </a:xfrm>
            <a:custGeom>
              <a:avLst/>
              <a:gdLst/>
              <a:ahLst/>
              <a:cxnLst/>
              <a:rect l="l" t="t" r="r" b="b"/>
              <a:pathLst>
                <a:path w="174" h="143" extrusionOk="0">
                  <a:moveTo>
                    <a:pt x="142" y="1"/>
                  </a:moveTo>
                  <a:lnTo>
                    <a:pt x="127" y="1"/>
                  </a:lnTo>
                  <a:lnTo>
                    <a:pt x="127" y="1"/>
                  </a:lnTo>
                  <a:lnTo>
                    <a:pt x="47" y="33"/>
                  </a:lnTo>
                  <a:lnTo>
                    <a:pt x="32" y="33"/>
                  </a:lnTo>
                  <a:lnTo>
                    <a:pt x="1" y="64"/>
                  </a:lnTo>
                  <a:lnTo>
                    <a:pt x="1" y="79"/>
                  </a:lnTo>
                  <a:lnTo>
                    <a:pt x="16" y="96"/>
                  </a:lnTo>
                  <a:lnTo>
                    <a:pt x="16" y="127"/>
                  </a:lnTo>
                  <a:lnTo>
                    <a:pt x="32" y="127"/>
                  </a:lnTo>
                  <a:cubicBezTo>
                    <a:pt x="32" y="142"/>
                    <a:pt x="47" y="142"/>
                    <a:pt x="64" y="142"/>
                  </a:cubicBezTo>
                  <a:lnTo>
                    <a:pt x="64" y="142"/>
                  </a:lnTo>
                  <a:cubicBezTo>
                    <a:pt x="95" y="142"/>
                    <a:pt x="95" y="111"/>
                    <a:pt x="95" y="96"/>
                  </a:cubicBezTo>
                  <a:lnTo>
                    <a:pt x="79" y="96"/>
                  </a:lnTo>
                  <a:lnTo>
                    <a:pt x="142" y="79"/>
                  </a:lnTo>
                  <a:lnTo>
                    <a:pt x="142" y="64"/>
                  </a:lnTo>
                  <a:cubicBezTo>
                    <a:pt x="158" y="64"/>
                    <a:pt x="173" y="48"/>
                    <a:pt x="173" y="33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40"/>
            <p:cNvSpPr/>
            <p:nvPr/>
          </p:nvSpPr>
          <p:spPr>
            <a:xfrm>
              <a:off x="3119902" y="1800785"/>
              <a:ext cx="3498" cy="2544"/>
            </a:xfrm>
            <a:custGeom>
              <a:avLst/>
              <a:gdLst/>
              <a:ahLst/>
              <a:cxnLst/>
              <a:rect l="l" t="t" r="r" b="b"/>
              <a:pathLst>
                <a:path w="110" h="80" extrusionOk="0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cubicBezTo>
                    <a:pt x="15" y="0"/>
                    <a:pt x="0" y="0"/>
                    <a:pt x="0" y="16"/>
                  </a:cubicBezTo>
                  <a:cubicBezTo>
                    <a:pt x="0" y="32"/>
                    <a:pt x="0" y="48"/>
                    <a:pt x="15" y="63"/>
                  </a:cubicBezTo>
                  <a:lnTo>
                    <a:pt x="15" y="63"/>
                  </a:lnTo>
                  <a:lnTo>
                    <a:pt x="47" y="79"/>
                  </a:lnTo>
                  <a:lnTo>
                    <a:pt x="63" y="79"/>
                  </a:lnTo>
                  <a:cubicBezTo>
                    <a:pt x="78" y="79"/>
                    <a:pt x="95" y="63"/>
                    <a:pt x="95" y="48"/>
                  </a:cubicBezTo>
                  <a:cubicBezTo>
                    <a:pt x="110" y="32"/>
                    <a:pt x="95" y="16"/>
                    <a:pt x="78" y="16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40"/>
            <p:cNvSpPr/>
            <p:nvPr/>
          </p:nvSpPr>
          <p:spPr>
            <a:xfrm>
              <a:off x="3271701" y="1779254"/>
              <a:ext cx="3562" cy="2512"/>
            </a:xfrm>
            <a:custGeom>
              <a:avLst/>
              <a:gdLst/>
              <a:ahLst/>
              <a:cxnLst/>
              <a:rect l="l" t="t" r="r" b="b"/>
              <a:pathLst>
                <a:path w="112" h="79" extrusionOk="0">
                  <a:moveTo>
                    <a:pt x="48" y="0"/>
                  </a:moveTo>
                  <a:lnTo>
                    <a:pt x="32" y="0"/>
                  </a:lnTo>
                  <a:cubicBezTo>
                    <a:pt x="32" y="0"/>
                    <a:pt x="17" y="15"/>
                    <a:pt x="17" y="32"/>
                  </a:cubicBezTo>
                  <a:cubicBezTo>
                    <a:pt x="0" y="32"/>
                    <a:pt x="0" y="47"/>
                    <a:pt x="17" y="63"/>
                  </a:cubicBezTo>
                  <a:lnTo>
                    <a:pt x="32" y="63"/>
                  </a:lnTo>
                  <a:lnTo>
                    <a:pt x="63" y="78"/>
                  </a:lnTo>
                  <a:lnTo>
                    <a:pt x="80" y="78"/>
                  </a:lnTo>
                  <a:cubicBezTo>
                    <a:pt x="95" y="78"/>
                    <a:pt x="95" y="78"/>
                    <a:pt x="111" y="63"/>
                  </a:cubicBezTo>
                  <a:cubicBezTo>
                    <a:pt x="111" y="47"/>
                    <a:pt x="111" y="32"/>
                    <a:pt x="95" y="15"/>
                  </a:cubicBezTo>
                  <a:lnTo>
                    <a:pt x="95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40"/>
            <p:cNvSpPr/>
            <p:nvPr/>
          </p:nvSpPr>
          <p:spPr>
            <a:xfrm>
              <a:off x="3198076" y="178625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cubicBezTo>
                    <a:pt x="0" y="1"/>
                    <a:pt x="0" y="16"/>
                    <a:pt x="0" y="32"/>
                  </a:cubicBezTo>
                  <a:lnTo>
                    <a:pt x="0" y="47"/>
                  </a:lnTo>
                  <a:lnTo>
                    <a:pt x="15" y="64"/>
                  </a:lnTo>
                  <a:lnTo>
                    <a:pt x="32" y="47"/>
                  </a:lnTo>
                  <a:lnTo>
                    <a:pt x="47" y="47"/>
                  </a:lnTo>
                  <a:cubicBezTo>
                    <a:pt x="47" y="47"/>
                    <a:pt x="63" y="47"/>
                    <a:pt x="63" y="64"/>
                  </a:cubicBezTo>
                  <a:lnTo>
                    <a:pt x="63" y="64"/>
                  </a:lnTo>
                  <a:cubicBezTo>
                    <a:pt x="78" y="64"/>
                    <a:pt x="95" y="47"/>
                    <a:pt x="95" y="32"/>
                  </a:cubicBezTo>
                  <a:cubicBezTo>
                    <a:pt x="95" y="16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40"/>
            <p:cNvSpPr/>
            <p:nvPr/>
          </p:nvSpPr>
          <p:spPr>
            <a:xfrm>
              <a:off x="3318326" y="1776232"/>
              <a:ext cx="3021" cy="3530"/>
            </a:xfrm>
            <a:custGeom>
              <a:avLst/>
              <a:gdLst/>
              <a:ahLst/>
              <a:cxnLst/>
              <a:rect l="l" t="t" r="r" b="b"/>
              <a:pathLst>
                <a:path w="95" h="111" extrusionOk="0">
                  <a:moveTo>
                    <a:pt x="47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6"/>
                    <a:pt x="0" y="32"/>
                    <a:pt x="16" y="47"/>
                  </a:cubicBezTo>
                  <a:lnTo>
                    <a:pt x="16" y="79"/>
                  </a:lnTo>
                  <a:cubicBezTo>
                    <a:pt x="32" y="95"/>
                    <a:pt x="47" y="110"/>
                    <a:pt x="63" y="110"/>
                  </a:cubicBezTo>
                  <a:lnTo>
                    <a:pt x="63" y="110"/>
                  </a:lnTo>
                  <a:cubicBezTo>
                    <a:pt x="79" y="110"/>
                    <a:pt x="79" y="95"/>
                    <a:pt x="79" y="95"/>
                  </a:cubicBezTo>
                  <a:lnTo>
                    <a:pt x="95" y="79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79" y="32"/>
                  </a:lnTo>
                  <a:cubicBezTo>
                    <a:pt x="79" y="16"/>
                    <a:pt x="63" y="16"/>
                    <a:pt x="63" y="1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40"/>
            <p:cNvSpPr/>
            <p:nvPr/>
          </p:nvSpPr>
          <p:spPr>
            <a:xfrm>
              <a:off x="3189521" y="1788254"/>
              <a:ext cx="3562" cy="5057"/>
            </a:xfrm>
            <a:custGeom>
              <a:avLst/>
              <a:gdLst/>
              <a:ahLst/>
              <a:cxnLst/>
              <a:rect l="l" t="t" r="r" b="b"/>
              <a:pathLst>
                <a:path w="112" h="15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17" y="79"/>
                  </a:lnTo>
                  <a:lnTo>
                    <a:pt x="1" y="79"/>
                  </a:lnTo>
                  <a:cubicBezTo>
                    <a:pt x="1" y="95"/>
                    <a:pt x="17" y="95"/>
                    <a:pt x="17" y="110"/>
                  </a:cubicBezTo>
                  <a:lnTo>
                    <a:pt x="48" y="142"/>
                  </a:lnTo>
                  <a:lnTo>
                    <a:pt x="48" y="142"/>
                  </a:lnTo>
                  <a:lnTo>
                    <a:pt x="64" y="158"/>
                  </a:lnTo>
                  <a:cubicBezTo>
                    <a:pt x="80" y="158"/>
                    <a:pt x="80" y="142"/>
                    <a:pt x="95" y="142"/>
                  </a:cubicBezTo>
                  <a:cubicBezTo>
                    <a:pt x="111" y="127"/>
                    <a:pt x="111" y="110"/>
                    <a:pt x="95" y="95"/>
                  </a:cubicBezTo>
                  <a:lnTo>
                    <a:pt x="80" y="79"/>
                  </a:lnTo>
                  <a:lnTo>
                    <a:pt x="80" y="79"/>
                  </a:lnTo>
                  <a:lnTo>
                    <a:pt x="95" y="64"/>
                  </a:lnTo>
                  <a:lnTo>
                    <a:pt x="95" y="47"/>
                  </a:lnTo>
                  <a:lnTo>
                    <a:pt x="95" y="32"/>
                  </a:lnTo>
                  <a:cubicBezTo>
                    <a:pt x="95" y="16"/>
                    <a:pt x="80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40"/>
            <p:cNvSpPr/>
            <p:nvPr/>
          </p:nvSpPr>
          <p:spPr>
            <a:xfrm>
              <a:off x="3033174" y="1804283"/>
              <a:ext cx="3562" cy="3530"/>
            </a:xfrm>
            <a:custGeom>
              <a:avLst/>
              <a:gdLst/>
              <a:ahLst/>
              <a:cxnLst/>
              <a:rect l="l" t="t" r="r" b="b"/>
              <a:pathLst>
                <a:path w="112" h="111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cubicBezTo>
                    <a:pt x="49" y="1"/>
                    <a:pt x="49" y="1"/>
                    <a:pt x="32" y="16"/>
                  </a:cubicBezTo>
                  <a:lnTo>
                    <a:pt x="17" y="32"/>
                  </a:lnTo>
                  <a:lnTo>
                    <a:pt x="17" y="64"/>
                  </a:lnTo>
                  <a:lnTo>
                    <a:pt x="1" y="64"/>
                  </a:lnTo>
                  <a:lnTo>
                    <a:pt x="1" y="79"/>
                  </a:lnTo>
                  <a:cubicBezTo>
                    <a:pt x="1" y="95"/>
                    <a:pt x="17" y="95"/>
                    <a:pt x="32" y="111"/>
                  </a:cubicBezTo>
                  <a:lnTo>
                    <a:pt x="49" y="111"/>
                  </a:lnTo>
                  <a:lnTo>
                    <a:pt x="64" y="111"/>
                  </a:lnTo>
                  <a:lnTo>
                    <a:pt x="64" y="95"/>
                  </a:lnTo>
                  <a:lnTo>
                    <a:pt x="95" y="48"/>
                  </a:lnTo>
                  <a:lnTo>
                    <a:pt x="95" y="48"/>
                  </a:lnTo>
                  <a:cubicBezTo>
                    <a:pt x="112" y="32"/>
                    <a:pt x="95" y="1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40"/>
            <p:cNvSpPr/>
            <p:nvPr/>
          </p:nvSpPr>
          <p:spPr>
            <a:xfrm>
              <a:off x="3197535" y="1787745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64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49" y="17"/>
                  </a:lnTo>
                  <a:cubicBezTo>
                    <a:pt x="64" y="17"/>
                    <a:pt x="64" y="48"/>
                    <a:pt x="64" y="63"/>
                  </a:cubicBezTo>
                  <a:cubicBezTo>
                    <a:pt x="49" y="63"/>
                    <a:pt x="32" y="80"/>
                    <a:pt x="32" y="80"/>
                  </a:cubicBezTo>
                  <a:lnTo>
                    <a:pt x="17" y="80"/>
                  </a:lnTo>
                  <a:lnTo>
                    <a:pt x="1" y="63"/>
                  </a:lnTo>
                  <a:cubicBezTo>
                    <a:pt x="1" y="80"/>
                    <a:pt x="1" y="80"/>
                    <a:pt x="17" y="95"/>
                  </a:cubicBezTo>
                  <a:lnTo>
                    <a:pt x="17" y="95"/>
                  </a:lnTo>
                  <a:lnTo>
                    <a:pt x="32" y="95"/>
                  </a:lnTo>
                  <a:cubicBezTo>
                    <a:pt x="49" y="95"/>
                    <a:pt x="64" y="95"/>
                    <a:pt x="64" y="80"/>
                  </a:cubicBez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lnTo>
                    <a:pt x="80" y="17"/>
                  </a:lnTo>
                  <a:cubicBezTo>
                    <a:pt x="80" y="0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40"/>
            <p:cNvSpPr/>
            <p:nvPr/>
          </p:nvSpPr>
          <p:spPr>
            <a:xfrm>
              <a:off x="3191524" y="1798272"/>
              <a:ext cx="3562" cy="3053"/>
            </a:xfrm>
            <a:custGeom>
              <a:avLst/>
              <a:gdLst/>
              <a:ahLst/>
              <a:cxnLst/>
              <a:rect l="l" t="t" r="r" b="b"/>
              <a:pathLst>
                <a:path w="112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6"/>
                    <a:pt x="32" y="16"/>
                  </a:cubicBezTo>
                  <a:lnTo>
                    <a:pt x="17" y="16"/>
                  </a:lnTo>
                  <a:cubicBezTo>
                    <a:pt x="1" y="32"/>
                    <a:pt x="17" y="48"/>
                    <a:pt x="32" y="64"/>
                  </a:cubicBezTo>
                  <a:lnTo>
                    <a:pt x="32" y="64"/>
                  </a:lnTo>
                  <a:lnTo>
                    <a:pt x="48" y="79"/>
                  </a:lnTo>
                  <a:cubicBezTo>
                    <a:pt x="64" y="95"/>
                    <a:pt x="64" y="95"/>
                    <a:pt x="80" y="95"/>
                  </a:cubicBezTo>
                  <a:cubicBezTo>
                    <a:pt x="80" y="95"/>
                    <a:pt x="95" y="95"/>
                    <a:pt x="95" y="79"/>
                  </a:cubicBezTo>
                  <a:cubicBezTo>
                    <a:pt x="111" y="64"/>
                    <a:pt x="111" y="48"/>
                    <a:pt x="95" y="32"/>
                  </a:cubicBezTo>
                  <a:lnTo>
                    <a:pt x="95" y="32"/>
                  </a:ln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40"/>
            <p:cNvSpPr/>
            <p:nvPr/>
          </p:nvSpPr>
          <p:spPr>
            <a:xfrm>
              <a:off x="3363423" y="178373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17"/>
                  </a:lnTo>
                  <a:cubicBezTo>
                    <a:pt x="0" y="32"/>
                    <a:pt x="0" y="48"/>
                    <a:pt x="16" y="63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3"/>
                    <a:pt x="95" y="32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40"/>
            <p:cNvSpPr/>
            <p:nvPr/>
          </p:nvSpPr>
          <p:spPr>
            <a:xfrm>
              <a:off x="3361419" y="178574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0" y="17"/>
                    <a:pt x="0" y="17"/>
                  </a:cubicBezTo>
                  <a:cubicBezTo>
                    <a:pt x="0" y="48"/>
                    <a:pt x="0" y="63"/>
                    <a:pt x="32" y="63"/>
                  </a:cubicBezTo>
                  <a:lnTo>
                    <a:pt x="47" y="63"/>
                  </a:lnTo>
                  <a:lnTo>
                    <a:pt x="63" y="63"/>
                  </a:lnTo>
                  <a:cubicBezTo>
                    <a:pt x="79" y="63"/>
                    <a:pt x="79" y="63"/>
                    <a:pt x="95" y="48"/>
                  </a:cubicBezTo>
                  <a:cubicBezTo>
                    <a:pt x="95" y="32"/>
                    <a:pt x="79" y="0"/>
                    <a:pt x="63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40"/>
            <p:cNvSpPr/>
            <p:nvPr/>
          </p:nvSpPr>
          <p:spPr>
            <a:xfrm>
              <a:off x="3243650" y="1797763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63" y="64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40"/>
            <p:cNvSpPr/>
            <p:nvPr/>
          </p:nvSpPr>
          <p:spPr>
            <a:xfrm>
              <a:off x="3046213" y="1817323"/>
              <a:ext cx="4039" cy="3053"/>
            </a:xfrm>
            <a:custGeom>
              <a:avLst/>
              <a:gdLst/>
              <a:ahLst/>
              <a:cxnLst/>
              <a:rect l="l" t="t" r="r" b="b"/>
              <a:pathLst>
                <a:path w="127" h="96" extrusionOk="0">
                  <a:moveTo>
                    <a:pt x="48" y="1"/>
                  </a:moveTo>
                  <a:lnTo>
                    <a:pt x="48" y="16"/>
                  </a:lnTo>
                  <a:cubicBezTo>
                    <a:pt x="32" y="16"/>
                    <a:pt x="17" y="16"/>
                    <a:pt x="17" y="32"/>
                  </a:cubicBezTo>
                  <a:cubicBezTo>
                    <a:pt x="0" y="47"/>
                    <a:pt x="17" y="64"/>
                    <a:pt x="32" y="79"/>
                  </a:cubicBezTo>
                  <a:lnTo>
                    <a:pt x="80" y="95"/>
                  </a:lnTo>
                  <a:lnTo>
                    <a:pt x="95" y="95"/>
                  </a:lnTo>
                  <a:cubicBezTo>
                    <a:pt x="111" y="95"/>
                    <a:pt x="111" y="95"/>
                    <a:pt x="126" y="79"/>
                  </a:cubicBezTo>
                  <a:cubicBezTo>
                    <a:pt x="126" y="64"/>
                    <a:pt x="126" y="47"/>
                    <a:pt x="111" y="32"/>
                  </a:cubicBezTo>
                  <a:lnTo>
                    <a:pt x="63" y="16"/>
                  </a:lnTo>
                  <a:cubicBezTo>
                    <a:pt x="48" y="16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40"/>
            <p:cNvSpPr/>
            <p:nvPr/>
          </p:nvSpPr>
          <p:spPr>
            <a:xfrm>
              <a:off x="3161470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7" y="1"/>
                    <a:pt x="0" y="17"/>
                    <a:pt x="0" y="32"/>
                  </a:cubicBezTo>
                  <a:lnTo>
                    <a:pt x="0" y="64"/>
                  </a:lnTo>
                  <a:cubicBezTo>
                    <a:pt x="17" y="64"/>
                    <a:pt x="17" y="80"/>
                    <a:pt x="32" y="80"/>
                  </a:cubicBezTo>
                  <a:lnTo>
                    <a:pt x="48" y="80"/>
                  </a:lnTo>
                  <a:lnTo>
                    <a:pt x="63" y="80"/>
                  </a:lnTo>
                  <a:cubicBezTo>
                    <a:pt x="80" y="80"/>
                    <a:pt x="80" y="64"/>
                    <a:pt x="95" y="48"/>
                  </a:cubicBezTo>
                  <a:cubicBezTo>
                    <a:pt x="95" y="32"/>
                    <a:pt x="80" y="17"/>
                    <a:pt x="80" y="17"/>
                  </a:cubicBezTo>
                  <a:lnTo>
                    <a:pt x="63" y="17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40"/>
            <p:cNvSpPr/>
            <p:nvPr/>
          </p:nvSpPr>
          <p:spPr>
            <a:xfrm>
              <a:off x="3347394" y="1785264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5" y="0"/>
                    <a:pt x="15" y="0"/>
                    <a:pt x="0" y="15"/>
                  </a:cubicBezTo>
                  <a:lnTo>
                    <a:pt x="0" y="47"/>
                  </a:lnTo>
                  <a:lnTo>
                    <a:pt x="15" y="63"/>
                  </a:lnTo>
                  <a:lnTo>
                    <a:pt x="32" y="63"/>
                  </a:lnTo>
                  <a:cubicBezTo>
                    <a:pt x="32" y="78"/>
                    <a:pt x="47" y="78"/>
                    <a:pt x="47" y="78"/>
                  </a:cubicBezTo>
                  <a:lnTo>
                    <a:pt x="47" y="78"/>
                  </a:lnTo>
                  <a:cubicBezTo>
                    <a:pt x="63" y="78"/>
                    <a:pt x="63" y="78"/>
                    <a:pt x="78" y="63"/>
                  </a:cubicBezTo>
                  <a:lnTo>
                    <a:pt x="78" y="47"/>
                  </a:lnTo>
                  <a:cubicBezTo>
                    <a:pt x="95" y="32"/>
                    <a:pt x="78" y="32"/>
                    <a:pt x="78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40"/>
            <p:cNvSpPr/>
            <p:nvPr/>
          </p:nvSpPr>
          <p:spPr>
            <a:xfrm>
              <a:off x="3373918" y="1781734"/>
              <a:ext cx="2576" cy="3021"/>
            </a:xfrm>
            <a:custGeom>
              <a:avLst/>
              <a:gdLst/>
              <a:ahLst/>
              <a:cxnLst/>
              <a:rect l="l" t="t" r="r" b="b"/>
              <a:pathLst>
                <a:path w="81" h="95" extrusionOk="0">
                  <a:moveTo>
                    <a:pt x="64" y="32"/>
                  </a:moveTo>
                  <a:lnTo>
                    <a:pt x="64" y="32"/>
                  </a:lnTo>
                  <a:lnTo>
                    <a:pt x="64" y="32"/>
                  </a:lnTo>
                  <a:close/>
                  <a:moveTo>
                    <a:pt x="49" y="0"/>
                  </a:moveTo>
                  <a:lnTo>
                    <a:pt x="32" y="0"/>
                  </a:lnTo>
                  <a:lnTo>
                    <a:pt x="17" y="17"/>
                  </a:lnTo>
                  <a:cubicBezTo>
                    <a:pt x="1" y="32"/>
                    <a:pt x="1" y="48"/>
                    <a:pt x="1" y="48"/>
                  </a:cubicBezTo>
                  <a:lnTo>
                    <a:pt x="1" y="63"/>
                  </a:lnTo>
                  <a:lnTo>
                    <a:pt x="17" y="80"/>
                  </a:lnTo>
                  <a:lnTo>
                    <a:pt x="17" y="80"/>
                  </a:lnTo>
                  <a:cubicBezTo>
                    <a:pt x="17" y="95"/>
                    <a:pt x="32" y="95"/>
                    <a:pt x="49" y="95"/>
                  </a:cubicBezTo>
                  <a:lnTo>
                    <a:pt x="64" y="95"/>
                  </a:lnTo>
                  <a:cubicBezTo>
                    <a:pt x="80" y="80"/>
                    <a:pt x="80" y="63"/>
                    <a:pt x="80" y="63"/>
                  </a:cubicBezTo>
                  <a:lnTo>
                    <a:pt x="80" y="63"/>
                  </a:lnTo>
                  <a:lnTo>
                    <a:pt x="80" y="48"/>
                  </a:lnTo>
                  <a:cubicBezTo>
                    <a:pt x="80" y="32"/>
                    <a:pt x="80" y="17"/>
                    <a:pt x="64" y="17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40"/>
            <p:cNvSpPr/>
            <p:nvPr/>
          </p:nvSpPr>
          <p:spPr>
            <a:xfrm>
              <a:off x="3375922" y="178272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40"/>
            <p:cNvSpPr/>
            <p:nvPr/>
          </p:nvSpPr>
          <p:spPr>
            <a:xfrm>
              <a:off x="3420543" y="177171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16" y="17"/>
                  </a:cubicBezTo>
                  <a:lnTo>
                    <a:pt x="1" y="17"/>
                  </a:lnTo>
                  <a:lnTo>
                    <a:pt x="1" y="48"/>
                  </a:lnTo>
                  <a:cubicBezTo>
                    <a:pt x="1" y="48"/>
                    <a:pt x="1" y="63"/>
                    <a:pt x="16" y="63"/>
                  </a:cubicBezTo>
                  <a:lnTo>
                    <a:pt x="32" y="80"/>
                  </a:lnTo>
                  <a:lnTo>
                    <a:pt x="47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40"/>
            <p:cNvSpPr/>
            <p:nvPr/>
          </p:nvSpPr>
          <p:spPr>
            <a:xfrm>
              <a:off x="3254177" y="1788731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32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4"/>
                  </a:cubicBezTo>
                  <a:cubicBezTo>
                    <a:pt x="95" y="64"/>
                    <a:pt x="95" y="32"/>
                    <a:pt x="79" y="17"/>
                  </a:cubicBezTo>
                  <a:lnTo>
                    <a:pt x="64" y="17"/>
                  </a:lnTo>
                  <a:cubicBezTo>
                    <a:pt x="47" y="1"/>
                    <a:pt x="47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40"/>
            <p:cNvSpPr/>
            <p:nvPr/>
          </p:nvSpPr>
          <p:spPr>
            <a:xfrm>
              <a:off x="3031711" y="181178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15" y="32"/>
                  </a:lnTo>
                  <a:cubicBezTo>
                    <a:pt x="0" y="32"/>
                    <a:pt x="15" y="64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8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40"/>
            <p:cNvSpPr/>
            <p:nvPr/>
          </p:nvSpPr>
          <p:spPr>
            <a:xfrm>
              <a:off x="3080816" y="1808799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0"/>
                  </a:moveTo>
                  <a:lnTo>
                    <a:pt x="32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ubicBezTo>
                    <a:pt x="0" y="16"/>
                    <a:pt x="0" y="32"/>
                    <a:pt x="0" y="48"/>
                  </a:cubicBezTo>
                  <a:lnTo>
                    <a:pt x="15" y="48"/>
                  </a:lnTo>
                  <a:lnTo>
                    <a:pt x="15" y="63"/>
                  </a:lnTo>
                  <a:cubicBezTo>
                    <a:pt x="15" y="63"/>
                    <a:pt x="15" y="80"/>
                    <a:pt x="32" y="80"/>
                  </a:cubicBezTo>
                  <a:lnTo>
                    <a:pt x="47" y="80"/>
                  </a:lnTo>
                  <a:lnTo>
                    <a:pt x="63" y="80"/>
                  </a:lnTo>
                  <a:cubicBezTo>
                    <a:pt x="78" y="80"/>
                    <a:pt x="78" y="63"/>
                    <a:pt x="78" y="48"/>
                  </a:cubicBezTo>
                  <a:lnTo>
                    <a:pt x="78" y="32"/>
                  </a:lnTo>
                  <a:lnTo>
                    <a:pt x="63" y="16"/>
                  </a:lnTo>
                  <a:lnTo>
                    <a:pt x="63" y="16"/>
                  </a:lnTo>
                  <a:cubicBezTo>
                    <a:pt x="63" y="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40"/>
            <p:cNvSpPr/>
            <p:nvPr/>
          </p:nvSpPr>
          <p:spPr>
            <a:xfrm>
              <a:off x="3389470" y="1776232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64" y="1"/>
                  </a:moveTo>
                  <a:lnTo>
                    <a:pt x="47" y="1"/>
                  </a:lnTo>
                  <a:lnTo>
                    <a:pt x="32" y="1"/>
                  </a:lnTo>
                  <a:lnTo>
                    <a:pt x="16" y="1"/>
                  </a:lnTo>
                  <a:cubicBezTo>
                    <a:pt x="1" y="16"/>
                    <a:pt x="1" y="16"/>
                    <a:pt x="1" y="32"/>
                  </a:cubicBezTo>
                  <a:lnTo>
                    <a:pt x="1" y="32"/>
                  </a:lnTo>
                  <a:lnTo>
                    <a:pt x="1" y="32"/>
                  </a:lnTo>
                  <a:cubicBezTo>
                    <a:pt x="1" y="47"/>
                    <a:pt x="16" y="64"/>
                    <a:pt x="32" y="64"/>
                  </a:cubicBezTo>
                  <a:lnTo>
                    <a:pt x="32" y="64"/>
                  </a:lnTo>
                  <a:lnTo>
                    <a:pt x="64" y="64"/>
                  </a:lnTo>
                  <a:cubicBezTo>
                    <a:pt x="79" y="64"/>
                    <a:pt x="79" y="47"/>
                    <a:pt x="95" y="47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79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40"/>
            <p:cNvSpPr/>
            <p:nvPr/>
          </p:nvSpPr>
          <p:spPr>
            <a:xfrm>
              <a:off x="3301756" y="18123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15"/>
                  </a:lnTo>
                  <a:lnTo>
                    <a:pt x="17" y="15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cubicBezTo>
                    <a:pt x="17" y="78"/>
                    <a:pt x="32" y="78"/>
                    <a:pt x="49" y="78"/>
                  </a:cubicBezTo>
                  <a:lnTo>
                    <a:pt x="64" y="78"/>
                  </a:lnTo>
                  <a:lnTo>
                    <a:pt x="80" y="47"/>
                  </a:lnTo>
                  <a:cubicBezTo>
                    <a:pt x="95" y="47"/>
                    <a:pt x="95" y="47"/>
                    <a:pt x="95" y="32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40"/>
            <p:cNvSpPr/>
            <p:nvPr/>
          </p:nvSpPr>
          <p:spPr>
            <a:xfrm>
              <a:off x="3171997" y="1825814"/>
              <a:ext cx="4039" cy="3562"/>
            </a:xfrm>
            <a:custGeom>
              <a:avLst/>
              <a:gdLst/>
              <a:ahLst/>
              <a:cxnLst/>
              <a:rect l="l" t="t" r="r" b="b"/>
              <a:pathLst>
                <a:path w="127" h="112" extrusionOk="0">
                  <a:moveTo>
                    <a:pt x="32" y="1"/>
                  </a:moveTo>
                  <a:lnTo>
                    <a:pt x="32" y="1"/>
                  </a:lnTo>
                  <a:cubicBezTo>
                    <a:pt x="32" y="1"/>
                    <a:pt x="16" y="1"/>
                    <a:pt x="16" y="17"/>
                  </a:cubicBezTo>
                  <a:cubicBezTo>
                    <a:pt x="1" y="32"/>
                    <a:pt x="1" y="49"/>
                    <a:pt x="16" y="64"/>
                  </a:cubicBezTo>
                  <a:lnTo>
                    <a:pt x="64" y="95"/>
                  </a:lnTo>
                  <a:cubicBezTo>
                    <a:pt x="79" y="112"/>
                    <a:pt x="79" y="112"/>
                    <a:pt x="95" y="112"/>
                  </a:cubicBezTo>
                  <a:cubicBezTo>
                    <a:pt x="95" y="112"/>
                    <a:pt x="110" y="112"/>
                    <a:pt x="110" y="95"/>
                  </a:cubicBezTo>
                  <a:cubicBezTo>
                    <a:pt x="127" y="80"/>
                    <a:pt x="127" y="64"/>
                    <a:pt x="110" y="49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40"/>
            <p:cNvSpPr/>
            <p:nvPr/>
          </p:nvSpPr>
          <p:spPr>
            <a:xfrm>
              <a:off x="3278221" y="1814333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16" y="0"/>
                    <a:pt x="16" y="15"/>
                  </a:cubicBezTo>
                  <a:cubicBezTo>
                    <a:pt x="1" y="32"/>
                    <a:pt x="1" y="47"/>
                    <a:pt x="16" y="63"/>
                  </a:cubicBezTo>
                  <a:lnTo>
                    <a:pt x="32" y="78"/>
                  </a:lnTo>
                  <a:lnTo>
                    <a:pt x="48" y="78"/>
                  </a:lnTo>
                  <a:cubicBezTo>
                    <a:pt x="64" y="78"/>
                    <a:pt x="79" y="78"/>
                    <a:pt x="79" y="63"/>
                  </a:cubicBezTo>
                  <a:cubicBezTo>
                    <a:pt x="95" y="63"/>
                    <a:pt x="95" y="32"/>
                    <a:pt x="79" y="15"/>
                  </a:cubicBezTo>
                  <a:lnTo>
                    <a:pt x="64" y="15"/>
                  </a:lnTo>
                  <a:cubicBezTo>
                    <a:pt x="48" y="0"/>
                    <a:pt x="48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40"/>
            <p:cNvSpPr/>
            <p:nvPr/>
          </p:nvSpPr>
          <p:spPr>
            <a:xfrm>
              <a:off x="3294282" y="1812806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47" y="0"/>
                  </a:lnTo>
                  <a:lnTo>
                    <a:pt x="32" y="0"/>
                  </a:lnTo>
                  <a:lnTo>
                    <a:pt x="15" y="17"/>
                  </a:lnTo>
                  <a:lnTo>
                    <a:pt x="15" y="32"/>
                  </a:lnTo>
                  <a:cubicBezTo>
                    <a:pt x="0" y="32"/>
                    <a:pt x="15" y="63"/>
                    <a:pt x="15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63" y="80"/>
                  </a:lnTo>
                  <a:lnTo>
                    <a:pt x="63" y="32"/>
                  </a:lnTo>
                  <a:cubicBezTo>
                    <a:pt x="78" y="32"/>
                    <a:pt x="78" y="17"/>
                    <a:pt x="95" y="17"/>
                  </a:cubicBezTo>
                  <a:lnTo>
                    <a:pt x="95" y="17"/>
                  </a:lnTo>
                  <a:lnTo>
                    <a:pt x="95" y="17"/>
                  </a:lnTo>
                  <a:cubicBezTo>
                    <a:pt x="78" y="17"/>
                    <a:pt x="78" y="0"/>
                    <a:pt x="78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40"/>
            <p:cNvSpPr/>
            <p:nvPr/>
          </p:nvSpPr>
          <p:spPr>
            <a:xfrm>
              <a:off x="3296286" y="181331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6"/>
                    <a:pt x="0" y="16"/>
                  </a:cubicBez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cubicBezTo>
                    <a:pt x="0" y="79"/>
                    <a:pt x="15" y="95"/>
                    <a:pt x="32" y="95"/>
                  </a:cubicBezTo>
                  <a:lnTo>
                    <a:pt x="47" y="95"/>
                  </a:lnTo>
                  <a:cubicBezTo>
                    <a:pt x="63" y="95"/>
                    <a:pt x="63" y="79"/>
                    <a:pt x="78" y="64"/>
                  </a:cubicBezTo>
                  <a:lnTo>
                    <a:pt x="78" y="64"/>
                  </a:lnTo>
                  <a:lnTo>
                    <a:pt x="78" y="47"/>
                  </a:lnTo>
                  <a:cubicBezTo>
                    <a:pt x="78" y="32"/>
                    <a:pt x="63" y="32"/>
                    <a:pt x="63" y="32"/>
                  </a:cubicBezTo>
                  <a:lnTo>
                    <a:pt x="63" y="32"/>
                  </a:lnTo>
                  <a:cubicBezTo>
                    <a:pt x="63" y="16"/>
                    <a:pt x="47" y="16"/>
                    <a:pt x="47" y="16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40"/>
            <p:cNvSpPr/>
            <p:nvPr/>
          </p:nvSpPr>
          <p:spPr>
            <a:xfrm>
              <a:off x="3382951" y="1789749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32" y="0"/>
                  </a:moveTo>
                  <a:lnTo>
                    <a:pt x="32" y="0"/>
                  </a:lnTo>
                  <a:lnTo>
                    <a:pt x="17" y="0"/>
                  </a:lnTo>
                  <a:cubicBezTo>
                    <a:pt x="0" y="0"/>
                    <a:pt x="0" y="17"/>
                    <a:pt x="0" y="32"/>
                  </a:cubicBezTo>
                  <a:lnTo>
                    <a:pt x="0" y="48"/>
                  </a:lnTo>
                  <a:lnTo>
                    <a:pt x="0" y="63"/>
                  </a:lnTo>
                  <a:cubicBezTo>
                    <a:pt x="17" y="80"/>
                    <a:pt x="17" y="80"/>
                    <a:pt x="32" y="80"/>
                  </a:cubicBezTo>
                  <a:lnTo>
                    <a:pt x="48" y="80"/>
                  </a:lnTo>
                  <a:lnTo>
                    <a:pt x="48" y="80"/>
                  </a:lnTo>
                  <a:cubicBezTo>
                    <a:pt x="63" y="80"/>
                    <a:pt x="63" y="80"/>
                    <a:pt x="63" y="63"/>
                  </a:cubicBezTo>
                  <a:cubicBezTo>
                    <a:pt x="63" y="63"/>
                    <a:pt x="80" y="63"/>
                    <a:pt x="80" y="48"/>
                  </a:cubicBezTo>
                  <a:lnTo>
                    <a:pt x="63" y="48"/>
                  </a:lnTo>
                  <a:lnTo>
                    <a:pt x="63" y="1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40"/>
            <p:cNvSpPr/>
            <p:nvPr/>
          </p:nvSpPr>
          <p:spPr>
            <a:xfrm>
              <a:off x="3309770" y="180930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0"/>
                  </a:moveTo>
                  <a:lnTo>
                    <a:pt x="64" y="0"/>
                  </a:lnTo>
                  <a:lnTo>
                    <a:pt x="49" y="0"/>
                  </a:lnTo>
                  <a:lnTo>
                    <a:pt x="32" y="0"/>
                  </a:lnTo>
                  <a:lnTo>
                    <a:pt x="17" y="16"/>
                  </a:lnTo>
                  <a:cubicBezTo>
                    <a:pt x="1" y="32"/>
                    <a:pt x="17" y="64"/>
                    <a:pt x="17" y="64"/>
                  </a:cubicBezTo>
                  <a:cubicBezTo>
                    <a:pt x="32" y="79"/>
                    <a:pt x="32" y="79"/>
                    <a:pt x="49" y="79"/>
                  </a:cubicBezTo>
                  <a:cubicBezTo>
                    <a:pt x="49" y="79"/>
                    <a:pt x="64" y="79"/>
                    <a:pt x="80" y="64"/>
                  </a:cubicBezTo>
                  <a:lnTo>
                    <a:pt x="80" y="47"/>
                  </a:lnTo>
                  <a:lnTo>
                    <a:pt x="95" y="47"/>
                  </a:lnTo>
                  <a:cubicBezTo>
                    <a:pt x="95" y="32"/>
                    <a:pt x="95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40"/>
            <p:cNvSpPr/>
            <p:nvPr/>
          </p:nvSpPr>
          <p:spPr>
            <a:xfrm>
              <a:off x="3365904" y="1790258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48" y="1"/>
                  </a:lnTo>
                  <a:lnTo>
                    <a:pt x="17" y="1"/>
                  </a:lnTo>
                  <a:cubicBezTo>
                    <a:pt x="1" y="16"/>
                    <a:pt x="17" y="47"/>
                    <a:pt x="17" y="47"/>
                  </a:cubicBezTo>
                  <a:lnTo>
                    <a:pt x="48" y="64"/>
                  </a:lnTo>
                  <a:cubicBezTo>
                    <a:pt x="48" y="79"/>
                    <a:pt x="48" y="79"/>
                    <a:pt x="64" y="79"/>
                  </a:cubicBezTo>
                  <a:cubicBezTo>
                    <a:pt x="80" y="79"/>
                    <a:pt x="80" y="64"/>
                    <a:pt x="95" y="64"/>
                  </a:cubicBezTo>
                  <a:cubicBezTo>
                    <a:pt x="95" y="47"/>
                    <a:pt x="95" y="32"/>
                    <a:pt x="80" y="16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40"/>
            <p:cNvSpPr/>
            <p:nvPr/>
          </p:nvSpPr>
          <p:spPr>
            <a:xfrm>
              <a:off x="3121365" y="182435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1" y="15"/>
                    <a:pt x="17" y="47"/>
                    <a:pt x="32" y="47"/>
                  </a:cubicBezTo>
                  <a:lnTo>
                    <a:pt x="49" y="63"/>
                  </a:lnTo>
                  <a:cubicBezTo>
                    <a:pt x="49" y="78"/>
                    <a:pt x="64" y="78"/>
                    <a:pt x="64" y="78"/>
                  </a:cubicBezTo>
                  <a:cubicBezTo>
                    <a:pt x="64" y="78"/>
                    <a:pt x="80" y="78"/>
                    <a:pt x="80" y="63"/>
                  </a:cubicBezTo>
                  <a:lnTo>
                    <a:pt x="95" y="63"/>
                  </a:lnTo>
                  <a:lnTo>
                    <a:pt x="95" y="63"/>
                  </a:lnTo>
                  <a:cubicBezTo>
                    <a:pt x="95" y="47"/>
                    <a:pt x="95" y="32"/>
                    <a:pt x="80" y="15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40"/>
            <p:cNvSpPr/>
            <p:nvPr/>
          </p:nvSpPr>
          <p:spPr>
            <a:xfrm>
              <a:off x="3245654" y="1811312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32" y="1"/>
                  </a:moveTo>
                  <a:lnTo>
                    <a:pt x="32" y="1"/>
                  </a:lnTo>
                  <a:lnTo>
                    <a:pt x="17" y="1"/>
                  </a:lnTo>
                  <a:cubicBezTo>
                    <a:pt x="0" y="16"/>
                    <a:pt x="0" y="32"/>
                    <a:pt x="0" y="47"/>
                  </a:cubicBezTo>
                  <a:lnTo>
                    <a:pt x="17" y="64"/>
                  </a:lnTo>
                  <a:cubicBezTo>
                    <a:pt x="17" y="79"/>
                    <a:pt x="17" y="79"/>
                    <a:pt x="32" y="79"/>
                  </a:cubicBezTo>
                  <a:lnTo>
                    <a:pt x="32" y="79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63" y="79"/>
                    <a:pt x="80" y="79"/>
                    <a:pt x="80" y="79"/>
                  </a:cubicBezTo>
                  <a:lnTo>
                    <a:pt x="80" y="64"/>
                  </a:lnTo>
                  <a:lnTo>
                    <a:pt x="80" y="47"/>
                  </a:lnTo>
                  <a:lnTo>
                    <a:pt x="63" y="16"/>
                  </a:lnTo>
                  <a:cubicBezTo>
                    <a:pt x="63" y="1"/>
                    <a:pt x="48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40"/>
            <p:cNvSpPr/>
            <p:nvPr/>
          </p:nvSpPr>
          <p:spPr>
            <a:xfrm>
              <a:off x="3156985" y="1820821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15" y="17"/>
                    <a:pt x="0" y="32"/>
                    <a:pt x="15" y="48"/>
                  </a:cubicBezTo>
                  <a:lnTo>
                    <a:pt x="15" y="80"/>
                  </a:lnTo>
                  <a:cubicBezTo>
                    <a:pt x="32" y="80"/>
                    <a:pt x="32" y="80"/>
                    <a:pt x="32" y="95"/>
                  </a:cubicBezTo>
                  <a:lnTo>
                    <a:pt x="47" y="95"/>
                  </a:lnTo>
                  <a:lnTo>
                    <a:pt x="63" y="95"/>
                  </a:lnTo>
                  <a:cubicBezTo>
                    <a:pt x="78" y="80"/>
                    <a:pt x="95" y="63"/>
                    <a:pt x="78" y="48"/>
                  </a:cubicBezTo>
                  <a:lnTo>
                    <a:pt x="78" y="17"/>
                  </a:lnTo>
                  <a:lnTo>
                    <a:pt x="78" y="17"/>
                  </a:lnTo>
                  <a:cubicBezTo>
                    <a:pt x="63" y="17"/>
                    <a:pt x="63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40"/>
            <p:cNvSpPr/>
            <p:nvPr/>
          </p:nvSpPr>
          <p:spPr>
            <a:xfrm>
              <a:off x="3064246" y="1826832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49" y="0"/>
                  </a:moveTo>
                  <a:lnTo>
                    <a:pt x="49" y="0"/>
                  </a:lnTo>
                  <a:lnTo>
                    <a:pt x="32" y="17"/>
                  </a:lnTo>
                  <a:lnTo>
                    <a:pt x="17" y="32"/>
                  </a:lnTo>
                  <a:lnTo>
                    <a:pt x="17" y="32"/>
                  </a:lnTo>
                  <a:cubicBezTo>
                    <a:pt x="1" y="48"/>
                    <a:pt x="1" y="48"/>
                    <a:pt x="1" y="63"/>
                  </a:cubicBezTo>
                  <a:cubicBezTo>
                    <a:pt x="1" y="63"/>
                    <a:pt x="17" y="63"/>
                    <a:pt x="17" y="80"/>
                  </a:cubicBezTo>
                  <a:lnTo>
                    <a:pt x="17" y="80"/>
                  </a:ln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0" y="63"/>
                  </a:lnTo>
                  <a:cubicBezTo>
                    <a:pt x="80" y="63"/>
                    <a:pt x="80" y="48"/>
                    <a:pt x="95" y="48"/>
                  </a:cubicBezTo>
                  <a:cubicBezTo>
                    <a:pt x="95" y="32"/>
                    <a:pt x="95" y="17"/>
                    <a:pt x="80" y="17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40"/>
            <p:cNvSpPr/>
            <p:nvPr/>
          </p:nvSpPr>
          <p:spPr>
            <a:xfrm>
              <a:off x="3233632" y="1809785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48" y="17"/>
                  </a:lnTo>
                  <a:lnTo>
                    <a:pt x="16" y="17"/>
                  </a:lnTo>
                  <a:lnTo>
                    <a:pt x="16" y="32"/>
                  </a:lnTo>
                  <a:cubicBezTo>
                    <a:pt x="0" y="49"/>
                    <a:pt x="0" y="80"/>
                    <a:pt x="16" y="80"/>
                  </a:cubicBezTo>
                  <a:cubicBezTo>
                    <a:pt x="16" y="95"/>
                    <a:pt x="32" y="95"/>
                    <a:pt x="32" y="95"/>
                  </a:cubicBezTo>
                  <a:cubicBezTo>
                    <a:pt x="48" y="95"/>
                    <a:pt x="63" y="95"/>
                    <a:pt x="63" y="80"/>
                  </a:cubicBezTo>
                  <a:lnTo>
                    <a:pt x="79" y="64"/>
                  </a:lnTo>
                  <a:cubicBezTo>
                    <a:pt x="95" y="49"/>
                    <a:pt x="79" y="32"/>
                    <a:pt x="79" y="17"/>
                  </a:cubicBez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40"/>
            <p:cNvSpPr/>
            <p:nvPr/>
          </p:nvSpPr>
          <p:spPr>
            <a:xfrm>
              <a:off x="3160452" y="1819803"/>
              <a:ext cx="3053" cy="2035"/>
            </a:xfrm>
            <a:custGeom>
              <a:avLst/>
              <a:gdLst/>
              <a:ahLst/>
              <a:cxnLst/>
              <a:rect l="l" t="t" r="r" b="b"/>
              <a:pathLst>
                <a:path w="96" h="64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7" y="1"/>
                    <a:pt x="1" y="1"/>
                    <a:pt x="1" y="17"/>
                  </a:cubicBezTo>
                  <a:lnTo>
                    <a:pt x="1" y="32"/>
                  </a:lnTo>
                  <a:cubicBezTo>
                    <a:pt x="1" y="49"/>
                    <a:pt x="17" y="64"/>
                    <a:pt x="32" y="64"/>
                  </a:cubicBezTo>
                  <a:lnTo>
                    <a:pt x="49" y="64"/>
                  </a:lnTo>
                  <a:lnTo>
                    <a:pt x="49" y="64"/>
                  </a:lnTo>
                  <a:lnTo>
                    <a:pt x="64" y="64"/>
                  </a:lnTo>
                  <a:cubicBezTo>
                    <a:pt x="80" y="64"/>
                    <a:pt x="95" y="64"/>
                    <a:pt x="95" y="49"/>
                  </a:cubicBezTo>
                  <a:cubicBezTo>
                    <a:pt x="95" y="32"/>
                    <a:pt x="95" y="17"/>
                    <a:pt x="80" y="1"/>
                  </a:cubicBezTo>
                  <a:lnTo>
                    <a:pt x="64" y="1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40"/>
            <p:cNvSpPr/>
            <p:nvPr/>
          </p:nvSpPr>
          <p:spPr>
            <a:xfrm>
              <a:off x="3377926" y="1792261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64" y="1"/>
                  </a:lnTo>
                  <a:lnTo>
                    <a:pt x="32" y="1"/>
                  </a:lnTo>
                  <a:cubicBezTo>
                    <a:pt x="17" y="16"/>
                    <a:pt x="1" y="32"/>
                    <a:pt x="1" y="47"/>
                  </a:cubicBezTo>
                  <a:cubicBezTo>
                    <a:pt x="17" y="64"/>
                    <a:pt x="32" y="79"/>
                    <a:pt x="49" y="79"/>
                  </a:cubicBezTo>
                  <a:lnTo>
                    <a:pt x="49" y="79"/>
                  </a:lnTo>
                  <a:lnTo>
                    <a:pt x="64" y="79"/>
                  </a:lnTo>
                  <a:cubicBezTo>
                    <a:pt x="95" y="79"/>
                    <a:pt x="95" y="47"/>
                    <a:pt x="95" y="32"/>
                  </a:cubicBezTo>
                  <a:lnTo>
                    <a:pt x="95" y="32"/>
                  </a:lnTo>
                  <a:lnTo>
                    <a:pt x="95" y="16"/>
                  </a:lnTo>
                  <a:cubicBezTo>
                    <a:pt x="95" y="16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40"/>
            <p:cNvSpPr/>
            <p:nvPr/>
          </p:nvSpPr>
          <p:spPr>
            <a:xfrm>
              <a:off x="3383936" y="1799767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64" y="1"/>
                  </a:moveTo>
                  <a:lnTo>
                    <a:pt x="49" y="1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1" y="48"/>
                    <a:pt x="1" y="80"/>
                    <a:pt x="17" y="80"/>
                  </a:cubicBezTo>
                  <a:cubicBezTo>
                    <a:pt x="32" y="95"/>
                    <a:pt x="32" y="95"/>
                    <a:pt x="49" y="95"/>
                  </a:cubicBezTo>
                  <a:lnTo>
                    <a:pt x="64" y="80"/>
                  </a:lnTo>
                  <a:lnTo>
                    <a:pt x="80" y="64"/>
                  </a:lnTo>
                  <a:cubicBezTo>
                    <a:pt x="95" y="48"/>
                    <a:pt x="95" y="32"/>
                    <a:pt x="80" y="17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40"/>
            <p:cNvSpPr/>
            <p:nvPr/>
          </p:nvSpPr>
          <p:spPr>
            <a:xfrm>
              <a:off x="3413005" y="1796269"/>
              <a:ext cx="4039" cy="3530"/>
            </a:xfrm>
            <a:custGeom>
              <a:avLst/>
              <a:gdLst/>
              <a:ahLst/>
              <a:cxnLst/>
              <a:rect l="l" t="t" r="r" b="b"/>
              <a:pathLst>
                <a:path w="127" h="111" extrusionOk="0">
                  <a:moveTo>
                    <a:pt x="80" y="1"/>
                  </a:moveTo>
                  <a:lnTo>
                    <a:pt x="80" y="1"/>
                  </a:lnTo>
                  <a:cubicBezTo>
                    <a:pt x="80" y="1"/>
                    <a:pt x="64" y="1"/>
                    <a:pt x="64" y="16"/>
                  </a:cubicBezTo>
                  <a:lnTo>
                    <a:pt x="48" y="1"/>
                  </a:lnTo>
                  <a:lnTo>
                    <a:pt x="32" y="16"/>
                  </a:lnTo>
                  <a:cubicBezTo>
                    <a:pt x="17" y="16"/>
                    <a:pt x="1" y="47"/>
                    <a:pt x="17" y="64"/>
                  </a:cubicBezTo>
                  <a:lnTo>
                    <a:pt x="32" y="95"/>
                  </a:lnTo>
                  <a:cubicBezTo>
                    <a:pt x="48" y="111"/>
                    <a:pt x="48" y="111"/>
                    <a:pt x="64" y="111"/>
                  </a:cubicBezTo>
                  <a:lnTo>
                    <a:pt x="64" y="111"/>
                  </a:lnTo>
                  <a:lnTo>
                    <a:pt x="80" y="111"/>
                  </a:lnTo>
                  <a:cubicBezTo>
                    <a:pt x="80" y="111"/>
                    <a:pt x="95" y="111"/>
                    <a:pt x="95" y="95"/>
                  </a:cubicBezTo>
                  <a:lnTo>
                    <a:pt x="111" y="79"/>
                  </a:lnTo>
                  <a:lnTo>
                    <a:pt x="111" y="64"/>
                  </a:lnTo>
                  <a:lnTo>
                    <a:pt x="111" y="47"/>
                  </a:lnTo>
                  <a:lnTo>
                    <a:pt x="127" y="47"/>
                  </a:lnTo>
                  <a:cubicBezTo>
                    <a:pt x="127" y="32"/>
                    <a:pt x="111" y="16"/>
                    <a:pt x="95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40"/>
            <p:cNvSpPr/>
            <p:nvPr/>
          </p:nvSpPr>
          <p:spPr>
            <a:xfrm>
              <a:off x="3284232" y="1802279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3" y="1"/>
                    <a:pt x="16" y="16"/>
                    <a:pt x="16" y="16"/>
                  </a:cubicBezTo>
                  <a:cubicBezTo>
                    <a:pt x="16" y="32"/>
                    <a:pt x="1" y="48"/>
                    <a:pt x="16" y="48"/>
                  </a:cubicBezTo>
                  <a:lnTo>
                    <a:pt x="16" y="64"/>
                  </a:lnTo>
                  <a:lnTo>
                    <a:pt x="33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96" y="79"/>
                  </a:lnTo>
                  <a:lnTo>
                    <a:pt x="96" y="64"/>
                  </a:lnTo>
                  <a:cubicBezTo>
                    <a:pt x="96" y="48"/>
                    <a:pt x="96" y="32"/>
                    <a:pt x="79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40"/>
            <p:cNvSpPr/>
            <p:nvPr/>
          </p:nvSpPr>
          <p:spPr>
            <a:xfrm>
              <a:off x="3408521" y="1814333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6" y="0"/>
                    <a:pt x="0" y="15"/>
                  </a:cubicBezTo>
                  <a:cubicBezTo>
                    <a:pt x="0" y="32"/>
                    <a:pt x="0" y="47"/>
                    <a:pt x="16" y="63"/>
                  </a:cubicBezTo>
                  <a:lnTo>
                    <a:pt x="32" y="78"/>
                  </a:lnTo>
                  <a:lnTo>
                    <a:pt x="47" y="78"/>
                  </a:lnTo>
                  <a:cubicBezTo>
                    <a:pt x="63" y="78"/>
                    <a:pt x="79" y="78"/>
                    <a:pt x="79" y="63"/>
                  </a:cubicBezTo>
                  <a:cubicBezTo>
                    <a:pt x="95" y="47"/>
                    <a:pt x="95" y="32"/>
                    <a:pt x="79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40"/>
            <p:cNvSpPr/>
            <p:nvPr/>
          </p:nvSpPr>
          <p:spPr>
            <a:xfrm>
              <a:off x="3357889" y="1786727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63" y="1"/>
                  </a:lnTo>
                  <a:lnTo>
                    <a:pt x="48" y="1"/>
                  </a:lnTo>
                  <a:lnTo>
                    <a:pt x="17" y="17"/>
                  </a:lnTo>
                  <a:cubicBezTo>
                    <a:pt x="0" y="17"/>
                    <a:pt x="0" y="32"/>
                    <a:pt x="0" y="49"/>
                  </a:cubicBezTo>
                  <a:lnTo>
                    <a:pt x="32" y="80"/>
                  </a:lnTo>
                  <a:lnTo>
                    <a:pt x="48" y="80"/>
                  </a:lnTo>
                  <a:lnTo>
                    <a:pt x="80" y="64"/>
                  </a:lnTo>
                  <a:cubicBezTo>
                    <a:pt x="95" y="49"/>
                    <a:pt x="95" y="32"/>
                    <a:pt x="95" y="17"/>
                  </a:cubicBezTo>
                  <a:cubicBezTo>
                    <a:pt x="80" y="1"/>
                    <a:pt x="80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40"/>
            <p:cNvSpPr/>
            <p:nvPr/>
          </p:nvSpPr>
          <p:spPr>
            <a:xfrm>
              <a:off x="3312792" y="1791275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8" y="0"/>
                  </a:moveTo>
                  <a:lnTo>
                    <a:pt x="48" y="0"/>
                  </a:lnTo>
                  <a:lnTo>
                    <a:pt x="17" y="0"/>
                  </a:lnTo>
                  <a:cubicBezTo>
                    <a:pt x="0" y="15"/>
                    <a:pt x="17" y="47"/>
                    <a:pt x="32" y="47"/>
                  </a:cubicBezTo>
                  <a:lnTo>
                    <a:pt x="48" y="63"/>
                  </a:lnTo>
                  <a:cubicBezTo>
                    <a:pt x="48" y="78"/>
                    <a:pt x="63" y="78"/>
                    <a:pt x="63" y="78"/>
                  </a:cubicBezTo>
                  <a:cubicBezTo>
                    <a:pt x="80" y="78"/>
                    <a:pt x="80" y="78"/>
                    <a:pt x="95" y="63"/>
                  </a:cubicBezTo>
                  <a:cubicBezTo>
                    <a:pt x="95" y="47"/>
                    <a:pt x="95" y="32"/>
                    <a:pt x="80" y="1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40"/>
            <p:cNvSpPr/>
            <p:nvPr/>
          </p:nvSpPr>
          <p:spPr>
            <a:xfrm>
              <a:off x="3052224" y="1817800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17" y="17"/>
                    <a:pt x="17" y="17"/>
                  </a:cubicBezTo>
                  <a:lnTo>
                    <a:pt x="1" y="32"/>
                  </a:lnTo>
                  <a:lnTo>
                    <a:pt x="1" y="49"/>
                  </a:lnTo>
                  <a:cubicBezTo>
                    <a:pt x="1" y="64"/>
                    <a:pt x="1" y="80"/>
                    <a:pt x="17" y="80"/>
                  </a:cubicBezTo>
                  <a:cubicBezTo>
                    <a:pt x="17" y="80"/>
                    <a:pt x="17" y="95"/>
                    <a:pt x="32" y="95"/>
                  </a:cubicBezTo>
                  <a:lnTo>
                    <a:pt x="48" y="80"/>
                  </a:lnTo>
                  <a:lnTo>
                    <a:pt x="64" y="80"/>
                  </a:lnTo>
                  <a:lnTo>
                    <a:pt x="64" y="64"/>
                  </a:lnTo>
                  <a:cubicBezTo>
                    <a:pt x="80" y="49"/>
                    <a:pt x="80" y="17"/>
                    <a:pt x="64" y="17"/>
                  </a:cubicBez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40"/>
            <p:cNvSpPr/>
            <p:nvPr/>
          </p:nvSpPr>
          <p:spPr>
            <a:xfrm>
              <a:off x="3202560" y="1801771"/>
              <a:ext cx="2544" cy="3053"/>
            </a:xfrm>
            <a:custGeom>
              <a:avLst/>
              <a:gdLst/>
              <a:ahLst/>
              <a:cxnLst/>
              <a:rect l="l" t="t" r="r" b="b"/>
              <a:pathLst>
                <a:path w="80" h="96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7"/>
                    <a:pt x="17" y="17"/>
                  </a:cubicBezTo>
                  <a:lnTo>
                    <a:pt x="0" y="32"/>
                  </a:lnTo>
                  <a:cubicBezTo>
                    <a:pt x="0" y="48"/>
                    <a:pt x="0" y="64"/>
                    <a:pt x="17" y="80"/>
                  </a:cubicBezTo>
                  <a:cubicBezTo>
                    <a:pt x="17" y="95"/>
                    <a:pt x="32" y="95"/>
                    <a:pt x="32" y="95"/>
                  </a:cubicBezTo>
                  <a:lnTo>
                    <a:pt x="32" y="95"/>
                  </a:lnTo>
                  <a:cubicBezTo>
                    <a:pt x="48" y="95"/>
                    <a:pt x="48" y="95"/>
                    <a:pt x="63" y="80"/>
                  </a:cubicBezTo>
                  <a:lnTo>
                    <a:pt x="63" y="80"/>
                  </a:lnTo>
                  <a:lnTo>
                    <a:pt x="80" y="64"/>
                  </a:lnTo>
                  <a:cubicBezTo>
                    <a:pt x="80" y="48"/>
                    <a:pt x="80" y="32"/>
                    <a:pt x="63" y="17"/>
                  </a:cubicBezTo>
                  <a:cubicBezTo>
                    <a:pt x="63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40"/>
            <p:cNvSpPr/>
            <p:nvPr/>
          </p:nvSpPr>
          <p:spPr>
            <a:xfrm>
              <a:off x="3431578" y="1806287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47" y="1"/>
                  </a:ln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lnTo>
                    <a:pt x="0" y="32"/>
                  </a:lnTo>
                  <a:lnTo>
                    <a:pt x="0" y="48"/>
                  </a:lnTo>
                  <a:lnTo>
                    <a:pt x="15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63" y="64"/>
                  </a:lnTo>
                  <a:cubicBezTo>
                    <a:pt x="78" y="64"/>
                    <a:pt x="95" y="48"/>
                    <a:pt x="95" y="32"/>
                  </a:cubicBezTo>
                  <a:lnTo>
                    <a:pt x="95" y="32"/>
                  </a:lnTo>
                  <a:cubicBezTo>
                    <a:pt x="95" y="1"/>
                    <a:pt x="78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40"/>
            <p:cNvSpPr/>
            <p:nvPr/>
          </p:nvSpPr>
          <p:spPr>
            <a:xfrm>
              <a:off x="3205550" y="1828836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lnTo>
                    <a:pt x="32" y="0"/>
                  </a:lnTo>
                  <a:lnTo>
                    <a:pt x="17" y="32"/>
                  </a:lnTo>
                  <a:cubicBezTo>
                    <a:pt x="1" y="32"/>
                    <a:pt x="1" y="63"/>
                    <a:pt x="17" y="80"/>
                  </a:cubicBezTo>
                  <a:lnTo>
                    <a:pt x="32" y="80"/>
                  </a:lnTo>
                  <a:lnTo>
                    <a:pt x="3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80" y="48"/>
                  </a:lnTo>
                  <a:lnTo>
                    <a:pt x="80" y="48"/>
                  </a:lnTo>
                  <a:cubicBezTo>
                    <a:pt x="95" y="32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40"/>
            <p:cNvSpPr/>
            <p:nvPr/>
          </p:nvSpPr>
          <p:spPr>
            <a:xfrm>
              <a:off x="3318326" y="1817800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1"/>
                  </a:moveTo>
                  <a:lnTo>
                    <a:pt x="63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6" y="1"/>
                    <a:pt x="0" y="17"/>
                    <a:pt x="0" y="32"/>
                  </a:cubicBezTo>
                  <a:cubicBezTo>
                    <a:pt x="0" y="49"/>
                    <a:pt x="0" y="49"/>
                    <a:pt x="16" y="64"/>
                  </a:cubicBezTo>
                  <a:lnTo>
                    <a:pt x="32" y="64"/>
                  </a:lnTo>
                  <a:lnTo>
                    <a:pt x="47" y="64"/>
                  </a:lnTo>
                  <a:lnTo>
                    <a:pt x="63" y="64"/>
                  </a:lnTo>
                  <a:cubicBezTo>
                    <a:pt x="79" y="64"/>
                    <a:pt x="95" y="49"/>
                    <a:pt x="95" y="32"/>
                  </a:cubicBezTo>
                  <a:cubicBezTo>
                    <a:pt x="95" y="17"/>
                    <a:pt x="95" y="17"/>
                    <a:pt x="79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40"/>
            <p:cNvSpPr/>
            <p:nvPr/>
          </p:nvSpPr>
          <p:spPr>
            <a:xfrm>
              <a:off x="3398503" y="1809785"/>
              <a:ext cx="2512" cy="3053"/>
            </a:xfrm>
            <a:custGeom>
              <a:avLst/>
              <a:gdLst/>
              <a:ahLst/>
              <a:cxnLst/>
              <a:rect l="l" t="t" r="r" b="b"/>
              <a:pathLst>
                <a:path w="79" h="96" extrusionOk="0">
                  <a:moveTo>
                    <a:pt x="32" y="1"/>
                  </a:moveTo>
                  <a:lnTo>
                    <a:pt x="32" y="1"/>
                  </a:lnTo>
                  <a:lnTo>
                    <a:pt x="32" y="1"/>
                  </a:lnTo>
                  <a:lnTo>
                    <a:pt x="32" y="1"/>
                  </a:lnTo>
                  <a:cubicBezTo>
                    <a:pt x="15" y="1"/>
                    <a:pt x="15" y="17"/>
                    <a:pt x="0" y="32"/>
                  </a:cubicBezTo>
                  <a:lnTo>
                    <a:pt x="0" y="32"/>
                  </a:lnTo>
                  <a:lnTo>
                    <a:pt x="0" y="49"/>
                  </a:lnTo>
                  <a:lnTo>
                    <a:pt x="0" y="49"/>
                  </a:lnTo>
                  <a:cubicBezTo>
                    <a:pt x="0" y="64"/>
                    <a:pt x="0" y="80"/>
                    <a:pt x="15" y="95"/>
                  </a:cubicBezTo>
                  <a:lnTo>
                    <a:pt x="32" y="95"/>
                  </a:lnTo>
                  <a:lnTo>
                    <a:pt x="47" y="95"/>
                  </a:lnTo>
                  <a:cubicBezTo>
                    <a:pt x="47" y="95"/>
                    <a:pt x="63" y="80"/>
                    <a:pt x="63" y="64"/>
                  </a:cubicBezTo>
                  <a:lnTo>
                    <a:pt x="63" y="64"/>
                  </a:lnTo>
                  <a:lnTo>
                    <a:pt x="63" y="64"/>
                  </a:lnTo>
                  <a:lnTo>
                    <a:pt x="78" y="49"/>
                  </a:lnTo>
                  <a:lnTo>
                    <a:pt x="78" y="49"/>
                  </a:lnTo>
                  <a:lnTo>
                    <a:pt x="78" y="32"/>
                  </a:lnTo>
                  <a:cubicBezTo>
                    <a:pt x="63" y="17"/>
                    <a:pt x="63" y="1"/>
                    <a:pt x="32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40"/>
            <p:cNvSpPr/>
            <p:nvPr/>
          </p:nvSpPr>
          <p:spPr>
            <a:xfrm>
              <a:off x="3206567" y="1830362"/>
              <a:ext cx="2544" cy="2512"/>
            </a:xfrm>
            <a:custGeom>
              <a:avLst/>
              <a:gdLst/>
              <a:ahLst/>
              <a:cxnLst/>
              <a:rect l="l" t="t" r="r" b="b"/>
              <a:pathLst>
                <a:path w="80" h="79" extrusionOk="0">
                  <a:moveTo>
                    <a:pt x="32" y="0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7"/>
                  </a:lnTo>
                  <a:lnTo>
                    <a:pt x="17" y="63"/>
                  </a:lnTo>
                  <a:cubicBezTo>
                    <a:pt x="32" y="78"/>
                    <a:pt x="32" y="78"/>
                    <a:pt x="48" y="78"/>
                  </a:cubicBezTo>
                  <a:cubicBezTo>
                    <a:pt x="48" y="78"/>
                    <a:pt x="63" y="63"/>
                    <a:pt x="80" y="63"/>
                  </a:cubicBezTo>
                  <a:cubicBezTo>
                    <a:pt x="80" y="47"/>
                    <a:pt x="80" y="32"/>
                    <a:pt x="63" y="15"/>
                  </a:cubicBez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40"/>
            <p:cNvSpPr/>
            <p:nvPr/>
          </p:nvSpPr>
          <p:spPr>
            <a:xfrm>
              <a:off x="3429034" y="1781734"/>
              <a:ext cx="4039" cy="3021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0" y="0"/>
                  </a:moveTo>
                  <a:lnTo>
                    <a:pt x="80" y="0"/>
                  </a:lnTo>
                  <a:lnTo>
                    <a:pt x="64" y="0"/>
                  </a:lnTo>
                  <a:lnTo>
                    <a:pt x="32" y="32"/>
                  </a:lnTo>
                  <a:lnTo>
                    <a:pt x="17" y="32"/>
                  </a:lnTo>
                  <a:cubicBezTo>
                    <a:pt x="17" y="32"/>
                    <a:pt x="1" y="48"/>
                    <a:pt x="1" y="63"/>
                  </a:cubicBezTo>
                  <a:lnTo>
                    <a:pt x="1" y="80"/>
                  </a:lnTo>
                  <a:cubicBezTo>
                    <a:pt x="17" y="95"/>
                    <a:pt x="32" y="95"/>
                    <a:pt x="32" y="95"/>
                  </a:cubicBezTo>
                  <a:lnTo>
                    <a:pt x="49" y="95"/>
                  </a:lnTo>
                  <a:lnTo>
                    <a:pt x="95" y="63"/>
                  </a:lnTo>
                  <a:lnTo>
                    <a:pt x="95" y="63"/>
                  </a:lnTo>
                  <a:cubicBezTo>
                    <a:pt x="112" y="48"/>
                    <a:pt x="127" y="32"/>
                    <a:pt x="112" y="17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40"/>
            <p:cNvSpPr/>
            <p:nvPr/>
          </p:nvSpPr>
          <p:spPr>
            <a:xfrm>
              <a:off x="3362914" y="1788731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8" y="1"/>
                  </a:moveTo>
                  <a:lnTo>
                    <a:pt x="32" y="1"/>
                  </a:lnTo>
                  <a:lnTo>
                    <a:pt x="32" y="1"/>
                  </a:lnTo>
                  <a:cubicBezTo>
                    <a:pt x="16" y="17"/>
                    <a:pt x="0" y="32"/>
                    <a:pt x="16" y="49"/>
                  </a:cubicBezTo>
                  <a:lnTo>
                    <a:pt x="16" y="80"/>
                  </a:lnTo>
                  <a:cubicBezTo>
                    <a:pt x="32" y="95"/>
                    <a:pt x="32" y="95"/>
                    <a:pt x="48" y="95"/>
                  </a:cubicBezTo>
                  <a:lnTo>
                    <a:pt x="63" y="95"/>
                  </a:lnTo>
                  <a:cubicBezTo>
                    <a:pt x="79" y="80"/>
                    <a:pt x="95" y="64"/>
                    <a:pt x="79" y="49"/>
                  </a:cubicBezTo>
                  <a:lnTo>
                    <a:pt x="79" y="32"/>
                  </a:lnTo>
                  <a:cubicBezTo>
                    <a:pt x="63" y="17"/>
                    <a:pt x="63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40"/>
            <p:cNvSpPr/>
            <p:nvPr/>
          </p:nvSpPr>
          <p:spPr>
            <a:xfrm>
              <a:off x="3414532" y="1805778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1"/>
                  </a:moveTo>
                  <a:lnTo>
                    <a:pt x="63" y="1"/>
                  </a:lnTo>
                  <a:lnTo>
                    <a:pt x="47" y="1"/>
                  </a:lnTo>
                  <a:lnTo>
                    <a:pt x="32" y="17"/>
                  </a:lnTo>
                  <a:cubicBezTo>
                    <a:pt x="16" y="17"/>
                    <a:pt x="16" y="17"/>
                    <a:pt x="16" y="32"/>
                  </a:cubicBezTo>
                  <a:cubicBezTo>
                    <a:pt x="0" y="32"/>
                    <a:pt x="0" y="48"/>
                    <a:pt x="0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lnTo>
                    <a:pt x="47" y="80"/>
                  </a:lnTo>
                  <a:lnTo>
                    <a:pt x="79" y="64"/>
                  </a:lnTo>
                  <a:cubicBezTo>
                    <a:pt x="95" y="64"/>
                    <a:pt x="95" y="48"/>
                    <a:pt x="95" y="32"/>
                  </a:cubicBezTo>
                  <a:lnTo>
                    <a:pt x="95" y="32"/>
                  </a:lnTo>
                  <a:lnTo>
                    <a:pt x="95" y="17"/>
                  </a:lnTo>
                  <a:cubicBezTo>
                    <a:pt x="79" y="17"/>
                    <a:pt x="79" y="1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40"/>
            <p:cNvSpPr/>
            <p:nvPr/>
          </p:nvSpPr>
          <p:spPr>
            <a:xfrm>
              <a:off x="3143946" y="1833829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7"/>
                    <a:pt x="16" y="17"/>
                    <a:pt x="16" y="17"/>
                  </a:cubicBezTo>
                  <a:cubicBezTo>
                    <a:pt x="0" y="32"/>
                    <a:pt x="0" y="64"/>
                    <a:pt x="16" y="64"/>
                  </a:cubicBezTo>
                  <a:lnTo>
                    <a:pt x="32" y="80"/>
                  </a:lnTo>
                  <a:cubicBezTo>
                    <a:pt x="47" y="80"/>
                    <a:pt x="47" y="95"/>
                    <a:pt x="63" y="95"/>
                  </a:cubicBezTo>
                  <a:lnTo>
                    <a:pt x="79" y="80"/>
                  </a:lnTo>
                  <a:cubicBezTo>
                    <a:pt x="95" y="64"/>
                    <a:pt x="95" y="49"/>
                    <a:pt x="79" y="32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40"/>
            <p:cNvSpPr/>
            <p:nvPr/>
          </p:nvSpPr>
          <p:spPr>
            <a:xfrm>
              <a:off x="3191524" y="1829344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64" y="1"/>
                  </a:moveTo>
                  <a:lnTo>
                    <a:pt x="64" y="1"/>
                  </a:ln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7" y="64"/>
                    <a:pt x="32" y="64"/>
                  </a:cubicBezTo>
                  <a:cubicBezTo>
                    <a:pt x="32" y="79"/>
                    <a:pt x="32" y="79"/>
                    <a:pt x="48" y="79"/>
                  </a:cubicBezTo>
                  <a:cubicBezTo>
                    <a:pt x="64" y="79"/>
                    <a:pt x="64" y="79"/>
                    <a:pt x="80" y="64"/>
                  </a:cubicBezTo>
                  <a:lnTo>
                    <a:pt x="80" y="47"/>
                  </a:lnTo>
                  <a:cubicBezTo>
                    <a:pt x="95" y="32"/>
                    <a:pt x="95" y="16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40"/>
            <p:cNvSpPr/>
            <p:nvPr/>
          </p:nvSpPr>
          <p:spPr>
            <a:xfrm>
              <a:off x="3452601" y="1781257"/>
              <a:ext cx="3530" cy="2035"/>
            </a:xfrm>
            <a:custGeom>
              <a:avLst/>
              <a:gdLst/>
              <a:ahLst/>
              <a:cxnLst/>
              <a:rect l="l" t="t" r="r" b="b"/>
              <a:pathLst>
                <a:path w="111" h="64" extrusionOk="0">
                  <a:moveTo>
                    <a:pt x="48" y="0"/>
                  </a:moveTo>
                  <a:lnTo>
                    <a:pt x="32" y="0"/>
                  </a:lnTo>
                  <a:cubicBezTo>
                    <a:pt x="16" y="0"/>
                    <a:pt x="16" y="15"/>
                    <a:pt x="1" y="15"/>
                  </a:cubicBezTo>
                  <a:cubicBezTo>
                    <a:pt x="1" y="47"/>
                    <a:pt x="16" y="63"/>
                    <a:pt x="32" y="63"/>
                  </a:cubicBezTo>
                  <a:lnTo>
                    <a:pt x="64" y="63"/>
                  </a:lnTo>
                  <a:lnTo>
                    <a:pt x="64" y="63"/>
                  </a:lnTo>
                  <a:cubicBezTo>
                    <a:pt x="79" y="63"/>
                    <a:pt x="95" y="63"/>
                    <a:pt x="95" y="47"/>
                  </a:cubicBezTo>
                  <a:cubicBezTo>
                    <a:pt x="111" y="32"/>
                    <a:pt x="95" y="0"/>
                    <a:pt x="79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40"/>
            <p:cNvSpPr/>
            <p:nvPr/>
          </p:nvSpPr>
          <p:spPr>
            <a:xfrm>
              <a:off x="3260188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lnTo>
                    <a:pt x="16" y="0"/>
                  </a:lnTo>
                  <a:cubicBezTo>
                    <a:pt x="1" y="17"/>
                    <a:pt x="1" y="48"/>
                    <a:pt x="16" y="48"/>
                  </a:cubicBezTo>
                  <a:lnTo>
                    <a:pt x="32" y="63"/>
                  </a:lnTo>
                  <a:cubicBezTo>
                    <a:pt x="32" y="80"/>
                    <a:pt x="47" y="80"/>
                    <a:pt x="47" y="80"/>
                  </a:cubicBezTo>
                  <a:cubicBezTo>
                    <a:pt x="64" y="80"/>
                    <a:pt x="79" y="63"/>
                    <a:pt x="79" y="63"/>
                  </a:cubicBezTo>
                  <a:cubicBezTo>
                    <a:pt x="95" y="48"/>
                    <a:pt x="95" y="32"/>
                    <a:pt x="79" y="17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40"/>
            <p:cNvSpPr/>
            <p:nvPr/>
          </p:nvSpPr>
          <p:spPr>
            <a:xfrm>
              <a:off x="3039185" y="1822825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1" y="32"/>
                  </a:lnTo>
                  <a:lnTo>
                    <a:pt x="1" y="32"/>
                  </a:lnTo>
                  <a:lnTo>
                    <a:pt x="1" y="48"/>
                  </a:lnTo>
                  <a:lnTo>
                    <a:pt x="32" y="80"/>
                  </a:lnTo>
                  <a:lnTo>
                    <a:pt x="64" y="80"/>
                  </a:lnTo>
                  <a:lnTo>
                    <a:pt x="64" y="80"/>
                  </a:lnTo>
                  <a:cubicBezTo>
                    <a:pt x="80" y="80"/>
                    <a:pt x="95" y="63"/>
                    <a:pt x="95" y="48"/>
                  </a:cubicBezTo>
                  <a:lnTo>
                    <a:pt x="95" y="48"/>
                  </a:lnTo>
                  <a:lnTo>
                    <a:pt x="95" y="32"/>
                  </a:lnTo>
                  <a:cubicBezTo>
                    <a:pt x="95" y="17"/>
                    <a:pt x="80" y="17"/>
                    <a:pt x="80" y="1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40"/>
            <p:cNvSpPr/>
            <p:nvPr/>
          </p:nvSpPr>
          <p:spPr>
            <a:xfrm>
              <a:off x="3404513" y="1813315"/>
              <a:ext cx="2512" cy="2512"/>
            </a:xfrm>
            <a:custGeom>
              <a:avLst/>
              <a:gdLst/>
              <a:ahLst/>
              <a:cxnLst/>
              <a:rect l="l" t="t" r="r" b="b"/>
              <a:pathLst>
                <a:path w="79" h="79" extrusionOk="0">
                  <a:moveTo>
                    <a:pt x="47" y="1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15" y="1"/>
                  </a:lnTo>
                  <a:lnTo>
                    <a:pt x="15" y="16"/>
                  </a:lnTo>
                  <a:lnTo>
                    <a:pt x="0" y="16"/>
                  </a:lnTo>
                  <a:cubicBezTo>
                    <a:pt x="0" y="32"/>
                    <a:pt x="0" y="64"/>
                    <a:pt x="15" y="79"/>
                  </a:cubicBezTo>
                  <a:lnTo>
                    <a:pt x="32" y="79"/>
                  </a:lnTo>
                  <a:cubicBezTo>
                    <a:pt x="47" y="79"/>
                    <a:pt x="47" y="79"/>
                    <a:pt x="63" y="64"/>
                  </a:cubicBezTo>
                  <a:lnTo>
                    <a:pt x="78" y="47"/>
                  </a:lnTo>
                  <a:cubicBezTo>
                    <a:pt x="78" y="32"/>
                    <a:pt x="78" y="16"/>
                    <a:pt x="63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40"/>
            <p:cNvSpPr/>
            <p:nvPr/>
          </p:nvSpPr>
          <p:spPr>
            <a:xfrm>
              <a:off x="3200079" y="1831825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47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5" y="32"/>
                  </a:lnTo>
                  <a:cubicBezTo>
                    <a:pt x="0" y="49"/>
                    <a:pt x="0" y="64"/>
                    <a:pt x="15" y="80"/>
                  </a:cubicBezTo>
                  <a:lnTo>
                    <a:pt x="32" y="80"/>
                  </a:lnTo>
                  <a:cubicBezTo>
                    <a:pt x="47" y="80"/>
                    <a:pt x="63" y="80"/>
                    <a:pt x="63" y="64"/>
                  </a:cubicBezTo>
                  <a:lnTo>
                    <a:pt x="78" y="49"/>
                  </a:lnTo>
                  <a:cubicBezTo>
                    <a:pt x="95" y="32"/>
                    <a:pt x="95" y="17"/>
                    <a:pt x="7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40"/>
            <p:cNvSpPr/>
            <p:nvPr/>
          </p:nvSpPr>
          <p:spPr>
            <a:xfrm>
              <a:off x="3192033" y="1831825"/>
              <a:ext cx="3053" cy="3053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48" y="1"/>
                  </a:moveTo>
                  <a:lnTo>
                    <a:pt x="48" y="1"/>
                  </a:lnTo>
                  <a:lnTo>
                    <a:pt x="32" y="17"/>
                  </a:lnTo>
                  <a:lnTo>
                    <a:pt x="16" y="32"/>
                  </a:lnTo>
                  <a:cubicBezTo>
                    <a:pt x="1" y="49"/>
                    <a:pt x="1" y="80"/>
                    <a:pt x="16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4" y="80"/>
                  </a:lnTo>
                  <a:lnTo>
                    <a:pt x="79" y="64"/>
                  </a:lnTo>
                  <a:cubicBezTo>
                    <a:pt x="95" y="49"/>
                    <a:pt x="95" y="32"/>
                    <a:pt x="79" y="17"/>
                  </a:cubicBezTo>
                  <a:cubicBezTo>
                    <a:pt x="64" y="17"/>
                    <a:pt x="64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40"/>
            <p:cNvSpPr/>
            <p:nvPr/>
          </p:nvSpPr>
          <p:spPr>
            <a:xfrm>
              <a:off x="3433041" y="1807781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64" y="1"/>
                  </a:moveTo>
                  <a:lnTo>
                    <a:pt x="64" y="1"/>
                  </a:lnTo>
                  <a:lnTo>
                    <a:pt x="49" y="1"/>
                  </a:lnTo>
                  <a:lnTo>
                    <a:pt x="32" y="17"/>
                  </a:lnTo>
                  <a:cubicBezTo>
                    <a:pt x="17" y="17"/>
                    <a:pt x="17" y="17"/>
                    <a:pt x="17" y="32"/>
                  </a:cubicBezTo>
                  <a:cubicBezTo>
                    <a:pt x="1" y="32"/>
                    <a:pt x="1" y="48"/>
                    <a:pt x="17" y="64"/>
                  </a:cubicBezTo>
                  <a:lnTo>
                    <a:pt x="17" y="80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80" y="64"/>
                  </a:lnTo>
                  <a:cubicBezTo>
                    <a:pt x="95" y="64"/>
                    <a:pt x="95" y="48"/>
                    <a:pt x="95" y="17"/>
                  </a:cubicBezTo>
                  <a:cubicBezTo>
                    <a:pt x="95" y="17"/>
                    <a:pt x="80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40"/>
            <p:cNvSpPr/>
            <p:nvPr/>
          </p:nvSpPr>
          <p:spPr>
            <a:xfrm>
              <a:off x="3269698" y="1824828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63" y="0"/>
                  </a:moveTo>
                  <a:lnTo>
                    <a:pt x="48" y="0"/>
                  </a:lnTo>
                  <a:lnTo>
                    <a:pt x="32" y="17"/>
                  </a:ln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cubicBezTo>
                    <a:pt x="32" y="95"/>
                    <a:pt x="32" y="95"/>
                    <a:pt x="48" y="95"/>
                  </a:cubicBezTo>
                  <a:lnTo>
                    <a:pt x="63" y="80"/>
                  </a:lnTo>
                  <a:lnTo>
                    <a:pt x="80" y="63"/>
                  </a:lnTo>
                  <a:cubicBezTo>
                    <a:pt x="95" y="48"/>
                    <a:pt x="95" y="32"/>
                    <a:pt x="80" y="17"/>
                  </a:cubicBezTo>
                  <a:cubicBezTo>
                    <a:pt x="80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40"/>
            <p:cNvSpPr/>
            <p:nvPr/>
          </p:nvSpPr>
          <p:spPr>
            <a:xfrm>
              <a:off x="3356395" y="1757182"/>
              <a:ext cx="2512" cy="2544"/>
            </a:xfrm>
            <a:custGeom>
              <a:avLst/>
              <a:gdLst/>
              <a:ahLst/>
              <a:cxnLst/>
              <a:rect l="l" t="t" r="r" b="b"/>
              <a:pathLst>
                <a:path w="79" h="80" extrusionOk="0">
                  <a:moveTo>
                    <a:pt x="32" y="1"/>
                  </a:moveTo>
                  <a:lnTo>
                    <a:pt x="32" y="1"/>
                  </a:lnTo>
                  <a:cubicBezTo>
                    <a:pt x="16" y="1"/>
                    <a:pt x="16" y="1"/>
                    <a:pt x="16" y="16"/>
                  </a:cubicBezTo>
                  <a:cubicBezTo>
                    <a:pt x="1" y="32"/>
                    <a:pt x="1" y="48"/>
                    <a:pt x="16" y="64"/>
                  </a:cubicBezTo>
                  <a:lnTo>
                    <a:pt x="32" y="79"/>
                  </a:lnTo>
                  <a:lnTo>
                    <a:pt x="47" y="79"/>
                  </a:lnTo>
                  <a:lnTo>
                    <a:pt x="64" y="79"/>
                  </a:lnTo>
                  <a:cubicBezTo>
                    <a:pt x="64" y="64"/>
                    <a:pt x="64" y="48"/>
                    <a:pt x="79" y="48"/>
                  </a:cubicBezTo>
                  <a:lnTo>
                    <a:pt x="79" y="48"/>
                  </a:lnTo>
                  <a:lnTo>
                    <a:pt x="79" y="16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40"/>
            <p:cNvSpPr/>
            <p:nvPr/>
          </p:nvSpPr>
          <p:spPr>
            <a:xfrm>
              <a:off x="3020166" y="1805301"/>
              <a:ext cx="3021" cy="2035"/>
            </a:xfrm>
            <a:custGeom>
              <a:avLst/>
              <a:gdLst/>
              <a:ahLst/>
              <a:cxnLst/>
              <a:rect l="l" t="t" r="r" b="b"/>
              <a:pathLst>
                <a:path w="95" h="64" extrusionOk="0">
                  <a:moveTo>
                    <a:pt x="63" y="0"/>
                  </a:moveTo>
                  <a:lnTo>
                    <a:pt x="48" y="0"/>
                  </a:lnTo>
                  <a:lnTo>
                    <a:pt x="32" y="0"/>
                  </a:lnTo>
                  <a:lnTo>
                    <a:pt x="17" y="0"/>
                  </a:lnTo>
                  <a:cubicBezTo>
                    <a:pt x="0" y="16"/>
                    <a:pt x="0" y="16"/>
                    <a:pt x="0" y="32"/>
                  </a:cubicBezTo>
                  <a:lnTo>
                    <a:pt x="0" y="47"/>
                  </a:lnTo>
                  <a:cubicBezTo>
                    <a:pt x="17" y="63"/>
                    <a:pt x="17" y="63"/>
                    <a:pt x="32" y="63"/>
                  </a:cubicBezTo>
                  <a:lnTo>
                    <a:pt x="32" y="63"/>
                  </a:lnTo>
                  <a:lnTo>
                    <a:pt x="63" y="63"/>
                  </a:lnTo>
                  <a:cubicBezTo>
                    <a:pt x="80" y="63"/>
                    <a:pt x="95" y="47"/>
                    <a:pt x="95" y="32"/>
                  </a:cubicBezTo>
                  <a:cubicBezTo>
                    <a:pt x="95" y="16"/>
                    <a:pt x="80" y="16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40"/>
            <p:cNvSpPr/>
            <p:nvPr/>
          </p:nvSpPr>
          <p:spPr>
            <a:xfrm>
              <a:off x="3103333" y="1795283"/>
              <a:ext cx="4039" cy="2512"/>
            </a:xfrm>
            <a:custGeom>
              <a:avLst/>
              <a:gdLst/>
              <a:ahLst/>
              <a:cxnLst/>
              <a:rect l="l" t="t" r="r" b="b"/>
              <a:pathLst>
                <a:path w="127" h="79" extrusionOk="0">
                  <a:moveTo>
                    <a:pt x="32" y="0"/>
                  </a:moveTo>
                  <a:lnTo>
                    <a:pt x="32" y="0"/>
                  </a:lnTo>
                  <a:cubicBezTo>
                    <a:pt x="17" y="15"/>
                    <a:pt x="1" y="15"/>
                    <a:pt x="1" y="32"/>
                  </a:cubicBezTo>
                  <a:lnTo>
                    <a:pt x="1" y="47"/>
                  </a:lnTo>
                  <a:lnTo>
                    <a:pt x="17" y="63"/>
                  </a:lnTo>
                  <a:lnTo>
                    <a:pt x="32" y="78"/>
                  </a:lnTo>
                  <a:lnTo>
                    <a:pt x="95" y="78"/>
                  </a:lnTo>
                  <a:lnTo>
                    <a:pt x="95" y="78"/>
                  </a:lnTo>
                  <a:cubicBezTo>
                    <a:pt x="111" y="78"/>
                    <a:pt x="111" y="63"/>
                    <a:pt x="127" y="47"/>
                  </a:cubicBezTo>
                  <a:lnTo>
                    <a:pt x="127" y="47"/>
                  </a:lnTo>
                  <a:lnTo>
                    <a:pt x="127" y="15"/>
                  </a:lnTo>
                  <a:lnTo>
                    <a:pt x="95" y="15"/>
                  </a:lnTo>
                  <a:lnTo>
                    <a:pt x="95" y="15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40"/>
            <p:cNvSpPr/>
            <p:nvPr/>
          </p:nvSpPr>
          <p:spPr>
            <a:xfrm>
              <a:off x="3442074" y="1751648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63" y="1"/>
                  </a:moveTo>
                  <a:lnTo>
                    <a:pt x="48" y="1"/>
                  </a:lnTo>
                  <a:cubicBezTo>
                    <a:pt x="48" y="1"/>
                    <a:pt x="32" y="1"/>
                    <a:pt x="32" y="17"/>
                  </a:cubicBezTo>
                  <a:lnTo>
                    <a:pt x="17" y="32"/>
                  </a:lnTo>
                  <a:cubicBezTo>
                    <a:pt x="0" y="49"/>
                    <a:pt x="0" y="64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64"/>
                  </a:lnTo>
                  <a:cubicBezTo>
                    <a:pt x="95" y="49"/>
                    <a:pt x="95" y="17"/>
                    <a:pt x="80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40"/>
            <p:cNvSpPr/>
            <p:nvPr/>
          </p:nvSpPr>
          <p:spPr>
            <a:xfrm>
              <a:off x="3435586" y="1756196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6"/>
                    <a:pt x="15" y="16"/>
                  </a:cubicBezTo>
                  <a:lnTo>
                    <a:pt x="15" y="16"/>
                  </a:lnTo>
                  <a:cubicBezTo>
                    <a:pt x="15" y="32"/>
                    <a:pt x="0" y="32"/>
                    <a:pt x="15" y="47"/>
                  </a:cubicBezTo>
                  <a:lnTo>
                    <a:pt x="15" y="63"/>
                  </a:lnTo>
                  <a:lnTo>
                    <a:pt x="32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63" y="79"/>
                  </a:lnTo>
                  <a:lnTo>
                    <a:pt x="63" y="79"/>
                  </a:lnTo>
                  <a:lnTo>
                    <a:pt x="95" y="79"/>
                  </a:lnTo>
                  <a:cubicBezTo>
                    <a:pt x="95" y="63"/>
                    <a:pt x="95" y="47"/>
                    <a:pt x="78" y="32"/>
                  </a:cubicBezTo>
                  <a:lnTo>
                    <a:pt x="78" y="32"/>
                  </a:lnTo>
                  <a:lnTo>
                    <a:pt x="63" y="16"/>
                  </a:lnTo>
                  <a:cubicBezTo>
                    <a:pt x="63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40"/>
            <p:cNvSpPr/>
            <p:nvPr/>
          </p:nvSpPr>
          <p:spPr>
            <a:xfrm>
              <a:off x="3280225" y="1770698"/>
              <a:ext cx="3530" cy="3053"/>
            </a:xfrm>
            <a:custGeom>
              <a:avLst/>
              <a:gdLst/>
              <a:ahLst/>
              <a:cxnLst/>
              <a:rect l="l" t="t" r="r" b="b"/>
              <a:pathLst>
                <a:path w="111" h="96" extrusionOk="0">
                  <a:moveTo>
                    <a:pt x="64" y="1"/>
                  </a:moveTo>
                  <a:lnTo>
                    <a:pt x="64" y="1"/>
                  </a:lnTo>
                  <a:cubicBezTo>
                    <a:pt x="48" y="1"/>
                    <a:pt x="48" y="1"/>
                    <a:pt x="48" y="17"/>
                  </a:cubicBezTo>
                  <a:lnTo>
                    <a:pt x="16" y="49"/>
                  </a:lnTo>
                  <a:cubicBezTo>
                    <a:pt x="1" y="49"/>
                    <a:pt x="16" y="80"/>
                    <a:pt x="32" y="95"/>
                  </a:cubicBezTo>
                  <a:lnTo>
                    <a:pt x="48" y="95"/>
                  </a:lnTo>
                  <a:cubicBezTo>
                    <a:pt x="64" y="95"/>
                    <a:pt x="64" y="95"/>
                    <a:pt x="79" y="80"/>
                  </a:cubicBezTo>
                  <a:lnTo>
                    <a:pt x="95" y="64"/>
                  </a:lnTo>
                  <a:cubicBezTo>
                    <a:pt x="111" y="49"/>
                    <a:pt x="111" y="17"/>
                    <a:pt x="95" y="17"/>
                  </a:cubicBezTo>
                  <a:cubicBezTo>
                    <a:pt x="79" y="1"/>
                    <a:pt x="79" y="1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40"/>
            <p:cNvSpPr/>
            <p:nvPr/>
          </p:nvSpPr>
          <p:spPr>
            <a:xfrm>
              <a:off x="3260665" y="1774229"/>
              <a:ext cx="2576" cy="2512"/>
            </a:xfrm>
            <a:custGeom>
              <a:avLst/>
              <a:gdLst/>
              <a:ahLst/>
              <a:cxnLst/>
              <a:rect l="l" t="t" r="r" b="b"/>
              <a:pathLst>
                <a:path w="81" h="79" extrusionOk="0">
                  <a:moveTo>
                    <a:pt x="17" y="1"/>
                  </a:moveTo>
                  <a:lnTo>
                    <a:pt x="17" y="1"/>
                  </a:lnTo>
                  <a:lnTo>
                    <a:pt x="1" y="16"/>
                  </a:lnTo>
                  <a:lnTo>
                    <a:pt x="1" y="32"/>
                  </a:lnTo>
                  <a:cubicBezTo>
                    <a:pt x="1" y="47"/>
                    <a:pt x="17" y="64"/>
                    <a:pt x="17" y="64"/>
                  </a:cubicBezTo>
                  <a:cubicBezTo>
                    <a:pt x="32" y="64"/>
                    <a:pt x="32" y="79"/>
                    <a:pt x="32" y="79"/>
                  </a:cubicBezTo>
                  <a:cubicBezTo>
                    <a:pt x="49" y="79"/>
                    <a:pt x="64" y="64"/>
                    <a:pt x="64" y="64"/>
                  </a:cubicBezTo>
                  <a:lnTo>
                    <a:pt x="64" y="47"/>
                  </a:lnTo>
                  <a:lnTo>
                    <a:pt x="80" y="32"/>
                  </a:lnTo>
                  <a:lnTo>
                    <a:pt x="80" y="1"/>
                  </a:lnTo>
                  <a:cubicBezTo>
                    <a:pt x="80" y="16"/>
                    <a:pt x="64" y="16"/>
                    <a:pt x="49" y="16"/>
                  </a:cubicBezTo>
                  <a:lnTo>
                    <a:pt x="32" y="16"/>
                  </a:lnTo>
                  <a:cubicBezTo>
                    <a:pt x="32" y="16"/>
                    <a:pt x="32" y="1"/>
                    <a:pt x="1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40"/>
            <p:cNvSpPr/>
            <p:nvPr/>
          </p:nvSpPr>
          <p:spPr>
            <a:xfrm>
              <a:off x="3401969" y="1761698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49" y="0"/>
                  </a:moveTo>
                  <a:lnTo>
                    <a:pt x="49" y="0"/>
                  </a:lnTo>
                  <a:cubicBezTo>
                    <a:pt x="49" y="0"/>
                    <a:pt x="32" y="0"/>
                    <a:pt x="32" y="16"/>
                  </a:cubicBezTo>
                  <a:lnTo>
                    <a:pt x="17" y="32"/>
                  </a:lnTo>
                  <a:cubicBezTo>
                    <a:pt x="1" y="48"/>
                    <a:pt x="1" y="63"/>
                    <a:pt x="17" y="79"/>
                  </a:cubicBezTo>
                  <a:lnTo>
                    <a:pt x="49" y="79"/>
                  </a:lnTo>
                  <a:lnTo>
                    <a:pt x="64" y="79"/>
                  </a:lnTo>
                  <a:lnTo>
                    <a:pt x="80" y="63"/>
                  </a:lnTo>
                  <a:cubicBezTo>
                    <a:pt x="95" y="48"/>
                    <a:pt x="95" y="16"/>
                    <a:pt x="80" y="16"/>
                  </a:cubicBezTo>
                  <a:cubicBezTo>
                    <a:pt x="64" y="0"/>
                    <a:pt x="64" y="0"/>
                    <a:pt x="4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40"/>
            <p:cNvSpPr/>
            <p:nvPr/>
          </p:nvSpPr>
          <p:spPr>
            <a:xfrm>
              <a:off x="3279239" y="176370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63" y="0"/>
                  </a:moveTo>
                  <a:lnTo>
                    <a:pt x="63" y="0"/>
                  </a:lnTo>
                  <a:lnTo>
                    <a:pt x="32" y="0"/>
                  </a:lnTo>
                  <a:lnTo>
                    <a:pt x="16" y="32"/>
                  </a:lnTo>
                  <a:cubicBezTo>
                    <a:pt x="0" y="32"/>
                    <a:pt x="16" y="63"/>
                    <a:pt x="32" y="80"/>
                  </a:cubicBezTo>
                  <a:lnTo>
                    <a:pt x="47" y="80"/>
                  </a:lnTo>
                  <a:cubicBezTo>
                    <a:pt x="63" y="80"/>
                    <a:pt x="63" y="80"/>
                    <a:pt x="79" y="63"/>
                  </a:cubicBezTo>
                  <a:lnTo>
                    <a:pt x="79" y="48"/>
                  </a:lnTo>
                  <a:cubicBezTo>
                    <a:pt x="95" y="32"/>
                    <a:pt x="95" y="16"/>
                    <a:pt x="79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40"/>
            <p:cNvSpPr/>
            <p:nvPr/>
          </p:nvSpPr>
          <p:spPr>
            <a:xfrm>
              <a:off x="3236622" y="1774229"/>
              <a:ext cx="3053" cy="2512"/>
            </a:xfrm>
            <a:custGeom>
              <a:avLst/>
              <a:gdLst/>
              <a:ahLst/>
              <a:cxnLst/>
              <a:rect l="l" t="t" r="r" b="b"/>
              <a:pathLst>
                <a:path w="96" h="79" extrusionOk="0">
                  <a:moveTo>
                    <a:pt x="48" y="1"/>
                  </a:moveTo>
                  <a:lnTo>
                    <a:pt x="32" y="1"/>
                  </a:lnTo>
                  <a:lnTo>
                    <a:pt x="17" y="16"/>
                  </a:lnTo>
                  <a:cubicBezTo>
                    <a:pt x="1" y="32"/>
                    <a:pt x="1" y="47"/>
                    <a:pt x="17" y="64"/>
                  </a:cubicBezTo>
                  <a:lnTo>
                    <a:pt x="32" y="79"/>
                  </a:lnTo>
                  <a:lnTo>
                    <a:pt x="64" y="79"/>
                  </a:lnTo>
                  <a:lnTo>
                    <a:pt x="80" y="79"/>
                  </a:lnTo>
                  <a:cubicBezTo>
                    <a:pt x="95" y="64"/>
                    <a:pt x="95" y="32"/>
                    <a:pt x="80" y="32"/>
                  </a:cubicBezTo>
                  <a:lnTo>
                    <a:pt x="64" y="16"/>
                  </a:lnTo>
                  <a:cubicBezTo>
                    <a:pt x="64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40"/>
            <p:cNvSpPr/>
            <p:nvPr/>
          </p:nvSpPr>
          <p:spPr>
            <a:xfrm>
              <a:off x="3261206" y="1771716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7" y="0"/>
                  </a:moveTo>
                  <a:lnTo>
                    <a:pt x="47" y="0"/>
                  </a:lnTo>
                  <a:cubicBezTo>
                    <a:pt x="32" y="0"/>
                    <a:pt x="32" y="17"/>
                    <a:pt x="15" y="17"/>
                  </a:cubicBezTo>
                  <a:lnTo>
                    <a:pt x="15" y="48"/>
                  </a:lnTo>
                  <a:lnTo>
                    <a:pt x="0" y="48"/>
                  </a:lnTo>
                  <a:lnTo>
                    <a:pt x="0" y="80"/>
                  </a:lnTo>
                  <a:cubicBezTo>
                    <a:pt x="15" y="80"/>
                    <a:pt x="15" y="95"/>
                    <a:pt x="15" y="95"/>
                  </a:cubicBezTo>
                  <a:lnTo>
                    <a:pt x="32" y="95"/>
                  </a:lnTo>
                  <a:cubicBezTo>
                    <a:pt x="47" y="95"/>
                    <a:pt x="63" y="95"/>
                    <a:pt x="63" y="80"/>
                  </a:cubicBezTo>
                  <a:lnTo>
                    <a:pt x="63" y="80"/>
                  </a:lnTo>
                  <a:lnTo>
                    <a:pt x="78" y="63"/>
                  </a:lnTo>
                  <a:lnTo>
                    <a:pt x="78" y="48"/>
                  </a:lnTo>
                  <a:cubicBezTo>
                    <a:pt x="95" y="32"/>
                    <a:pt x="78" y="17"/>
                    <a:pt x="63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40"/>
            <p:cNvSpPr/>
            <p:nvPr/>
          </p:nvSpPr>
          <p:spPr>
            <a:xfrm>
              <a:off x="3333369" y="1776709"/>
              <a:ext cx="3021" cy="2576"/>
            </a:xfrm>
            <a:custGeom>
              <a:avLst/>
              <a:gdLst/>
              <a:ahLst/>
              <a:cxnLst/>
              <a:rect l="l" t="t" r="r" b="b"/>
              <a:pathLst>
                <a:path w="95" h="81" extrusionOk="0">
                  <a:moveTo>
                    <a:pt x="47" y="1"/>
                  </a:moveTo>
                  <a:lnTo>
                    <a:pt x="32" y="1"/>
                  </a:lnTo>
                  <a:cubicBezTo>
                    <a:pt x="32" y="1"/>
                    <a:pt x="15" y="1"/>
                    <a:pt x="15" y="17"/>
                  </a:cubicBezTo>
                  <a:cubicBezTo>
                    <a:pt x="0" y="32"/>
                    <a:pt x="0" y="49"/>
                    <a:pt x="15" y="64"/>
                  </a:cubicBezTo>
                  <a:lnTo>
                    <a:pt x="32" y="80"/>
                  </a:lnTo>
                  <a:lnTo>
                    <a:pt x="63" y="80"/>
                  </a:lnTo>
                  <a:cubicBezTo>
                    <a:pt x="63" y="80"/>
                    <a:pt x="78" y="80"/>
                    <a:pt x="78" y="64"/>
                  </a:cubicBezTo>
                  <a:cubicBezTo>
                    <a:pt x="95" y="49"/>
                    <a:pt x="95" y="32"/>
                    <a:pt x="78" y="17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40"/>
            <p:cNvSpPr/>
            <p:nvPr/>
          </p:nvSpPr>
          <p:spPr>
            <a:xfrm>
              <a:off x="3287730" y="1781257"/>
              <a:ext cx="3053" cy="3021"/>
            </a:xfrm>
            <a:custGeom>
              <a:avLst/>
              <a:gdLst/>
              <a:ahLst/>
              <a:cxnLst/>
              <a:rect l="l" t="t" r="r" b="b"/>
              <a:pathLst>
                <a:path w="96" h="95" extrusionOk="0">
                  <a:moveTo>
                    <a:pt x="32" y="0"/>
                  </a:moveTo>
                  <a:lnTo>
                    <a:pt x="32" y="0"/>
                  </a:lnTo>
                  <a:lnTo>
                    <a:pt x="17" y="15"/>
                  </a:lnTo>
                  <a:cubicBezTo>
                    <a:pt x="1" y="32"/>
                    <a:pt x="1" y="47"/>
                    <a:pt x="17" y="63"/>
                  </a:cubicBezTo>
                  <a:lnTo>
                    <a:pt x="32" y="78"/>
                  </a:lnTo>
                  <a:lnTo>
                    <a:pt x="49" y="95"/>
                  </a:lnTo>
                  <a:cubicBezTo>
                    <a:pt x="64" y="95"/>
                    <a:pt x="80" y="78"/>
                    <a:pt x="80" y="78"/>
                  </a:cubicBezTo>
                  <a:cubicBezTo>
                    <a:pt x="95" y="63"/>
                    <a:pt x="95" y="32"/>
                    <a:pt x="80" y="32"/>
                  </a:cubicBezTo>
                  <a:lnTo>
                    <a:pt x="64" y="15"/>
                  </a:lnTo>
                  <a:cubicBezTo>
                    <a:pt x="49" y="0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40"/>
            <p:cNvSpPr/>
            <p:nvPr/>
          </p:nvSpPr>
          <p:spPr>
            <a:xfrm>
              <a:off x="3095827" y="1799767"/>
              <a:ext cx="2544" cy="2544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48" y="1"/>
                  </a:moveTo>
                  <a:lnTo>
                    <a:pt x="48" y="1"/>
                  </a:lnTo>
                  <a:cubicBezTo>
                    <a:pt x="32" y="1"/>
                    <a:pt x="32" y="1"/>
                    <a:pt x="32" y="17"/>
                  </a:cubicBezTo>
                  <a:lnTo>
                    <a:pt x="16" y="32"/>
                  </a:lnTo>
                  <a:cubicBezTo>
                    <a:pt x="1" y="48"/>
                    <a:pt x="1" y="64"/>
                    <a:pt x="16" y="80"/>
                  </a:cubicBezTo>
                  <a:lnTo>
                    <a:pt x="32" y="80"/>
                  </a:lnTo>
                  <a:cubicBezTo>
                    <a:pt x="48" y="80"/>
                    <a:pt x="64" y="80"/>
                    <a:pt x="64" y="64"/>
                  </a:cubicBezTo>
                  <a:lnTo>
                    <a:pt x="79" y="48"/>
                  </a:lnTo>
                  <a:lnTo>
                    <a:pt x="79" y="48"/>
                  </a:lnTo>
                  <a:lnTo>
                    <a:pt x="79" y="17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40"/>
            <p:cNvSpPr/>
            <p:nvPr/>
          </p:nvSpPr>
          <p:spPr>
            <a:xfrm>
              <a:off x="3098339" y="1799290"/>
              <a:ext cx="3021" cy="3021"/>
            </a:xfrm>
            <a:custGeom>
              <a:avLst/>
              <a:gdLst/>
              <a:ahLst/>
              <a:cxnLst/>
              <a:rect l="l" t="t" r="r" b="b"/>
              <a:pathLst>
                <a:path w="95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16"/>
                    <a:pt x="16" y="16"/>
                  </a:cubicBezTo>
                  <a:lnTo>
                    <a:pt x="16" y="32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16" y="79"/>
                  </a:lnTo>
                  <a:lnTo>
                    <a:pt x="32" y="95"/>
                  </a:lnTo>
                  <a:cubicBezTo>
                    <a:pt x="48" y="95"/>
                    <a:pt x="63" y="79"/>
                    <a:pt x="63" y="79"/>
                  </a:cubicBezTo>
                  <a:lnTo>
                    <a:pt x="79" y="63"/>
                  </a:lnTo>
                  <a:cubicBezTo>
                    <a:pt x="95" y="47"/>
                    <a:pt x="79" y="16"/>
                    <a:pt x="79" y="16"/>
                  </a:cubicBezTo>
                  <a:cubicBezTo>
                    <a:pt x="63" y="0"/>
                    <a:pt x="63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40"/>
            <p:cNvSpPr/>
            <p:nvPr/>
          </p:nvSpPr>
          <p:spPr>
            <a:xfrm>
              <a:off x="3050729" y="1804792"/>
              <a:ext cx="2544" cy="3021"/>
            </a:xfrm>
            <a:custGeom>
              <a:avLst/>
              <a:gdLst/>
              <a:ahLst/>
              <a:cxnLst/>
              <a:rect l="l" t="t" r="r" b="b"/>
              <a:pathLst>
                <a:path w="80" h="95" extrusionOk="0">
                  <a:moveTo>
                    <a:pt x="48" y="0"/>
                  </a:moveTo>
                  <a:lnTo>
                    <a:pt x="48" y="0"/>
                  </a:lnTo>
                  <a:cubicBezTo>
                    <a:pt x="32" y="0"/>
                    <a:pt x="32" y="0"/>
                    <a:pt x="16" y="16"/>
                  </a:cubicBezTo>
                  <a:lnTo>
                    <a:pt x="16" y="32"/>
                  </a:lnTo>
                  <a:lnTo>
                    <a:pt x="16" y="48"/>
                  </a:lnTo>
                  <a:lnTo>
                    <a:pt x="16" y="48"/>
                  </a:lnTo>
                  <a:cubicBezTo>
                    <a:pt x="1" y="63"/>
                    <a:pt x="16" y="79"/>
                    <a:pt x="32" y="95"/>
                  </a:cubicBezTo>
                  <a:lnTo>
                    <a:pt x="48" y="95"/>
                  </a:lnTo>
                  <a:lnTo>
                    <a:pt x="48" y="95"/>
                  </a:lnTo>
                  <a:cubicBezTo>
                    <a:pt x="64" y="95"/>
                    <a:pt x="64" y="79"/>
                    <a:pt x="79" y="63"/>
                  </a:cubicBezTo>
                  <a:lnTo>
                    <a:pt x="79" y="63"/>
                  </a:lnTo>
                  <a:lnTo>
                    <a:pt x="79" y="48"/>
                  </a:lnTo>
                  <a:lnTo>
                    <a:pt x="79" y="32"/>
                  </a:lnTo>
                  <a:lnTo>
                    <a:pt x="79" y="32"/>
                  </a:lnTo>
                  <a:cubicBezTo>
                    <a:pt x="79" y="16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40"/>
            <p:cNvSpPr/>
            <p:nvPr/>
          </p:nvSpPr>
          <p:spPr>
            <a:xfrm>
              <a:off x="3206090" y="1774229"/>
              <a:ext cx="3021" cy="2512"/>
            </a:xfrm>
            <a:custGeom>
              <a:avLst/>
              <a:gdLst/>
              <a:ahLst/>
              <a:cxnLst/>
              <a:rect l="l" t="t" r="r" b="b"/>
              <a:pathLst>
                <a:path w="95" h="79" extrusionOk="0">
                  <a:moveTo>
                    <a:pt x="32" y="1"/>
                  </a:moveTo>
                  <a:lnTo>
                    <a:pt x="32" y="1"/>
                  </a:lnTo>
                  <a:cubicBezTo>
                    <a:pt x="15" y="1"/>
                    <a:pt x="15" y="1"/>
                    <a:pt x="0" y="16"/>
                  </a:cubicBezTo>
                  <a:cubicBezTo>
                    <a:pt x="0" y="16"/>
                    <a:pt x="0" y="47"/>
                    <a:pt x="15" y="64"/>
                  </a:cubicBezTo>
                  <a:lnTo>
                    <a:pt x="32" y="64"/>
                  </a:lnTo>
                  <a:cubicBezTo>
                    <a:pt x="32" y="79"/>
                    <a:pt x="47" y="79"/>
                    <a:pt x="47" y="79"/>
                  </a:cubicBezTo>
                  <a:cubicBezTo>
                    <a:pt x="63" y="79"/>
                    <a:pt x="78" y="79"/>
                    <a:pt x="78" y="64"/>
                  </a:cubicBezTo>
                  <a:cubicBezTo>
                    <a:pt x="95" y="47"/>
                    <a:pt x="95" y="32"/>
                    <a:pt x="78" y="16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40"/>
            <p:cNvSpPr/>
            <p:nvPr/>
          </p:nvSpPr>
          <p:spPr>
            <a:xfrm>
              <a:off x="3358398" y="1757691"/>
              <a:ext cx="3530" cy="3021"/>
            </a:xfrm>
            <a:custGeom>
              <a:avLst/>
              <a:gdLst/>
              <a:ahLst/>
              <a:cxnLst/>
              <a:rect l="l" t="t" r="r" b="b"/>
              <a:pathLst>
                <a:path w="111" h="95" extrusionOk="0">
                  <a:moveTo>
                    <a:pt x="79" y="0"/>
                  </a:moveTo>
                  <a:lnTo>
                    <a:pt x="79" y="0"/>
                  </a:lnTo>
                  <a:cubicBezTo>
                    <a:pt x="64" y="0"/>
                    <a:pt x="47" y="0"/>
                    <a:pt x="47" y="16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16" y="32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79"/>
                  </a:lnTo>
                  <a:cubicBezTo>
                    <a:pt x="1" y="95"/>
                    <a:pt x="16" y="95"/>
                    <a:pt x="32" y="95"/>
                  </a:cubicBezTo>
                  <a:lnTo>
                    <a:pt x="47" y="95"/>
                  </a:lnTo>
                  <a:lnTo>
                    <a:pt x="47" y="95"/>
                  </a:lnTo>
                  <a:cubicBezTo>
                    <a:pt x="64" y="95"/>
                    <a:pt x="79" y="95"/>
                    <a:pt x="79" y="79"/>
                  </a:cubicBezTo>
                  <a:lnTo>
                    <a:pt x="110" y="48"/>
                  </a:lnTo>
                  <a:lnTo>
                    <a:pt x="110" y="48"/>
                  </a:lnTo>
                  <a:cubicBezTo>
                    <a:pt x="110" y="32"/>
                    <a:pt x="110" y="0"/>
                    <a:pt x="95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40"/>
            <p:cNvSpPr/>
            <p:nvPr/>
          </p:nvSpPr>
          <p:spPr>
            <a:xfrm>
              <a:off x="3432564" y="1766691"/>
              <a:ext cx="2512" cy="2576"/>
            </a:xfrm>
            <a:custGeom>
              <a:avLst/>
              <a:gdLst/>
              <a:ahLst/>
              <a:cxnLst/>
              <a:rect l="l" t="t" r="r" b="b"/>
              <a:pathLst>
                <a:path w="79" h="81" extrusionOk="0">
                  <a:moveTo>
                    <a:pt x="47" y="1"/>
                  </a:moveTo>
                  <a:lnTo>
                    <a:pt x="47" y="1"/>
                  </a:lnTo>
                  <a:lnTo>
                    <a:pt x="16" y="1"/>
                  </a:lnTo>
                  <a:lnTo>
                    <a:pt x="1" y="17"/>
                  </a:lnTo>
                  <a:lnTo>
                    <a:pt x="1" y="49"/>
                  </a:lnTo>
                  <a:cubicBezTo>
                    <a:pt x="1" y="49"/>
                    <a:pt x="1" y="64"/>
                    <a:pt x="16" y="64"/>
                  </a:cubicBezTo>
                  <a:cubicBezTo>
                    <a:pt x="16" y="80"/>
                    <a:pt x="32" y="80"/>
                    <a:pt x="32" y="80"/>
                  </a:cubicBezTo>
                  <a:lnTo>
                    <a:pt x="32" y="80"/>
                  </a:lnTo>
                  <a:cubicBezTo>
                    <a:pt x="47" y="80"/>
                    <a:pt x="47" y="80"/>
                    <a:pt x="64" y="64"/>
                  </a:cubicBezTo>
                  <a:lnTo>
                    <a:pt x="79" y="49"/>
                  </a:lnTo>
                  <a:cubicBezTo>
                    <a:pt x="79" y="32"/>
                    <a:pt x="79" y="17"/>
                    <a:pt x="64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40"/>
            <p:cNvSpPr/>
            <p:nvPr/>
          </p:nvSpPr>
          <p:spPr>
            <a:xfrm>
              <a:off x="3053751" y="1806287"/>
              <a:ext cx="3021" cy="3053"/>
            </a:xfrm>
            <a:custGeom>
              <a:avLst/>
              <a:gdLst/>
              <a:ahLst/>
              <a:cxnLst/>
              <a:rect l="l" t="t" r="r" b="b"/>
              <a:pathLst>
                <a:path w="95" h="96" extrusionOk="0">
                  <a:moveTo>
                    <a:pt x="47" y="1"/>
                  </a:moveTo>
                  <a:lnTo>
                    <a:pt x="47" y="1"/>
                  </a:lnTo>
                  <a:lnTo>
                    <a:pt x="32" y="16"/>
                  </a:lnTo>
                  <a:lnTo>
                    <a:pt x="16" y="32"/>
                  </a:lnTo>
                  <a:cubicBezTo>
                    <a:pt x="0" y="48"/>
                    <a:pt x="0" y="64"/>
                    <a:pt x="16" y="79"/>
                  </a:cubicBezTo>
                  <a:lnTo>
                    <a:pt x="32" y="95"/>
                  </a:lnTo>
                  <a:cubicBezTo>
                    <a:pt x="47" y="95"/>
                    <a:pt x="63" y="79"/>
                    <a:pt x="63" y="79"/>
                  </a:cubicBezTo>
                  <a:lnTo>
                    <a:pt x="79" y="64"/>
                  </a:lnTo>
                  <a:cubicBezTo>
                    <a:pt x="95" y="48"/>
                    <a:pt x="95" y="32"/>
                    <a:pt x="79" y="16"/>
                  </a:cubicBezTo>
                  <a:cubicBezTo>
                    <a:pt x="63" y="1"/>
                    <a:pt x="63" y="1"/>
                    <a:pt x="47" y="1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40"/>
            <p:cNvSpPr/>
            <p:nvPr/>
          </p:nvSpPr>
          <p:spPr>
            <a:xfrm>
              <a:off x="3330347" y="1777727"/>
              <a:ext cx="3053" cy="2544"/>
            </a:xfrm>
            <a:custGeom>
              <a:avLst/>
              <a:gdLst/>
              <a:ahLst/>
              <a:cxnLst/>
              <a:rect l="l" t="t" r="r" b="b"/>
              <a:pathLst>
                <a:path w="96" h="80" extrusionOk="0">
                  <a:moveTo>
                    <a:pt x="32" y="0"/>
                  </a:moveTo>
                  <a:lnTo>
                    <a:pt x="32" y="0"/>
                  </a:lnTo>
                  <a:cubicBezTo>
                    <a:pt x="16" y="0"/>
                    <a:pt x="1" y="17"/>
                    <a:pt x="1" y="32"/>
                  </a:cubicBezTo>
                  <a:cubicBezTo>
                    <a:pt x="1" y="32"/>
                    <a:pt x="1" y="48"/>
                    <a:pt x="16" y="48"/>
                  </a:cubicBezTo>
                  <a:cubicBezTo>
                    <a:pt x="16" y="63"/>
                    <a:pt x="16" y="63"/>
                    <a:pt x="32" y="63"/>
                  </a:cubicBezTo>
                  <a:lnTo>
                    <a:pt x="32" y="63"/>
                  </a:lnTo>
                  <a:lnTo>
                    <a:pt x="47" y="80"/>
                  </a:lnTo>
                  <a:lnTo>
                    <a:pt x="64" y="80"/>
                  </a:lnTo>
                  <a:cubicBezTo>
                    <a:pt x="64" y="80"/>
                    <a:pt x="79" y="80"/>
                    <a:pt x="79" y="63"/>
                  </a:cubicBezTo>
                  <a:cubicBezTo>
                    <a:pt x="95" y="63"/>
                    <a:pt x="95" y="63"/>
                    <a:pt x="95" y="48"/>
                  </a:cubicBezTo>
                  <a:cubicBezTo>
                    <a:pt x="95" y="32"/>
                    <a:pt x="95" y="17"/>
                    <a:pt x="64" y="0"/>
                  </a:cubicBez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40"/>
            <p:cNvSpPr/>
            <p:nvPr/>
          </p:nvSpPr>
          <p:spPr>
            <a:xfrm>
              <a:off x="3257676" y="1769712"/>
              <a:ext cx="3021" cy="2544"/>
            </a:xfrm>
            <a:custGeom>
              <a:avLst/>
              <a:gdLst/>
              <a:ahLst/>
              <a:cxnLst/>
              <a:rect l="l" t="t" r="r" b="b"/>
              <a:pathLst>
                <a:path w="95" h="80" extrusionOk="0">
                  <a:moveTo>
                    <a:pt x="48" y="0"/>
                  </a:moveTo>
                  <a:lnTo>
                    <a:pt x="48" y="0"/>
                  </a:lnTo>
                  <a:cubicBezTo>
                    <a:pt x="48" y="0"/>
                    <a:pt x="32" y="0"/>
                    <a:pt x="32" y="17"/>
                  </a:cubicBezTo>
                  <a:lnTo>
                    <a:pt x="17" y="32"/>
                  </a:lnTo>
                  <a:cubicBezTo>
                    <a:pt x="0" y="48"/>
                    <a:pt x="0" y="63"/>
                    <a:pt x="17" y="80"/>
                  </a:cubicBezTo>
                  <a:lnTo>
                    <a:pt x="48" y="80"/>
                  </a:lnTo>
                  <a:lnTo>
                    <a:pt x="63" y="80"/>
                  </a:lnTo>
                  <a:lnTo>
                    <a:pt x="80" y="48"/>
                  </a:lnTo>
                  <a:cubicBezTo>
                    <a:pt x="95" y="48"/>
                    <a:pt x="95" y="17"/>
                    <a:pt x="80" y="0"/>
                  </a:cubicBez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40"/>
            <p:cNvSpPr/>
            <p:nvPr/>
          </p:nvSpPr>
          <p:spPr>
            <a:xfrm>
              <a:off x="3434568" y="1750662"/>
              <a:ext cx="3530" cy="3562"/>
            </a:xfrm>
            <a:custGeom>
              <a:avLst/>
              <a:gdLst/>
              <a:ahLst/>
              <a:cxnLst/>
              <a:rect l="l" t="t" r="r" b="b"/>
              <a:pathLst>
                <a:path w="111" h="112" extrusionOk="0">
                  <a:moveTo>
                    <a:pt x="79" y="0"/>
                  </a:moveTo>
                  <a:lnTo>
                    <a:pt x="64" y="0"/>
                  </a:lnTo>
                  <a:cubicBezTo>
                    <a:pt x="64" y="17"/>
                    <a:pt x="64" y="17"/>
                    <a:pt x="47" y="17"/>
                  </a:cubicBezTo>
                  <a:lnTo>
                    <a:pt x="32" y="17"/>
                  </a:lnTo>
                  <a:lnTo>
                    <a:pt x="16" y="17"/>
                  </a:lnTo>
                  <a:cubicBezTo>
                    <a:pt x="1" y="32"/>
                    <a:pt x="1" y="48"/>
                    <a:pt x="1" y="63"/>
                  </a:cubicBezTo>
                  <a:lnTo>
                    <a:pt x="1" y="63"/>
                  </a:lnTo>
                  <a:lnTo>
                    <a:pt x="32" y="95"/>
                  </a:lnTo>
                  <a:cubicBezTo>
                    <a:pt x="32" y="111"/>
                    <a:pt x="47" y="111"/>
                    <a:pt x="47" y="111"/>
                  </a:cubicBezTo>
                  <a:lnTo>
                    <a:pt x="47" y="111"/>
                  </a:lnTo>
                  <a:lnTo>
                    <a:pt x="79" y="111"/>
                  </a:lnTo>
                  <a:lnTo>
                    <a:pt x="79" y="111"/>
                  </a:lnTo>
                  <a:lnTo>
                    <a:pt x="95" y="95"/>
                  </a:lnTo>
                  <a:lnTo>
                    <a:pt x="95" y="80"/>
                  </a:lnTo>
                  <a:lnTo>
                    <a:pt x="110" y="48"/>
                  </a:lnTo>
                  <a:cubicBezTo>
                    <a:pt x="110" y="32"/>
                    <a:pt x="110" y="17"/>
                    <a:pt x="95" y="17"/>
                  </a:cubicBezTo>
                  <a:lnTo>
                    <a:pt x="79" y="17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40"/>
            <p:cNvSpPr/>
            <p:nvPr/>
          </p:nvSpPr>
          <p:spPr>
            <a:xfrm>
              <a:off x="3423023" y="1764687"/>
              <a:ext cx="3053" cy="2576"/>
            </a:xfrm>
            <a:custGeom>
              <a:avLst/>
              <a:gdLst/>
              <a:ahLst/>
              <a:cxnLst/>
              <a:rect l="l" t="t" r="r" b="b"/>
              <a:pathLst>
                <a:path w="96" h="81" extrusionOk="0">
                  <a:moveTo>
                    <a:pt x="49" y="1"/>
                  </a:moveTo>
                  <a:lnTo>
                    <a:pt x="32" y="1"/>
                  </a:lnTo>
                  <a:lnTo>
                    <a:pt x="17" y="1"/>
                  </a:lnTo>
                  <a:lnTo>
                    <a:pt x="17" y="1"/>
                  </a:lnTo>
                  <a:cubicBezTo>
                    <a:pt x="1" y="17"/>
                    <a:pt x="1" y="49"/>
                    <a:pt x="17" y="49"/>
                  </a:cubicBezTo>
                  <a:lnTo>
                    <a:pt x="32" y="64"/>
                  </a:lnTo>
                  <a:lnTo>
                    <a:pt x="49" y="80"/>
                  </a:lnTo>
                  <a:lnTo>
                    <a:pt x="64" y="80"/>
                  </a:lnTo>
                  <a:cubicBezTo>
                    <a:pt x="64" y="80"/>
                    <a:pt x="80" y="80"/>
                    <a:pt x="80" y="64"/>
                  </a:cubicBezTo>
                  <a:cubicBezTo>
                    <a:pt x="95" y="49"/>
                    <a:pt x="95" y="32"/>
                    <a:pt x="80" y="17"/>
                  </a:cubicBez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40"/>
            <p:cNvSpPr/>
            <p:nvPr/>
          </p:nvSpPr>
          <p:spPr>
            <a:xfrm>
              <a:off x="3195054" y="1787268"/>
              <a:ext cx="4516" cy="3021"/>
            </a:xfrm>
            <a:custGeom>
              <a:avLst/>
              <a:gdLst/>
              <a:ahLst/>
              <a:cxnLst/>
              <a:rect l="l" t="t" r="r" b="b"/>
              <a:pathLst>
                <a:path w="142" h="95" extrusionOk="0">
                  <a:moveTo>
                    <a:pt x="47" y="0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16" y="15"/>
                  </a:lnTo>
                  <a:cubicBezTo>
                    <a:pt x="0" y="32"/>
                    <a:pt x="0" y="47"/>
                    <a:pt x="32" y="63"/>
                  </a:cubicBezTo>
                  <a:lnTo>
                    <a:pt x="32" y="63"/>
                  </a:lnTo>
                  <a:lnTo>
                    <a:pt x="79" y="78"/>
                  </a:lnTo>
                  <a:lnTo>
                    <a:pt x="95" y="95"/>
                  </a:lnTo>
                  <a:lnTo>
                    <a:pt x="110" y="95"/>
                  </a:lnTo>
                  <a:cubicBezTo>
                    <a:pt x="110" y="95"/>
                    <a:pt x="127" y="78"/>
                    <a:pt x="142" y="78"/>
                  </a:cubicBezTo>
                  <a:cubicBezTo>
                    <a:pt x="142" y="63"/>
                    <a:pt x="142" y="32"/>
                    <a:pt x="127" y="32"/>
                  </a:cubicBezTo>
                  <a:lnTo>
                    <a:pt x="110" y="32"/>
                  </a:lnTo>
                  <a:lnTo>
                    <a:pt x="95" y="15"/>
                  </a:lnTo>
                  <a:lnTo>
                    <a:pt x="64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9BD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76" name="Google Shape;2976;p40"/>
          <p:cNvSpPr/>
          <p:nvPr/>
        </p:nvSpPr>
        <p:spPr>
          <a:xfrm rot="-148814">
            <a:off x="858859" y="1451711"/>
            <a:ext cx="7339106" cy="2716104"/>
          </a:xfrm>
          <a:custGeom>
            <a:avLst/>
            <a:gdLst/>
            <a:ahLst/>
            <a:cxnLst/>
            <a:rect l="l" t="t" r="r" b="b"/>
            <a:pathLst>
              <a:path w="22311" h="8257" extrusionOk="0">
                <a:moveTo>
                  <a:pt x="22121" y="7280"/>
                </a:moveTo>
                <a:cubicBezTo>
                  <a:pt x="22043" y="6964"/>
                  <a:pt x="21932" y="6996"/>
                  <a:pt x="21932" y="6666"/>
                </a:cubicBezTo>
                <a:cubicBezTo>
                  <a:pt x="21932" y="6351"/>
                  <a:pt x="21995" y="6351"/>
                  <a:pt x="21995" y="6035"/>
                </a:cubicBezTo>
                <a:cubicBezTo>
                  <a:pt x="21995" y="5720"/>
                  <a:pt x="22075" y="5720"/>
                  <a:pt x="22075" y="5389"/>
                </a:cubicBezTo>
                <a:cubicBezTo>
                  <a:pt x="22075" y="5074"/>
                  <a:pt x="21791" y="5074"/>
                  <a:pt x="21791" y="4759"/>
                </a:cubicBezTo>
                <a:cubicBezTo>
                  <a:pt x="21791" y="4428"/>
                  <a:pt x="22106" y="4428"/>
                  <a:pt x="22106" y="4113"/>
                </a:cubicBezTo>
                <a:cubicBezTo>
                  <a:pt x="22106" y="3798"/>
                  <a:pt x="21791" y="3798"/>
                  <a:pt x="21791" y="3483"/>
                </a:cubicBezTo>
                <a:cubicBezTo>
                  <a:pt x="21791" y="3152"/>
                  <a:pt x="22121" y="3152"/>
                  <a:pt x="22121" y="2836"/>
                </a:cubicBezTo>
                <a:cubicBezTo>
                  <a:pt x="22121" y="2521"/>
                  <a:pt x="21964" y="2521"/>
                  <a:pt x="21964" y="2191"/>
                </a:cubicBezTo>
                <a:cubicBezTo>
                  <a:pt x="21964" y="1876"/>
                  <a:pt x="21932" y="1876"/>
                  <a:pt x="21932" y="1561"/>
                </a:cubicBezTo>
                <a:cubicBezTo>
                  <a:pt x="21932" y="1246"/>
                  <a:pt x="22153" y="1246"/>
                  <a:pt x="22153" y="914"/>
                </a:cubicBezTo>
                <a:cubicBezTo>
                  <a:pt x="22153" y="599"/>
                  <a:pt x="22279" y="458"/>
                  <a:pt x="22058" y="221"/>
                </a:cubicBezTo>
                <a:cubicBezTo>
                  <a:pt x="21838" y="0"/>
                  <a:pt x="21680" y="253"/>
                  <a:pt x="21365" y="253"/>
                </a:cubicBezTo>
                <a:cubicBezTo>
                  <a:pt x="21050" y="253"/>
                  <a:pt x="21050" y="158"/>
                  <a:pt x="20720" y="158"/>
                </a:cubicBezTo>
                <a:cubicBezTo>
                  <a:pt x="20405" y="158"/>
                  <a:pt x="20405" y="458"/>
                  <a:pt x="20089" y="458"/>
                </a:cubicBezTo>
                <a:cubicBezTo>
                  <a:pt x="19774" y="458"/>
                  <a:pt x="19774" y="300"/>
                  <a:pt x="19443" y="300"/>
                </a:cubicBezTo>
                <a:cubicBezTo>
                  <a:pt x="19128" y="300"/>
                  <a:pt x="19128" y="143"/>
                  <a:pt x="18813" y="143"/>
                </a:cubicBezTo>
                <a:lnTo>
                  <a:pt x="18182" y="143"/>
                </a:lnTo>
                <a:cubicBezTo>
                  <a:pt x="17852" y="143"/>
                  <a:pt x="17852" y="426"/>
                  <a:pt x="17537" y="426"/>
                </a:cubicBezTo>
                <a:cubicBezTo>
                  <a:pt x="17222" y="426"/>
                  <a:pt x="17222" y="80"/>
                  <a:pt x="16907" y="80"/>
                </a:cubicBezTo>
                <a:cubicBezTo>
                  <a:pt x="16575" y="80"/>
                  <a:pt x="16575" y="190"/>
                  <a:pt x="16260" y="190"/>
                </a:cubicBezTo>
                <a:cubicBezTo>
                  <a:pt x="15945" y="190"/>
                  <a:pt x="15945" y="458"/>
                  <a:pt x="15630" y="458"/>
                </a:cubicBezTo>
                <a:lnTo>
                  <a:pt x="14985" y="458"/>
                </a:lnTo>
                <a:cubicBezTo>
                  <a:pt x="14670" y="458"/>
                  <a:pt x="14670" y="490"/>
                  <a:pt x="14354" y="490"/>
                </a:cubicBezTo>
                <a:cubicBezTo>
                  <a:pt x="14023" y="490"/>
                  <a:pt x="14023" y="111"/>
                  <a:pt x="13708" y="111"/>
                </a:cubicBezTo>
                <a:cubicBezTo>
                  <a:pt x="13393" y="111"/>
                  <a:pt x="13393" y="395"/>
                  <a:pt x="13078" y="395"/>
                </a:cubicBezTo>
                <a:cubicBezTo>
                  <a:pt x="12762" y="395"/>
                  <a:pt x="12762" y="253"/>
                  <a:pt x="12432" y="253"/>
                </a:cubicBezTo>
                <a:cubicBezTo>
                  <a:pt x="12117" y="253"/>
                  <a:pt x="12117" y="237"/>
                  <a:pt x="11802" y="237"/>
                </a:cubicBezTo>
                <a:cubicBezTo>
                  <a:pt x="11487" y="237"/>
                  <a:pt x="11487" y="300"/>
                  <a:pt x="11155" y="300"/>
                </a:cubicBezTo>
                <a:cubicBezTo>
                  <a:pt x="10840" y="300"/>
                  <a:pt x="10840" y="442"/>
                  <a:pt x="10525" y="442"/>
                </a:cubicBezTo>
                <a:cubicBezTo>
                  <a:pt x="10210" y="442"/>
                  <a:pt x="10210" y="363"/>
                  <a:pt x="9880" y="363"/>
                </a:cubicBezTo>
                <a:cubicBezTo>
                  <a:pt x="9565" y="363"/>
                  <a:pt x="9565" y="143"/>
                  <a:pt x="9250" y="143"/>
                </a:cubicBezTo>
                <a:cubicBezTo>
                  <a:pt x="8934" y="143"/>
                  <a:pt x="8934" y="206"/>
                  <a:pt x="8619" y="206"/>
                </a:cubicBezTo>
                <a:cubicBezTo>
                  <a:pt x="8288" y="206"/>
                  <a:pt x="8288" y="490"/>
                  <a:pt x="7973" y="490"/>
                </a:cubicBezTo>
                <a:cubicBezTo>
                  <a:pt x="7658" y="490"/>
                  <a:pt x="7658" y="473"/>
                  <a:pt x="7343" y="473"/>
                </a:cubicBezTo>
                <a:cubicBezTo>
                  <a:pt x="7012" y="473"/>
                  <a:pt x="7012" y="206"/>
                  <a:pt x="6697" y="206"/>
                </a:cubicBezTo>
                <a:cubicBezTo>
                  <a:pt x="6382" y="206"/>
                  <a:pt x="6382" y="95"/>
                  <a:pt x="6067" y="95"/>
                </a:cubicBezTo>
                <a:cubicBezTo>
                  <a:pt x="5752" y="95"/>
                  <a:pt x="5752" y="143"/>
                  <a:pt x="5420" y="143"/>
                </a:cubicBezTo>
                <a:cubicBezTo>
                  <a:pt x="5105" y="143"/>
                  <a:pt x="5105" y="111"/>
                  <a:pt x="4790" y="111"/>
                </a:cubicBezTo>
                <a:cubicBezTo>
                  <a:pt x="4475" y="111"/>
                  <a:pt x="4475" y="143"/>
                  <a:pt x="4145" y="143"/>
                </a:cubicBezTo>
                <a:cubicBezTo>
                  <a:pt x="3830" y="143"/>
                  <a:pt x="3830" y="490"/>
                  <a:pt x="3515" y="490"/>
                </a:cubicBezTo>
                <a:cubicBezTo>
                  <a:pt x="3199" y="490"/>
                  <a:pt x="3199" y="269"/>
                  <a:pt x="2884" y="269"/>
                </a:cubicBezTo>
                <a:cubicBezTo>
                  <a:pt x="2553" y="269"/>
                  <a:pt x="2553" y="379"/>
                  <a:pt x="2238" y="379"/>
                </a:cubicBezTo>
                <a:cubicBezTo>
                  <a:pt x="1923" y="379"/>
                  <a:pt x="1923" y="237"/>
                  <a:pt x="1607" y="237"/>
                </a:cubicBezTo>
                <a:cubicBezTo>
                  <a:pt x="1292" y="237"/>
                  <a:pt x="1292" y="80"/>
                  <a:pt x="962" y="80"/>
                </a:cubicBezTo>
                <a:cubicBezTo>
                  <a:pt x="647" y="80"/>
                  <a:pt x="647" y="111"/>
                  <a:pt x="332" y="111"/>
                </a:cubicBezTo>
                <a:cubicBezTo>
                  <a:pt x="206" y="111"/>
                  <a:pt x="95" y="95"/>
                  <a:pt x="0" y="80"/>
                </a:cubicBezTo>
                <a:lnTo>
                  <a:pt x="0" y="836"/>
                </a:lnTo>
                <a:lnTo>
                  <a:pt x="568" y="899"/>
                </a:lnTo>
                <a:cubicBezTo>
                  <a:pt x="647" y="773"/>
                  <a:pt x="773" y="694"/>
                  <a:pt x="931" y="694"/>
                </a:cubicBezTo>
                <a:cubicBezTo>
                  <a:pt x="1151" y="694"/>
                  <a:pt x="1340" y="868"/>
                  <a:pt x="1340" y="1088"/>
                </a:cubicBezTo>
                <a:cubicBezTo>
                  <a:pt x="1340" y="1324"/>
                  <a:pt x="1151" y="1498"/>
                  <a:pt x="931" y="1498"/>
                </a:cubicBezTo>
                <a:cubicBezTo>
                  <a:pt x="757" y="1498"/>
                  <a:pt x="616" y="1403"/>
                  <a:pt x="552" y="1261"/>
                </a:cubicBezTo>
                <a:lnTo>
                  <a:pt x="473" y="1261"/>
                </a:lnTo>
                <a:cubicBezTo>
                  <a:pt x="189" y="1261"/>
                  <a:pt x="552" y="1246"/>
                  <a:pt x="284" y="1355"/>
                </a:cubicBezTo>
                <a:cubicBezTo>
                  <a:pt x="0" y="1466"/>
                  <a:pt x="95" y="1355"/>
                  <a:pt x="95" y="1355"/>
                </a:cubicBezTo>
                <a:lnTo>
                  <a:pt x="0" y="1355"/>
                </a:lnTo>
                <a:lnTo>
                  <a:pt x="0" y="2286"/>
                </a:lnTo>
                <a:lnTo>
                  <a:pt x="568" y="2349"/>
                </a:lnTo>
                <a:cubicBezTo>
                  <a:pt x="647" y="2223"/>
                  <a:pt x="773" y="2143"/>
                  <a:pt x="931" y="2143"/>
                </a:cubicBezTo>
                <a:cubicBezTo>
                  <a:pt x="1151" y="2143"/>
                  <a:pt x="1340" y="2317"/>
                  <a:pt x="1340" y="2538"/>
                </a:cubicBezTo>
                <a:cubicBezTo>
                  <a:pt x="1340" y="2773"/>
                  <a:pt x="1151" y="2947"/>
                  <a:pt x="931" y="2947"/>
                </a:cubicBezTo>
                <a:cubicBezTo>
                  <a:pt x="757" y="2947"/>
                  <a:pt x="616" y="2853"/>
                  <a:pt x="552" y="2710"/>
                </a:cubicBezTo>
                <a:lnTo>
                  <a:pt x="473" y="2710"/>
                </a:lnTo>
                <a:cubicBezTo>
                  <a:pt x="189" y="2710"/>
                  <a:pt x="552" y="2695"/>
                  <a:pt x="284" y="2805"/>
                </a:cubicBezTo>
                <a:cubicBezTo>
                  <a:pt x="0" y="2916"/>
                  <a:pt x="95" y="2805"/>
                  <a:pt x="95" y="2805"/>
                </a:cubicBezTo>
                <a:lnTo>
                  <a:pt x="0" y="2805"/>
                </a:lnTo>
                <a:lnTo>
                  <a:pt x="0" y="3735"/>
                </a:lnTo>
                <a:lnTo>
                  <a:pt x="568" y="3798"/>
                </a:lnTo>
                <a:cubicBezTo>
                  <a:pt x="647" y="3672"/>
                  <a:pt x="773" y="3593"/>
                  <a:pt x="931" y="3593"/>
                </a:cubicBezTo>
                <a:cubicBezTo>
                  <a:pt x="1151" y="3593"/>
                  <a:pt x="1340" y="3767"/>
                  <a:pt x="1340" y="3987"/>
                </a:cubicBezTo>
                <a:cubicBezTo>
                  <a:pt x="1340" y="4223"/>
                  <a:pt x="1151" y="4397"/>
                  <a:pt x="931" y="4397"/>
                </a:cubicBezTo>
                <a:cubicBezTo>
                  <a:pt x="757" y="4397"/>
                  <a:pt x="616" y="4302"/>
                  <a:pt x="552" y="4160"/>
                </a:cubicBezTo>
                <a:lnTo>
                  <a:pt x="473" y="4160"/>
                </a:lnTo>
                <a:cubicBezTo>
                  <a:pt x="189" y="4160"/>
                  <a:pt x="552" y="4145"/>
                  <a:pt x="284" y="4254"/>
                </a:cubicBezTo>
                <a:cubicBezTo>
                  <a:pt x="0" y="4365"/>
                  <a:pt x="95" y="4254"/>
                  <a:pt x="95" y="4254"/>
                </a:cubicBezTo>
                <a:lnTo>
                  <a:pt x="0" y="4254"/>
                </a:lnTo>
                <a:lnTo>
                  <a:pt x="0" y="5185"/>
                </a:lnTo>
                <a:lnTo>
                  <a:pt x="568" y="5248"/>
                </a:lnTo>
                <a:cubicBezTo>
                  <a:pt x="647" y="5122"/>
                  <a:pt x="773" y="5027"/>
                  <a:pt x="931" y="5027"/>
                </a:cubicBezTo>
                <a:cubicBezTo>
                  <a:pt x="1151" y="5027"/>
                  <a:pt x="1340" y="5216"/>
                  <a:pt x="1340" y="5437"/>
                </a:cubicBezTo>
                <a:cubicBezTo>
                  <a:pt x="1340" y="5672"/>
                  <a:pt x="1151" y="5846"/>
                  <a:pt x="931" y="5846"/>
                </a:cubicBezTo>
                <a:cubicBezTo>
                  <a:pt x="757" y="5846"/>
                  <a:pt x="616" y="5752"/>
                  <a:pt x="552" y="5609"/>
                </a:cubicBezTo>
                <a:lnTo>
                  <a:pt x="473" y="5609"/>
                </a:lnTo>
                <a:cubicBezTo>
                  <a:pt x="189" y="5609"/>
                  <a:pt x="552" y="5594"/>
                  <a:pt x="284" y="5704"/>
                </a:cubicBezTo>
                <a:cubicBezTo>
                  <a:pt x="0" y="5815"/>
                  <a:pt x="95" y="5704"/>
                  <a:pt x="95" y="5704"/>
                </a:cubicBezTo>
                <a:lnTo>
                  <a:pt x="0" y="5704"/>
                </a:lnTo>
                <a:lnTo>
                  <a:pt x="0" y="6634"/>
                </a:lnTo>
                <a:lnTo>
                  <a:pt x="568" y="6697"/>
                </a:lnTo>
                <a:cubicBezTo>
                  <a:pt x="647" y="6571"/>
                  <a:pt x="773" y="6477"/>
                  <a:pt x="931" y="6477"/>
                </a:cubicBezTo>
                <a:cubicBezTo>
                  <a:pt x="1151" y="6477"/>
                  <a:pt x="1340" y="6666"/>
                  <a:pt x="1340" y="6886"/>
                </a:cubicBezTo>
                <a:cubicBezTo>
                  <a:pt x="1340" y="7107"/>
                  <a:pt x="1151" y="7296"/>
                  <a:pt x="931" y="7296"/>
                </a:cubicBezTo>
                <a:cubicBezTo>
                  <a:pt x="757" y="7296"/>
                  <a:pt x="616" y="7201"/>
                  <a:pt x="552" y="7059"/>
                </a:cubicBezTo>
                <a:lnTo>
                  <a:pt x="473" y="7059"/>
                </a:lnTo>
                <a:cubicBezTo>
                  <a:pt x="189" y="7059"/>
                  <a:pt x="552" y="7044"/>
                  <a:pt x="284" y="7154"/>
                </a:cubicBezTo>
                <a:cubicBezTo>
                  <a:pt x="0" y="7264"/>
                  <a:pt x="95" y="7154"/>
                  <a:pt x="95" y="7154"/>
                </a:cubicBezTo>
                <a:lnTo>
                  <a:pt x="0" y="7154"/>
                </a:lnTo>
                <a:lnTo>
                  <a:pt x="0" y="8036"/>
                </a:lnTo>
                <a:cubicBezTo>
                  <a:pt x="80" y="8004"/>
                  <a:pt x="189" y="7958"/>
                  <a:pt x="332" y="7958"/>
                </a:cubicBezTo>
                <a:cubicBezTo>
                  <a:pt x="647" y="7958"/>
                  <a:pt x="647" y="7752"/>
                  <a:pt x="962" y="7752"/>
                </a:cubicBezTo>
                <a:lnTo>
                  <a:pt x="1607" y="7752"/>
                </a:lnTo>
                <a:cubicBezTo>
                  <a:pt x="1923" y="7752"/>
                  <a:pt x="1923" y="7895"/>
                  <a:pt x="2238" y="7895"/>
                </a:cubicBezTo>
                <a:cubicBezTo>
                  <a:pt x="2569" y="7895"/>
                  <a:pt x="2569" y="7989"/>
                  <a:pt x="2884" y="7989"/>
                </a:cubicBezTo>
                <a:cubicBezTo>
                  <a:pt x="3199" y="7989"/>
                  <a:pt x="3199" y="7895"/>
                  <a:pt x="3515" y="7895"/>
                </a:cubicBezTo>
                <a:cubicBezTo>
                  <a:pt x="3845" y="7895"/>
                  <a:pt x="3845" y="8021"/>
                  <a:pt x="4160" y="8021"/>
                </a:cubicBezTo>
                <a:cubicBezTo>
                  <a:pt x="4475" y="8021"/>
                  <a:pt x="4475" y="7832"/>
                  <a:pt x="4790" y="7832"/>
                </a:cubicBezTo>
                <a:cubicBezTo>
                  <a:pt x="5122" y="7832"/>
                  <a:pt x="5122" y="8004"/>
                  <a:pt x="5437" y="8004"/>
                </a:cubicBezTo>
                <a:cubicBezTo>
                  <a:pt x="5752" y="8004"/>
                  <a:pt x="5752" y="7958"/>
                  <a:pt x="6067" y="7958"/>
                </a:cubicBezTo>
                <a:cubicBezTo>
                  <a:pt x="6382" y="7958"/>
                  <a:pt x="6382" y="8115"/>
                  <a:pt x="6712" y="8115"/>
                </a:cubicBezTo>
                <a:cubicBezTo>
                  <a:pt x="7027" y="8115"/>
                  <a:pt x="7027" y="7784"/>
                  <a:pt x="7343" y="7784"/>
                </a:cubicBezTo>
                <a:cubicBezTo>
                  <a:pt x="7658" y="7784"/>
                  <a:pt x="7658" y="8067"/>
                  <a:pt x="7989" y="8067"/>
                </a:cubicBezTo>
                <a:cubicBezTo>
                  <a:pt x="8304" y="8067"/>
                  <a:pt x="8304" y="8162"/>
                  <a:pt x="8619" y="8162"/>
                </a:cubicBezTo>
                <a:cubicBezTo>
                  <a:pt x="8934" y="8162"/>
                  <a:pt x="8934" y="7878"/>
                  <a:pt x="9265" y="7878"/>
                </a:cubicBezTo>
                <a:cubicBezTo>
                  <a:pt x="9580" y="7878"/>
                  <a:pt x="9580" y="8004"/>
                  <a:pt x="9895" y="8004"/>
                </a:cubicBezTo>
                <a:cubicBezTo>
                  <a:pt x="10210" y="8004"/>
                  <a:pt x="10210" y="8084"/>
                  <a:pt x="10542" y="8084"/>
                </a:cubicBezTo>
                <a:lnTo>
                  <a:pt x="11172" y="8084"/>
                </a:lnTo>
                <a:cubicBezTo>
                  <a:pt x="11487" y="8084"/>
                  <a:pt x="11487" y="8004"/>
                  <a:pt x="11802" y="8004"/>
                </a:cubicBezTo>
                <a:cubicBezTo>
                  <a:pt x="12132" y="8004"/>
                  <a:pt x="12132" y="7832"/>
                  <a:pt x="12447" y="7832"/>
                </a:cubicBezTo>
                <a:cubicBezTo>
                  <a:pt x="12762" y="7832"/>
                  <a:pt x="12762" y="8021"/>
                  <a:pt x="13078" y="8021"/>
                </a:cubicBezTo>
                <a:cubicBezTo>
                  <a:pt x="13409" y="8021"/>
                  <a:pt x="13409" y="7878"/>
                  <a:pt x="13724" y="7878"/>
                </a:cubicBezTo>
                <a:cubicBezTo>
                  <a:pt x="14039" y="7878"/>
                  <a:pt x="14039" y="7815"/>
                  <a:pt x="14354" y="7815"/>
                </a:cubicBezTo>
                <a:cubicBezTo>
                  <a:pt x="14670" y="7815"/>
                  <a:pt x="14670" y="7973"/>
                  <a:pt x="15000" y="7973"/>
                </a:cubicBezTo>
                <a:cubicBezTo>
                  <a:pt x="15315" y="7973"/>
                  <a:pt x="15315" y="8067"/>
                  <a:pt x="15630" y="8067"/>
                </a:cubicBezTo>
                <a:cubicBezTo>
                  <a:pt x="15945" y="8067"/>
                  <a:pt x="15945" y="7973"/>
                  <a:pt x="16277" y="7973"/>
                </a:cubicBezTo>
                <a:cubicBezTo>
                  <a:pt x="16592" y="7973"/>
                  <a:pt x="16592" y="7941"/>
                  <a:pt x="16907" y="7941"/>
                </a:cubicBezTo>
                <a:cubicBezTo>
                  <a:pt x="17222" y="7941"/>
                  <a:pt x="17222" y="8115"/>
                  <a:pt x="17537" y="8115"/>
                </a:cubicBezTo>
                <a:cubicBezTo>
                  <a:pt x="17867" y="8115"/>
                  <a:pt x="17867" y="7769"/>
                  <a:pt x="18182" y="7769"/>
                </a:cubicBezTo>
                <a:cubicBezTo>
                  <a:pt x="18498" y="7769"/>
                  <a:pt x="18498" y="8021"/>
                  <a:pt x="18813" y="8021"/>
                </a:cubicBezTo>
                <a:cubicBezTo>
                  <a:pt x="19144" y="8021"/>
                  <a:pt x="19144" y="7878"/>
                  <a:pt x="19459" y="7878"/>
                </a:cubicBezTo>
                <a:cubicBezTo>
                  <a:pt x="19774" y="7878"/>
                  <a:pt x="19774" y="8147"/>
                  <a:pt x="20089" y="8147"/>
                </a:cubicBezTo>
                <a:cubicBezTo>
                  <a:pt x="20405" y="8147"/>
                  <a:pt x="20405" y="8036"/>
                  <a:pt x="20735" y="8036"/>
                </a:cubicBezTo>
                <a:cubicBezTo>
                  <a:pt x="21050" y="8036"/>
                  <a:pt x="21050" y="7878"/>
                  <a:pt x="21365" y="7878"/>
                </a:cubicBezTo>
                <a:cubicBezTo>
                  <a:pt x="21680" y="7878"/>
                  <a:pt x="21854" y="8256"/>
                  <a:pt x="22075" y="8021"/>
                </a:cubicBezTo>
                <a:cubicBezTo>
                  <a:pt x="22310" y="7800"/>
                  <a:pt x="22232" y="7658"/>
                  <a:pt x="22121" y="72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7" name="Google Shape;2977;p4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477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dirty="0">
                <a:latin typeface="Arial Black" panose="020B0A04020102020204" pitchFamily="34" charset="0"/>
              </a:rPr>
              <a:t>Hisyam I (788-796 M)</a:t>
            </a:r>
            <a:endParaRPr sz="2600" dirty="0">
              <a:latin typeface="Arial Black" panose="020B0A04020102020204" pitchFamily="34" charset="0"/>
            </a:endParaRPr>
          </a:p>
        </p:txBody>
      </p:sp>
      <p:sp>
        <p:nvSpPr>
          <p:cNvPr id="2978" name="Google Shape;2978;p40"/>
          <p:cNvSpPr txBox="1">
            <a:spLocks noGrp="1"/>
          </p:cNvSpPr>
          <p:nvPr>
            <p:ph type="body" idx="1"/>
          </p:nvPr>
        </p:nvSpPr>
        <p:spPr>
          <a:xfrm>
            <a:off x="1463238" y="1991825"/>
            <a:ext cx="6217500" cy="17535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800" b="1" dirty="0">
                <a:latin typeface="+mn-lt"/>
              </a:rPr>
              <a:t>Anak </a:t>
            </a:r>
            <a:r>
              <a:rPr lang="en-US" sz="1800" b="1" dirty="0" err="1">
                <a:latin typeface="+mn-lt"/>
              </a:rPr>
              <a:t>pertama</a:t>
            </a:r>
            <a:r>
              <a:rPr lang="en-US" sz="1800" b="1" dirty="0">
                <a:latin typeface="+mn-lt"/>
              </a:rPr>
              <a:t> </a:t>
            </a:r>
            <a:r>
              <a:rPr lang="en-US" sz="1800" b="1" dirty="0" err="1">
                <a:latin typeface="+mn-lt"/>
              </a:rPr>
              <a:t>dari</a:t>
            </a:r>
            <a:r>
              <a:rPr lang="en-US" sz="1800" b="1" dirty="0">
                <a:latin typeface="+mn-lt"/>
              </a:rPr>
              <a:t> Abdurrahman I.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800" b="1" dirty="0">
                <a:latin typeface="+mn-lt"/>
              </a:rPr>
              <a:t>Amir </a:t>
            </a:r>
            <a:r>
              <a:rPr lang="en-US" sz="1800" b="1" dirty="0" err="1">
                <a:latin typeface="+mn-lt"/>
              </a:rPr>
              <a:t>kedua</a:t>
            </a:r>
            <a:r>
              <a:rPr lang="en-US" sz="1800" b="1" dirty="0">
                <a:latin typeface="+mn-lt"/>
              </a:rPr>
              <a:t> </a:t>
            </a:r>
            <a:r>
              <a:rPr lang="en-US" sz="1800" b="1" dirty="0" err="1">
                <a:latin typeface="+mn-lt"/>
              </a:rPr>
              <a:t>menggantikan</a:t>
            </a:r>
            <a:r>
              <a:rPr lang="en-US" sz="1800" b="1" dirty="0">
                <a:latin typeface="+mn-lt"/>
              </a:rPr>
              <a:t> </a:t>
            </a:r>
            <a:r>
              <a:rPr lang="en-US" sz="1800" b="1" dirty="0" err="1">
                <a:latin typeface="+mn-lt"/>
              </a:rPr>
              <a:t>ayahnya</a:t>
            </a:r>
            <a:r>
              <a:rPr lang="en-US" sz="1800" b="1" dirty="0">
                <a:latin typeface="+mn-lt"/>
              </a:rPr>
              <a:t>.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800" b="1" dirty="0" err="1">
                <a:latin typeface="+mn-lt"/>
              </a:rPr>
              <a:t>Menjabat</a:t>
            </a:r>
            <a:r>
              <a:rPr lang="en-US" sz="1800" b="1" dirty="0">
                <a:latin typeface="+mn-lt"/>
              </a:rPr>
              <a:t> </a:t>
            </a:r>
            <a:r>
              <a:rPr lang="en-US" sz="1800" b="1" dirty="0" err="1">
                <a:latin typeface="+mn-lt"/>
              </a:rPr>
              <a:t>selama</a:t>
            </a:r>
            <a:r>
              <a:rPr lang="en-US" sz="1800" b="1" dirty="0">
                <a:latin typeface="+mn-lt"/>
              </a:rPr>
              <a:t> 8 </a:t>
            </a:r>
            <a:r>
              <a:rPr lang="en-US" sz="1800" b="1" dirty="0" err="1">
                <a:latin typeface="+mn-lt"/>
              </a:rPr>
              <a:t>tahun</a:t>
            </a:r>
            <a:r>
              <a:rPr lang="en-US" sz="1800" b="1" dirty="0">
                <a:latin typeface="+mn-lt"/>
              </a:rPr>
              <a:t>. 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100"/>
            </a:pPr>
            <a:endParaRPr sz="1800" b="1" dirty="0">
              <a:latin typeface="+mn-lt"/>
            </a:endParaRPr>
          </a:p>
        </p:txBody>
      </p:sp>
      <p:sp>
        <p:nvSpPr>
          <p:cNvPr id="2979" name="Google Shape;2979;p40"/>
          <p:cNvSpPr/>
          <p:nvPr/>
        </p:nvSpPr>
        <p:spPr>
          <a:xfrm rot="-1972865">
            <a:off x="1379126" y="1053549"/>
            <a:ext cx="1686957" cy="1190569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80" name="Google Shape;298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680752" y="1865651"/>
            <a:ext cx="1069431" cy="1760550"/>
          </a:xfrm>
          <a:prstGeom prst="rect">
            <a:avLst/>
          </a:prstGeom>
          <a:noFill/>
          <a:ln>
            <a:noFill/>
          </a:ln>
        </p:spPr>
      </p:pic>
      <p:sp>
        <p:nvSpPr>
          <p:cNvPr id="2981" name="Google Shape;2981;p40"/>
          <p:cNvSpPr/>
          <p:nvPr/>
        </p:nvSpPr>
        <p:spPr>
          <a:xfrm rot="-728295">
            <a:off x="7487651" y="3173045"/>
            <a:ext cx="819722" cy="578510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2" name="Google Shape;2982;p40"/>
          <p:cNvSpPr/>
          <p:nvPr/>
        </p:nvSpPr>
        <p:spPr>
          <a:xfrm rot="-1431836">
            <a:off x="7148878" y="145563"/>
            <a:ext cx="875695" cy="618022"/>
          </a:xfrm>
          <a:custGeom>
            <a:avLst/>
            <a:gdLst/>
            <a:ahLst/>
            <a:cxnLst/>
            <a:rect l="l" t="t" r="r" b="b"/>
            <a:pathLst>
              <a:path w="5940" h="4192" extrusionOk="0">
                <a:moveTo>
                  <a:pt x="772" y="0"/>
                </a:moveTo>
                <a:lnTo>
                  <a:pt x="725" y="111"/>
                </a:lnTo>
                <a:lnTo>
                  <a:pt x="568" y="158"/>
                </a:lnTo>
                <a:lnTo>
                  <a:pt x="662" y="300"/>
                </a:lnTo>
                <a:lnTo>
                  <a:pt x="457" y="347"/>
                </a:lnTo>
                <a:lnTo>
                  <a:pt x="536" y="504"/>
                </a:lnTo>
                <a:lnTo>
                  <a:pt x="299" y="630"/>
                </a:lnTo>
                <a:lnTo>
                  <a:pt x="284" y="819"/>
                </a:lnTo>
                <a:lnTo>
                  <a:pt x="158" y="899"/>
                </a:lnTo>
                <a:lnTo>
                  <a:pt x="173" y="1056"/>
                </a:lnTo>
                <a:lnTo>
                  <a:pt x="1" y="1182"/>
                </a:lnTo>
                <a:lnTo>
                  <a:pt x="1654" y="2111"/>
                </a:lnTo>
                <a:lnTo>
                  <a:pt x="3687" y="3246"/>
                </a:lnTo>
                <a:lnTo>
                  <a:pt x="5341" y="4191"/>
                </a:lnTo>
                <a:lnTo>
                  <a:pt x="5358" y="3970"/>
                </a:lnTo>
                <a:lnTo>
                  <a:pt x="5499" y="3907"/>
                </a:lnTo>
                <a:lnTo>
                  <a:pt x="5499" y="3750"/>
                </a:lnTo>
                <a:lnTo>
                  <a:pt x="5656" y="3640"/>
                </a:lnTo>
                <a:lnTo>
                  <a:pt x="5641" y="3372"/>
                </a:lnTo>
                <a:lnTo>
                  <a:pt x="5814" y="3340"/>
                </a:lnTo>
                <a:lnTo>
                  <a:pt x="5751" y="3151"/>
                </a:lnTo>
                <a:lnTo>
                  <a:pt x="5925" y="3168"/>
                </a:lnTo>
                <a:lnTo>
                  <a:pt x="5893" y="3010"/>
                </a:lnTo>
                <a:lnTo>
                  <a:pt x="5940" y="2899"/>
                </a:lnTo>
                <a:lnTo>
                  <a:pt x="4364" y="2017"/>
                </a:lnTo>
                <a:lnTo>
                  <a:pt x="2348" y="882"/>
                </a:lnTo>
                <a:close/>
              </a:path>
            </a:pathLst>
          </a:custGeom>
          <a:solidFill>
            <a:srgbClr val="D8BAA3">
              <a:alpha val="602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9" name="Picture 778">
            <a:extLst>
              <a:ext uri="{FF2B5EF4-FFF2-40B4-BE49-F238E27FC236}">
                <a16:creationId xmlns:a16="http://schemas.microsoft.com/office/drawing/2014/main" id="{66C3EE24-F3D2-A8B3-3A73-6DCEC05A9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79" y="4656469"/>
            <a:ext cx="9144000" cy="48703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razilian Valentine's Day by Slidesgo">
  <a:themeElements>
    <a:clrScheme name="Simple Light">
      <a:dk1>
        <a:srgbClr val="383737"/>
      </a:dk1>
      <a:lt1>
        <a:srgbClr val="E8E5DF"/>
      </a:lt1>
      <a:dk2>
        <a:srgbClr val="D8BAA3"/>
      </a:dk2>
      <a:lt2>
        <a:srgbClr val="F2E5CD"/>
      </a:lt2>
      <a:accent1>
        <a:srgbClr val="F89C7A"/>
      </a:accent1>
      <a:accent2>
        <a:srgbClr val="AF8DCC"/>
      </a:accent2>
      <a:accent3>
        <a:srgbClr val="A9BDBA"/>
      </a:accent3>
      <a:accent4>
        <a:srgbClr val="B8D3C3"/>
      </a:accent4>
      <a:accent5>
        <a:srgbClr val="5B6463"/>
      </a:accent5>
      <a:accent6>
        <a:srgbClr val="FFFFFF"/>
      </a:accent6>
      <a:hlink>
        <a:srgbClr val="38373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1367</Words>
  <Application>Microsoft Office PowerPoint</Application>
  <PresentationFormat>On-screen Show (16:9)</PresentationFormat>
  <Paragraphs>149</Paragraphs>
  <Slides>37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 Black</vt:lpstr>
      <vt:lpstr>Open Sans</vt:lpstr>
      <vt:lpstr>Questrial</vt:lpstr>
      <vt:lpstr>Calibri</vt:lpstr>
      <vt:lpstr>Aleo</vt:lpstr>
      <vt:lpstr>Anaheim</vt:lpstr>
      <vt:lpstr>Arial</vt:lpstr>
      <vt:lpstr>Brazilian Valentine's Day by Slidesgo</vt:lpstr>
      <vt:lpstr>PowerPoint Presentation</vt:lpstr>
      <vt:lpstr>PowerPoint Presentation</vt:lpstr>
      <vt:lpstr>Masuknya Islam ke Andalusia</vt:lpstr>
      <vt:lpstr>Terbentuknya Daulah Bani Umayyah di Andalusia</vt:lpstr>
      <vt:lpstr>PowerPoint Presentation</vt:lpstr>
      <vt:lpstr>PowerPoint Presentation</vt:lpstr>
      <vt:lpstr>PowerPoint Presentation</vt:lpstr>
      <vt:lpstr>PowerPoint Presentation</vt:lpstr>
      <vt:lpstr>Hisyam I (788-796 M)</vt:lpstr>
      <vt:lpstr>PowerPoint Presentation</vt:lpstr>
      <vt:lpstr>PowerPoint Presentation</vt:lpstr>
      <vt:lpstr>PowerPoint Presentation</vt:lpstr>
      <vt:lpstr>Abdurrahman III (912-929 M)</vt:lpstr>
      <vt:lpstr>Kekhalifahan  di Kordoba</vt:lpstr>
      <vt:lpstr>PowerPoint Presentation</vt:lpstr>
      <vt:lpstr>Al-Hakam II (961-976 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Abdurrahman IV (1021-1022 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Faktor-faktor Penyebab Kemunduran Daulah Bani Umayyah di Andalusia </vt:lpstr>
      <vt:lpstr>Penerapan Akhlak Mulia dalam Mempelajari Sejarah Bani Umayyah di Andalusia</vt:lpstr>
      <vt:lpstr>Selamat Belajar!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Risa Purnama</dc:creator>
  <cp:lastModifiedBy>Risa Purnama</cp:lastModifiedBy>
  <cp:revision>1</cp:revision>
  <dcterms:modified xsi:type="dcterms:W3CDTF">2022-06-14T10:19:18Z</dcterms:modified>
</cp:coreProperties>
</file>